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16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19.xml" ContentType="application/vnd.openxmlformats-officedocument.presentationml.notesSlide+xml"/>
  <Override PartName="/ppt/tags/tag12.xml" ContentType="application/vnd.openxmlformats-officedocument.presentationml.tags+xml"/>
  <Override PartName="/ppt/notesSlides/notesSlide20.xml" ContentType="application/vnd.openxmlformats-officedocument.presentationml.notesSlide+xml"/>
  <Override PartName="/ppt/theme/themeOverride1.xml" ContentType="application/vnd.openxmlformats-officedocument.themeOverride+xml"/>
  <Override PartName="/ppt/notesSlides/notesSlide21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4" r:id="rId2"/>
    <p:sldMasterId id="2147483666" r:id="rId3"/>
  </p:sldMasterIdLst>
  <p:notesMasterIdLst>
    <p:notesMasterId r:id="rId30"/>
  </p:notesMasterIdLst>
  <p:sldIdLst>
    <p:sldId id="290" r:id="rId4"/>
    <p:sldId id="281" r:id="rId5"/>
    <p:sldId id="259" r:id="rId6"/>
    <p:sldId id="288" r:id="rId7"/>
    <p:sldId id="291" r:id="rId8"/>
    <p:sldId id="261" r:id="rId9"/>
    <p:sldId id="262" r:id="rId10"/>
    <p:sldId id="263" r:id="rId11"/>
    <p:sldId id="282" r:id="rId12"/>
    <p:sldId id="265" r:id="rId13"/>
    <p:sldId id="266" r:id="rId14"/>
    <p:sldId id="267" r:id="rId15"/>
    <p:sldId id="268" r:id="rId16"/>
    <p:sldId id="283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84" r:id="rId25"/>
    <p:sldId id="278" r:id="rId26"/>
    <p:sldId id="279" r:id="rId27"/>
    <p:sldId id="292" r:id="rId28"/>
    <p:sldId id="293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777F"/>
    <a:srgbClr val="FEFEFE"/>
    <a:srgbClr val="8DA2A3"/>
    <a:srgbClr val="F45157"/>
    <a:srgbClr val="564B45"/>
    <a:srgbClr val="79777C"/>
    <a:srgbClr val="8EA3A4"/>
    <a:srgbClr val="F56168"/>
    <a:srgbClr val="7C6B62"/>
    <a:srgbClr val="6D5F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2752" autoAdjust="0"/>
    <p:restoredTop sz="99516" autoAdjust="0"/>
  </p:normalViewPr>
  <p:slideViewPr>
    <p:cSldViewPr snapToGrid="0">
      <p:cViewPr varScale="1">
        <p:scale>
          <a:sx n="111" d="100"/>
          <a:sy n="111" d="100"/>
        </p:scale>
        <p:origin x="102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43C980-E557-4ADE-AA29-C7E9753F0F49}" type="datetimeFigureOut">
              <a:rPr lang="zh-CN" altLang="en-US" smtClean="0"/>
              <a:pPr/>
              <a:t>2020/3/17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8BDBA5-2BDB-495E-89AB-81B084DDD83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457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BDBA5-2BDB-495E-89AB-81B084DDD83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737181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40C85-3F93-4D68-8A6F-45DB800B9FED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3933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0940C85-3F93-4D68-8A6F-45DB800B9FED}" type="slidenum">
              <a:rPr lang="zh-CN" altLang="en-US" smtClean="0">
                <a:solidFill>
                  <a:prstClr val="black"/>
                </a:solidFill>
              </a:rPr>
              <a:pPr/>
              <a:t>12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8329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1077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EBDAB-E9D6-4836-B48C-79CA5454B3F1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8374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656107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189363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17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40367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18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676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881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435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EBDAB-E9D6-4836-B48C-79CA5454B3F1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84694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/>
          <a:lstStyle/>
          <a:p>
            <a:pPr eaLnBrk="1" hangingPunct="1">
              <a:spcBef>
                <a:spcPct val="0"/>
              </a:spcBef>
            </a:pPr>
            <a:endParaRPr lang="zh-CN" altLang="en-US" dirty="0">
              <a:ea typeface="宋体" charset="-122"/>
            </a:endParaRPr>
          </a:p>
        </p:txBody>
      </p:sp>
      <p:sp>
        <p:nvSpPr>
          <p:cNvPr id="4100" name="灯片编号占位符 3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itchFamily="34" charset="0"/>
                <a:ea typeface="微软雅黑" pitchFamily="34" charset="-122"/>
              </a:defRPr>
            </a:lvl9pPr>
          </a:lstStyle>
          <a:p>
            <a:pPr algn="r">
              <a:buFont typeface="Arial" charset="0"/>
              <a:buNone/>
            </a:pPr>
            <a:fld id="{9F12CEBA-539A-48DB-8485-733839D4D627}" type="slidenum">
              <a:rPr lang="zh-CN" altLang="en-US" sz="1200">
                <a:solidFill>
                  <a:srgbClr val="000000"/>
                </a:solidFill>
                <a:latin typeface="Calibri" pitchFamily="34" charset="0"/>
                <a:ea typeface="宋体" charset="-122"/>
              </a:rPr>
              <a:pPr algn="r">
                <a:buFont typeface="Arial" charset="0"/>
                <a:buNone/>
              </a:pPr>
              <a:t>21</a:t>
            </a:fld>
            <a:endParaRPr lang="zh-CN" altLang="en-US" sz="1200">
              <a:solidFill>
                <a:srgbClr val="000000"/>
              </a:solidFill>
              <a:latin typeface="Calibri" pitchFamily="34" charset="0"/>
              <a:ea typeface="宋体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11746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EBDAB-E9D6-4836-B48C-79CA5454B3F1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3836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23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711785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24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154066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8BDBA5-2BDB-495E-89AB-81B084DDD832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8405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EBDAB-E9D6-4836-B48C-79CA5454B3F1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5507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8444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7524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18702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0905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9EBDAB-E9D6-4836-B48C-79CA5454B3F1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5610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2C472D-E06A-4DEE-A03D-A77B88F9E2DF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2925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9679" y="19112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0689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9679" y="19112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92056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lumMod val="97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9679" y="19112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29622" y="170021"/>
            <a:ext cx="9975273" cy="858753"/>
          </a:xfrm>
        </p:spPr>
        <p:txBody>
          <a:bodyPr vert="horz" lIns="68580" tIns="34290" rIns="68580" bIns="34290" rtlCol="0" anchor="ctr">
            <a:normAutofit/>
          </a:bodyPr>
          <a:lstStyle>
            <a:lvl1pPr algn="l">
              <a:defRPr lang="zh-CN" altLang="en-US" sz="3200" b="0" i="0" baseline="0" dirty="0">
                <a:solidFill>
                  <a:schemeClr val="tx1">
                    <a:lumMod val="50000"/>
                    <a:lumOff val="50000"/>
                  </a:schemeClr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 defTabSz="685783">
              <a:lnSpc>
                <a:spcPct val="90000"/>
              </a:lnSpc>
            </a:pPr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F55-051D-411D-B076-EEE696BD8C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388019"/>
            <a:ext cx="3860800" cy="365125"/>
          </a:xfrm>
        </p:spPr>
        <p:txBody>
          <a:bodyPr/>
          <a:lstStyle>
            <a:lvl1pPr>
              <a:defRPr sz="1400"/>
            </a:lvl1pPr>
          </a:lstStyle>
          <a:p>
            <a:r>
              <a:rPr lang="en-US" altLang="zh-CN" dirty="0">
                <a:solidFill>
                  <a:prstClr val="black">
                    <a:tint val="75000"/>
                  </a:prstClr>
                </a:solidFill>
              </a:rPr>
              <a:t>WWW.YOURBUSINESS.COM</a:t>
            </a: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9936427" y="6383141"/>
            <a:ext cx="1632181" cy="406233"/>
          </a:xfrm>
        </p:spPr>
        <p:txBody>
          <a:bodyPr/>
          <a:lstStyle>
            <a:lvl1pPr algn="ctr">
              <a:defRPr sz="1867">
                <a:latin typeface="Impact" panose="020B0806030902050204" pitchFamily="34" charset="0"/>
              </a:defRPr>
            </a:lvl1pPr>
          </a:lstStyle>
          <a:p>
            <a:fld id="{D7083653-667E-442B-889B-3B8AF0E0F2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0" name="直接连接符 9"/>
          <p:cNvCxnSpPr/>
          <p:nvPr userDrawn="1"/>
        </p:nvCxnSpPr>
        <p:spPr>
          <a:xfrm>
            <a:off x="0" y="957203"/>
            <a:ext cx="10896533" cy="0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/>
          <p:cNvSpPr/>
          <p:nvPr userDrawn="1"/>
        </p:nvSpPr>
        <p:spPr>
          <a:xfrm>
            <a:off x="431371" y="504908"/>
            <a:ext cx="192021" cy="192021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3" name="KSO_Shape"/>
          <p:cNvSpPr>
            <a:spLocks/>
          </p:cNvSpPr>
          <p:nvPr userDrawn="1"/>
        </p:nvSpPr>
        <p:spPr bwMode="auto">
          <a:xfrm>
            <a:off x="10992544" y="420271"/>
            <a:ext cx="292789" cy="537255"/>
          </a:xfrm>
          <a:custGeom>
            <a:avLst/>
            <a:gdLst>
              <a:gd name="T0" fmla="*/ 982546 w 2361"/>
              <a:gd name="T1" fmla="*/ 83198 h 4328"/>
              <a:gd name="T2" fmla="*/ 914296 w 2361"/>
              <a:gd name="T3" fmla="*/ 41599 h 4328"/>
              <a:gd name="T4" fmla="*/ 684994 w 2361"/>
              <a:gd name="T5" fmla="*/ 256249 h 4328"/>
              <a:gd name="T6" fmla="*/ 620490 w 2361"/>
              <a:gd name="T7" fmla="*/ 383125 h 4328"/>
              <a:gd name="T8" fmla="*/ 579706 w 2361"/>
              <a:gd name="T9" fmla="*/ 479218 h 4328"/>
              <a:gd name="T10" fmla="*/ 56597 w 2361"/>
              <a:gd name="T11" fmla="*/ 1501301 h 4328"/>
              <a:gd name="T12" fmla="*/ 32876 w 2361"/>
              <a:gd name="T13" fmla="*/ 1601555 h 4328"/>
              <a:gd name="T14" fmla="*/ 20392 w 2361"/>
              <a:gd name="T15" fmla="*/ 1676017 h 4328"/>
              <a:gd name="T16" fmla="*/ 0 w 2361"/>
              <a:gd name="T17" fmla="*/ 1792493 h 4328"/>
              <a:gd name="T18" fmla="*/ 7907 w 2361"/>
              <a:gd name="T19" fmla="*/ 1800397 h 4328"/>
              <a:gd name="T20" fmla="*/ 58262 w 2361"/>
              <a:gd name="T21" fmla="*/ 1700976 h 4328"/>
              <a:gd name="T22" fmla="*/ 120685 w 2361"/>
              <a:gd name="T23" fmla="*/ 1654801 h 4328"/>
              <a:gd name="T24" fmla="*/ 191848 w 2361"/>
              <a:gd name="T25" fmla="*/ 1569524 h 4328"/>
              <a:gd name="T26" fmla="*/ 727026 w 2361"/>
              <a:gd name="T27" fmla="*/ 582799 h 4328"/>
              <a:gd name="T28" fmla="*/ 747417 w 2361"/>
              <a:gd name="T29" fmla="*/ 563248 h 4328"/>
              <a:gd name="T30" fmla="*/ 936353 w 2361"/>
              <a:gd name="T31" fmla="*/ 195930 h 4328"/>
              <a:gd name="T32" fmla="*/ 799853 w 2361"/>
              <a:gd name="T33" fmla="*/ 475475 h 4328"/>
              <a:gd name="T34" fmla="*/ 802350 w 2361"/>
              <a:gd name="T35" fmla="*/ 501266 h 4328"/>
              <a:gd name="T36" fmla="*/ 980049 w 2361"/>
              <a:gd name="T37" fmla="*/ 158907 h 4328"/>
              <a:gd name="T38" fmla="*/ 963819 w 2361"/>
              <a:gd name="T39" fmla="*/ 141852 h 4328"/>
              <a:gd name="T40" fmla="*/ 982546 w 2361"/>
              <a:gd name="T41" fmla="*/ 104829 h 4328"/>
              <a:gd name="T42" fmla="*/ 210159 w 2361"/>
              <a:gd name="T43" fmla="*/ 1549140 h 4328"/>
              <a:gd name="T44" fmla="*/ 84896 w 2361"/>
              <a:gd name="T45" fmla="*/ 1493398 h 4328"/>
              <a:gd name="T46" fmla="*/ 412827 w 2361"/>
              <a:gd name="T47" fmla="*/ 849032 h 4328"/>
              <a:gd name="T48" fmla="*/ 598017 w 2361"/>
              <a:gd name="T49" fmla="*/ 488786 h 4328"/>
              <a:gd name="T50" fmla="*/ 627564 w 2361"/>
              <a:gd name="T51" fmla="*/ 503762 h 4328"/>
              <a:gd name="T52" fmla="*/ 720783 w 2361"/>
              <a:gd name="T53" fmla="*/ 552848 h 4328"/>
              <a:gd name="T54" fmla="*/ 741175 w 2361"/>
              <a:gd name="T55" fmla="*/ 530385 h 4328"/>
              <a:gd name="T56" fmla="*/ 733268 w 2361"/>
              <a:gd name="T57" fmla="*/ 532465 h 4328"/>
              <a:gd name="T58" fmla="*/ 601763 w 2361"/>
              <a:gd name="T59" fmla="*/ 465075 h 4328"/>
              <a:gd name="T60" fmla="*/ 829816 w 2361"/>
              <a:gd name="T61" fmla="*/ 25791 h 4328"/>
              <a:gd name="T62" fmla="*/ 962154 w 2361"/>
              <a:gd name="T63" fmla="*/ 99421 h 4328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2361" h="4328">
                <a:moveTo>
                  <a:pt x="2361" y="252"/>
                </a:moveTo>
                <a:cubicBezTo>
                  <a:pt x="2361" y="200"/>
                  <a:pt x="2361" y="200"/>
                  <a:pt x="2361" y="200"/>
                </a:cubicBezTo>
                <a:cubicBezTo>
                  <a:pt x="2293" y="156"/>
                  <a:pt x="2293" y="156"/>
                  <a:pt x="2293" y="156"/>
                </a:cubicBezTo>
                <a:cubicBezTo>
                  <a:pt x="2197" y="100"/>
                  <a:pt x="2197" y="100"/>
                  <a:pt x="2197" y="100"/>
                </a:cubicBezTo>
                <a:cubicBezTo>
                  <a:pt x="2103" y="55"/>
                  <a:pt x="2024" y="21"/>
                  <a:pt x="1960" y="0"/>
                </a:cubicBezTo>
                <a:cubicBezTo>
                  <a:pt x="1646" y="616"/>
                  <a:pt x="1646" y="616"/>
                  <a:pt x="1646" y="616"/>
                </a:cubicBezTo>
                <a:cubicBezTo>
                  <a:pt x="1621" y="661"/>
                  <a:pt x="1621" y="661"/>
                  <a:pt x="1621" y="661"/>
                </a:cubicBezTo>
                <a:cubicBezTo>
                  <a:pt x="1491" y="921"/>
                  <a:pt x="1491" y="921"/>
                  <a:pt x="1491" y="921"/>
                </a:cubicBezTo>
                <a:cubicBezTo>
                  <a:pt x="1375" y="1143"/>
                  <a:pt x="1375" y="1143"/>
                  <a:pt x="1375" y="1143"/>
                </a:cubicBezTo>
                <a:cubicBezTo>
                  <a:pt x="1393" y="1152"/>
                  <a:pt x="1393" y="1152"/>
                  <a:pt x="1393" y="1152"/>
                </a:cubicBezTo>
                <a:cubicBezTo>
                  <a:pt x="1375" y="1186"/>
                  <a:pt x="1375" y="1186"/>
                  <a:pt x="1375" y="1186"/>
                </a:cubicBezTo>
                <a:cubicBezTo>
                  <a:pt x="136" y="3609"/>
                  <a:pt x="136" y="3609"/>
                  <a:pt x="136" y="3609"/>
                </a:cubicBezTo>
                <a:cubicBezTo>
                  <a:pt x="187" y="3632"/>
                  <a:pt x="187" y="3632"/>
                  <a:pt x="187" y="3632"/>
                </a:cubicBezTo>
                <a:cubicBezTo>
                  <a:pt x="79" y="3850"/>
                  <a:pt x="79" y="3850"/>
                  <a:pt x="79" y="3850"/>
                </a:cubicBezTo>
                <a:cubicBezTo>
                  <a:pt x="121" y="3886"/>
                  <a:pt x="121" y="3886"/>
                  <a:pt x="121" y="3886"/>
                </a:cubicBezTo>
                <a:cubicBezTo>
                  <a:pt x="49" y="4029"/>
                  <a:pt x="49" y="4029"/>
                  <a:pt x="49" y="4029"/>
                </a:cubicBezTo>
                <a:cubicBezTo>
                  <a:pt x="115" y="4078"/>
                  <a:pt x="115" y="4078"/>
                  <a:pt x="115" y="4078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0" y="4309"/>
                  <a:pt x="0" y="4309"/>
                  <a:pt x="0" y="4309"/>
                </a:cubicBezTo>
                <a:cubicBezTo>
                  <a:pt x="19" y="4328"/>
                  <a:pt x="19" y="4328"/>
                  <a:pt x="19" y="4328"/>
                </a:cubicBezTo>
                <a:cubicBezTo>
                  <a:pt x="25" y="4321"/>
                  <a:pt x="25" y="4321"/>
                  <a:pt x="25" y="4321"/>
                </a:cubicBezTo>
                <a:cubicBezTo>
                  <a:pt x="140" y="4089"/>
                  <a:pt x="140" y="4089"/>
                  <a:pt x="140" y="4089"/>
                </a:cubicBezTo>
                <a:cubicBezTo>
                  <a:pt x="140" y="4095"/>
                  <a:pt x="167" y="4103"/>
                  <a:pt x="221" y="4114"/>
                </a:cubicBezTo>
                <a:cubicBezTo>
                  <a:pt x="234" y="4096"/>
                  <a:pt x="257" y="4050"/>
                  <a:pt x="290" y="3978"/>
                </a:cubicBezTo>
                <a:cubicBezTo>
                  <a:pt x="352" y="3989"/>
                  <a:pt x="352" y="3989"/>
                  <a:pt x="352" y="3989"/>
                </a:cubicBezTo>
                <a:cubicBezTo>
                  <a:pt x="461" y="3773"/>
                  <a:pt x="461" y="3773"/>
                  <a:pt x="461" y="3773"/>
                </a:cubicBezTo>
                <a:cubicBezTo>
                  <a:pt x="520" y="3805"/>
                  <a:pt x="520" y="3805"/>
                  <a:pt x="520" y="3805"/>
                </a:cubicBezTo>
                <a:cubicBezTo>
                  <a:pt x="1747" y="1401"/>
                  <a:pt x="1747" y="1401"/>
                  <a:pt x="1747" y="1401"/>
                </a:cubicBezTo>
                <a:cubicBezTo>
                  <a:pt x="1779" y="1346"/>
                  <a:pt x="1779" y="1346"/>
                  <a:pt x="1779" y="1346"/>
                </a:cubicBezTo>
                <a:cubicBezTo>
                  <a:pt x="1796" y="1354"/>
                  <a:pt x="1796" y="1354"/>
                  <a:pt x="1796" y="1354"/>
                </a:cubicBezTo>
                <a:cubicBezTo>
                  <a:pt x="2169" y="621"/>
                  <a:pt x="2169" y="621"/>
                  <a:pt x="2169" y="621"/>
                </a:cubicBezTo>
                <a:cubicBezTo>
                  <a:pt x="2250" y="471"/>
                  <a:pt x="2250" y="471"/>
                  <a:pt x="2250" y="471"/>
                </a:cubicBezTo>
                <a:cubicBezTo>
                  <a:pt x="2263" y="480"/>
                  <a:pt x="2263" y="480"/>
                  <a:pt x="2263" y="480"/>
                </a:cubicBezTo>
                <a:cubicBezTo>
                  <a:pt x="1922" y="1143"/>
                  <a:pt x="1922" y="1143"/>
                  <a:pt x="1922" y="1143"/>
                </a:cubicBezTo>
                <a:cubicBezTo>
                  <a:pt x="1904" y="1173"/>
                  <a:pt x="1899" y="1192"/>
                  <a:pt x="1904" y="1201"/>
                </a:cubicBezTo>
                <a:cubicBezTo>
                  <a:pt x="1904" y="1207"/>
                  <a:pt x="1912" y="1208"/>
                  <a:pt x="1928" y="1205"/>
                </a:cubicBezTo>
                <a:cubicBezTo>
                  <a:pt x="1939" y="1196"/>
                  <a:pt x="1939" y="1196"/>
                  <a:pt x="1939" y="1196"/>
                </a:cubicBezTo>
                <a:cubicBezTo>
                  <a:pt x="2355" y="382"/>
                  <a:pt x="2355" y="382"/>
                  <a:pt x="2355" y="382"/>
                </a:cubicBezTo>
                <a:cubicBezTo>
                  <a:pt x="2360" y="368"/>
                  <a:pt x="2359" y="357"/>
                  <a:pt x="2350" y="350"/>
                </a:cubicBezTo>
                <a:cubicBezTo>
                  <a:pt x="2335" y="350"/>
                  <a:pt x="2323" y="347"/>
                  <a:pt x="2316" y="341"/>
                </a:cubicBezTo>
                <a:cubicBezTo>
                  <a:pt x="2316" y="333"/>
                  <a:pt x="2316" y="333"/>
                  <a:pt x="2316" y="333"/>
                </a:cubicBezTo>
                <a:cubicBezTo>
                  <a:pt x="2361" y="252"/>
                  <a:pt x="2361" y="252"/>
                  <a:pt x="2361" y="252"/>
                </a:cubicBezTo>
                <a:close/>
                <a:moveTo>
                  <a:pt x="1672" y="1438"/>
                </a:moveTo>
                <a:cubicBezTo>
                  <a:pt x="505" y="3724"/>
                  <a:pt x="505" y="3724"/>
                  <a:pt x="505" y="3724"/>
                </a:cubicBezTo>
                <a:cubicBezTo>
                  <a:pt x="504" y="3736"/>
                  <a:pt x="500" y="3740"/>
                  <a:pt x="492" y="3737"/>
                </a:cubicBezTo>
                <a:cubicBezTo>
                  <a:pt x="488" y="3728"/>
                  <a:pt x="392" y="3679"/>
                  <a:pt x="204" y="3590"/>
                </a:cubicBezTo>
                <a:cubicBezTo>
                  <a:pt x="204" y="3583"/>
                  <a:pt x="204" y="3583"/>
                  <a:pt x="204" y="3583"/>
                </a:cubicBezTo>
                <a:cubicBezTo>
                  <a:pt x="733" y="2560"/>
                  <a:pt x="996" y="2045"/>
                  <a:pt x="992" y="2041"/>
                </a:cubicBezTo>
                <a:cubicBezTo>
                  <a:pt x="1192" y="1661"/>
                  <a:pt x="1192" y="1661"/>
                  <a:pt x="1192" y="1661"/>
                </a:cubicBezTo>
                <a:cubicBezTo>
                  <a:pt x="1437" y="1175"/>
                  <a:pt x="1437" y="1175"/>
                  <a:pt x="1437" y="1175"/>
                </a:cubicBezTo>
                <a:cubicBezTo>
                  <a:pt x="1446" y="1175"/>
                  <a:pt x="1446" y="1175"/>
                  <a:pt x="1446" y="1175"/>
                </a:cubicBezTo>
                <a:cubicBezTo>
                  <a:pt x="1508" y="1211"/>
                  <a:pt x="1508" y="1211"/>
                  <a:pt x="1508" y="1211"/>
                </a:cubicBezTo>
                <a:cubicBezTo>
                  <a:pt x="1719" y="1316"/>
                  <a:pt x="1719" y="1316"/>
                  <a:pt x="1719" y="1316"/>
                </a:cubicBezTo>
                <a:cubicBezTo>
                  <a:pt x="1727" y="1317"/>
                  <a:pt x="1732" y="1322"/>
                  <a:pt x="1732" y="1329"/>
                </a:cubicBezTo>
                <a:cubicBezTo>
                  <a:pt x="1672" y="1438"/>
                  <a:pt x="1672" y="1438"/>
                  <a:pt x="1672" y="1438"/>
                </a:cubicBezTo>
                <a:close/>
                <a:moveTo>
                  <a:pt x="1781" y="1275"/>
                </a:moveTo>
                <a:cubicBezTo>
                  <a:pt x="1770" y="1288"/>
                  <a:pt x="1770" y="1288"/>
                  <a:pt x="1770" y="1288"/>
                </a:cubicBezTo>
                <a:cubicBezTo>
                  <a:pt x="1762" y="1280"/>
                  <a:pt x="1762" y="1280"/>
                  <a:pt x="1762" y="1280"/>
                </a:cubicBezTo>
                <a:cubicBezTo>
                  <a:pt x="1448" y="1122"/>
                  <a:pt x="1448" y="1122"/>
                  <a:pt x="1448" y="1122"/>
                </a:cubicBezTo>
                <a:cubicBezTo>
                  <a:pt x="1446" y="1118"/>
                  <a:pt x="1446" y="1118"/>
                  <a:pt x="1446" y="1118"/>
                </a:cubicBezTo>
                <a:cubicBezTo>
                  <a:pt x="1986" y="62"/>
                  <a:pt x="1986" y="62"/>
                  <a:pt x="1986" y="62"/>
                </a:cubicBezTo>
                <a:cubicBezTo>
                  <a:pt x="1994" y="62"/>
                  <a:pt x="1994" y="62"/>
                  <a:pt x="1994" y="62"/>
                </a:cubicBezTo>
                <a:cubicBezTo>
                  <a:pt x="2115" y="114"/>
                  <a:pt x="2220" y="169"/>
                  <a:pt x="2310" y="226"/>
                </a:cubicBezTo>
                <a:cubicBezTo>
                  <a:pt x="2312" y="239"/>
                  <a:pt x="2312" y="239"/>
                  <a:pt x="2312" y="239"/>
                </a:cubicBezTo>
                <a:cubicBezTo>
                  <a:pt x="1781" y="1275"/>
                  <a:pt x="1781" y="1275"/>
                  <a:pt x="1781" y="1275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  <p:txBody>
          <a:bodyPr anchor="ctr" anchorCtr="1"/>
          <a:lstStyle/>
          <a:p>
            <a:endParaRPr lang="zh-CN" altLang="en-US" sz="240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02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9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11" grpId="0" animBg="1"/>
      <p:bldP spid="13" grpId="0" animBg="1"/>
    </p:bldLst>
  </p:timing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lumMod val="94000"/>
                </a:schemeClr>
              </a:gs>
              <a:gs pos="100000">
                <a:schemeClr val="bg1">
                  <a:lumMod val="97000"/>
                </a:schemeClr>
              </a:gs>
            </a:gsLst>
            <a:lin ang="135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03F55-051D-411D-B076-EEE696BD8C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083653-667E-442B-889B-3B8AF0E0F2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2849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CFE99-7D1C-4AE2-B1FF-948368985BE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8C5AF-D079-4D5B-B984-040F2CE13FD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0505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BCFE99-7D1C-4AE2-B1FF-948368985BE8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8C5AF-D079-4D5B-B984-040F2CE13FD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13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03F55-051D-411D-B076-EEE696BD8CF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2020/3/17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2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083653-667E-442B-889B-3B8AF0E0F233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089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74" r:id="rId2"/>
  </p:sldLayoutIdLst>
  <p:txStyles>
    <p:titleStyle>
      <a:lvl1pPr algn="ctr" defTabSz="1219170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1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4" Type="http://schemas.openxmlformats.org/officeDocument/2006/relationships/notesSlide" Target="../notesSlides/notesSlid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notesSlide" Target="../notesSlides/notesSlide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3555479" y="3206459"/>
            <a:ext cx="702698" cy="702698"/>
          </a:xfrm>
          <a:prstGeom prst="ellipse">
            <a:avLst/>
          </a:prstGeom>
          <a:solidFill>
            <a:srgbClr val="564B45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31491" y="199381"/>
            <a:ext cx="3953864" cy="3953869"/>
            <a:chOff x="4435137" y="1412532"/>
            <a:chExt cx="3167150" cy="3167154"/>
          </a:xfrm>
        </p:grpSpPr>
        <p:grpSp>
          <p:nvGrpSpPr>
            <p:cNvPr id="5" name="组合 4"/>
            <p:cNvGrpSpPr/>
            <p:nvPr/>
          </p:nvGrpSpPr>
          <p:grpSpPr>
            <a:xfrm>
              <a:off x="4435137" y="1412532"/>
              <a:ext cx="3167150" cy="3167154"/>
              <a:chOff x="4598426" y="1496202"/>
              <a:chExt cx="3167150" cy="3167154"/>
            </a:xfrm>
          </p:grpSpPr>
          <p:sp>
            <p:nvSpPr>
              <p:cNvPr id="7" name="椭圆 6"/>
              <p:cNvSpPr/>
              <p:nvPr/>
            </p:nvSpPr>
            <p:spPr>
              <a:xfrm flipH="1">
                <a:off x="4598426" y="1496202"/>
                <a:ext cx="3167150" cy="3167154"/>
              </a:xfrm>
              <a:prstGeom prst="ellipse">
                <a:avLst/>
              </a:prstGeom>
              <a:gradFill flip="none" rotWithShape="1">
                <a:gsLst>
                  <a:gs pos="0">
                    <a:srgbClr val="DCDCDC"/>
                  </a:gs>
                  <a:gs pos="100000">
                    <a:srgbClr val="FFFFFF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317500" dist="1524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4672200" y="1569976"/>
                <a:ext cx="3019603" cy="3019607"/>
              </a:xfrm>
              <a:prstGeom prst="ellipse">
                <a:avLst/>
              </a:prstGeom>
              <a:gradFill flip="none" rotWithShape="1">
                <a:gsLst>
                  <a:gs pos="0">
                    <a:srgbClr val="DCDCDC"/>
                  </a:gs>
                  <a:gs pos="100000">
                    <a:srgbClr val="FFFFF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4672200" y="1649596"/>
              <a:ext cx="2693024" cy="2693026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/>
            </a:p>
          </p:txBody>
        </p:sp>
      </p:grpSp>
      <p:sp>
        <p:nvSpPr>
          <p:cNvPr id="9" name="椭圆 8"/>
          <p:cNvSpPr/>
          <p:nvPr/>
        </p:nvSpPr>
        <p:spPr>
          <a:xfrm flipH="1">
            <a:off x="6635215" y="3101438"/>
            <a:ext cx="1003926" cy="1003924"/>
          </a:xfrm>
          <a:prstGeom prst="ellipse">
            <a:avLst/>
          </a:prstGeom>
          <a:solidFill>
            <a:srgbClr val="56777F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9019779" y="1842208"/>
            <a:ext cx="1350516" cy="1350521"/>
          </a:xfrm>
          <a:prstGeom prst="ellipse">
            <a:avLst/>
          </a:prstGeom>
          <a:solidFill>
            <a:srgbClr val="56777F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1942262" y="1829340"/>
            <a:ext cx="999396" cy="999392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6980554" y="3321430"/>
            <a:ext cx="313248" cy="587727"/>
          </a:xfrm>
          <a:custGeom>
            <a:avLst/>
            <a:gdLst>
              <a:gd name="T0" fmla="*/ 433 w 853"/>
              <a:gd name="T1" fmla="*/ 0 h 1616"/>
              <a:gd name="T2" fmla="*/ 148 w 853"/>
              <a:gd name="T3" fmla="*/ 590 h 1616"/>
              <a:gd name="T4" fmla="*/ 717 w 853"/>
              <a:gd name="T5" fmla="*/ 284 h 1616"/>
              <a:gd name="T6" fmla="*/ 779 w 853"/>
              <a:gd name="T7" fmla="*/ 664 h 1616"/>
              <a:gd name="T8" fmla="*/ 498 w 853"/>
              <a:gd name="T9" fmla="*/ 1160 h 1616"/>
              <a:gd name="T10" fmla="*/ 362 w 853"/>
              <a:gd name="T11" fmla="*/ 1157 h 1616"/>
              <a:gd name="T12" fmla="*/ 75 w 853"/>
              <a:gd name="T13" fmla="*/ 665 h 1616"/>
              <a:gd name="T14" fmla="*/ 0 w 853"/>
              <a:gd name="T15" fmla="*/ 813 h 1616"/>
              <a:gd name="T16" fmla="*/ 340 w 853"/>
              <a:gd name="T17" fmla="*/ 1228 h 1616"/>
              <a:gd name="T18" fmla="*/ 340 w 853"/>
              <a:gd name="T19" fmla="*/ 1228 h 1616"/>
              <a:gd name="T20" fmla="*/ 341 w 853"/>
              <a:gd name="T21" fmla="*/ 1228 h 1616"/>
              <a:gd name="T22" fmla="*/ 357 w 853"/>
              <a:gd name="T23" fmla="*/ 1250 h 1616"/>
              <a:gd name="T24" fmla="*/ 357 w 853"/>
              <a:gd name="T25" fmla="*/ 1394 h 1616"/>
              <a:gd name="T26" fmla="*/ 175 w 853"/>
              <a:gd name="T27" fmla="*/ 1420 h 1616"/>
              <a:gd name="T28" fmla="*/ 175 w 853"/>
              <a:gd name="T29" fmla="*/ 1616 h 1616"/>
              <a:gd name="T30" fmla="*/ 787 w 853"/>
              <a:gd name="T31" fmla="*/ 1518 h 1616"/>
              <a:gd name="T32" fmla="*/ 528 w 853"/>
              <a:gd name="T33" fmla="*/ 1420 h 1616"/>
              <a:gd name="T34" fmla="*/ 501 w 853"/>
              <a:gd name="T35" fmla="*/ 1390 h 1616"/>
              <a:gd name="T36" fmla="*/ 501 w 853"/>
              <a:gd name="T37" fmla="*/ 1253 h 1616"/>
              <a:gd name="T38" fmla="*/ 524 w 853"/>
              <a:gd name="T39" fmla="*/ 1231 h 1616"/>
              <a:gd name="T40" fmla="*/ 853 w 853"/>
              <a:gd name="T41" fmla="*/ 813 h 1616"/>
              <a:gd name="T42" fmla="*/ 853 w 853"/>
              <a:gd name="T43" fmla="*/ 663 h 1616"/>
              <a:gd name="T44" fmla="*/ 516 w 853"/>
              <a:gd name="T45" fmla="*/ 1233 h 1616"/>
              <a:gd name="T46" fmla="*/ 501 w 853"/>
              <a:gd name="T47" fmla="*/ 1253 h 1616"/>
              <a:gd name="T48" fmla="*/ 357 w 853"/>
              <a:gd name="T49" fmla="*/ 1232 h 1616"/>
              <a:gd name="T50" fmla="*/ 148 w 853"/>
              <a:gd name="T51" fmla="*/ 799 h 1616"/>
              <a:gd name="T52" fmla="*/ 717 w 853"/>
              <a:gd name="T53" fmla="*/ 799 h 1616"/>
              <a:gd name="T54" fmla="*/ 148 w 853"/>
              <a:gd name="T55" fmla="*/ 664 h 1616"/>
              <a:gd name="T56" fmla="*/ 565 w 853"/>
              <a:gd name="T57" fmla="*/ 157 h 1616"/>
              <a:gd name="T58" fmla="*/ 602 w 853"/>
              <a:gd name="T59" fmla="*/ 195 h 1616"/>
              <a:gd name="T60" fmla="*/ 528 w 853"/>
              <a:gd name="T61" fmla="*/ 195 h 1616"/>
              <a:gd name="T62" fmla="*/ 288 w 853"/>
              <a:gd name="T63" fmla="*/ 509 h 1616"/>
              <a:gd name="T64" fmla="*/ 239 w 853"/>
              <a:gd name="T65" fmla="*/ 460 h 1616"/>
              <a:gd name="T66" fmla="*/ 338 w 853"/>
              <a:gd name="T67" fmla="*/ 460 h 1616"/>
              <a:gd name="T68" fmla="*/ 288 w 853"/>
              <a:gd name="T69" fmla="*/ 371 h 1616"/>
              <a:gd name="T70" fmla="*/ 239 w 853"/>
              <a:gd name="T71" fmla="*/ 321 h 1616"/>
              <a:gd name="T72" fmla="*/ 338 w 853"/>
              <a:gd name="T73" fmla="*/ 321 h 1616"/>
              <a:gd name="T74" fmla="*/ 300 w 853"/>
              <a:gd name="T75" fmla="*/ 232 h 1616"/>
              <a:gd name="T76" fmla="*/ 262 w 853"/>
              <a:gd name="T77" fmla="*/ 194 h 1616"/>
              <a:gd name="T78" fmla="*/ 338 w 853"/>
              <a:gd name="T79" fmla="*/ 194 h 1616"/>
              <a:gd name="T80" fmla="*/ 433 w 853"/>
              <a:gd name="T81" fmla="*/ 509 h 1616"/>
              <a:gd name="T82" fmla="*/ 383 w 853"/>
              <a:gd name="T83" fmla="*/ 460 h 1616"/>
              <a:gd name="T84" fmla="*/ 482 w 853"/>
              <a:gd name="T85" fmla="*/ 460 h 1616"/>
              <a:gd name="T86" fmla="*/ 433 w 853"/>
              <a:gd name="T87" fmla="*/ 352 h 1616"/>
              <a:gd name="T88" fmla="*/ 383 w 853"/>
              <a:gd name="T89" fmla="*/ 303 h 1616"/>
              <a:gd name="T90" fmla="*/ 482 w 853"/>
              <a:gd name="T91" fmla="*/ 303 h 1616"/>
              <a:gd name="T92" fmla="*/ 433 w 853"/>
              <a:gd name="T93" fmla="*/ 204 h 1616"/>
              <a:gd name="T94" fmla="*/ 383 w 853"/>
              <a:gd name="T95" fmla="*/ 155 h 1616"/>
              <a:gd name="T96" fmla="*/ 482 w 853"/>
              <a:gd name="T97" fmla="*/ 155 h 1616"/>
              <a:gd name="T98" fmla="*/ 577 w 853"/>
              <a:gd name="T99" fmla="*/ 509 h 1616"/>
              <a:gd name="T100" fmla="*/ 528 w 853"/>
              <a:gd name="T101" fmla="*/ 460 h 1616"/>
              <a:gd name="T102" fmla="*/ 626 w 853"/>
              <a:gd name="T103" fmla="*/ 460 h 1616"/>
              <a:gd name="T104" fmla="*/ 577 w 853"/>
              <a:gd name="T105" fmla="*/ 371 h 1616"/>
              <a:gd name="T106" fmla="*/ 528 w 853"/>
              <a:gd name="T107" fmla="*/ 321 h 1616"/>
              <a:gd name="T108" fmla="*/ 626 w 853"/>
              <a:gd name="T109" fmla="*/ 321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53" h="1616">
                <a:moveTo>
                  <a:pt x="717" y="284"/>
                </a:moveTo>
                <a:cubicBezTo>
                  <a:pt x="717" y="127"/>
                  <a:pt x="589" y="0"/>
                  <a:pt x="433" y="0"/>
                </a:cubicBezTo>
                <a:cubicBezTo>
                  <a:pt x="276" y="0"/>
                  <a:pt x="148" y="127"/>
                  <a:pt x="148" y="284"/>
                </a:cubicBezTo>
                <a:lnTo>
                  <a:pt x="148" y="590"/>
                </a:lnTo>
                <a:lnTo>
                  <a:pt x="717" y="590"/>
                </a:lnTo>
                <a:lnTo>
                  <a:pt x="717" y="284"/>
                </a:lnTo>
                <a:close/>
                <a:moveTo>
                  <a:pt x="779" y="663"/>
                </a:moveTo>
                <a:lnTo>
                  <a:pt x="779" y="664"/>
                </a:lnTo>
                <a:lnTo>
                  <a:pt x="779" y="813"/>
                </a:lnTo>
                <a:cubicBezTo>
                  <a:pt x="779" y="990"/>
                  <a:pt x="659" y="1132"/>
                  <a:pt x="498" y="1160"/>
                </a:cubicBezTo>
                <a:cubicBezTo>
                  <a:pt x="479" y="1163"/>
                  <a:pt x="459" y="1165"/>
                  <a:pt x="439" y="1165"/>
                </a:cubicBezTo>
                <a:cubicBezTo>
                  <a:pt x="413" y="1165"/>
                  <a:pt x="387" y="1162"/>
                  <a:pt x="362" y="1157"/>
                </a:cubicBezTo>
                <a:cubicBezTo>
                  <a:pt x="200" y="1122"/>
                  <a:pt x="75" y="979"/>
                  <a:pt x="75" y="813"/>
                </a:cubicBezTo>
                <a:lnTo>
                  <a:pt x="75" y="665"/>
                </a:lnTo>
                <a:lnTo>
                  <a:pt x="0" y="665"/>
                </a:lnTo>
                <a:lnTo>
                  <a:pt x="0" y="813"/>
                </a:lnTo>
                <a:cubicBezTo>
                  <a:pt x="0" y="1011"/>
                  <a:pt x="148" y="1183"/>
                  <a:pt x="339" y="1228"/>
                </a:cubicBezTo>
                <a:cubicBezTo>
                  <a:pt x="340" y="1228"/>
                  <a:pt x="340" y="1228"/>
                  <a:pt x="340" y="1228"/>
                </a:cubicBezTo>
                <a:lnTo>
                  <a:pt x="340" y="1228"/>
                </a:lnTo>
                <a:lnTo>
                  <a:pt x="340" y="1228"/>
                </a:lnTo>
                <a:lnTo>
                  <a:pt x="341" y="1228"/>
                </a:lnTo>
                <a:lnTo>
                  <a:pt x="341" y="1228"/>
                </a:lnTo>
                <a:lnTo>
                  <a:pt x="341" y="1228"/>
                </a:lnTo>
                <a:cubicBezTo>
                  <a:pt x="351" y="1231"/>
                  <a:pt x="357" y="1240"/>
                  <a:pt x="357" y="1250"/>
                </a:cubicBezTo>
                <a:lnTo>
                  <a:pt x="357" y="1390"/>
                </a:lnTo>
                <a:lnTo>
                  <a:pt x="357" y="1394"/>
                </a:lnTo>
                <a:cubicBezTo>
                  <a:pt x="357" y="1409"/>
                  <a:pt x="346" y="1420"/>
                  <a:pt x="331" y="1420"/>
                </a:cubicBezTo>
                <a:lnTo>
                  <a:pt x="175" y="1420"/>
                </a:lnTo>
                <a:cubicBezTo>
                  <a:pt x="121" y="1420"/>
                  <a:pt x="77" y="1464"/>
                  <a:pt x="77" y="1518"/>
                </a:cubicBezTo>
                <a:cubicBezTo>
                  <a:pt x="77" y="1572"/>
                  <a:pt x="121" y="1616"/>
                  <a:pt x="175" y="1616"/>
                </a:cubicBezTo>
                <a:lnTo>
                  <a:pt x="690" y="1616"/>
                </a:lnTo>
                <a:cubicBezTo>
                  <a:pt x="744" y="1616"/>
                  <a:pt x="787" y="1572"/>
                  <a:pt x="787" y="1518"/>
                </a:cubicBezTo>
                <a:cubicBezTo>
                  <a:pt x="787" y="1464"/>
                  <a:pt x="744" y="1420"/>
                  <a:pt x="690" y="1420"/>
                </a:cubicBezTo>
                <a:lnTo>
                  <a:pt x="528" y="1420"/>
                </a:lnTo>
                <a:cubicBezTo>
                  <a:pt x="513" y="1420"/>
                  <a:pt x="501" y="1409"/>
                  <a:pt x="501" y="1394"/>
                </a:cubicBezTo>
                <a:lnTo>
                  <a:pt x="501" y="1390"/>
                </a:lnTo>
                <a:lnTo>
                  <a:pt x="501" y="1253"/>
                </a:lnTo>
                <a:lnTo>
                  <a:pt x="501" y="1253"/>
                </a:lnTo>
                <a:cubicBezTo>
                  <a:pt x="502" y="1244"/>
                  <a:pt x="508" y="1236"/>
                  <a:pt x="516" y="1233"/>
                </a:cubicBezTo>
                <a:cubicBezTo>
                  <a:pt x="518" y="1232"/>
                  <a:pt x="521" y="1231"/>
                  <a:pt x="524" y="1231"/>
                </a:cubicBezTo>
                <a:cubicBezTo>
                  <a:pt x="524" y="1231"/>
                  <a:pt x="524" y="1231"/>
                  <a:pt x="524" y="1231"/>
                </a:cubicBezTo>
                <a:cubicBezTo>
                  <a:pt x="714" y="1192"/>
                  <a:pt x="853" y="1022"/>
                  <a:pt x="853" y="813"/>
                </a:cubicBezTo>
                <a:lnTo>
                  <a:pt x="853" y="664"/>
                </a:lnTo>
                <a:lnTo>
                  <a:pt x="853" y="663"/>
                </a:lnTo>
                <a:lnTo>
                  <a:pt x="779" y="663"/>
                </a:lnTo>
                <a:close/>
                <a:moveTo>
                  <a:pt x="516" y="1233"/>
                </a:moveTo>
                <a:cubicBezTo>
                  <a:pt x="511" y="1234"/>
                  <a:pt x="506" y="1234"/>
                  <a:pt x="501" y="1235"/>
                </a:cubicBezTo>
                <a:lnTo>
                  <a:pt x="501" y="1253"/>
                </a:lnTo>
                <a:moveTo>
                  <a:pt x="357" y="1250"/>
                </a:moveTo>
                <a:lnTo>
                  <a:pt x="357" y="1232"/>
                </a:lnTo>
                <a:cubicBezTo>
                  <a:pt x="351" y="1231"/>
                  <a:pt x="346" y="1230"/>
                  <a:pt x="340" y="1228"/>
                </a:cubicBezTo>
                <a:moveTo>
                  <a:pt x="148" y="799"/>
                </a:moveTo>
                <a:cubicBezTo>
                  <a:pt x="148" y="956"/>
                  <a:pt x="276" y="1083"/>
                  <a:pt x="433" y="1083"/>
                </a:cubicBezTo>
                <a:cubicBezTo>
                  <a:pt x="589" y="1083"/>
                  <a:pt x="717" y="956"/>
                  <a:pt x="717" y="799"/>
                </a:cubicBezTo>
                <a:lnTo>
                  <a:pt x="717" y="664"/>
                </a:lnTo>
                <a:lnTo>
                  <a:pt x="148" y="664"/>
                </a:lnTo>
                <a:lnTo>
                  <a:pt x="148" y="799"/>
                </a:lnTo>
                <a:close/>
                <a:moveTo>
                  <a:pt x="565" y="157"/>
                </a:moveTo>
                <a:lnTo>
                  <a:pt x="565" y="157"/>
                </a:lnTo>
                <a:cubicBezTo>
                  <a:pt x="586" y="157"/>
                  <a:pt x="602" y="174"/>
                  <a:pt x="602" y="195"/>
                </a:cubicBezTo>
                <a:cubicBezTo>
                  <a:pt x="602" y="215"/>
                  <a:pt x="586" y="232"/>
                  <a:pt x="565" y="232"/>
                </a:cubicBezTo>
                <a:cubicBezTo>
                  <a:pt x="544" y="232"/>
                  <a:pt x="528" y="215"/>
                  <a:pt x="528" y="195"/>
                </a:cubicBezTo>
                <a:cubicBezTo>
                  <a:pt x="528" y="174"/>
                  <a:pt x="544" y="157"/>
                  <a:pt x="565" y="157"/>
                </a:cubicBezTo>
                <a:close/>
                <a:moveTo>
                  <a:pt x="288" y="509"/>
                </a:moveTo>
                <a:lnTo>
                  <a:pt x="288" y="509"/>
                </a:lnTo>
                <a:cubicBezTo>
                  <a:pt x="261" y="509"/>
                  <a:pt x="239" y="487"/>
                  <a:pt x="239" y="460"/>
                </a:cubicBezTo>
                <a:cubicBezTo>
                  <a:pt x="239" y="433"/>
                  <a:pt x="261" y="411"/>
                  <a:pt x="288" y="411"/>
                </a:cubicBezTo>
                <a:cubicBezTo>
                  <a:pt x="316" y="411"/>
                  <a:pt x="338" y="433"/>
                  <a:pt x="338" y="460"/>
                </a:cubicBezTo>
                <a:cubicBezTo>
                  <a:pt x="338" y="487"/>
                  <a:pt x="316" y="509"/>
                  <a:pt x="288" y="509"/>
                </a:cubicBezTo>
                <a:close/>
                <a:moveTo>
                  <a:pt x="288" y="371"/>
                </a:moveTo>
                <a:lnTo>
                  <a:pt x="288" y="371"/>
                </a:lnTo>
                <a:cubicBezTo>
                  <a:pt x="261" y="371"/>
                  <a:pt x="239" y="348"/>
                  <a:pt x="239" y="321"/>
                </a:cubicBezTo>
                <a:cubicBezTo>
                  <a:pt x="239" y="294"/>
                  <a:pt x="261" y="272"/>
                  <a:pt x="288" y="272"/>
                </a:cubicBezTo>
                <a:cubicBezTo>
                  <a:pt x="316" y="272"/>
                  <a:pt x="338" y="294"/>
                  <a:pt x="338" y="321"/>
                </a:cubicBezTo>
                <a:cubicBezTo>
                  <a:pt x="338" y="348"/>
                  <a:pt x="316" y="371"/>
                  <a:pt x="288" y="371"/>
                </a:cubicBezTo>
                <a:close/>
                <a:moveTo>
                  <a:pt x="300" y="232"/>
                </a:moveTo>
                <a:lnTo>
                  <a:pt x="300" y="232"/>
                </a:lnTo>
                <a:cubicBezTo>
                  <a:pt x="279" y="232"/>
                  <a:pt x="262" y="215"/>
                  <a:pt x="262" y="194"/>
                </a:cubicBezTo>
                <a:cubicBezTo>
                  <a:pt x="262" y="174"/>
                  <a:pt x="279" y="157"/>
                  <a:pt x="300" y="157"/>
                </a:cubicBezTo>
                <a:cubicBezTo>
                  <a:pt x="321" y="157"/>
                  <a:pt x="338" y="174"/>
                  <a:pt x="338" y="194"/>
                </a:cubicBezTo>
                <a:cubicBezTo>
                  <a:pt x="338" y="215"/>
                  <a:pt x="321" y="232"/>
                  <a:pt x="300" y="232"/>
                </a:cubicBezTo>
                <a:close/>
                <a:moveTo>
                  <a:pt x="433" y="509"/>
                </a:moveTo>
                <a:lnTo>
                  <a:pt x="433" y="509"/>
                </a:lnTo>
                <a:cubicBezTo>
                  <a:pt x="405" y="509"/>
                  <a:pt x="383" y="487"/>
                  <a:pt x="383" y="460"/>
                </a:cubicBezTo>
                <a:cubicBezTo>
                  <a:pt x="383" y="433"/>
                  <a:pt x="405" y="411"/>
                  <a:pt x="433" y="411"/>
                </a:cubicBezTo>
                <a:cubicBezTo>
                  <a:pt x="460" y="411"/>
                  <a:pt x="482" y="433"/>
                  <a:pt x="482" y="460"/>
                </a:cubicBezTo>
                <a:cubicBezTo>
                  <a:pt x="482" y="487"/>
                  <a:pt x="460" y="509"/>
                  <a:pt x="433" y="509"/>
                </a:cubicBezTo>
                <a:close/>
                <a:moveTo>
                  <a:pt x="433" y="352"/>
                </a:moveTo>
                <a:lnTo>
                  <a:pt x="433" y="352"/>
                </a:lnTo>
                <a:cubicBezTo>
                  <a:pt x="405" y="352"/>
                  <a:pt x="383" y="330"/>
                  <a:pt x="383" y="303"/>
                </a:cubicBezTo>
                <a:cubicBezTo>
                  <a:pt x="383" y="276"/>
                  <a:pt x="405" y="253"/>
                  <a:pt x="433" y="253"/>
                </a:cubicBezTo>
                <a:cubicBezTo>
                  <a:pt x="460" y="253"/>
                  <a:pt x="482" y="276"/>
                  <a:pt x="482" y="303"/>
                </a:cubicBezTo>
                <a:cubicBezTo>
                  <a:pt x="482" y="330"/>
                  <a:pt x="460" y="352"/>
                  <a:pt x="433" y="352"/>
                </a:cubicBezTo>
                <a:close/>
                <a:moveTo>
                  <a:pt x="433" y="204"/>
                </a:moveTo>
                <a:lnTo>
                  <a:pt x="433" y="204"/>
                </a:lnTo>
                <a:cubicBezTo>
                  <a:pt x="405" y="204"/>
                  <a:pt x="383" y="182"/>
                  <a:pt x="383" y="155"/>
                </a:cubicBezTo>
                <a:cubicBezTo>
                  <a:pt x="383" y="128"/>
                  <a:pt x="405" y="106"/>
                  <a:pt x="433" y="106"/>
                </a:cubicBezTo>
                <a:cubicBezTo>
                  <a:pt x="460" y="106"/>
                  <a:pt x="482" y="128"/>
                  <a:pt x="482" y="155"/>
                </a:cubicBezTo>
                <a:cubicBezTo>
                  <a:pt x="482" y="182"/>
                  <a:pt x="460" y="204"/>
                  <a:pt x="433" y="204"/>
                </a:cubicBezTo>
                <a:close/>
                <a:moveTo>
                  <a:pt x="577" y="509"/>
                </a:moveTo>
                <a:lnTo>
                  <a:pt x="577" y="509"/>
                </a:lnTo>
                <a:cubicBezTo>
                  <a:pt x="550" y="509"/>
                  <a:pt x="528" y="487"/>
                  <a:pt x="528" y="460"/>
                </a:cubicBezTo>
                <a:cubicBezTo>
                  <a:pt x="528" y="433"/>
                  <a:pt x="550" y="411"/>
                  <a:pt x="577" y="411"/>
                </a:cubicBezTo>
                <a:cubicBezTo>
                  <a:pt x="604" y="411"/>
                  <a:pt x="626" y="433"/>
                  <a:pt x="626" y="460"/>
                </a:cubicBezTo>
                <a:cubicBezTo>
                  <a:pt x="626" y="487"/>
                  <a:pt x="604" y="509"/>
                  <a:pt x="577" y="509"/>
                </a:cubicBezTo>
                <a:close/>
                <a:moveTo>
                  <a:pt x="577" y="371"/>
                </a:moveTo>
                <a:lnTo>
                  <a:pt x="577" y="371"/>
                </a:lnTo>
                <a:cubicBezTo>
                  <a:pt x="550" y="371"/>
                  <a:pt x="528" y="348"/>
                  <a:pt x="528" y="321"/>
                </a:cubicBezTo>
                <a:cubicBezTo>
                  <a:pt x="528" y="294"/>
                  <a:pt x="550" y="272"/>
                  <a:pt x="577" y="272"/>
                </a:cubicBezTo>
                <a:cubicBezTo>
                  <a:pt x="604" y="272"/>
                  <a:pt x="626" y="294"/>
                  <a:pt x="626" y="321"/>
                </a:cubicBezTo>
                <a:cubicBezTo>
                  <a:pt x="626" y="348"/>
                  <a:pt x="604" y="371"/>
                  <a:pt x="577" y="371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8334124" y="1121530"/>
            <a:ext cx="807554" cy="807552"/>
          </a:xfrm>
          <a:prstGeom prst="ellipse">
            <a:avLst/>
          </a:prstGeom>
          <a:solidFill>
            <a:srgbClr val="8EA3A4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10053048" y="1743695"/>
            <a:ext cx="588385" cy="588387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4165872" y="4581651"/>
            <a:ext cx="1167874" cy="1167873"/>
            <a:chOff x="3287527" y="3837144"/>
            <a:chExt cx="1705208" cy="1705206"/>
          </a:xfrm>
        </p:grpSpPr>
        <p:grpSp>
          <p:nvGrpSpPr>
            <p:cNvPr id="50" name="组合 49"/>
            <p:cNvGrpSpPr/>
            <p:nvPr/>
          </p:nvGrpSpPr>
          <p:grpSpPr>
            <a:xfrm>
              <a:off x="3287527" y="3837144"/>
              <a:ext cx="1705208" cy="1705206"/>
              <a:chOff x="3657088" y="4374707"/>
              <a:chExt cx="1455217" cy="145521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3657088" y="4374707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843002" y="4560621"/>
                <a:ext cx="1083387" cy="1083386"/>
              </a:xfrm>
              <a:prstGeom prst="ellipse">
                <a:avLst/>
              </a:prstGeom>
              <a:solidFill>
                <a:srgbClr val="56777F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187"/>
            <p:cNvSpPr txBox="1"/>
            <p:nvPr/>
          </p:nvSpPr>
          <p:spPr>
            <a:xfrm>
              <a:off x="3569701" y="4193543"/>
              <a:ext cx="1164561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085840" y="4611122"/>
            <a:ext cx="1167874" cy="1167873"/>
            <a:chOff x="4602570" y="3855087"/>
            <a:chExt cx="1705208" cy="1705206"/>
          </a:xfrm>
        </p:grpSpPr>
        <p:grpSp>
          <p:nvGrpSpPr>
            <p:cNvPr id="55" name="组合 54"/>
            <p:cNvGrpSpPr/>
            <p:nvPr/>
          </p:nvGrpSpPr>
          <p:grpSpPr>
            <a:xfrm>
              <a:off x="4602570" y="3855087"/>
              <a:ext cx="1705208" cy="1705206"/>
              <a:chOff x="4813234" y="4383308"/>
              <a:chExt cx="1455217" cy="145521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13234" y="4383308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999148" y="4569222"/>
                <a:ext cx="1083387" cy="1083386"/>
              </a:xfrm>
              <a:prstGeom prst="ellipse">
                <a:avLst/>
              </a:prstGeom>
              <a:solidFill>
                <a:srgbClr val="79777C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TextBox 187"/>
            <p:cNvSpPr txBox="1"/>
            <p:nvPr/>
          </p:nvSpPr>
          <p:spPr>
            <a:xfrm>
              <a:off x="4878327" y="4168453"/>
              <a:ext cx="1164561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位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978384" y="4585012"/>
            <a:ext cx="1167874" cy="1167873"/>
            <a:chOff x="5913855" y="3857095"/>
            <a:chExt cx="1705208" cy="1705206"/>
          </a:xfrm>
        </p:grpSpPr>
        <p:grpSp>
          <p:nvGrpSpPr>
            <p:cNvPr id="60" name="组合 59"/>
            <p:cNvGrpSpPr/>
            <p:nvPr/>
          </p:nvGrpSpPr>
          <p:grpSpPr>
            <a:xfrm>
              <a:off x="5913855" y="3857095"/>
              <a:ext cx="1705208" cy="1705206"/>
              <a:chOff x="5987903" y="4383308"/>
              <a:chExt cx="1455217" cy="1455215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5987903" y="4383308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6173817" y="4569222"/>
                <a:ext cx="1083387" cy="1083386"/>
              </a:xfrm>
              <a:prstGeom prst="ellipse">
                <a:avLst/>
              </a:prstGeom>
              <a:solidFill>
                <a:srgbClr val="564B45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" name="TextBox 187"/>
            <p:cNvSpPr txBox="1"/>
            <p:nvPr/>
          </p:nvSpPr>
          <p:spPr>
            <a:xfrm>
              <a:off x="6242685" y="4171029"/>
              <a:ext cx="1164561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竞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927366" y="4581650"/>
            <a:ext cx="1167874" cy="1167873"/>
            <a:chOff x="7225140" y="3847518"/>
            <a:chExt cx="1705208" cy="1705206"/>
          </a:xfrm>
        </p:grpSpPr>
        <p:grpSp>
          <p:nvGrpSpPr>
            <p:cNvPr id="65" name="组合 64"/>
            <p:cNvGrpSpPr/>
            <p:nvPr/>
          </p:nvGrpSpPr>
          <p:grpSpPr>
            <a:xfrm>
              <a:off x="7225140" y="3847518"/>
              <a:ext cx="1705208" cy="1705206"/>
              <a:chOff x="7116084" y="4374707"/>
              <a:chExt cx="1455217" cy="1455215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7116084" y="4374707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7301998" y="4560621"/>
                <a:ext cx="1083387" cy="1083386"/>
              </a:xfrm>
              <a:prstGeom prst="ellipse">
                <a:avLst/>
              </a:prstGeom>
              <a:solidFill>
                <a:srgbClr val="F45157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TextBox 187"/>
            <p:cNvSpPr txBox="1"/>
            <p:nvPr/>
          </p:nvSpPr>
          <p:spPr>
            <a:xfrm>
              <a:off x="7547932" y="4157888"/>
              <a:ext cx="1164561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聘</a:t>
              </a:r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 flipV="1">
            <a:off x="3429877" y="5707132"/>
            <a:ext cx="5535965" cy="316567"/>
          </a:xfrm>
          <a:prstGeom prst="rect">
            <a:avLst/>
          </a:prstGeom>
        </p:spPr>
      </p:pic>
      <p:sp>
        <p:nvSpPr>
          <p:cNvPr id="70" name="TextBox 109"/>
          <p:cNvSpPr txBox="1"/>
          <p:nvPr/>
        </p:nvSpPr>
        <p:spPr>
          <a:xfrm>
            <a:off x="6585299" y="6303189"/>
            <a:ext cx="2361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竞聘人</a:t>
            </a:r>
            <a:r>
              <a:rPr lang="zh-CN" altLang="en-US" b="1" dirty="0" smtClean="0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：张无忌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14"/>
          <p:cNvSpPr txBox="1"/>
          <p:nvPr/>
        </p:nvSpPr>
        <p:spPr>
          <a:xfrm>
            <a:off x="3631496" y="6303189"/>
            <a:ext cx="287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目标岗位：总裁</a:t>
            </a:r>
          </a:p>
        </p:txBody>
      </p:sp>
    </p:spTree>
    <p:extLst>
      <p:ext uri="{BB962C8B-B14F-4D97-AF65-F5344CB8AC3E}">
        <p14:creationId xmlns:p14="http://schemas.microsoft.com/office/powerpoint/2010/main" val="1563591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50"/>
                            </p:stCondLst>
                            <p:childTnLst>
                              <p:par>
                                <p:cTn id="5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00"/>
                            </p:stCondLst>
                            <p:childTnLst>
                              <p:par>
                                <p:cTn id="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50"/>
                            </p:stCondLst>
                            <p:childTnLst>
                              <p:par>
                                <p:cTn id="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50"/>
                            </p:stCondLst>
                            <p:childTnLst>
                              <p:par>
                                <p:cTn id="8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9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70" grpId="0"/>
      <p:bldP spid="7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知识技能 </a:t>
            </a:r>
            <a:r>
              <a:rPr lang="en-US" altLang="zh-CN" dirty="0"/>
              <a:t>| Knowledge</a:t>
            </a:r>
            <a:endParaRPr lang="zh-CN" altLang="en-US" dirty="0"/>
          </a:p>
        </p:txBody>
      </p:sp>
      <p:grpSp>
        <p:nvGrpSpPr>
          <p:cNvPr id="412" name="组合 411"/>
          <p:cNvGrpSpPr/>
          <p:nvPr/>
        </p:nvGrpSpPr>
        <p:grpSpPr>
          <a:xfrm>
            <a:off x="1507048" y="3573039"/>
            <a:ext cx="1105795" cy="1106194"/>
            <a:chOff x="828477" y="2507489"/>
            <a:chExt cx="1079398" cy="1079788"/>
          </a:xfrm>
        </p:grpSpPr>
        <p:sp>
          <p:nvSpPr>
            <p:cNvPr id="413" name="Rounded Rectangle 6"/>
            <p:cNvSpPr/>
            <p:nvPr/>
          </p:nvSpPr>
          <p:spPr>
            <a:xfrm>
              <a:off x="828477" y="2507489"/>
              <a:ext cx="1079398" cy="1079788"/>
            </a:xfrm>
            <a:prstGeom prst="round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 defTabSz="1212449"/>
              <a:endParaRPr lang="en-GB" sz="2383">
                <a:solidFill>
                  <a:srgbClr val="FFFFFF"/>
                </a:solidFill>
              </a:endParaRPr>
            </a:p>
          </p:txBody>
        </p:sp>
        <p:sp>
          <p:nvSpPr>
            <p:cNvPr id="414" name="Rounded Rectangle 5"/>
            <p:cNvSpPr/>
            <p:nvPr/>
          </p:nvSpPr>
          <p:spPr>
            <a:xfrm>
              <a:off x="911036" y="2590077"/>
              <a:ext cx="914281" cy="914612"/>
            </a:xfrm>
            <a:prstGeom prst="roundRect">
              <a:avLst/>
            </a:prstGeom>
            <a:solidFill>
              <a:srgbClr val="8EA3A4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212449"/>
              <a:endParaRPr lang="en-GB" sz="3135">
                <a:solidFill>
                  <a:srgbClr val="FFFFFF"/>
                </a:solidFill>
                <a:ea typeface="方正超粗黑简体" panose="03000509000000000000" pitchFamily="65" charset="-122"/>
              </a:endParaRPr>
            </a:p>
          </p:txBody>
        </p:sp>
        <p:grpSp>
          <p:nvGrpSpPr>
            <p:cNvPr id="415" name="Group 59"/>
            <p:cNvGrpSpPr/>
            <p:nvPr/>
          </p:nvGrpSpPr>
          <p:grpSpPr>
            <a:xfrm>
              <a:off x="1136034" y="2814760"/>
              <a:ext cx="464284" cy="465246"/>
              <a:chOff x="9145588" y="4435475"/>
              <a:chExt cx="464344" cy="465138"/>
            </a:xfrm>
            <a:solidFill>
              <a:schemeClr val="bg2"/>
            </a:solidFill>
          </p:grpSpPr>
          <p:sp>
            <p:nvSpPr>
              <p:cNvPr id="416" name="AutoShape 7"/>
              <p:cNvSpPr>
                <a:spLocks/>
              </p:cNvSpPr>
              <p:nvPr/>
            </p:nvSpPr>
            <p:spPr bwMode="auto">
              <a:xfrm>
                <a:off x="9145588" y="4435475"/>
                <a:ext cx="464344" cy="465138"/>
              </a:xfrm>
              <a:custGeom>
                <a:avLst/>
                <a:gdLst>
                  <a:gd name="T0" fmla="+- 0 10800 1271"/>
                  <a:gd name="T1" fmla="*/ T0 w 19058"/>
                  <a:gd name="T2" fmla="+- 0 10799 1270"/>
                  <a:gd name="T3" fmla="*/ 10799 h 19059"/>
                  <a:gd name="T4" fmla="+- 0 10800 1271"/>
                  <a:gd name="T5" fmla="*/ T4 w 19058"/>
                  <a:gd name="T6" fmla="+- 0 10799 1270"/>
                  <a:gd name="T7" fmla="*/ 10799 h 19059"/>
                  <a:gd name="T8" fmla="+- 0 10800 1271"/>
                  <a:gd name="T9" fmla="*/ T8 w 19058"/>
                  <a:gd name="T10" fmla="+- 0 10799 1270"/>
                  <a:gd name="T11" fmla="*/ 10799 h 19059"/>
                  <a:gd name="T12" fmla="+- 0 10800 1271"/>
                  <a:gd name="T13" fmla="*/ T12 w 19058"/>
                  <a:gd name="T14" fmla="+- 0 10799 1270"/>
                  <a:gd name="T15" fmla="*/ 10799 h 1905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8" h="19059">
                    <a:moveTo>
                      <a:pt x="6430" y="17268"/>
                    </a:moveTo>
                    <a:cubicBezTo>
                      <a:pt x="2162" y="15559"/>
                      <a:pt x="82" y="10698"/>
                      <a:pt x="1790" y="6431"/>
                    </a:cubicBezTo>
                    <a:cubicBezTo>
                      <a:pt x="3499" y="2164"/>
                      <a:pt x="8360" y="81"/>
                      <a:pt x="12627" y="1791"/>
                    </a:cubicBezTo>
                    <a:cubicBezTo>
                      <a:pt x="16894" y="3499"/>
                      <a:pt x="18975" y="8361"/>
                      <a:pt x="17267" y="12628"/>
                    </a:cubicBezTo>
                    <a:cubicBezTo>
                      <a:pt x="15558" y="16895"/>
                      <a:pt x="10696" y="18976"/>
                      <a:pt x="6430" y="17268"/>
                    </a:cubicBezTo>
                    <a:moveTo>
                      <a:pt x="13070" y="685"/>
                    </a:moveTo>
                    <a:cubicBezTo>
                      <a:pt x="8186" y="-1270"/>
                      <a:pt x="2641" y="1103"/>
                      <a:pt x="685" y="5987"/>
                    </a:cubicBezTo>
                    <a:cubicBezTo>
                      <a:pt x="-1271" y="10872"/>
                      <a:pt x="1103" y="16418"/>
                      <a:pt x="5987" y="18373"/>
                    </a:cubicBezTo>
                    <a:cubicBezTo>
                      <a:pt x="10871" y="20330"/>
                      <a:pt x="16416" y="17955"/>
                      <a:pt x="18373" y="13071"/>
                    </a:cubicBezTo>
                    <a:cubicBezTo>
                      <a:pt x="20329" y="8186"/>
                      <a:pt x="17954" y="2641"/>
                      <a:pt x="13070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17" name="AutoShape 8"/>
              <p:cNvSpPr>
                <a:spLocks/>
              </p:cNvSpPr>
              <p:nvPr/>
            </p:nvSpPr>
            <p:spPr bwMode="auto">
              <a:xfrm>
                <a:off x="9348788" y="4638675"/>
                <a:ext cx="57944" cy="57944"/>
              </a:xfrm>
              <a:custGeom>
                <a:avLst/>
                <a:gdLst>
                  <a:gd name="T0" fmla="+- 0 10801 1272"/>
                  <a:gd name="T1" fmla="*/ T0 w 19059"/>
                  <a:gd name="T2" fmla="+- 0 10800 1272"/>
                  <a:gd name="T3" fmla="*/ 10800 h 19056"/>
                  <a:gd name="T4" fmla="+- 0 10801 1272"/>
                  <a:gd name="T5" fmla="*/ T4 w 19059"/>
                  <a:gd name="T6" fmla="+- 0 10800 1272"/>
                  <a:gd name="T7" fmla="*/ 10800 h 19056"/>
                  <a:gd name="T8" fmla="+- 0 10801 1272"/>
                  <a:gd name="T9" fmla="*/ T8 w 19059"/>
                  <a:gd name="T10" fmla="+- 0 10800 1272"/>
                  <a:gd name="T11" fmla="*/ 10800 h 19056"/>
                  <a:gd name="T12" fmla="+- 0 10801 1272"/>
                  <a:gd name="T13" fmla="*/ T12 w 19059"/>
                  <a:gd name="T14" fmla="+- 0 10800 1272"/>
                  <a:gd name="T15" fmla="*/ 10800 h 19056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6">
                    <a:moveTo>
                      <a:pt x="7753" y="13951"/>
                    </a:moveTo>
                    <a:cubicBezTo>
                      <a:pt x="5315" y="12969"/>
                      <a:pt x="4129" y="10197"/>
                      <a:pt x="5101" y="7755"/>
                    </a:cubicBezTo>
                    <a:cubicBezTo>
                      <a:pt x="6083" y="5323"/>
                      <a:pt x="8860" y="4132"/>
                      <a:pt x="11298" y="5104"/>
                    </a:cubicBezTo>
                    <a:cubicBezTo>
                      <a:pt x="13735" y="6081"/>
                      <a:pt x="14926" y="8858"/>
                      <a:pt x="13949" y="11300"/>
                    </a:cubicBezTo>
                    <a:cubicBezTo>
                      <a:pt x="12972" y="13737"/>
                      <a:pt x="10195" y="14923"/>
                      <a:pt x="7753" y="13951"/>
                    </a:cubicBezTo>
                    <a:moveTo>
                      <a:pt x="13070" y="686"/>
                    </a:moveTo>
                    <a:cubicBezTo>
                      <a:pt x="8190" y="-1272"/>
                      <a:pt x="2640" y="1104"/>
                      <a:pt x="686" y="5988"/>
                    </a:cubicBezTo>
                    <a:cubicBezTo>
                      <a:pt x="-1272" y="10872"/>
                      <a:pt x="1105" y="16416"/>
                      <a:pt x="5985" y="18369"/>
                    </a:cubicBezTo>
                    <a:cubicBezTo>
                      <a:pt x="10870" y="20328"/>
                      <a:pt x="16415" y="17951"/>
                      <a:pt x="18374" y="13072"/>
                    </a:cubicBezTo>
                    <a:cubicBezTo>
                      <a:pt x="20328" y="8188"/>
                      <a:pt x="17960" y="2644"/>
                      <a:pt x="13070" y="686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18" name="AutoShape 9"/>
              <p:cNvSpPr>
                <a:spLocks/>
              </p:cNvSpPr>
              <p:nvPr/>
            </p:nvSpPr>
            <p:spPr bwMode="auto">
              <a:xfrm>
                <a:off x="9290050" y="4580732"/>
                <a:ext cx="174625" cy="174625"/>
              </a:xfrm>
              <a:custGeom>
                <a:avLst/>
                <a:gdLst>
                  <a:gd name="T0" fmla="+- 0 10800 1271"/>
                  <a:gd name="T1" fmla="*/ T0 w 19059"/>
                  <a:gd name="T2" fmla="+- 0 10800 1271"/>
                  <a:gd name="T3" fmla="*/ 10800 h 19058"/>
                  <a:gd name="T4" fmla="+- 0 10800 1271"/>
                  <a:gd name="T5" fmla="*/ T4 w 19059"/>
                  <a:gd name="T6" fmla="+- 0 10800 1271"/>
                  <a:gd name="T7" fmla="*/ 10800 h 19058"/>
                  <a:gd name="T8" fmla="+- 0 10800 1271"/>
                  <a:gd name="T9" fmla="*/ T8 w 19059"/>
                  <a:gd name="T10" fmla="+- 0 10800 1271"/>
                  <a:gd name="T11" fmla="*/ 10800 h 19058"/>
                  <a:gd name="T12" fmla="+- 0 10800 1271"/>
                  <a:gd name="T13" fmla="*/ T12 w 19059"/>
                  <a:gd name="T14" fmla="+- 0 10800 1271"/>
                  <a:gd name="T15" fmla="*/ 10800 h 1905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19059" h="19058">
                    <a:moveTo>
                      <a:pt x="7169" y="15424"/>
                    </a:moveTo>
                    <a:cubicBezTo>
                      <a:pt x="3916" y="14123"/>
                      <a:pt x="2331" y="10417"/>
                      <a:pt x="3632" y="7167"/>
                    </a:cubicBezTo>
                    <a:cubicBezTo>
                      <a:pt x="4934" y="3917"/>
                      <a:pt x="8638" y="2331"/>
                      <a:pt x="11889" y="3632"/>
                    </a:cubicBezTo>
                    <a:cubicBezTo>
                      <a:pt x="15141" y="4934"/>
                      <a:pt x="16728" y="8640"/>
                      <a:pt x="15425" y="11890"/>
                    </a:cubicBezTo>
                    <a:cubicBezTo>
                      <a:pt x="14124" y="15140"/>
                      <a:pt x="10419" y="16728"/>
                      <a:pt x="7169" y="15424"/>
                    </a:cubicBezTo>
                    <a:moveTo>
                      <a:pt x="13071" y="685"/>
                    </a:moveTo>
                    <a:cubicBezTo>
                      <a:pt x="8186" y="-1271"/>
                      <a:pt x="2639" y="1104"/>
                      <a:pt x="686" y="5987"/>
                    </a:cubicBezTo>
                    <a:cubicBezTo>
                      <a:pt x="-1271" y="10871"/>
                      <a:pt x="1104" y="16416"/>
                      <a:pt x="5987" y="18372"/>
                    </a:cubicBezTo>
                    <a:cubicBezTo>
                      <a:pt x="10874" y="20329"/>
                      <a:pt x="16418" y="17955"/>
                      <a:pt x="18375" y="13070"/>
                    </a:cubicBezTo>
                    <a:cubicBezTo>
                      <a:pt x="20328" y="8186"/>
                      <a:pt x="17956" y="2641"/>
                      <a:pt x="13071" y="68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19" name="AutoShape 10"/>
              <p:cNvSpPr>
                <a:spLocks/>
              </p:cNvSpPr>
              <p:nvPr/>
            </p:nvSpPr>
            <p:spPr bwMode="auto">
              <a:xfrm>
                <a:off x="9406732" y="4696619"/>
                <a:ext cx="72231" cy="74613"/>
              </a:xfrm>
              <a:custGeom>
                <a:avLst/>
                <a:gdLst>
                  <a:gd name="T0" fmla="+- 0 10804 288"/>
                  <a:gd name="T1" fmla="*/ T0 w 21033"/>
                  <a:gd name="T2" fmla="+- 0 10798 277"/>
                  <a:gd name="T3" fmla="*/ 10798 h 21043"/>
                  <a:gd name="T4" fmla="+- 0 10804 288"/>
                  <a:gd name="T5" fmla="*/ T4 w 21033"/>
                  <a:gd name="T6" fmla="+- 0 10798 277"/>
                  <a:gd name="T7" fmla="*/ 10798 h 21043"/>
                  <a:gd name="T8" fmla="+- 0 10804 288"/>
                  <a:gd name="T9" fmla="*/ T8 w 21033"/>
                  <a:gd name="T10" fmla="+- 0 10798 277"/>
                  <a:gd name="T11" fmla="*/ 10798 h 21043"/>
                  <a:gd name="T12" fmla="+- 0 10804 288"/>
                  <a:gd name="T13" fmla="*/ T12 w 21033"/>
                  <a:gd name="T14" fmla="+- 0 10798 277"/>
                  <a:gd name="T15" fmla="*/ 10798 h 21043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3" h="21043">
                    <a:moveTo>
                      <a:pt x="20881" y="2825"/>
                    </a:moveTo>
                    <a:cubicBezTo>
                      <a:pt x="21312" y="1771"/>
                      <a:pt x="20787" y="572"/>
                      <a:pt x="19713" y="149"/>
                    </a:cubicBezTo>
                    <a:cubicBezTo>
                      <a:pt x="18636" y="-277"/>
                      <a:pt x="17414" y="238"/>
                      <a:pt x="16984" y="1296"/>
                    </a:cubicBezTo>
                    <a:lnTo>
                      <a:pt x="16980" y="1292"/>
                    </a:lnTo>
                    <a:cubicBezTo>
                      <a:pt x="13964" y="8692"/>
                      <a:pt x="8182" y="14184"/>
                      <a:pt x="1269" y="17089"/>
                    </a:cubicBezTo>
                    <a:cubicBezTo>
                      <a:pt x="207" y="17536"/>
                      <a:pt x="-288" y="18747"/>
                      <a:pt x="170" y="19789"/>
                    </a:cubicBezTo>
                    <a:cubicBezTo>
                      <a:pt x="629" y="20840"/>
                      <a:pt x="1863" y="21323"/>
                      <a:pt x="2924" y="20876"/>
                    </a:cubicBezTo>
                    <a:cubicBezTo>
                      <a:pt x="2961" y="20860"/>
                      <a:pt x="2982" y="20828"/>
                      <a:pt x="3014" y="20815"/>
                    </a:cubicBezTo>
                    <a:cubicBezTo>
                      <a:pt x="10874" y="17480"/>
                      <a:pt x="17451" y="11227"/>
                      <a:pt x="20877" y="2825"/>
                    </a:cubicBezTo>
                    <a:cubicBezTo>
                      <a:pt x="20877" y="2825"/>
                      <a:pt x="20881" y="2825"/>
                      <a:pt x="20881" y="282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20" name="AutoShape 11"/>
              <p:cNvSpPr>
                <a:spLocks/>
              </p:cNvSpPr>
              <p:nvPr/>
            </p:nvSpPr>
            <p:spPr bwMode="auto">
              <a:xfrm>
                <a:off x="9435307" y="4725988"/>
                <a:ext cx="103981" cy="106363"/>
              </a:xfrm>
              <a:custGeom>
                <a:avLst/>
                <a:gdLst>
                  <a:gd name="T0" fmla="+- 0 10803 203"/>
                  <a:gd name="T1" fmla="*/ T0 w 21201"/>
                  <a:gd name="T2" fmla="+- 0 10798 194"/>
                  <a:gd name="T3" fmla="*/ 10798 h 21209"/>
                  <a:gd name="T4" fmla="+- 0 10803 203"/>
                  <a:gd name="T5" fmla="*/ T4 w 21201"/>
                  <a:gd name="T6" fmla="+- 0 10798 194"/>
                  <a:gd name="T7" fmla="*/ 10798 h 21209"/>
                  <a:gd name="T8" fmla="+- 0 10803 203"/>
                  <a:gd name="T9" fmla="*/ T8 w 21201"/>
                  <a:gd name="T10" fmla="+- 0 10798 194"/>
                  <a:gd name="T11" fmla="*/ 10798 h 21209"/>
                  <a:gd name="T12" fmla="+- 0 10803 203"/>
                  <a:gd name="T13" fmla="*/ T12 w 21201"/>
                  <a:gd name="T14" fmla="+- 0 10798 194"/>
                  <a:gd name="T15" fmla="*/ 10798 h 21209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201" h="21209">
                    <a:moveTo>
                      <a:pt x="20267" y="104"/>
                    </a:moveTo>
                    <a:cubicBezTo>
                      <a:pt x="19508" y="-194"/>
                      <a:pt x="18645" y="169"/>
                      <a:pt x="18339" y="912"/>
                    </a:cubicBezTo>
                    <a:cubicBezTo>
                      <a:pt x="14991" y="9110"/>
                      <a:pt x="8568" y="15198"/>
                      <a:pt x="894" y="18420"/>
                    </a:cubicBezTo>
                    <a:cubicBezTo>
                      <a:pt x="144" y="18735"/>
                      <a:pt x="-203" y="19589"/>
                      <a:pt x="121" y="20327"/>
                    </a:cubicBezTo>
                    <a:cubicBezTo>
                      <a:pt x="442" y="21068"/>
                      <a:pt x="1314" y="21406"/>
                      <a:pt x="2067" y="21090"/>
                    </a:cubicBezTo>
                    <a:cubicBezTo>
                      <a:pt x="2102" y="21073"/>
                      <a:pt x="2125" y="21042"/>
                      <a:pt x="2159" y="21025"/>
                    </a:cubicBezTo>
                    <a:cubicBezTo>
                      <a:pt x="10491" y="17500"/>
                      <a:pt x="17461" y="10881"/>
                      <a:pt x="21095" y="1994"/>
                    </a:cubicBezTo>
                    <a:cubicBezTo>
                      <a:pt x="21397" y="1250"/>
                      <a:pt x="21026" y="404"/>
                      <a:pt x="20267" y="10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21" name="AutoShape 12"/>
              <p:cNvSpPr>
                <a:spLocks/>
              </p:cNvSpPr>
              <p:nvPr/>
            </p:nvSpPr>
            <p:spPr bwMode="auto">
              <a:xfrm>
                <a:off x="9421019" y="4711700"/>
                <a:ext cx="88106" cy="89694"/>
              </a:xfrm>
              <a:custGeom>
                <a:avLst/>
                <a:gdLst>
                  <a:gd name="T0" fmla="+- 0 10802 238"/>
                  <a:gd name="T1" fmla="*/ T0 w 21128"/>
                  <a:gd name="T2" fmla="+- 0 10797 227"/>
                  <a:gd name="T3" fmla="*/ 10797 h 21141"/>
                  <a:gd name="T4" fmla="+- 0 10802 238"/>
                  <a:gd name="T5" fmla="*/ T4 w 21128"/>
                  <a:gd name="T6" fmla="+- 0 10797 227"/>
                  <a:gd name="T7" fmla="*/ 10797 h 21141"/>
                  <a:gd name="T8" fmla="+- 0 10802 238"/>
                  <a:gd name="T9" fmla="*/ T8 w 21128"/>
                  <a:gd name="T10" fmla="+- 0 10797 227"/>
                  <a:gd name="T11" fmla="*/ 10797 h 21141"/>
                  <a:gd name="T12" fmla="+- 0 10802 238"/>
                  <a:gd name="T13" fmla="*/ T12 w 21128"/>
                  <a:gd name="T14" fmla="+- 0 10797 227"/>
                  <a:gd name="T15" fmla="*/ 10797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8" h="21141">
                    <a:moveTo>
                      <a:pt x="20035" y="122"/>
                    </a:moveTo>
                    <a:cubicBezTo>
                      <a:pt x="19142" y="-227"/>
                      <a:pt x="18134" y="195"/>
                      <a:pt x="17778" y="1071"/>
                    </a:cubicBezTo>
                    <a:cubicBezTo>
                      <a:pt x="14571" y="8936"/>
                      <a:pt x="8412" y="14778"/>
                      <a:pt x="1051" y="17867"/>
                    </a:cubicBezTo>
                    <a:lnTo>
                      <a:pt x="1054" y="17867"/>
                    </a:lnTo>
                    <a:cubicBezTo>
                      <a:pt x="172" y="18240"/>
                      <a:pt x="-238" y="19242"/>
                      <a:pt x="142" y="20108"/>
                    </a:cubicBezTo>
                    <a:cubicBezTo>
                      <a:pt x="522" y="20973"/>
                      <a:pt x="1543" y="21372"/>
                      <a:pt x="2425" y="21003"/>
                    </a:cubicBezTo>
                    <a:cubicBezTo>
                      <a:pt x="2459" y="20986"/>
                      <a:pt x="2476" y="20956"/>
                      <a:pt x="2514" y="20936"/>
                    </a:cubicBezTo>
                    <a:cubicBezTo>
                      <a:pt x="10651" y="17491"/>
                      <a:pt x="17459" y="11027"/>
                      <a:pt x="21002" y="2339"/>
                    </a:cubicBezTo>
                    <a:cubicBezTo>
                      <a:pt x="21361" y="1463"/>
                      <a:pt x="20927" y="472"/>
                      <a:pt x="20035" y="12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22" name="AutoShape 13"/>
              <p:cNvSpPr>
                <a:spLocks/>
              </p:cNvSpPr>
              <p:nvPr/>
            </p:nvSpPr>
            <p:spPr bwMode="auto">
              <a:xfrm>
                <a:off x="9275763" y="4566444"/>
                <a:ext cx="73025" cy="73819"/>
              </a:xfrm>
              <a:custGeom>
                <a:avLst/>
                <a:gdLst>
                  <a:gd name="T0" fmla="+- 0 10797 278"/>
                  <a:gd name="T1" fmla="*/ T0 w 21039"/>
                  <a:gd name="T2" fmla="+- 0 10803 281"/>
                  <a:gd name="T3" fmla="*/ 10803 h 21044"/>
                  <a:gd name="T4" fmla="+- 0 10797 278"/>
                  <a:gd name="T5" fmla="*/ T4 w 21039"/>
                  <a:gd name="T6" fmla="+- 0 10803 281"/>
                  <a:gd name="T7" fmla="*/ 10803 h 21044"/>
                  <a:gd name="T8" fmla="+- 0 10797 278"/>
                  <a:gd name="T9" fmla="*/ T8 w 21039"/>
                  <a:gd name="T10" fmla="+- 0 10803 281"/>
                  <a:gd name="T11" fmla="*/ 10803 h 21044"/>
                  <a:gd name="T12" fmla="+- 0 10797 278"/>
                  <a:gd name="T13" fmla="*/ T12 w 21039"/>
                  <a:gd name="T14" fmla="+- 0 10803 281"/>
                  <a:gd name="T15" fmla="*/ 10803 h 21044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039" h="21044">
                    <a:moveTo>
                      <a:pt x="20871" y="1248"/>
                    </a:moveTo>
                    <a:cubicBezTo>
                      <a:pt x="20411" y="197"/>
                      <a:pt x="19177" y="-281"/>
                      <a:pt x="18112" y="169"/>
                    </a:cubicBezTo>
                    <a:cubicBezTo>
                      <a:pt x="18075" y="181"/>
                      <a:pt x="18050" y="214"/>
                      <a:pt x="18021" y="226"/>
                    </a:cubicBezTo>
                    <a:cubicBezTo>
                      <a:pt x="10159" y="3562"/>
                      <a:pt x="3583" y="9820"/>
                      <a:pt x="152" y="18220"/>
                    </a:cubicBezTo>
                    <a:lnTo>
                      <a:pt x="148" y="18220"/>
                    </a:lnTo>
                    <a:cubicBezTo>
                      <a:pt x="-278" y="19278"/>
                      <a:pt x="242" y="20473"/>
                      <a:pt x="1320" y="20896"/>
                    </a:cubicBezTo>
                    <a:cubicBezTo>
                      <a:pt x="2398" y="21318"/>
                      <a:pt x="3620" y="20803"/>
                      <a:pt x="4046" y="19749"/>
                    </a:cubicBezTo>
                    <a:lnTo>
                      <a:pt x="4051" y="19749"/>
                    </a:lnTo>
                    <a:cubicBezTo>
                      <a:pt x="7068" y="12356"/>
                      <a:pt x="12856" y="6858"/>
                      <a:pt x="19764" y="3956"/>
                    </a:cubicBezTo>
                    <a:cubicBezTo>
                      <a:pt x="20830" y="3506"/>
                      <a:pt x="21322" y="2298"/>
                      <a:pt x="20871" y="1248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23" name="AutoShape 14"/>
              <p:cNvSpPr>
                <a:spLocks/>
              </p:cNvSpPr>
              <p:nvPr/>
            </p:nvSpPr>
            <p:spPr bwMode="auto">
              <a:xfrm>
                <a:off x="9217819" y="4508500"/>
                <a:ext cx="103981" cy="105569"/>
              </a:xfrm>
              <a:custGeom>
                <a:avLst/>
                <a:gdLst>
                  <a:gd name="T0" fmla="+- 0 10797 198"/>
                  <a:gd name="T1" fmla="*/ T0 w 21199"/>
                  <a:gd name="T2" fmla="+- 0 10802 198"/>
                  <a:gd name="T3" fmla="*/ 10802 h 21208"/>
                  <a:gd name="T4" fmla="+- 0 10797 198"/>
                  <a:gd name="T5" fmla="*/ T4 w 21199"/>
                  <a:gd name="T6" fmla="+- 0 10802 198"/>
                  <a:gd name="T7" fmla="*/ 10802 h 21208"/>
                  <a:gd name="T8" fmla="+- 0 10797 198"/>
                  <a:gd name="T9" fmla="*/ T8 w 21199"/>
                  <a:gd name="T10" fmla="+- 0 10802 198"/>
                  <a:gd name="T11" fmla="*/ 10802 h 21208"/>
                  <a:gd name="T12" fmla="+- 0 10797 198"/>
                  <a:gd name="T13" fmla="*/ T12 w 21199"/>
                  <a:gd name="T14" fmla="+- 0 10802 198"/>
                  <a:gd name="T15" fmla="*/ 10802 h 21208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99" h="21208">
                    <a:moveTo>
                      <a:pt x="21077" y="880"/>
                    </a:moveTo>
                    <a:cubicBezTo>
                      <a:pt x="20753" y="142"/>
                      <a:pt x="19881" y="-198"/>
                      <a:pt x="19129" y="117"/>
                    </a:cubicBezTo>
                    <a:cubicBezTo>
                      <a:pt x="19097" y="131"/>
                      <a:pt x="19071" y="162"/>
                      <a:pt x="19039" y="179"/>
                    </a:cubicBezTo>
                    <a:cubicBezTo>
                      <a:pt x="10706" y="3707"/>
                      <a:pt x="3739" y="10322"/>
                      <a:pt x="106" y="19208"/>
                    </a:cubicBezTo>
                    <a:cubicBezTo>
                      <a:pt x="-198" y="19957"/>
                      <a:pt x="172" y="20803"/>
                      <a:pt x="934" y="21101"/>
                    </a:cubicBezTo>
                    <a:cubicBezTo>
                      <a:pt x="1689" y="21401"/>
                      <a:pt x="2552" y="21041"/>
                      <a:pt x="2859" y="20292"/>
                    </a:cubicBezTo>
                    <a:cubicBezTo>
                      <a:pt x="6206" y="12096"/>
                      <a:pt x="12625" y="6008"/>
                      <a:pt x="20301" y="2787"/>
                    </a:cubicBezTo>
                    <a:cubicBezTo>
                      <a:pt x="21051" y="2469"/>
                      <a:pt x="21402" y="1618"/>
                      <a:pt x="21077" y="88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24" name="AutoShape 15"/>
              <p:cNvSpPr>
                <a:spLocks/>
              </p:cNvSpPr>
              <p:nvPr/>
            </p:nvSpPr>
            <p:spPr bwMode="auto">
              <a:xfrm>
                <a:off x="9247188" y="4537075"/>
                <a:ext cx="88107" cy="90488"/>
              </a:xfrm>
              <a:custGeom>
                <a:avLst/>
                <a:gdLst>
                  <a:gd name="T0" fmla="+- 0 10796 232"/>
                  <a:gd name="T1" fmla="*/ T0 w 21129"/>
                  <a:gd name="T2" fmla="+- 0 10804 234"/>
                  <a:gd name="T3" fmla="*/ 10804 h 21141"/>
                  <a:gd name="T4" fmla="+- 0 10796 232"/>
                  <a:gd name="T5" fmla="*/ T4 w 21129"/>
                  <a:gd name="T6" fmla="+- 0 10804 234"/>
                  <a:gd name="T7" fmla="*/ 10804 h 21141"/>
                  <a:gd name="T8" fmla="+- 0 10796 232"/>
                  <a:gd name="T9" fmla="*/ T8 w 21129"/>
                  <a:gd name="T10" fmla="+- 0 10804 234"/>
                  <a:gd name="T11" fmla="*/ 10804 h 21141"/>
                  <a:gd name="T12" fmla="+- 0 10796 232"/>
                  <a:gd name="T13" fmla="*/ T12 w 21129"/>
                  <a:gd name="T14" fmla="+- 0 10804 234"/>
                  <a:gd name="T15" fmla="*/ 10804 h 2114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129" h="21141">
                    <a:moveTo>
                      <a:pt x="20075" y="3267"/>
                    </a:moveTo>
                    <a:cubicBezTo>
                      <a:pt x="20953" y="2898"/>
                      <a:pt x="21368" y="1899"/>
                      <a:pt x="20987" y="1030"/>
                    </a:cubicBezTo>
                    <a:cubicBezTo>
                      <a:pt x="20611" y="168"/>
                      <a:pt x="19589" y="-234"/>
                      <a:pt x="18707" y="138"/>
                    </a:cubicBezTo>
                    <a:cubicBezTo>
                      <a:pt x="18670" y="152"/>
                      <a:pt x="18649" y="185"/>
                      <a:pt x="18615" y="198"/>
                    </a:cubicBezTo>
                    <a:cubicBezTo>
                      <a:pt x="10481" y="3647"/>
                      <a:pt x="3673" y="10118"/>
                      <a:pt x="124" y="18802"/>
                    </a:cubicBezTo>
                    <a:cubicBezTo>
                      <a:pt x="-232" y="19678"/>
                      <a:pt x="205" y="20666"/>
                      <a:pt x="1094" y="21019"/>
                    </a:cubicBezTo>
                    <a:cubicBezTo>
                      <a:pt x="1983" y="21366"/>
                      <a:pt x="2991" y="20946"/>
                      <a:pt x="3354" y="20071"/>
                    </a:cubicBezTo>
                    <a:cubicBezTo>
                      <a:pt x="6561" y="12205"/>
                      <a:pt x="12717" y="6360"/>
                      <a:pt x="20075" y="3274"/>
                    </a:cubicBezTo>
                    <a:cubicBezTo>
                      <a:pt x="20075" y="3274"/>
                      <a:pt x="20075" y="3267"/>
                      <a:pt x="20075" y="326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25" name="组合 424"/>
          <p:cNvGrpSpPr/>
          <p:nvPr/>
        </p:nvGrpSpPr>
        <p:grpSpPr>
          <a:xfrm>
            <a:off x="7073596" y="3568544"/>
            <a:ext cx="1105795" cy="1106194"/>
            <a:chOff x="5267219" y="2503905"/>
            <a:chExt cx="1079398" cy="1079788"/>
          </a:xfrm>
        </p:grpSpPr>
        <p:sp>
          <p:nvSpPr>
            <p:cNvPr id="426" name="Rounded Rectangle 6"/>
            <p:cNvSpPr/>
            <p:nvPr/>
          </p:nvSpPr>
          <p:spPr>
            <a:xfrm>
              <a:off x="5267219" y="2503905"/>
              <a:ext cx="1079398" cy="1079788"/>
            </a:xfrm>
            <a:prstGeom prst="round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 defTabSz="1212449"/>
              <a:endParaRPr lang="en-GB" sz="2383">
                <a:solidFill>
                  <a:srgbClr val="FFFFFF"/>
                </a:solidFill>
              </a:endParaRPr>
            </a:p>
          </p:txBody>
        </p:sp>
        <p:sp>
          <p:nvSpPr>
            <p:cNvPr id="427" name="Rounded Rectangle 8"/>
            <p:cNvSpPr/>
            <p:nvPr/>
          </p:nvSpPr>
          <p:spPr>
            <a:xfrm>
              <a:off x="5363854" y="2590077"/>
              <a:ext cx="914281" cy="914612"/>
            </a:xfrm>
            <a:prstGeom prst="roundRect">
              <a:avLst/>
            </a:prstGeom>
            <a:solidFill>
              <a:srgbClr val="564B45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212449"/>
              <a:endParaRPr lang="en-GB" sz="3135">
                <a:solidFill>
                  <a:srgbClr val="FFFFFF"/>
                </a:solidFill>
                <a:ea typeface="方正超粗黑简体" panose="03000509000000000000" pitchFamily="65" charset="-122"/>
              </a:endParaRPr>
            </a:p>
          </p:txBody>
        </p:sp>
        <p:grpSp>
          <p:nvGrpSpPr>
            <p:cNvPr id="428" name="Group 69"/>
            <p:cNvGrpSpPr/>
            <p:nvPr/>
          </p:nvGrpSpPr>
          <p:grpSpPr>
            <a:xfrm>
              <a:off x="5595411" y="2814760"/>
              <a:ext cx="464284" cy="465246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429" name="AutoShape 37"/>
              <p:cNvSpPr>
                <a:spLocks/>
              </p:cNvSpPr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30" name="AutoShape 38"/>
              <p:cNvSpPr>
                <a:spLocks/>
              </p:cNvSpPr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31" name="AutoShape 39"/>
              <p:cNvSpPr>
                <a:spLocks/>
              </p:cNvSpPr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32" name="AutoShape 40"/>
              <p:cNvSpPr>
                <a:spLocks/>
              </p:cNvSpPr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33" name="AutoShape 41"/>
              <p:cNvSpPr>
                <a:spLocks/>
              </p:cNvSpPr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34" name="AutoShape 42"/>
              <p:cNvSpPr>
                <a:spLocks/>
              </p:cNvSpPr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35" name="组合 434"/>
          <p:cNvGrpSpPr/>
          <p:nvPr/>
        </p:nvGrpSpPr>
        <p:grpSpPr>
          <a:xfrm>
            <a:off x="7063146" y="5375344"/>
            <a:ext cx="1105795" cy="1106194"/>
            <a:chOff x="5258886" y="3944640"/>
            <a:chExt cx="1079398" cy="1079788"/>
          </a:xfrm>
        </p:grpSpPr>
        <p:sp>
          <p:nvSpPr>
            <p:cNvPr id="436" name="Rounded Rectangle 6"/>
            <p:cNvSpPr/>
            <p:nvPr/>
          </p:nvSpPr>
          <p:spPr>
            <a:xfrm>
              <a:off x="5258886" y="3944640"/>
              <a:ext cx="1079398" cy="1079788"/>
            </a:xfrm>
            <a:prstGeom prst="round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 defTabSz="1212449"/>
              <a:endParaRPr lang="en-GB" sz="2383">
                <a:solidFill>
                  <a:srgbClr val="FFFFFF"/>
                </a:solidFill>
              </a:endParaRPr>
            </a:p>
          </p:txBody>
        </p:sp>
        <p:sp>
          <p:nvSpPr>
            <p:cNvPr id="437" name="Rounded Rectangle 8"/>
            <p:cNvSpPr/>
            <p:nvPr/>
          </p:nvSpPr>
          <p:spPr>
            <a:xfrm>
              <a:off x="5364981" y="4024617"/>
              <a:ext cx="914281" cy="914612"/>
            </a:xfrm>
            <a:prstGeom prst="roundRect">
              <a:avLst/>
            </a:prstGeom>
            <a:solidFill>
              <a:srgbClr val="F45157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212449"/>
              <a:endParaRPr lang="en-GB" sz="3135">
                <a:solidFill>
                  <a:srgbClr val="FFFFFF"/>
                </a:solidFill>
                <a:ea typeface="方正超粗黑简体" panose="03000509000000000000" pitchFamily="65" charset="-122"/>
              </a:endParaRPr>
            </a:p>
          </p:txBody>
        </p:sp>
        <p:grpSp>
          <p:nvGrpSpPr>
            <p:cNvPr id="438" name="Group 76"/>
            <p:cNvGrpSpPr/>
            <p:nvPr/>
          </p:nvGrpSpPr>
          <p:grpSpPr>
            <a:xfrm>
              <a:off x="5584040" y="4246127"/>
              <a:ext cx="464284" cy="464452"/>
              <a:chOff x="7287419" y="2605437"/>
              <a:chExt cx="464344" cy="464344"/>
            </a:xfrm>
            <a:solidFill>
              <a:schemeClr val="bg2"/>
            </a:solidFill>
          </p:grpSpPr>
          <p:sp>
            <p:nvSpPr>
              <p:cNvPr id="439" name="AutoShape 56"/>
              <p:cNvSpPr>
                <a:spLocks/>
              </p:cNvSpPr>
              <p:nvPr/>
            </p:nvSpPr>
            <p:spPr bwMode="auto">
              <a:xfrm>
                <a:off x="7287419" y="260543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8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40" name="AutoShape 57"/>
              <p:cNvSpPr>
                <a:spLocks/>
              </p:cNvSpPr>
              <p:nvPr/>
            </p:nvSpPr>
            <p:spPr bwMode="auto">
              <a:xfrm>
                <a:off x="7606507" y="2605437"/>
                <a:ext cx="145256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7316"/>
                    </a:moveTo>
                    <a:cubicBezTo>
                      <a:pt x="16954" y="7352"/>
                      <a:pt x="16923" y="7387"/>
                      <a:pt x="16883" y="7423"/>
                    </a:cubicBezTo>
                    <a:cubicBezTo>
                      <a:pt x="16677" y="7601"/>
                      <a:pt x="16414" y="7770"/>
                      <a:pt x="16066" y="7920"/>
                    </a:cubicBezTo>
                    <a:cubicBezTo>
                      <a:pt x="16057" y="7924"/>
                      <a:pt x="16044" y="7927"/>
                      <a:pt x="16038" y="7931"/>
                    </a:cubicBezTo>
                    <a:cubicBezTo>
                      <a:pt x="15662" y="8092"/>
                      <a:pt x="15214" y="8234"/>
                      <a:pt x="14705" y="8354"/>
                    </a:cubicBezTo>
                    <a:cubicBezTo>
                      <a:pt x="14697" y="8357"/>
                      <a:pt x="14692" y="8358"/>
                      <a:pt x="14686" y="8359"/>
                    </a:cubicBezTo>
                    <a:cubicBezTo>
                      <a:pt x="14163" y="8482"/>
                      <a:pt x="13584" y="8581"/>
                      <a:pt x="12960" y="8649"/>
                    </a:cubicBezTo>
                    <a:cubicBezTo>
                      <a:pt x="12279" y="8726"/>
                      <a:pt x="11560" y="8774"/>
                      <a:pt x="10800" y="8774"/>
                    </a:cubicBezTo>
                    <a:cubicBezTo>
                      <a:pt x="10037" y="8774"/>
                      <a:pt x="9318" y="8726"/>
                      <a:pt x="8640" y="8649"/>
                    </a:cubicBezTo>
                    <a:cubicBezTo>
                      <a:pt x="8016" y="8581"/>
                      <a:pt x="7435" y="8482"/>
                      <a:pt x="6914" y="8359"/>
                    </a:cubicBezTo>
                    <a:cubicBezTo>
                      <a:pt x="6908" y="8358"/>
                      <a:pt x="6901" y="8357"/>
                      <a:pt x="6893" y="8354"/>
                    </a:cubicBezTo>
                    <a:cubicBezTo>
                      <a:pt x="6385" y="8234"/>
                      <a:pt x="5937" y="8092"/>
                      <a:pt x="5562" y="7931"/>
                    </a:cubicBezTo>
                    <a:cubicBezTo>
                      <a:pt x="5553" y="7927"/>
                      <a:pt x="5541" y="7924"/>
                      <a:pt x="5531" y="7920"/>
                    </a:cubicBezTo>
                    <a:cubicBezTo>
                      <a:pt x="5184" y="7770"/>
                      <a:pt x="4921" y="7601"/>
                      <a:pt x="4715" y="7423"/>
                    </a:cubicBezTo>
                    <a:cubicBezTo>
                      <a:pt x="4676" y="7387"/>
                      <a:pt x="4644" y="7352"/>
                      <a:pt x="4612" y="7316"/>
                    </a:cubicBezTo>
                    <a:cubicBezTo>
                      <a:pt x="4437" y="7136"/>
                      <a:pt x="4320" y="6947"/>
                      <a:pt x="4320" y="6750"/>
                    </a:cubicBezTo>
                    <a:cubicBezTo>
                      <a:pt x="4320" y="6550"/>
                      <a:pt x="4437" y="6362"/>
                      <a:pt x="4612" y="6181"/>
                    </a:cubicBezTo>
                    <a:cubicBezTo>
                      <a:pt x="4644" y="6146"/>
                      <a:pt x="4676" y="6110"/>
                      <a:pt x="4715" y="6076"/>
                    </a:cubicBezTo>
                    <a:cubicBezTo>
                      <a:pt x="4921" y="5898"/>
                      <a:pt x="5184" y="5729"/>
                      <a:pt x="5531" y="5577"/>
                    </a:cubicBezTo>
                    <a:cubicBezTo>
                      <a:pt x="5541" y="5574"/>
                      <a:pt x="5553" y="5571"/>
                      <a:pt x="5562" y="5567"/>
                    </a:cubicBezTo>
                    <a:cubicBezTo>
                      <a:pt x="5937" y="5407"/>
                      <a:pt x="6385" y="5264"/>
                      <a:pt x="6893" y="5144"/>
                    </a:cubicBezTo>
                    <a:cubicBezTo>
                      <a:pt x="6901" y="5142"/>
                      <a:pt x="6908" y="5140"/>
                      <a:pt x="6914" y="5138"/>
                    </a:cubicBezTo>
                    <a:cubicBezTo>
                      <a:pt x="7435" y="5017"/>
                      <a:pt x="8016" y="4918"/>
                      <a:pt x="8640" y="4848"/>
                    </a:cubicBezTo>
                    <a:cubicBezTo>
                      <a:pt x="9318" y="4773"/>
                      <a:pt x="10037" y="4725"/>
                      <a:pt x="10800" y="4725"/>
                    </a:cubicBezTo>
                    <a:cubicBezTo>
                      <a:pt x="11560" y="4725"/>
                      <a:pt x="12279" y="4773"/>
                      <a:pt x="12960" y="4848"/>
                    </a:cubicBezTo>
                    <a:cubicBezTo>
                      <a:pt x="13584" y="4918"/>
                      <a:pt x="14163" y="5017"/>
                      <a:pt x="14686" y="5138"/>
                    </a:cubicBezTo>
                    <a:cubicBezTo>
                      <a:pt x="14692" y="5140"/>
                      <a:pt x="14697" y="5142"/>
                      <a:pt x="14705" y="5144"/>
                    </a:cubicBezTo>
                    <a:cubicBezTo>
                      <a:pt x="15214" y="5264"/>
                      <a:pt x="15662" y="5407"/>
                      <a:pt x="16038" y="5567"/>
                    </a:cubicBezTo>
                    <a:cubicBezTo>
                      <a:pt x="16044" y="5571"/>
                      <a:pt x="16057" y="5574"/>
                      <a:pt x="16066" y="5577"/>
                    </a:cubicBezTo>
                    <a:cubicBezTo>
                      <a:pt x="16414" y="5729"/>
                      <a:pt x="16677" y="5898"/>
                      <a:pt x="16883" y="6076"/>
                    </a:cubicBezTo>
                    <a:cubicBezTo>
                      <a:pt x="16923" y="6110"/>
                      <a:pt x="16954" y="6146"/>
                      <a:pt x="16988" y="6181"/>
                    </a:cubicBezTo>
                    <a:cubicBezTo>
                      <a:pt x="17161" y="6362"/>
                      <a:pt x="17280" y="6550"/>
                      <a:pt x="17280" y="6750"/>
                    </a:cubicBezTo>
                    <a:cubicBezTo>
                      <a:pt x="17280" y="6947"/>
                      <a:pt x="17161" y="7136"/>
                      <a:pt x="16988" y="73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0056"/>
                    </a:lnTo>
                    <a:cubicBezTo>
                      <a:pt x="9338" y="10101"/>
                      <a:pt x="10059" y="10124"/>
                      <a:pt x="10800" y="10124"/>
                    </a:cubicBezTo>
                    <a:cubicBezTo>
                      <a:pt x="11541" y="10124"/>
                      <a:pt x="12262" y="10101"/>
                      <a:pt x="12960" y="10056"/>
                    </a:cubicBezTo>
                    <a:cubicBezTo>
                      <a:pt x="12960" y="100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3442"/>
                    </a:lnTo>
                    <a:cubicBezTo>
                      <a:pt x="12262" y="3398"/>
                      <a:pt x="11541" y="3375"/>
                      <a:pt x="10800" y="3375"/>
                    </a:cubicBezTo>
                    <a:cubicBezTo>
                      <a:pt x="10059" y="3375"/>
                      <a:pt x="9338" y="3398"/>
                      <a:pt x="8640" y="3442"/>
                    </a:cubicBezTo>
                    <a:cubicBezTo>
                      <a:pt x="8640" y="3442"/>
                      <a:pt x="8640" y="2025"/>
                      <a:pt x="8640" y="2025"/>
                    </a:cubicBezTo>
                    <a:close/>
                    <a:moveTo>
                      <a:pt x="17280" y="40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4064"/>
                    </a:lnTo>
                    <a:cubicBezTo>
                      <a:pt x="1710" y="4681"/>
                      <a:pt x="0" y="5649"/>
                      <a:pt x="0" y="6750"/>
                    </a:cubicBezTo>
                    <a:cubicBezTo>
                      <a:pt x="0" y="7850"/>
                      <a:pt x="1710" y="8818"/>
                      <a:pt x="4320" y="94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9434"/>
                    </a:lnTo>
                    <a:cubicBezTo>
                      <a:pt x="19889" y="8818"/>
                      <a:pt x="21600" y="7850"/>
                      <a:pt x="21600" y="6750"/>
                    </a:cubicBezTo>
                    <a:cubicBezTo>
                      <a:pt x="21600" y="5649"/>
                      <a:pt x="19889" y="4681"/>
                      <a:pt x="17280" y="40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8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41" name="AutoShape 58"/>
              <p:cNvSpPr>
                <a:spLocks/>
              </p:cNvSpPr>
              <p:nvPr/>
            </p:nvSpPr>
            <p:spPr bwMode="auto">
              <a:xfrm>
                <a:off x="7446963" y="2605437"/>
                <a:ext cx="145257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88" y="15416"/>
                    </a:moveTo>
                    <a:cubicBezTo>
                      <a:pt x="16954" y="15452"/>
                      <a:pt x="16923" y="15487"/>
                      <a:pt x="16883" y="15523"/>
                    </a:cubicBezTo>
                    <a:cubicBezTo>
                      <a:pt x="16677" y="15701"/>
                      <a:pt x="16414" y="15870"/>
                      <a:pt x="16066" y="16020"/>
                    </a:cubicBezTo>
                    <a:cubicBezTo>
                      <a:pt x="16057" y="16024"/>
                      <a:pt x="16044" y="16027"/>
                      <a:pt x="16038" y="16031"/>
                    </a:cubicBezTo>
                    <a:cubicBezTo>
                      <a:pt x="15662" y="16192"/>
                      <a:pt x="15214" y="16334"/>
                      <a:pt x="14705" y="16454"/>
                    </a:cubicBezTo>
                    <a:cubicBezTo>
                      <a:pt x="14697" y="16457"/>
                      <a:pt x="14692" y="16458"/>
                      <a:pt x="14686" y="16459"/>
                    </a:cubicBezTo>
                    <a:cubicBezTo>
                      <a:pt x="14163" y="16582"/>
                      <a:pt x="13584" y="16681"/>
                      <a:pt x="12960" y="16749"/>
                    </a:cubicBezTo>
                    <a:cubicBezTo>
                      <a:pt x="12279" y="16826"/>
                      <a:pt x="11560" y="16875"/>
                      <a:pt x="10800" y="16875"/>
                    </a:cubicBezTo>
                    <a:cubicBezTo>
                      <a:pt x="10037" y="16875"/>
                      <a:pt x="9318" y="16826"/>
                      <a:pt x="8640" y="16749"/>
                    </a:cubicBezTo>
                    <a:cubicBezTo>
                      <a:pt x="8016" y="16681"/>
                      <a:pt x="7435" y="16582"/>
                      <a:pt x="6914" y="16459"/>
                    </a:cubicBezTo>
                    <a:cubicBezTo>
                      <a:pt x="6908" y="16458"/>
                      <a:pt x="6901" y="16457"/>
                      <a:pt x="6893" y="16454"/>
                    </a:cubicBezTo>
                    <a:cubicBezTo>
                      <a:pt x="6385" y="16334"/>
                      <a:pt x="5937" y="16192"/>
                      <a:pt x="5562" y="16031"/>
                    </a:cubicBezTo>
                    <a:cubicBezTo>
                      <a:pt x="5553" y="16027"/>
                      <a:pt x="5541" y="16024"/>
                      <a:pt x="5531" y="16020"/>
                    </a:cubicBezTo>
                    <a:cubicBezTo>
                      <a:pt x="5184" y="15870"/>
                      <a:pt x="4921" y="15701"/>
                      <a:pt x="4715" y="15523"/>
                    </a:cubicBezTo>
                    <a:cubicBezTo>
                      <a:pt x="4676" y="15487"/>
                      <a:pt x="4644" y="15452"/>
                      <a:pt x="4612" y="15416"/>
                    </a:cubicBezTo>
                    <a:cubicBezTo>
                      <a:pt x="4437" y="15236"/>
                      <a:pt x="4320" y="15047"/>
                      <a:pt x="4320" y="14850"/>
                    </a:cubicBezTo>
                    <a:cubicBezTo>
                      <a:pt x="4320" y="14650"/>
                      <a:pt x="4437" y="14462"/>
                      <a:pt x="4612" y="14281"/>
                    </a:cubicBezTo>
                    <a:cubicBezTo>
                      <a:pt x="4644" y="14246"/>
                      <a:pt x="4676" y="14210"/>
                      <a:pt x="4715" y="14176"/>
                    </a:cubicBezTo>
                    <a:cubicBezTo>
                      <a:pt x="4921" y="13998"/>
                      <a:pt x="5184" y="13829"/>
                      <a:pt x="5531" y="13677"/>
                    </a:cubicBezTo>
                    <a:cubicBezTo>
                      <a:pt x="5541" y="13674"/>
                      <a:pt x="5553" y="13671"/>
                      <a:pt x="5562" y="13667"/>
                    </a:cubicBezTo>
                    <a:cubicBezTo>
                      <a:pt x="5937" y="13507"/>
                      <a:pt x="6385" y="13364"/>
                      <a:pt x="6893" y="13244"/>
                    </a:cubicBezTo>
                    <a:cubicBezTo>
                      <a:pt x="6901" y="13242"/>
                      <a:pt x="6908" y="13240"/>
                      <a:pt x="6914" y="13238"/>
                    </a:cubicBezTo>
                    <a:cubicBezTo>
                      <a:pt x="7435" y="13117"/>
                      <a:pt x="8016" y="13018"/>
                      <a:pt x="8640" y="12948"/>
                    </a:cubicBezTo>
                    <a:cubicBezTo>
                      <a:pt x="9318" y="12873"/>
                      <a:pt x="10037" y="12825"/>
                      <a:pt x="10800" y="12825"/>
                    </a:cubicBezTo>
                    <a:cubicBezTo>
                      <a:pt x="11560" y="12825"/>
                      <a:pt x="12279" y="12873"/>
                      <a:pt x="12960" y="12948"/>
                    </a:cubicBezTo>
                    <a:cubicBezTo>
                      <a:pt x="13584" y="13018"/>
                      <a:pt x="14163" y="13117"/>
                      <a:pt x="14686" y="13238"/>
                    </a:cubicBezTo>
                    <a:cubicBezTo>
                      <a:pt x="14692" y="13240"/>
                      <a:pt x="14697" y="13242"/>
                      <a:pt x="14705" y="13244"/>
                    </a:cubicBezTo>
                    <a:cubicBezTo>
                      <a:pt x="15214" y="13364"/>
                      <a:pt x="15662" y="13507"/>
                      <a:pt x="16038" y="13667"/>
                    </a:cubicBezTo>
                    <a:cubicBezTo>
                      <a:pt x="16044" y="13671"/>
                      <a:pt x="16057" y="13674"/>
                      <a:pt x="16066" y="13677"/>
                    </a:cubicBezTo>
                    <a:cubicBezTo>
                      <a:pt x="16414" y="13829"/>
                      <a:pt x="16677" y="13998"/>
                      <a:pt x="16883" y="14176"/>
                    </a:cubicBezTo>
                    <a:cubicBezTo>
                      <a:pt x="16923" y="14210"/>
                      <a:pt x="16954" y="14246"/>
                      <a:pt x="16988" y="14281"/>
                    </a:cubicBezTo>
                    <a:cubicBezTo>
                      <a:pt x="17161" y="14462"/>
                      <a:pt x="17280" y="14650"/>
                      <a:pt x="17280" y="14850"/>
                    </a:cubicBezTo>
                    <a:cubicBezTo>
                      <a:pt x="17280" y="15047"/>
                      <a:pt x="17161" y="15236"/>
                      <a:pt x="16988" y="15416"/>
                    </a:cubicBezTo>
                    <a:moveTo>
                      <a:pt x="12960" y="19575"/>
                    </a:moveTo>
                    <a:cubicBezTo>
                      <a:pt x="12960" y="19948"/>
                      <a:pt x="11992" y="20249"/>
                      <a:pt x="10800" y="20249"/>
                    </a:cubicBezTo>
                    <a:cubicBezTo>
                      <a:pt x="9606" y="20249"/>
                      <a:pt x="8640" y="19948"/>
                      <a:pt x="8640" y="19575"/>
                    </a:cubicBezTo>
                    <a:lnTo>
                      <a:pt x="8640" y="18156"/>
                    </a:lnTo>
                    <a:cubicBezTo>
                      <a:pt x="9338" y="18201"/>
                      <a:pt x="10059" y="18225"/>
                      <a:pt x="10800" y="18225"/>
                    </a:cubicBezTo>
                    <a:cubicBezTo>
                      <a:pt x="11541" y="18225"/>
                      <a:pt x="12262" y="18201"/>
                      <a:pt x="12960" y="18156"/>
                    </a:cubicBezTo>
                    <a:cubicBezTo>
                      <a:pt x="12960" y="18156"/>
                      <a:pt x="12960" y="19575"/>
                      <a:pt x="12960" y="19575"/>
                    </a:cubicBezTo>
                    <a:close/>
                    <a:moveTo>
                      <a:pt x="8640" y="2025"/>
                    </a:moveTo>
                    <a:cubicBezTo>
                      <a:pt x="8640" y="1651"/>
                      <a:pt x="9606" y="1350"/>
                      <a:pt x="10800" y="1350"/>
                    </a:cubicBezTo>
                    <a:cubicBezTo>
                      <a:pt x="11992" y="1350"/>
                      <a:pt x="12960" y="1651"/>
                      <a:pt x="12960" y="2025"/>
                    </a:cubicBezTo>
                    <a:lnTo>
                      <a:pt x="12960" y="11542"/>
                    </a:lnTo>
                    <a:cubicBezTo>
                      <a:pt x="12262" y="11498"/>
                      <a:pt x="11541" y="11475"/>
                      <a:pt x="10800" y="11475"/>
                    </a:cubicBezTo>
                    <a:cubicBezTo>
                      <a:pt x="10059" y="11475"/>
                      <a:pt x="9338" y="11498"/>
                      <a:pt x="8640" y="11542"/>
                    </a:cubicBezTo>
                    <a:cubicBezTo>
                      <a:pt x="8640" y="11542"/>
                      <a:pt x="8640" y="2025"/>
                      <a:pt x="8640" y="2025"/>
                    </a:cubicBezTo>
                    <a:close/>
                    <a:moveTo>
                      <a:pt x="17280" y="12164"/>
                    </a:moveTo>
                    <a:lnTo>
                      <a:pt x="17280" y="2025"/>
                    </a:lnTo>
                    <a:cubicBezTo>
                      <a:pt x="17280" y="908"/>
                      <a:pt x="14373" y="0"/>
                      <a:pt x="10800" y="0"/>
                    </a:cubicBezTo>
                    <a:cubicBezTo>
                      <a:pt x="7225" y="0"/>
                      <a:pt x="4320" y="908"/>
                      <a:pt x="4320" y="2025"/>
                    </a:cubicBezTo>
                    <a:lnTo>
                      <a:pt x="4320" y="12164"/>
                    </a:lnTo>
                    <a:cubicBezTo>
                      <a:pt x="1710" y="12781"/>
                      <a:pt x="0" y="13749"/>
                      <a:pt x="0" y="14850"/>
                    </a:cubicBezTo>
                    <a:cubicBezTo>
                      <a:pt x="0" y="15950"/>
                      <a:pt x="1710" y="16918"/>
                      <a:pt x="4320" y="17534"/>
                    </a:cubicBezTo>
                    <a:lnTo>
                      <a:pt x="4320" y="19575"/>
                    </a:lnTo>
                    <a:cubicBezTo>
                      <a:pt x="4320" y="20691"/>
                      <a:pt x="7225" y="21599"/>
                      <a:pt x="10800" y="21599"/>
                    </a:cubicBezTo>
                    <a:cubicBezTo>
                      <a:pt x="14373" y="21599"/>
                      <a:pt x="17280" y="20691"/>
                      <a:pt x="17280" y="19575"/>
                    </a:cubicBezTo>
                    <a:lnTo>
                      <a:pt x="17280" y="17534"/>
                    </a:lnTo>
                    <a:cubicBezTo>
                      <a:pt x="19889" y="16918"/>
                      <a:pt x="21600" y="15950"/>
                      <a:pt x="21600" y="14850"/>
                    </a:cubicBezTo>
                    <a:cubicBezTo>
                      <a:pt x="21600" y="13749"/>
                      <a:pt x="19889" y="12781"/>
                      <a:pt x="17280" y="1216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8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42" name="组合 441"/>
          <p:cNvGrpSpPr/>
          <p:nvPr/>
        </p:nvGrpSpPr>
        <p:grpSpPr>
          <a:xfrm>
            <a:off x="1524691" y="1829577"/>
            <a:ext cx="1105795" cy="1106194"/>
            <a:chOff x="842545" y="1117260"/>
            <a:chExt cx="1079398" cy="1079788"/>
          </a:xfrm>
        </p:grpSpPr>
        <p:sp>
          <p:nvSpPr>
            <p:cNvPr id="443" name="Rounded Rectangle 6"/>
            <p:cNvSpPr/>
            <p:nvPr/>
          </p:nvSpPr>
          <p:spPr>
            <a:xfrm>
              <a:off x="842545" y="1117260"/>
              <a:ext cx="1079398" cy="1079788"/>
            </a:xfrm>
            <a:prstGeom prst="round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 defTabSz="1212449"/>
              <a:endParaRPr lang="en-GB" sz="2383">
                <a:solidFill>
                  <a:srgbClr val="FFFFFF"/>
                </a:solidFill>
              </a:endParaRPr>
            </a:p>
          </p:txBody>
        </p:sp>
        <p:sp>
          <p:nvSpPr>
            <p:cNvPr id="444" name="Rounded Rectangle 4"/>
            <p:cNvSpPr/>
            <p:nvPr/>
          </p:nvSpPr>
          <p:spPr>
            <a:xfrm>
              <a:off x="925104" y="1199848"/>
              <a:ext cx="914281" cy="914612"/>
            </a:xfrm>
            <a:prstGeom prst="round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212449"/>
              <a:endParaRPr lang="en-GB" sz="3135">
                <a:solidFill>
                  <a:srgbClr val="FFFFFF"/>
                </a:solidFill>
                <a:ea typeface="方正超粗黑简体" panose="03000509000000000000" pitchFamily="65" charset="-122"/>
              </a:endParaRPr>
            </a:p>
          </p:txBody>
        </p:sp>
        <p:grpSp>
          <p:nvGrpSpPr>
            <p:cNvPr id="445" name="Group 80"/>
            <p:cNvGrpSpPr/>
            <p:nvPr/>
          </p:nvGrpSpPr>
          <p:grpSpPr>
            <a:xfrm>
              <a:off x="1222721" y="1424531"/>
              <a:ext cx="319046" cy="465246"/>
              <a:chOff x="3582988" y="3510757"/>
              <a:chExt cx="319088" cy="465138"/>
            </a:xfrm>
            <a:solidFill>
              <a:schemeClr val="bg2"/>
            </a:solidFill>
          </p:grpSpPr>
          <p:sp>
            <p:nvSpPr>
              <p:cNvPr id="446" name="AutoShape 113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47" name="AutoShape 114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6C6C6C"/>
                  </a:solidFill>
                  <a:ea typeface="宋体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48" name="组合 447"/>
          <p:cNvGrpSpPr/>
          <p:nvPr/>
        </p:nvGrpSpPr>
        <p:grpSpPr>
          <a:xfrm>
            <a:off x="7089157" y="1828615"/>
            <a:ext cx="1105795" cy="1106194"/>
            <a:chOff x="5279627" y="1116493"/>
            <a:chExt cx="1079398" cy="1079788"/>
          </a:xfrm>
        </p:grpSpPr>
        <p:sp>
          <p:nvSpPr>
            <p:cNvPr id="449" name="Rounded Rectangle 6"/>
            <p:cNvSpPr/>
            <p:nvPr/>
          </p:nvSpPr>
          <p:spPr>
            <a:xfrm>
              <a:off x="5279627" y="1116493"/>
              <a:ext cx="1079398" cy="1079788"/>
            </a:xfrm>
            <a:prstGeom prst="round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 defTabSz="1212449"/>
              <a:endParaRPr lang="en-GB" sz="2383">
                <a:solidFill>
                  <a:srgbClr val="FFFFFF"/>
                </a:solidFill>
              </a:endParaRPr>
            </a:p>
          </p:txBody>
        </p:sp>
        <p:sp>
          <p:nvSpPr>
            <p:cNvPr id="450" name="Rounded Rectangle 7"/>
            <p:cNvSpPr/>
            <p:nvPr/>
          </p:nvSpPr>
          <p:spPr>
            <a:xfrm>
              <a:off x="5363854" y="1193110"/>
              <a:ext cx="914281" cy="914612"/>
            </a:xfrm>
            <a:prstGeom prst="roundRect">
              <a:avLst/>
            </a:prstGeom>
            <a:solidFill>
              <a:srgbClr val="79777C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212449"/>
              <a:endParaRPr lang="en-GB" sz="3135">
                <a:solidFill>
                  <a:srgbClr val="FFFFFF"/>
                </a:solidFill>
                <a:ea typeface="方正超粗黑简体" panose="03000509000000000000" pitchFamily="65" charset="-122"/>
              </a:endParaRPr>
            </a:p>
          </p:txBody>
        </p:sp>
        <p:grpSp>
          <p:nvGrpSpPr>
            <p:cNvPr id="451" name="Group 83"/>
            <p:cNvGrpSpPr/>
            <p:nvPr/>
          </p:nvGrpSpPr>
          <p:grpSpPr>
            <a:xfrm>
              <a:off x="5594617" y="1418190"/>
              <a:ext cx="465077" cy="464452"/>
              <a:chOff x="2581275" y="2582069"/>
              <a:chExt cx="465138" cy="464344"/>
            </a:xfrm>
            <a:solidFill>
              <a:schemeClr val="bg2"/>
            </a:solidFill>
          </p:grpSpPr>
          <p:sp>
            <p:nvSpPr>
              <p:cNvPr id="452" name="AutoShape 128"/>
              <p:cNvSpPr>
                <a:spLocks/>
              </p:cNvSpPr>
              <p:nvPr/>
            </p:nvSpPr>
            <p:spPr bwMode="auto">
              <a:xfrm>
                <a:off x="2581275" y="2582069"/>
                <a:ext cx="465138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850" y="12150"/>
                    </a:moveTo>
                    <a:cubicBezTo>
                      <a:pt x="13851" y="12150"/>
                      <a:pt x="12926" y="11859"/>
                      <a:pt x="12124" y="11386"/>
                    </a:cubicBezTo>
                    <a:lnTo>
                      <a:pt x="11892" y="11618"/>
                    </a:lnTo>
                    <a:lnTo>
                      <a:pt x="11132" y="12377"/>
                    </a:lnTo>
                    <a:lnTo>
                      <a:pt x="9846" y="13663"/>
                    </a:lnTo>
                    <a:cubicBezTo>
                      <a:pt x="9593" y="13916"/>
                      <a:pt x="9451" y="14260"/>
                      <a:pt x="9451" y="14617"/>
                    </a:cubicBezTo>
                    <a:lnTo>
                      <a:pt x="9451" y="16200"/>
                    </a:lnTo>
                    <a:lnTo>
                      <a:pt x="8101" y="16200"/>
                    </a:lnTo>
                    <a:cubicBezTo>
                      <a:pt x="7356" y="16200"/>
                      <a:pt x="6751" y="16804"/>
                      <a:pt x="6751" y="17549"/>
                    </a:cubicBezTo>
                    <a:lnTo>
                      <a:pt x="6751" y="18900"/>
                    </a:lnTo>
                    <a:lnTo>
                      <a:pt x="5170" y="18900"/>
                    </a:lnTo>
                    <a:cubicBezTo>
                      <a:pt x="4812" y="18900"/>
                      <a:pt x="4469" y="19042"/>
                      <a:pt x="4216" y="19295"/>
                    </a:cubicBezTo>
                    <a:lnTo>
                      <a:pt x="3259" y="20252"/>
                    </a:lnTo>
                    <a:lnTo>
                      <a:pt x="1352" y="20249"/>
                    </a:lnTo>
                    <a:lnTo>
                      <a:pt x="1350" y="18326"/>
                    </a:lnTo>
                    <a:lnTo>
                      <a:pt x="9223" y="10467"/>
                    </a:lnTo>
                    <a:cubicBezTo>
                      <a:pt x="9223" y="10467"/>
                      <a:pt x="9223" y="10467"/>
                      <a:pt x="9224" y="10468"/>
                    </a:cubicBezTo>
                    <a:lnTo>
                      <a:pt x="10215" y="9477"/>
                    </a:lnTo>
                    <a:cubicBezTo>
                      <a:pt x="9741" y="8674"/>
                      <a:pt x="9451" y="7748"/>
                      <a:pt x="9451" y="6750"/>
                    </a:cubicBezTo>
                    <a:cubicBezTo>
                      <a:pt x="9451" y="3767"/>
                      <a:pt x="11869" y="1350"/>
                      <a:pt x="14850" y="1350"/>
                    </a:cubicBezTo>
                    <a:cubicBezTo>
                      <a:pt x="17832" y="1350"/>
                      <a:pt x="20250" y="3767"/>
                      <a:pt x="20250" y="6750"/>
                    </a:cubicBezTo>
                    <a:cubicBezTo>
                      <a:pt x="20250" y="9732"/>
                      <a:pt x="17832" y="12150"/>
                      <a:pt x="14850" y="12150"/>
                    </a:cubicBezTo>
                    <a:moveTo>
                      <a:pt x="14850" y="0"/>
                    </a:moveTo>
                    <a:cubicBezTo>
                      <a:pt x="11123" y="0"/>
                      <a:pt x="8101" y="3022"/>
                      <a:pt x="8101" y="6750"/>
                    </a:cubicBezTo>
                    <a:cubicBezTo>
                      <a:pt x="8101" y="7617"/>
                      <a:pt x="8283" y="8438"/>
                      <a:pt x="8582" y="9199"/>
                    </a:cubicBezTo>
                    <a:lnTo>
                      <a:pt x="383" y="17400"/>
                    </a:lnTo>
                    <a:cubicBezTo>
                      <a:pt x="146" y="17637"/>
                      <a:pt x="0" y="17863"/>
                      <a:pt x="0" y="18225"/>
                    </a:cubicBezTo>
                    <a:lnTo>
                      <a:pt x="0" y="20249"/>
                    </a:lnTo>
                    <a:cubicBezTo>
                      <a:pt x="0" y="20972"/>
                      <a:pt x="626" y="21599"/>
                      <a:pt x="1349" y="21599"/>
                    </a:cubicBezTo>
                    <a:lnTo>
                      <a:pt x="3374" y="21599"/>
                    </a:lnTo>
                    <a:cubicBezTo>
                      <a:pt x="3736" y="21599"/>
                      <a:pt x="3965" y="21455"/>
                      <a:pt x="4202" y="21219"/>
                    </a:cubicBezTo>
                    <a:lnTo>
                      <a:pt x="5170" y="20249"/>
                    </a:lnTo>
                    <a:lnTo>
                      <a:pt x="6751" y="20249"/>
                    </a:lnTo>
                    <a:cubicBezTo>
                      <a:pt x="7496" y="20249"/>
                      <a:pt x="8101" y="19645"/>
                      <a:pt x="8101" y="18900"/>
                    </a:cubicBezTo>
                    <a:lnTo>
                      <a:pt x="8101" y="17549"/>
                    </a:lnTo>
                    <a:lnTo>
                      <a:pt x="9451" y="17549"/>
                    </a:lnTo>
                    <a:cubicBezTo>
                      <a:pt x="10196" y="17549"/>
                      <a:pt x="10801" y="16945"/>
                      <a:pt x="10801" y="16200"/>
                    </a:cubicBezTo>
                    <a:lnTo>
                      <a:pt x="10801" y="14617"/>
                    </a:lnTo>
                    <a:lnTo>
                      <a:pt x="12400" y="13018"/>
                    </a:lnTo>
                    <a:cubicBezTo>
                      <a:pt x="13162" y="13317"/>
                      <a:pt x="13982" y="13500"/>
                      <a:pt x="14850" y="13500"/>
                    </a:cubicBezTo>
                    <a:cubicBezTo>
                      <a:pt x="18577" y="13500"/>
                      <a:pt x="21599" y="10477"/>
                      <a:pt x="21599" y="6750"/>
                    </a:cubicBezTo>
                    <a:cubicBezTo>
                      <a:pt x="21599" y="3022"/>
                      <a:pt x="18577" y="0"/>
                      <a:pt x="1485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8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itchFamily="2" charset="-122"/>
                  <a:sym typeface="Gill Sans" charset="0"/>
                </a:endParaRPr>
              </a:p>
            </p:txBody>
          </p:sp>
          <p:sp>
            <p:nvSpPr>
              <p:cNvPr id="453" name="AutoShape 129"/>
              <p:cNvSpPr>
                <a:spLocks/>
              </p:cNvSpPr>
              <p:nvPr/>
            </p:nvSpPr>
            <p:spPr bwMode="auto">
              <a:xfrm>
                <a:off x="2871788" y="2640013"/>
                <a:ext cx="115888" cy="115888"/>
              </a:xfrm>
              <a:custGeom>
                <a:avLst/>
                <a:gdLst>
                  <a:gd name="T0" fmla="*/ 10800 w 21600"/>
                  <a:gd name="T1" fmla="+- 0 10800 134"/>
                  <a:gd name="T2" fmla="*/ 10800 h 21333"/>
                  <a:gd name="T3" fmla="*/ 10800 w 21600"/>
                  <a:gd name="T4" fmla="+- 0 10800 134"/>
                  <a:gd name="T5" fmla="*/ 10800 h 21333"/>
                  <a:gd name="T6" fmla="*/ 10800 w 21600"/>
                  <a:gd name="T7" fmla="+- 0 10800 134"/>
                  <a:gd name="T8" fmla="*/ 10800 h 21333"/>
                  <a:gd name="T9" fmla="*/ 10800 w 21600"/>
                  <a:gd name="T10" fmla="+- 0 10800 134"/>
                  <a:gd name="T11" fmla="*/ 10800 h 21333"/>
                </a:gdLst>
                <a:ahLst/>
                <a:cxnLst>
                  <a:cxn ang="0">
                    <a:pos x="T0" y="T2"/>
                  </a:cxn>
                  <a:cxn ang="0">
                    <a:pos x="T3" y="T5"/>
                  </a:cxn>
                  <a:cxn ang="0">
                    <a:pos x="T6" y="T8"/>
                  </a:cxn>
                  <a:cxn ang="0">
                    <a:pos x="T9" y="T11"/>
                  </a:cxn>
                </a:cxnLst>
                <a:rect l="0" t="0" r="r" b="b"/>
                <a:pathLst>
                  <a:path w="21600" h="21333">
                    <a:moveTo>
                      <a:pt x="13008" y="18684"/>
                    </a:moveTo>
                    <a:cubicBezTo>
                      <a:pt x="9017" y="15850"/>
                      <a:pt x="5542" y="12415"/>
                      <a:pt x="2694" y="8570"/>
                    </a:cubicBezTo>
                    <a:cubicBezTo>
                      <a:pt x="3736" y="5628"/>
                      <a:pt x="5693" y="3697"/>
                      <a:pt x="8585" y="2647"/>
                    </a:cubicBezTo>
                    <a:cubicBezTo>
                      <a:pt x="12578" y="5489"/>
                      <a:pt x="16048" y="8911"/>
                      <a:pt x="18889" y="12809"/>
                    </a:cubicBezTo>
                    <a:cubicBezTo>
                      <a:pt x="17836" y="15730"/>
                      <a:pt x="15883" y="17647"/>
                      <a:pt x="13008" y="18684"/>
                    </a:cubicBezTo>
                    <a:moveTo>
                      <a:pt x="21110" y="11295"/>
                    </a:moveTo>
                    <a:cubicBezTo>
                      <a:pt x="18081" y="7130"/>
                      <a:pt x="14396" y="3496"/>
                      <a:pt x="10161" y="484"/>
                    </a:cubicBezTo>
                    <a:cubicBezTo>
                      <a:pt x="9468" y="-8"/>
                      <a:pt x="8579" y="-134"/>
                      <a:pt x="7778" y="145"/>
                    </a:cubicBezTo>
                    <a:cubicBezTo>
                      <a:pt x="4027" y="1450"/>
                      <a:pt x="1463" y="3983"/>
                      <a:pt x="145" y="7687"/>
                    </a:cubicBezTo>
                    <a:cubicBezTo>
                      <a:pt x="46" y="7962"/>
                      <a:pt x="0" y="8252"/>
                      <a:pt x="0" y="8537"/>
                    </a:cubicBezTo>
                    <a:cubicBezTo>
                      <a:pt x="0" y="9071"/>
                      <a:pt x="167" y="9596"/>
                      <a:pt x="487" y="10041"/>
                    </a:cubicBezTo>
                    <a:cubicBezTo>
                      <a:pt x="3525" y="14213"/>
                      <a:pt x="7211" y="17850"/>
                      <a:pt x="11431" y="20850"/>
                    </a:cubicBezTo>
                    <a:cubicBezTo>
                      <a:pt x="12122" y="21338"/>
                      <a:pt x="13010" y="21466"/>
                      <a:pt x="13812" y="21188"/>
                    </a:cubicBezTo>
                    <a:cubicBezTo>
                      <a:pt x="17563" y="19893"/>
                      <a:pt x="20133" y="17356"/>
                      <a:pt x="21451" y="13647"/>
                    </a:cubicBezTo>
                    <a:cubicBezTo>
                      <a:pt x="21551" y="13372"/>
                      <a:pt x="21600" y="13081"/>
                      <a:pt x="21600" y="12796"/>
                    </a:cubicBezTo>
                    <a:cubicBezTo>
                      <a:pt x="21600" y="12265"/>
                      <a:pt x="21429" y="11740"/>
                      <a:pt x="21110" y="11295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3890" tIns="23890" rIns="23890" bIns="23890" anchor="ctr"/>
              <a:lstStyle/>
              <a:p>
                <a:pPr algn="ctr" defTabSz="28668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z="188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Gill Sans" charset="0"/>
                  <a:ea typeface="宋体" pitchFamily="2" charset="-122"/>
                  <a:sym typeface="Gill Sans" charset="0"/>
                </a:endParaRPr>
              </a:p>
            </p:txBody>
          </p:sp>
        </p:grpSp>
      </p:grpSp>
      <p:grpSp>
        <p:nvGrpSpPr>
          <p:cNvPr id="454" name="组合 453"/>
          <p:cNvGrpSpPr/>
          <p:nvPr/>
        </p:nvGrpSpPr>
        <p:grpSpPr>
          <a:xfrm>
            <a:off x="1507048" y="5368011"/>
            <a:ext cx="1105795" cy="1106194"/>
            <a:chOff x="828477" y="3938792"/>
            <a:chExt cx="1079398" cy="1079788"/>
          </a:xfrm>
        </p:grpSpPr>
        <p:sp>
          <p:nvSpPr>
            <p:cNvPr id="455" name="Rounded Rectangle 6"/>
            <p:cNvSpPr/>
            <p:nvPr/>
          </p:nvSpPr>
          <p:spPr>
            <a:xfrm>
              <a:off x="828477" y="3938792"/>
              <a:ext cx="1079398" cy="1079788"/>
            </a:xfrm>
            <a:prstGeom prst="roundRect">
              <a:avLst/>
            </a:prstGeom>
            <a:gradFill flip="none" rotWithShape="1">
              <a:gsLst>
                <a:gs pos="0">
                  <a:srgbClr val="F0F0F0"/>
                </a:gs>
                <a:gs pos="100000">
                  <a:srgbClr val="F1F1F1"/>
                </a:gs>
              </a:gsLst>
              <a:lin ang="2700000" scaled="1"/>
              <a:tileRect/>
            </a:gradFill>
            <a:ln w="38100">
              <a:gradFill flip="none" rotWithShape="1">
                <a:gsLst>
                  <a:gs pos="100000">
                    <a:srgbClr val="FFFFFF"/>
                  </a:gs>
                  <a:gs pos="0">
                    <a:srgbClr val="CECED0"/>
                  </a:gs>
                </a:gsLst>
                <a:lin ang="13500000" scaled="1"/>
                <a:tileRect/>
              </a:gradFill>
            </a:ln>
            <a:effectLst>
              <a:outerShdw blurRad="190500" dist="889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028" tIns="45514" rIns="91028" bIns="45514" anchor="ctr"/>
            <a:lstStyle/>
            <a:p>
              <a:pPr algn="ctr" defTabSz="1212449"/>
              <a:endParaRPr lang="en-GB" sz="2383">
                <a:solidFill>
                  <a:srgbClr val="FFFFFF"/>
                </a:solidFill>
              </a:endParaRPr>
            </a:p>
          </p:txBody>
        </p:sp>
        <p:sp>
          <p:nvSpPr>
            <p:cNvPr id="456" name="Rounded Rectangle 6"/>
            <p:cNvSpPr/>
            <p:nvPr/>
          </p:nvSpPr>
          <p:spPr>
            <a:xfrm>
              <a:off x="911433" y="4021045"/>
              <a:ext cx="914281" cy="914612"/>
            </a:xfrm>
            <a:prstGeom prst="roundRect">
              <a:avLst/>
            </a:prstGeom>
            <a:solidFill>
              <a:srgbClr val="56777F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/>
            <a:lstStyle/>
            <a:p>
              <a:pPr algn="ctr" defTabSz="1212449"/>
              <a:endParaRPr lang="en-GB" sz="3135">
                <a:solidFill>
                  <a:srgbClr val="FFFFFF"/>
                </a:solidFill>
                <a:ea typeface="方正超粗黑简体" panose="03000509000000000000" pitchFamily="65" charset="-122"/>
              </a:endParaRPr>
            </a:p>
          </p:txBody>
        </p:sp>
        <p:grpSp>
          <p:nvGrpSpPr>
            <p:cNvPr id="457" name="Group 86"/>
            <p:cNvGrpSpPr/>
            <p:nvPr/>
          </p:nvGrpSpPr>
          <p:grpSpPr>
            <a:xfrm>
              <a:off x="1143574" y="4246125"/>
              <a:ext cx="464284" cy="464452"/>
              <a:chOff x="4439444" y="1652588"/>
              <a:chExt cx="464344" cy="464344"/>
            </a:xfrm>
            <a:solidFill>
              <a:schemeClr val="bg2"/>
            </a:solidFill>
          </p:grpSpPr>
          <p:sp>
            <p:nvSpPr>
              <p:cNvPr id="458" name="AutoShape 136"/>
              <p:cNvSpPr>
                <a:spLocks/>
              </p:cNvSpPr>
              <p:nvPr/>
            </p:nvSpPr>
            <p:spPr bwMode="auto">
              <a:xfrm>
                <a:off x="4686300" y="1710532"/>
                <a:ext cx="152400" cy="1524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538" y="20579"/>
                    </a:moveTo>
                    <a:lnTo>
                      <a:pt x="19542" y="20579"/>
                    </a:lnTo>
                    <a:cubicBezTo>
                      <a:pt x="19546" y="21142"/>
                      <a:pt x="20004" y="21600"/>
                      <a:pt x="20571" y="21600"/>
                    </a:cubicBezTo>
                    <a:cubicBezTo>
                      <a:pt x="21137" y="21600"/>
                      <a:pt x="21599" y="21138"/>
                      <a:pt x="21599" y="20571"/>
                    </a:cubicBezTo>
                    <a:cubicBezTo>
                      <a:pt x="21599" y="20565"/>
                      <a:pt x="21595" y="20561"/>
                      <a:pt x="21595" y="20555"/>
                    </a:cubicBezTo>
                    <a:cubicBezTo>
                      <a:pt x="21583" y="9221"/>
                      <a:pt x="12411" y="41"/>
                      <a:pt x="1080" y="12"/>
                    </a:cubicBezTo>
                    <a:cubicBezTo>
                      <a:pt x="1064" y="10"/>
                      <a:pt x="1048" y="0"/>
                      <a:pt x="1028" y="0"/>
                    </a:cubicBezTo>
                    <a:cubicBezTo>
                      <a:pt x="458" y="0"/>
                      <a:pt x="0" y="461"/>
                      <a:pt x="0" y="1028"/>
                    </a:cubicBezTo>
                    <a:cubicBezTo>
                      <a:pt x="0" y="1594"/>
                      <a:pt x="458" y="2055"/>
                      <a:pt x="1024" y="2057"/>
                    </a:cubicBezTo>
                    <a:lnTo>
                      <a:pt x="1024" y="2065"/>
                    </a:lnTo>
                    <a:cubicBezTo>
                      <a:pt x="11233" y="2065"/>
                      <a:pt x="19538" y="10370"/>
                      <a:pt x="19538" y="20579"/>
                    </a:cubicBezTo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2449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FFFFFF"/>
                  </a:solidFill>
                  <a:sym typeface="Gill Sans" charset="0"/>
                </a:endParaRPr>
              </a:p>
            </p:txBody>
          </p:sp>
          <p:sp>
            <p:nvSpPr>
              <p:cNvPr id="459" name="AutoShape 137"/>
              <p:cNvSpPr>
                <a:spLocks/>
              </p:cNvSpPr>
              <p:nvPr/>
            </p:nvSpPr>
            <p:spPr bwMode="auto">
              <a:xfrm>
                <a:off x="4439444" y="1652588"/>
                <a:ext cx="464344" cy="464344"/>
              </a:xfrm>
              <a:custGeom>
                <a:avLst/>
                <a:gdLst>
                  <a:gd name="T0" fmla="+- 0 10819 195"/>
                  <a:gd name="T1" fmla="*/ T0 w 21248"/>
                  <a:gd name="T2" fmla="*/ 10800 h 21600"/>
                  <a:gd name="T3" fmla="+- 0 10819 195"/>
                  <a:gd name="T4" fmla="*/ T3 w 21248"/>
                  <a:gd name="T5" fmla="*/ 10800 h 21600"/>
                  <a:gd name="T6" fmla="+- 0 10819 195"/>
                  <a:gd name="T7" fmla="*/ T6 w 21248"/>
                  <a:gd name="T8" fmla="*/ 10800 h 21600"/>
                  <a:gd name="T9" fmla="+- 0 10819 195"/>
                  <a:gd name="T10" fmla="*/ T9 w 212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248" h="21600">
                    <a:moveTo>
                      <a:pt x="19868" y="17133"/>
                    </a:moveTo>
                    <a:cubicBezTo>
                      <a:pt x="19766" y="17386"/>
                      <a:pt x="19525" y="17549"/>
                      <a:pt x="19255" y="17549"/>
                    </a:cubicBezTo>
                    <a:lnTo>
                      <a:pt x="19058" y="17549"/>
                    </a:lnTo>
                    <a:lnTo>
                      <a:pt x="3983" y="2226"/>
                    </a:lnTo>
                    <a:lnTo>
                      <a:pt x="3983" y="2025"/>
                    </a:lnTo>
                    <a:cubicBezTo>
                      <a:pt x="3983" y="1750"/>
                      <a:pt x="4144" y="1506"/>
                      <a:pt x="4393" y="1401"/>
                    </a:cubicBezTo>
                    <a:cubicBezTo>
                      <a:pt x="4475" y="1367"/>
                      <a:pt x="4560" y="1350"/>
                      <a:pt x="4647" y="1350"/>
                    </a:cubicBezTo>
                    <a:cubicBezTo>
                      <a:pt x="4824" y="1350"/>
                      <a:pt x="4991" y="1420"/>
                      <a:pt x="5116" y="1547"/>
                    </a:cubicBezTo>
                    <a:lnTo>
                      <a:pt x="19724" y="16397"/>
                    </a:lnTo>
                    <a:cubicBezTo>
                      <a:pt x="19915" y="16591"/>
                      <a:pt x="19972" y="16880"/>
                      <a:pt x="19868" y="17133"/>
                    </a:cubicBezTo>
                    <a:moveTo>
                      <a:pt x="10121" y="17549"/>
                    </a:moveTo>
                    <a:cubicBezTo>
                      <a:pt x="10017" y="17549"/>
                      <a:pt x="9922" y="17586"/>
                      <a:pt x="9824" y="17609"/>
                    </a:cubicBezTo>
                    <a:lnTo>
                      <a:pt x="3923" y="11612"/>
                    </a:lnTo>
                    <a:cubicBezTo>
                      <a:pt x="3946" y="11512"/>
                      <a:pt x="3982" y="11415"/>
                      <a:pt x="3982" y="11311"/>
                    </a:cubicBezTo>
                    <a:lnTo>
                      <a:pt x="3983" y="3180"/>
                    </a:lnTo>
                    <a:lnTo>
                      <a:pt x="18119" y="17549"/>
                    </a:lnTo>
                    <a:cubicBezTo>
                      <a:pt x="18119" y="17549"/>
                      <a:pt x="10121" y="17549"/>
                      <a:pt x="10121" y="17549"/>
                    </a:cubicBezTo>
                    <a:close/>
                    <a:moveTo>
                      <a:pt x="9182" y="17945"/>
                    </a:moveTo>
                    <a:lnTo>
                      <a:pt x="7109" y="20052"/>
                    </a:lnTo>
                    <a:cubicBezTo>
                      <a:pt x="6939" y="20224"/>
                      <a:pt x="6742" y="20249"/>
                      <a:pt x="6640" y="20249"/>
                    </a:cubicBezTo>
                    <a:cubicBezTo>
                      <a:pt x="6537" y="20249"/>
                      <a:pt x="6339" y="20224"/>
                      <a:pt x="6170" y="20052"/>
                    </a:cubicBezTo>
                    <a:lnTo>
                      <a:pt x="1522" y="15327"/>
                    </a:lnTo>
                    <a:cubicBezTo>
                      <a:pt x="1352" y="15154"/>
                      <a:pt x="1327" y="14953"/>
                      <a:pt x="1327" y="14850"/>
                    </a:cubicBezTo>
                    <a:cubicBezTo>
                      <a:pt x="1327" y="14745"/>
                      <a:pt x="1352" y="14544"/>
                      <a:pt x="1522" y="14373"/>
                    </a:cubicBezTo>
                    <a:lnTo>
                      <a:pt x="3593" y="12266"/>
                    </a:lnTo>
                    <a:cubicBezTo>
                      <a:pt x="3599" y="12260"/>
                      <a:pt x="3601" y="12251"/>
                      <a:pt x="3607" y="12245"/>
                    </a:cubicBezTo>
                    <a:lnTo>
                      <a:pt x="9202" y="17932"/>
                    </a:lnTo>
                    <a:cubicBezTo>
                      <a:pt x="9196" y="17937"/>
                      <a:pt x="9187" y="17939"/>
                      <a:pt x="9182" y="17945"/>
                    </a:cubicBezTo>
                    <a:moveTo>
                      <a:pt x="6056" y="593"/>
                    </a:moveTo>
                    <a:cubicBezTo>
                      <a:pt x="5675" y="205"/>
                      <a:pt x="5165" y="0"/>
                      <a:pt x="4647" y="0"/>
                    </a:cubicBezTo>
                    <a:cubicBezTo>
                      <a:pt x="4390" y="0"/>
                      <a:pt x="4132" y="49"/>
                      <a:pt x="3885" y="154"/>
                    </a:cubicBezTo>
                    <a:cubicBezTo>
                      <a:pt x="3141" y="467"/>
                      <a:pt x="2655" y="1205"/>
                      <a:pt x="2655" y="2025"/>
                    </a:cubicBezTo>
                    <a:lnTo>
                      <a:pt x="2654" y="11311"/>
                    </a:lnTo>
                    <a:lnTo>
                      <a:pt x="583" y="13418"/>
                    </a:lnTo>
                    <a:cubicBezTo>
                      <a:pt x="-195" y="14208"/>
                      <a:pt x="-195" y="15491"/>
                      <a:pt x="583" y="16281"/>
                    </a:cubicBezTo>
                    <a:lnTo>
                      <a:pt x="5231" y="21006"/>
                    </a:lnTo>
                    <a:cubicBezTo>
                      <a:pt x="5620" y="21402"/>
                      <a:pt x="6131" y="21599"/>
                      <a:pt x="6640" y="21599"/>
                    </a:cubicBezTo>
                    <a:cubicBezTo>
                      <a:pt x="7150" y="21599"/>
                      <a:pt x="7659" y="21402"/>
                      <a:pt x="8048" y="21006"/>
                    </a:cubicBezTo>
                    <a:lnTo>
                      <a:pt x="10121" y="18900"/>
                    </a:lnTo>
                    <a:lnTo>
                      <a:pt x="19255" y="18900"/>
                    </a:lnTo>
                    <a:cubicBezTo>
                      <a:pt x="20062" y="18900"/>
                      <a:pt x="20788" y="18407"/>
                      <a:pt x="21095" y="17650"/>
                    </a:cubicBezTo>
                    <a:cubicBezTo>
                      <a:pt x="21405" y="16893"/>
                      <a:pt x="21234" y="16022"/>
                      <a:pt x="20663" y="15443"/>
                    </a:cubicBezTo>
                    <a:cubicBezTo>
                      <a:pt x="20663" y="15443"/>
                      <a:pt x="6056" y="593"/>
                      <a:pt x="6056" y="593"/>
                    </a:cubicBezTo>
                    <a:close/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2449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FFFFFF"/>
                  </a:solidFill>
                  <a:sym typeface="Gill Sans" charset="0"/>
                </a:endParaRPr>
              </a:p>
            </p:txBody>
          </p:sp>
          <p:sp>
            <p:nvSpPr>
              <p:cNvPr id="460" name="AutoShape 138"/>
              <p:cNvSpPr>
                <a:spLocks/>
              </p:cNvSpPr>
              <p:nvPr/>
            </p:nvSpPr>
            <p:spPr bwMode="auto">
              <a:xfrm>
                <a:off x="4686300" y="1652588"/>
                <a:ext cx="217488" cy="2174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437" y="2880"/>
                    </a:moveTo>
                    <a:lnTo>
                      <a:pt x="1437" y="2885"/>
                    </a:lnTo>
                    <a:cubicBezTo>
                      <a:pt x="10965" y="2885"/>
                      <a:pt x="18717" y="10637"/>
                      <a:pt x="18717" y="20165"/>
                    </a:cubicBezTo>
                    <a:lnTo>
                      <a:pt x="18720" y="20165"/>
                    </a:lnTo>
                    <a:cubicBezTo>
                      <a:pt x="18722" y="20959"/>
                      <a:pt x="19366" y="21600"/>
                      <a:pt x="20160" y="21600"/>
                    </a:cubicBezTo>
                    <a:cubicBezTo>
                      <a:pt x="20955" y="21600"/>
                      <a:pt x="21599" y="20956"/>
                      <a:pt x="21599" y="20160"/>
                    </a:cubicBezTo>
                    <a:cubicBezTo>
                      <a:pt x="21599" y="20155"/>
                      <a:pt x="21597" y="20152"/>
                      <a:pt x="21597" y="20148"/>
                    </a:cubicBezTo>
                    <a:cubicBezTo>
                      <a:pt x="21588" y="9034"/>
                      <a:pt x="12588" y="28"/>
                      <a:pt x="1476" y="8"/>
                    </a:cubicBezTo>
                    <a:cubicBezTo>
                      <a:pt x="1465" y="7"/>
                      <a:pt x="1454" y="0"/>
                      <a:pt x="1440" y="0"/>
                    </a:cubicBezTo>
                    <a:cubicBezTo>
                      <a:pt x="644" y="0"/>
                      <a:pt x="0" y="644"/>
                      <a:pt x="0" y="1440"/>
                    </a:cubicBezTo>
                    <a:cubicBezTo>
                      <a:pt x="0" y="2234"/>
                      <a:pt x="644" y="2878"/>
                      <a:pt x="1437" y="2880"/>
                    </a:cubicBezTo>
                  </a:path>
                </a:pathLst>
              </a:custGeom>
              <a:solidFill>
                <a:schemeClr val="bg1"/>
              </a:solidFill>
              <a:ln w="15875">
                <a:noFill/>
              </a:ln>
              <a:effectLst/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028" tIns="45514" rIns="91028" bIns="45514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 defTabSz="1212449" fontAlgn="base">
                  <a:spcBef>
                    <a:spcPct val="0"/>
                  </a:spcBef>
                  <a:spcAft>
                    <a:spcPct val="0"/>
                  </a:spcAft>
                </a:pPr>
                <a:endParaRPr lang="en-US" sz="2383">
                  <a:solidFill>
                    <a:srgbClr val="FFFFFF"/>
                  </a:solidFill>
                  <a:sym typeface="Gill Sans" charset="0"/>
                </a:endParaRPr>
              </a:p>
            </p:txBody>
          </p:sp>
        </p:grpSp>
      </p:grpSp>
      <p:sp>
        <p:nvSpPr>
          <p:cNvPr id="461" name="文本框 460"/>
          <p:cNvSpPr txBox="1"/>
          <p:nvPr/>
        </p:nvSpPr>
        <p:spPr>
          <a:xfrm>
            <a:off x="3085038" y="1914185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323369"/>
              </a:buClr>
            </a:pPr>
            <a:r>
              <a:rPr lang="zh-CN" altLang="en-US" sz="2400" dirty="0">
                <a:solidFill>
                  <a:srgbClr val="BFBFBF"/>
                </a:solidFill>
                <a:sym typeface="+mn-lt"/>
              </a:rPr>
              <a:t>人力资源管理意识</a:t>
            </a: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62" name="文本框 461"/>
          <p:cNvSpPr txBox="1"/>
          <p:nvPr/>
        </p:nvSpPr>
        <p:spPr>
          <a:xfrm>
            <a:off x="3110291" y="3657843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01B1C3"/>
              </a:buClr>
            </a:pPr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sym typeface="+mn-lt"/>
              </a:rPr>
              <a:t>  </a:t>
            </a:r>
            <a:r>
              <a:rPr lang="zh-CN" altLang="en-US" sz="2400" dirty="0">
                <a:solidFill>
                  <a:srgbClr val="8EA3A4"/>
                </a:solidFill>
                <a:sym typeface="+mn-lt"/>
              </a:rPr>
              <a:t>持之以恒的毅力</a:t>
            </a: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63" name="文本框 462"/>
          <p:cNvSpPr txBox="1"/>
          <p:nvPr/>
        </p:nvSpPr>
        <p:spPr>
          <a:xfrm>
            <a:off x="8682317" y="1914185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01B1C3"/>
              </a:buClr>
            </a:pPr>
            <a:r>
              <a:rPr lang="zh-CN" altLang="en-US" sz="2400" dirty="0">
                <a:solidFill>
                  <a:srgbClr val="79777C"/>
                </a:solidFill>
                <a:sym typeface="+mn-lt"/>
              </a:rPr>
              <a:t>良好的心态</a:t>
            </a: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64" name="文本框 463"/>
          <p:cNvSpPr txBox="1"/>
          <p:nvPr/>
        </p:nvSpPr>
        <p:spPr>
          <a:xfrm>
            <a:off x="8682316" y="5452275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01B1C3"/>
              </a:buClr>
            </a:pPr>
            <a:r>
              <a:rPr lang="zh-CN" altLang="en-US" sz="2400" dirty="0">
                <a:solidFill>
                  <a:srgbClr val="F45157"/>
                </a:solidFill>
                <a:sym typeface="+mn-lt"/>
              </a:rPr>
              <a:t>专业的知识技能</a:t>
            </a: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65" name="文本框 464"/>
          <p:cNvSpPr txBox="1"/>
          <p:nvPr/>
        </p:nvSpPr>
        <p:spPr>
          <a:xfrm>
            <a:off x="8682316" y="3683230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323369"/>
              </a:buClr>
            </a:pPr>
            <a:r>
              <a:rPr lang="zh-CN" altLang="en-US" sz="2400" dirty="0">
                <a:solidFill>
                  <a:srgbClr val="564B45"/>
                </a:solidFill>
                <a:sym typeface="+mn-lt"/>
              </a:rPr>
              <a:t>全面的知识结构</a:t>
            </a: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466" name="文本框 465"/>
          <p:cNvSpPr txBox="1"/>
          <p:nvPr/>
        </p:nvSpPr>
        <p:spPr>
          <a:xfrm>
            <a:off x="3110290" y="5452275"/>
            <a:ext cx="295465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323369"/>
              </a:buClr>
            </a:pPr>
            <a:r>
              <a:rPr lang="zh-CN" altLang="en-US" sz="2400" dirty="0">
                <a:solidFill>
                  <a:srgbClr val="56777F"/>
                </a:solidFill>
                <a:sym typeface="+mn-lt"/>
              </a:rPr>
              <a:t>良好的人文素质修养</a:t>
            </a: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74473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1000">
        <p14:doors dir="vert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1" grpId="0"/>
      <p:bldP spid="462" grpId="0"/>
      <p:bldP spid="463" grpId="0"/>
      <p:bldP spid="464" grpId="0"/>
      <p:bldP spid="465" grpId="0"/>
      <p:bldP spid="46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解决问题能力 </a:t>
            </a:r>
            <a:r>
              <a:rPr lang="en-US" altLang="zh-CN" dirty="0"/>
              <a:t>| Solve The Problem</a:t>
            </a:r>
            <a:endParaRPr lang="zh-CN" altLang="en-US" dirty="0"/>
          </a:p>
        </p:txBody>
      </p:sp>
      <p:grpSp>
        <p:nvGrpSpPr>
          <p:cNvPr id="38" name="组合 37"/>
          <p:cNvGrpSpPr/>
          <p:nvPr/>
        </p:nvGrpSpPr>
        <p:grpSpPr>
          <a:xfrm>
            <a:off x="4057650" y="1992313"/>
            <a:ext cx="2030413" cy="1951037"/>
            <a:chOff x="4057650" y="1992313"/>
            <a:chExt cx="2030413" cy="1951037"/>
          </a:xfrm>
        </p:grpSpPr>
        <p:sp>
          <p:nvSpPr>
            <p:cNvPr id="41" name="任意多边形 40"/>
            <p:cNvSpPr>
              <a:spLocks noChangeArrowheads="1"/>
            </p:cNvSpPr>
            <p:nvPr/>
          </p:nvSpPr>
          <p:spPr bwMode="auto">
            <a:xfrm>
              <a:off x="4057650" y="1992313"/>
              <a:ext cx="2030413" cy="1951037"/>
            </a:xfrm>
            <a:custGeom>
              <a:avLst/>
              <a:gdLst>
                <a:gd name="T0" fmla="*/ 551486 w 2451517"/>
                <a:gd name="T1" fmla="*/ 987028 h 2356849"/>
                <a:gd name="T2" fmla="*/ 0 w 2451517"/>
                <a:gd name="T3" fmla="*/ 926542 h 2356849"/>
                <a:gd name="T4" fmla="*/ 2248641 w 2451517"/>
                <a:gd name="T5" fmla="*/ 812687 h 2356849"/>
                <a:gd name="T6" fmla="*/ 2433656 w 2451517"/>
                <a:gd name="T7" fmla="*/ 1385521 h 2356849"/>
                <a:gd name="T8" fmla="*/ 2383844 w 2451517"/>
                <a:gd name="T9" fmla="*/ 1495818 h 2356849"/>
                <a:gd name="T10" fmla="*/ 2284221 w 2451517"/>
                <a:gd name="T11" fmla="*/ 1513608 h 2356849"/>
                <a:gd name="T12" fmla="*/ 2273547 w 2451517"/>
                <a:gd name="T13" fmla="*/ 1591884 h 2356849"/>
                <a:gd name="T14" fmla="*/ 2284221 w 2451517"/>
                <a:gd name="T15" fmla="*/ 1734203 h 2356849"/>
                <a:gd name="T16" fmla="*/ 2234409 w 2451517"/>
                <a:gd name="T17" fmla="*/ 1851616 h 2356849"/>
                <a:gd name="T18" fmla="*/ 2035162 w 2451517"/>
                <a:gd name="T19" fmla="*/ 2146928 h 2356849"/>
                <a:gd name="T20" fmla="*/ 1572626 w 2451517"/>
                <a:gd name="T21" fmla="*/ 2349733 h 2356849"/>
                <a:gd name="T22" fmla="*/ 825450 w 2451517"/>
                <a:gd name="T23" fmla="*/ 2356849 h 2356849"/>
                <a:gd name="T24" fmla="*/ 825450 w 2451517"/>
                <a:gd name="T25" fmla="*/ 2082885 h 2356849"/>
                <a:gd name="T26" fmla="*/ 1551278 w 2451517"/>
                <a:gd name="T27" fmla="*/ 1136463 h 2356849"/>
                <a:gd name="T28" fmla="*/ 1209768 w 2451517"/>
                <a:gd name="T29" fmla="*/ 463256 h 2356849"/>
                <a:gd name="T30" fmla="*/ 551486 w 2451517"/>
                <a:gd name="T31" fmla="*/ 987028 h 23568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51517"/>
                <a:gd name="T49" fmla="*/ 0 h 2356849"/>
                <a:gd name="T50" fmla="*/ 2451517 w 2451517"/>
                <a:gd name="T51" fmla="*/ 2356849 h 235684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51517" h="2356849">
                  <a:moveTo>
                    <a:pt x="551486" y="987028"/>
                  </a:moveTo>
                  <a:lnTo>
                    <a:pt x="0" y="926542"/>
                  </a:lnTo>
                  <a:cubicBezTo>
                    <a:pt x="20142" y="-134567"/>
                    <a:pt x="1985706" y="-427383"/>
                    <a:pt x="2248641" y="812687"/>
                  </a:cubicBezTo>
                  <a:cubicBezTo>
                    <a:pt x="2267534" y="944811"/>
                    <a:pt x="2147395" y="1066240"/>
                    <a:pt x="2433656" y="1385521"/>
                  </a:cubicBezTo>
                  <a:cubicBezTo>
                    <a:pt x="2470526" y="1427634"/>
                    <a:pt x="2448574" y="1475094"/>
                    <a:pt x="2383844" y="1495818"/>
                  </a:cubicBezTo>
                  <a:lnTo>
                    <a:pt x="2284221" y="1513608"/>
                  </a:lnTo>
                  <a:cubicBezTo>
                    <a:pt x="2280663" y="1539700"/>
                    <a:pt x="2272342" y="1563410"/>
                    <a:pt x="2273547" y="1591884"/>
                  </a:cubicBezTo>
                  <a:cubicBezTo>
                    <a:pt x="2400929" y="1705999"/>
                    <a:pt x="2280663" y="1686763"/>
                    <a:pt x="2284221" y="1734203"/>
                  </a:cubicBezTo>
                  <a:cubicBezTo>
                    <a:pt x="2370011" y="1792391"/>
                    <a:pt x="2229582" y="1819622"/>
                    <a:pt x="2234409" y="1851616"/>
                  </a:cubicBezTo>
                  <a:cubicBezTo>
                    <a:pt x="2246575" y="1973866"/>
                    <a:pt x="2334940" y="2141360"/>
                    <a:pt x="2035162" y="2146928"/>
                  </a:cubicBezTo>
                  <a:cubicBezTo>
                    <a:pt x="1885745" y="2154998"/>
                    <a:pt x="1631555" y="2163068"/>
                    <a:pt x="1572626" y="2349733"/>
                  </a:cubicBezTo>
                  <a:lnTo>
                    <a:pt x="825450" y="2356849"/>
                  </a:lnTo>
                  <a:lnTo>
                    <a:pt x="825450" y="2082885"/>
                  </a:lnTo>
                  <a:cubicBezTo>
                    <a:pt x="838793" y="1684068"/>
                    <a:pt x="1261710" y="1423362"/>
                    <a:pt x="1551278" y="1136463"/>
                  </a:cubicBezTo>
                  <a:cubicBezTo>
                    <a:pt x="1833612" y="855809"/>
                    <a:pt x="1507369" y="481018"/>
                    <a:pt x="1209768" y="463256"/>
                  </a:cubicBezTo>
                  <a:cubicBezTo>
                    <a:pt x="978843" y="452638"/>
                    <a:pt x="659452" y="506193"/>
                    <a:pt x="551486" y="987028"/>
                  </a:cubicBezTo>
                  <a:close/>
                </a:path>
              </a:pathLst>
            </a:custGeom>
            <a:solidFill>
              <a:srgbClr val="56777F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2" name="文本框 14"/>
            <p:cNvSpPr>
              <a:spLocks noChangeArrowheads="1"/>
            </p:cNvSpPr>
            <p:nvPr/>
          </p:nvSpPr>
          <p:spPr bwMode="auto">
            <a:xfrm>
              <a:off x="4670425" y="2425700"/>
              <a:ext cx="650875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56777F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01</a:t>
              </a:r>
              <a:endParaRPr lang="zh-CN" altLang="en-US" sz="3600" b="1" dirty="0">
                <a:solidFill>
                  <a:srgbClr val="56777F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129338" y="2009775"/>
            <a:ext cx="2028825" cy="1949450"/>
            <a:chOff x="6129338" y="2009775"/>
            <a:chExt cx="2028825" cy="1949450"/>
          </a:xfrm>
        </p:grpSpPr>
        <p:sp>
          <p:nvSpPr>
            <p:cNvPr id="45" name="任意多边形 44"/>
            <p:cNvSpPr>
              <a:spLocks noChangeArrowheads="1"/>
            </p:cNvSpPr>
            <p:nvPr/>
          </p:nvSpPr>
          <p:spPr bwMode="auto">
            <a:xfrm flipH="1">
              <a:off x="6129338" y="2009775"/>
              <a:ext cx="2028825" cy="1949450"/>
            </a:xfrm>
            <a:custGeom>
              <a:avLst/>
              <a:gdLst>
                <a:gd name="T0" fmla="*/ 551486 w 2451517"/>
                <a:gd name="T1" fmla="*/ 987028 h 2356849"/>
                <a:gd name="T2" fmla="*/ 0 w 2451517"/>
                <a:gd name="T3" fmla="*/ 926542 h 2356849"/>
                <a:gd name="T4" fmla="*/ 2248641 w 2451517"/>
                <a:gd name="T5" fmla="*/ 812687 h 2356849"/>
                <a:gd name="T6" fmla="*/ 2433656 w 2451517"/>
                <a:gd name="T7" fmla="*/ 1385521 h 2356849"/>
                <a:gd name="T8" fmla="*/ 2383844 w 2451517"/>
                <a:gd name="T9" fmla="*/ 1495818 h 2356849"/>
                <a:gd name="T10" fmla="*/ 2284221 w 2451517"/>
                <a:gd name="T11" fmla="*/ 1513608 h 2356849"/>
                <a:gd name="T12" fmla="*/ 2273547 w 2451517"/>
                <a:gd name="T13" fmla="*/ 1591884 h 2356849"/>
                <a:gd name="T14" fmla="*/ 2284221 w 2451517"/>
                <a:gd name="T15" fmla="*/ 1734203 h 2356849"/>
                <a:gd name="T16" fmla="*/ 2234409 w 2451517"/>
                <a:gd name="T17" fmla="*/ 1851616 h 2356849"/>
                <a:gd name="T18" fmla="*/ 2035162 w 2451517"/>
                <a:gd name="T19" fmla="*/ 2146928 h 2356849"/>
                <a:gd name="T20" fmla="*/ 1572626 w 2451517"/>
                <a:gd name="T21" fmla="*/ 2349733 h 2356849"/>
                <a:gd name="T22" fmla="*/ 825450 w 2451517"/>
                <a:gd name="T23" fmla="*/ 2356849 h 2356849"/>
                <a:gd name="T24" fmla="*/ 825450 w 2451517"/>
                <a:gd name="T25" fmla="*/ 2082885 h 2356849"/>
                <a:gd name="T26" fmla="*/ 1551278 w 2451517"/>
                <a:gd name="T27" fmla="*/ 1136463 h 2356849"/>
                <a:gd name="T28" fmla="*/ 1209768 w 2451517"/>
                <a:gd name="T29" fmla="*/ 463256 h 2356849"/>
                <a:gd name="T30" fmla="*/ 551486 w 2451517"/>
                <a:gd name="T31" fmla="*/ 987028 h 23568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51517"/>
                <a:gd name="T49" fmla="*/ 0 h 2356849"/>
                <a:gd name="T50" fmla="*/ 2451517 w 2451517"/>
                <a:gd name="T51" fmla="*/ 2356849 h 235684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51517" h="2356849">
                  <a:moveTo>
                    <a:pt x="551486" y="987028"/>
                  </a:moveTo>
                  <a:lnTo>
                    <a:pt x="0" y="926542"/>
                  </a:lnTo>
                  <a:cubicBezTo>
                    <a:pt x="20142" y="-134567"/>
                    <a:pt x="1985706" y="-427383"/>
                    <a:pt x="2248641" y="812687"/>
                  </a:cubicBezTo>
                  <a:cubicBezTo>
                    <a:pt x="2267534" y="944811"/>
                    <a:pt x="2147395" y="1066240"/>
                    <a:pt x="2433656" y="1385521"/>
                  </a:cubicBezTo>
                  <a:cubicBezTo>
                    <a:pt x="2470526" y="1427634"/>
                    <a:pt x="2448574" y="1475094"/>
                    <a:pt x="2383844" y="1495818"/>
                  </a:cubicBezTo>
                  <a:lnTo>
                    <a:pt x="2284221" y="1513608"/>
                  </a:lnTo>
                  <a:cubicBezTo>
                    <a:pt x="2280663" y="1539700"/>
                    <a:pt x="2272342" y="1563410"/>
                    <a:pt x="2273547" y="1591884"/>
                  </a:cubicBezTo>
                  <a:cubicBezTo>
                    <a:pt x="2400929" y="1705999"/>
                    <a:pt x="2280663" y="1686763"/>
                    <a:pt x="2284221" y="1734203"/>
                  </a:cubicBezTo>
                  <a:cubicBezTo>
                    <a:pt x="2370011" y="1792391"/>
                    <a:pt x="2229582" y="1819622"/>
                    <a:pt x="2234409" y="1851616"/>
                  </a:cubicBezTo>
                  <a:cubicBezTo>
                    <a:pt x="2246575" y="1973866"/>
                    <a:pt x="2334940" y="2141360"/>
                    <a:pt x="2035162" y="2146928"/>
                  </a:cubicBezTo>
                  <a:cubicBezTo>
                    <a:pt x="1885745" y="2154998"/>
                    <a:pt x="1631555" y="2163068"/>
                    <a:pt x="1572626" y="2349733"/>
                  </a:cubicBezTo>
                  <a:lnTo>
                    <a:pt x="825450" y="2356849"/>
                  </a:lnTo>
                  <a:lnTo>
                    <a:pt x="825450" y="2082885"/>
                  </a:lnTo>
                  <a:cubicBezTo>
                    <a:pt x="838793" y="1684068"/>
                    <a:pt x="1261710" y="1423362"/>
                    <a:pt x="1551278" y="1136463"/>
                  </a:cubicBezTo>
                  <a:cubicBezTo>
                    <a:pt x="1833612" y="855809"/>
                    <a:pt x="1507369" y="481018"/>
                    <a:pt x="1209768" y="463256"/>
                  </a:cubicBezTo>
                  <a:cubicBezTo>
                    <a:pt x="978843" y="452638"/>
                    <a:pt x="659452" y="506193"/>
                    <a:pt x="551486" y="987028"/>
                  </a:cubicBez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ffectLst>
              <a:outerShdw blurRad="127000" dist="63500" dir="18900000" algn="b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6" name="文本框 15"/>
            <p:cNvSpPr>
              <a:spLocks noChangeArrowheads="1"/>
            </p:cNvSpPr>
            <p:nvPr/>
          </p:nvSpPr>
          <p:spPr bwMode="auto">
            <a:xfrm>
              <a:off x="6916738" y="2427288"/>
              <a:ext cx="649287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838383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02</a:t>
              </a:r>
              <a:endParaRPr lang="zh-CN" altLang="en-US" sz="3600" b="1" dirty="0">
                <a:solidFill>
                  <a:srgbClr val="838383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516313" y="3540125"/>
            <a:ext cx="2157412" cy="2773363"/>
            <a:chOff x="3516313" y="3540125"/>
            <a:chExt cx="2157412" cy="2773363"/>
          </a:xfrm>
        </p:grpSpPr>
        <p:sp>
          <p:nvSpPr>
            <p:cNvPr id="48" name="任意多边形 47"/>
            <p:cNvSpPr>
              <a:spLocks noChangeArrowheads="1"/>
            </p:cNvSpPr>
            <p:nvPr/>
          </p:nvSpPr>
          <p:spPr bwMode="auto">
            <a:xfrm>
              <a:off x="3516313" y="3540125"/>
              <a:ext cx="2157412" cy="2073275"/>
            </a:xfrm>
            <a:custGeom>
              <a:avLst/>
              <a:gdLst>
                <a:gd name="T0" fmla="*/ 551486 w 2451517"/>
                <a:gd name="T1" fmla="*/ 987028 h 2356849"/>
                <a:gd name="T2" fmla="*/ 0 w 2451517"/>
                <a:gd name="T3" fmla="*/ 926542 h 2356849"/>
                <a:gd name="T4" fmla="*/ 2248641 w 2451517"/>
                <a:gd name="T5" fmla="*/ 812687 h 2356849"/>
                <a:gd name="T6" fmla="*/ 2433656 w 2451517"/>
                <a:gd name="T7" fmla="*/ 1385521 h 2356849"/>
                <a:gd name="T8" fmla="*/ 2383844 w 2451517"/>
                <a:gd name="T9" fmla="*/ 1495818 h 2356849"/>
                <a:gd name="T10" fmla="*/ 2284221 w 2451517"/>
                <a:gd name="T11" fmla="*/ 1513608 h 2356849"/>
                <a:gd name="T12" fmla="*/ 2273547 w 2451517"/>
                <a:gd name="T13" fmla="*/ 1591884 h 2356849"/>
                <a:gd name="T14" fmla="*/ 2284221 w 2451517"/>
                <a:gd name="T15" fmla="*/ 1734203 h 2356849"/>
                <a:gd name="T16" fmla="*/ 2234409 w 2451517"/>
                <a:gd name="T17" fmla="*/ 1851616 h 2356849"/>
                <a:gd name="T18" fmla="*/ 2035162 w 2451517"/>
                <a:gd name="T19" fmla="*/ 2146928 h 2356849"/>
                <a:gd name="T20" fmla="*/ 1572626 w 2451517"/>
                <a:gd name="T21" fmla="*/ 2349733 h 2356849"/>
                <a:gd name="T22" fmla="*/ 825450 w 2451517"/>
                <a:gd name="T23" fmla="*/ 2356849 h 2356849"/>
                <a:gd name="T24" fmla="*/ 825450 w 2451517"/>
                <a:gd name="T25" fmla="*/ 2082885 h 2356849"/>
                <a:gd name="T26" fmla="*/ 1551278 w 2451517"/>
                <a:gd name="T27" fmla="*/ 1136463 h 2356849"/>
                <a:gd name="T28" fmla="*/ 1209768 w 2451517"/>
                <a:gd name="T29" fmla="*/ 463256 h 2356849"/>
                <a:gd name="T30" fmla="*/ 551486 w 2451517"/>
                <a:gd name="T31" fmla="*/ 987028 h 23568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51517"/>
                <a:gd name="T49" fmla="*/ 0 h 2356849"/>
                <a:gd name="T50" fmla="*/ 2451517 w 2451517"/>
                <a:gd name="T51" fmla="*/ 2356849 h 235684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51517" h="2356849">
                  <a:moveTo>
                    <a:pt x="551486" y="987028"/>
                  </a:moveTo>
                  <a:lnTo>
                    <a:pt x="0" y="926542"/>
                  </a:lnTo>
                  <a:cubicBezTo>
                    <a:pt x="20142" y="-134567"/>
                    <a:pt x="1985706" y="-427383"/>
                    <a:pt x="2248641" y="812687"/>
                  </a:cubicBezTo>
                  <a:cubicBezTo>
                    <a:pt x="2267534" y="944811"/>
                    <a:pt x="2147395" y="1066240"/>
                    <a:pt x="2433656" y="1385521"/>
                  </a:cubicBezTo>
                  <a:cubicBezTo>
                    <a:pt x="2470526" y="1427634"/>
                    <a:pt x="2448574" y="1475094"/>
                    <a:pt x="2383844" y="1495818"/>
                  </a:cubicBezTo>
                  <a:lnTo>
                    <a:pt x="2284221" y="1513608"/>
                  </a:lnTo>
                  <a:cubicBezTo>
                    <a:pt x="2280663" y="1539700"/>
                    <a:pt x="2272342" y="1563410"/>
                    <a:pt x="2273547" y="1591884"/>
                  </a:cubicBezTo>
                  <a:cubicBezTo>
                    <a:pt x="2400929" y="1705999"/>
                    <a:pt x="2280663" y="1686763"/>
                    <a:pt x="2284221" y="1734203"/>
                  </a:cubicBezTo>
                  <a:cubicBezTo>
                    <a:pt x="2370011" y="1792391"/>
                    <a:pt x="2229582" y="1819622"/>
                    <a:pt x="2234409" y="1851616"/>
                  </a:cubicBezTo>
                  <a:cubicBezTo>
                    <a:pt x="2246575" y="1973866"/>
                    <a:pt x="2334940" y="2141360"/>
                    <a:pt x="2035162" y="2146928"/>
                  </a:cubicBezTo>
                  <a:cubicBezTo>
                    <a:pt x="1885745" y="2154998"/>
                    <a:pt x="1631555" y="2163068"/>
                    <a:pt x="1572626" y="2349733"/>
                  </a:cubicBezTo>
                  <a:lnTo>
                    <a:pt x="825450" y="2356849"/>
                  </a:lnTo>
                  <a:lnTo>
                    <a:pt x="825450" y="2082885"/>
                  </a:lnTo>
                  <a:cubicBezTo>
                    <a:pt x="838793" y="1684068"/>
                    <a:pt x="1261710" y="1423362"/>
                    <a:pt x="1551278" y="1136463"/>
                  </a:cubicBezTo>
                  <a:cubicBezTo>
                    <a:pt x="1833612" y="855809"/>
                    <a:pt x="1507369" y="481018"/>
                    <a:pt x="1209768" y="463256"/>
                  </a:cubicBezTo>
                  <a:cubicBezTo>
                    <a:pt x="978843" y="452638"/>
                    <a:pt x="659452" y="506193"/>
                    <a:pt x="551486" y="987028"/>
                  </a:cubicBezTo>
                  <a:close/>
                </a:path>
              </a:pathLst>
            </a:custGeom>
            <a:solidFill>
              <a:srgbClr val="79777C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49" name="矩形 48"/>
            <p:cNvSpPr>
              <a:spLocks noChangeArrowheads="1"/>
            </p:cNvSpPr>
            <p:nvPr/>
          </p:nvSpPr>
          <p:spPr bwMode="auto">
            <a:xfrm>
              <a:off x="4233863" y="5776913"/>
              <a:ext cx="669925" cy="536575"/>
            </a:xfrm>
            <a:prstGeom prst="rect">
              <a:avLst/>
            </a:prstGeom>
            <a:solidFill>
              <a:srgbClr val="79777C"/>
            </a:solidFill>
            <a:ln>
              <a:noFill/>
            </a:ln>
            <a:effectLst>
              <a:outerShdw blurRad="127000" dist="63500" dir="8100000" algn="tr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0" name="文本框 16"/>
            <p:cNvSpPr>
              <a:spLocks noChangeArrowheads="1"/>
            </p:cNvSpPr>
            <p:nvPr/>
          </p:nvSpPr>
          <p:spPr bwMode="auto">
            <a:xfrm>
              <a:off x="4200525" y="3983038"/>
              <a:ext cx="649288" cy="6461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79777C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03</a:t>
              </a:r>
              <a:endParaRPr lang="zh-CN" altLang="en-US" sz="3600" b="1" dirty="0">
                <a:solidFill>
                  <a:srgbClr val="79777C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524625" y="3556000"/>
            <a:ext cx="2157413" cy="2774950"/>
            <a:chOff x="6524625" y="3556000"/>
            <a:chExt cx="2157413" cy="2774950"/>
          </a:xfrm>
        </p:grpSpPr>
        <p:sp>
          <p:nvSpPr>
            <p:cNvPr id="52" name="任意多边形 51"/>
            <p:cNvSpPr>
              <a:spLocks noChangeArrowheads="1"/>
            </p:cNvSpPr>
            <p:nvPr/>
          </p:nvSpPr>
          <p:spPr bwMode="auto">
            <a:xfrm flipH="1">
              <a:off x="6524625" y="3556000"/>
              <a:ext cx="2157413" cy="2074863"/>
            </a:xfrm>
            <a:custGeom>
              <a:avLst/>
              <a:gdLst>
                <a:gd name="T0" fmla="*/ 551486 w 2451517"/>
                <a:gd name="T1" fmla="*/ 987028 h 2356849"/>
                <a:gd name="T2" fmla="*/ 0 w 2451517"/>
                <a:gd name="T3" fmla="*/ 926542 h 2356849"/>
                <a:gd name="T4" fmla="*/ 2248641 w 2451517"/>
                <a:gd name="T5" fmla="*/ 812687 h 2356849"/>
                <a:gd name="T6" fmla="*/ 2433656 w 2451517"/>
                <a:gd name="T7" fmla="*/ 1385521 h 2356849"/>
                <a:gd name="T8" fmla="*/ 2383844 w 2451517"/>
                <a:gd name="T9" fmla="*/ 1495818 h 2356849"/>
                <a:gd name="T10" fmla="*/ 2284221 w 2451517"/>
                <a:gd name="T11" fmla="*/ 1513608 h 2356849"/>
                <a:gd name="T12" fmla="*/ 2273547 w 2451517"/>
                <a:gd name="T13" fmla="*/ 1591884 h 2356849"/>
                <a:gd name="T14" fmla="*/ 2284221 w 2451517"/>
                <a:gd name="T15" fmla="*/ 1734203 h 2356849"/>
                <a:gd name="T16" fmla="*/ 2234409 w 2451517"/>
                <a:gd name="T17" fmla="*/ 1851616 h 2356849"/>
                <a:gd name="T18" fmla="*/ 2035162 w 2451517"/>
                <a:gd name="T19" fmla="*/ 2146928 h 2356849"/>
                <a:gd name="T20" fmla="*/ 1572626 w 2451517"/>
                <a:gd name="T21" fmla="*/ 2349733 h 2356849"/>
                <a:gd name="T22" fmla="*/ 825450 w 2451517"/>
                <a:gd name="T23" fmla="*/ 2356849 h 2356849"/>
                <a:gd name="T24" fmla="*/ 825450 w 2451517"/>
                <a:gd name="T25" fmla="*/ 2082885 h 2356849"/>
                <a:gd name="T26" fmla="*/ 1551278 w 2451517"/>
                <a:gd name="T27" fmla="*/ 1136463 h 2356849"/>
                <a:gd name="T28" fmla="*/ 1209768 w 2451517"/>
                <a:gd name="T29" fmla="*/ 463256 h 2356849"/>
                <a:gd name="T30" fmla="*/ 551486 w 2451517"/>
                <a:gd name="T31" fmla="*/ 987028 h 2356849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2451517"/>
                <a:gd name="T49" fmla="*/ 0 h 2356849"/>
                <a:gd name="T50" fmla="*/ 2451517 w 2451517"/>
                <a:gd name="T51" fmla="*/ 2356849 h 2356849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2451517" h="2356849">
                  <a:moveTo>
                    <a:pt x="551486" y="987028"/>
                  </a:moveTo>
                  <a:lnTo>
                    <a:pt x="0" y="926542"/>
                  </a:lnTo>
                  <a:cubicBezTo>
                    <a:pt x="20142" y="-134567"/>
                    <a:pt x="1985706" y="-427383"/>
                    <a:pt x="2248641" y="812687"/>
                  </a:cubicBezTo>
                  <a:cubicBezTo>
                    <a:pt x="2267534" y="944811"/>
                    <a:pt x="2147395" y="1066240"/>
                    <a:pt x="2433656" y="1385521"/>
                  </a:cubicBezTo>
                  <a:cubicBezTo>
                    <a:pt x="2470526" y="1427634"/>
                    <a:pt x="2448574" y="1475094"/>
                    <a:pt x="2383844" y="1495818"/>
                  </a:cubicBezTo>
                  <a:lnTo>
                    <a:pt x="2284221" y="1513608"/>
                  </a:lnTo>
                  <a:cubicBezTo>
                    <a:pt x="2280663" y="1539700"/>
                    <a:pt x="2272342" y="1563410"/>
                    <a:pt x="2273547" y="1591884"/>
                  </a:cubicBezTo>
                  <a:cubicBezTo>
                    <a:pt x="2400929" y="1705999"/>
                    <a:pt x="2280663" y="1686763"/>
                    <a:pt x="2284221" y="1734203"/>
                  </a:cubicBezTo>
                  <a:cubicBezTo>
                    <a:pt x="2370011" y="1792391"/>
                    <a:pt x="2229582" y="1819622"/>
                    <a:pt x="2234409" y="1851616"/>
                  </a:cubicBezTo>
                  <a:cubicBezTo>
                    <a:pt x="2246575" y="1973866"/>
                    <a:pt x="2334940" y="2141360"/>
                    <a:pt x="2035162" y="2146928"/>
                  </a:cubicBezTo>
                  <a:cubicBezTo>
                    <a:pt x="1885745" y="2154998"/>
                    <a:pt x="1631555" y="2163068"/>
                    <a:pt x="1572626" y="2349733"/>
                  </a:cubicBezTo>
                  <a:lnTo>
                    <a:pt x="825450" y="2356849"/>
                  </a:lnTo>
                  <a:lnTo>
                    <a:pt x="825450" y="2082885"/>
                  </a:lnTo>
                  <a:cubicBezTo>
                    <a:pt x="838793" y="1684068"/>
                    <a:pt x="1261710" y="1423362"/>
                    <a:pt x="1551278" y="1136463"/>
                  </a:cubicBezTo>
                  <a:cubicBezTo>
                    <a:pt x="1833612" y="855809"/>
                    <a:pt x="1507369" y="481018"/>
                    <a:pt x="1209768" y="463256"/>
                  </a:cubicBezTo>
                  <a:cubicBezTo>
                    <a:pt x="978843" y="452638"/>
                    <a:pt x="659452" y="506193"/>
                    <a:pt x="551486" y="987028"/>
                  </a:cubicBezTo>
                  <a:close/>
                </a:path>
              </a:pathLst>
            </a:custGeom>
            <a:solidFill>
              <a:srgbClr val="F45157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3" name="矩形 13"/>
            <p:cNvSpPr>
              <a:spLocks noChangeArrowheads="1"/>
            </p:cNvSpPr>
            <p:nvPr/>
          </p:nvSpPr>
          <p:spPr bwMode="auto">
            <a:xfrm flipH="1">
              <a:off x="7294563" y="5794375"/>
              <a:ext cx="669925" cy="536575"/>
            </a:xfrm>
            <a:prstGeom prst="rect">
              <a:avLst/>
            </a:prstGeom>
            <a:solidFill>
              <a:srgbClr val="F45157"/>
            </a:soli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54" name="文本框 17"/>
            <p:cNvSpPr>
              <a:spLocks noChangeArrowheads="1"/>
            </p:cNvSpPr>
            <p:nvPr/>
          </p:nvSpPr>
          <p:spPr bwMode="auto">
            <a:xfrm>
              <a:off x="7375525" y="4032250"/>
              <a:ext cx="649288" cy="647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3600" b="1" dirty="0">
                  <a:solidFill>
                    <a:srgbClr val="F45157"/>
                  </a:solidFill>
                  <a:latin typeface="方正姚体" panose="02010601030101010101" pitchFamily="2" charset="-122"/>
                  <a:ea typeface="方正姚体" panose="02010601030101010101" pitchFamily="2" charset="-122"/>
                  <a:sym typeface="方正姚体" panose="02010601030101010101" pitchFamily="2" charset="-122"/>
                </a:rPr>
                <a:t>04</a:t>
              </a:r>
              <a:endParaRPr lang="zh-CN" altLang="en-US" sz="3600" b="1" dirty="0">
                <a:solidFill>
                  <a:srgbClr val="F45157"/>
                </a:solidFill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endParaRPr>
            </a:p>
          </p:txBody>
        </p:sp>
      </p:grpSp>
      <p:sp>
        <p:nvSpPr>
          <p:cNvPr id="55" name="文本框 54"/>
          <p:cNvSpPr txBox="1"/>
          <p:nvPr/>
        </p:nvSpPr>
        <p:spPr>
          <a:xfrm>
            <a:off x="941388" y="2425700"/>
            <a:ext cx="2339102" cy="14711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Clr>
                <a:srgbClr val="323369"/>
              </a:buClr>
            </a:pPr>
            <a:r>
              <a:rPr lang="zh-CN" altLang="en-US" sz="2800" b="1" dirty="0">
                <a:solidFill>
                  <a:srgbClr val="56777F"/>
                </a:solidFill>
                <a:cs typeface="+mn-ea"/>
                <a:sym typeface="+mn-lt"/>
              </a:rPr>
              <a:t>发现问题</a:t>
            </a: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941388" y="4775177"/>
            <a:ext cx="2339102" cy="14711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Clr>
                <a:srgbClr val="01B1C3"/>
              </a:buClr>
            </a:pPr>
            <a:r>
              <a:rPr lang="zh-CN" altLang="en-US" sz="2800" b="1" dirty="0">
                <a:solidFill>
                  <a:srgbClr val="79777C"/>
                </a:solidFill>
                <a:cs typeface="+mn-ea"/>
                <a:sym typeface="+mn-lt"/>
              </a:rPr>
              <a:t>解决问题</a:t>
            </a: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8917737" y="2534227"/>
            <a:ext cx="2339102" cy="14711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Clr>
                <a:srgbClr val="01B1C3"/>
              </a:buClr>
            </a:pPr>
            <a:r>
              <a:rPr lang="zh-CN" altLang="en-US" sz="2800" b="1" dirty="0">
                <a:solidFill>
                  <a:srgbClr val="564B45"/>
                </a:solidFill>
                <a:cs typeface="+mn-ea"/>
                <a:sym typeface="+mn-lt"/>
              </a:rPr>
              <a:t>分析问题</a:t>
            </a: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8917737" y="4883704"/>
            <a:ext cx="2339102" cy="147117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  <a:buClr>
                <a:srgbClr val="323369"/>
              </a:buClr>
            </a:pPr>
            <a:r>
              <a:rPr lang="zh-CN" altLang="en-US" sz="2800" b="1" dirty="0">
                <a:solidFill>
                  <a:srgbClr val="F45157"/>
                </a:solidFill>
                <a:cs typeface="+mn-ea"/>
                <a:sym typeface="+mn-lt"/>
              </a:rPr>
              <a:t>总结思考</a:t>
            </a:r>
            <a:endParaRPr lang="en-US" altLang="zh-CN" sz="2800" b="1" dirty="0">
              <a:solidFill>
                <a:srgbClr val="F45157"/>
              </a:solidFill>
              <a:cs typeface="+mn-ea"/>
              <a:sym typeface="+mn-lt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94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解决问题能力 </a:t>
            </a:r>
            <a:r>
              <a:rPr lang="en-US" altLang="zh-CN" dirty="0"/>
              <a:t>| Solve The Problem</a:t>
            </a:r>
            <a:endParaRPr lang="zh-CN" altLang="en-US" dirty="0"/>
          </a:p>
        </p:txBody>
      </p:sp>
      <p:cxnSp>
        <p:nvCxnSpPr>
          <p:cNvPr id="38" name="直接连接符 37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859069" y="3190281"/>
            <a:ext cx="4608000" cy="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直接连接符 40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flipV="1">
            <a:off x="5472463" y="3207755"/>
            <a:ext cx="0" cy="309600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直接连接符 41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5472462" y="6310561"/>
            <a:ext cx="5760000" cy="0"/>
          </a:xfrm>
          <a:prstGeom prst="line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43" name="组合 4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1352562" y="1996074"/>
            <a:ext cx="2366566" cy="2366566"/>
            <a:chOff x="2380069" y="5306566"/>
            <a:chExt cx="1368000" cy="1368000"/>
          </a:xfrm>
        </p:grpSpPr>
        <p:sp>
          <p:nvSpPr>
            <p:cNvPr id="45" name="椭圆 44"/>
            <p:cNvSpPr/>
            <p:nvPr/>
          </p:nvSpPr>
          <p:spPr>
            <a:xfrm>
              <a:off x="2380069" y="5306566"/>
              <a:ext cx="1368000" cy="13680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6" name="椭圆 45"/>
            <p:cNvSpPr>
              <a:spLocks noChangeAspect="1"/>
            </p:cNvSpPr>
            <p:nvPr/>
          </p:nvSpPr>
          <p:spPr>
            <a:xfrm>
              <a:off x="2534773" y="5461270"/>
              <a:ext cx="1058592" cy="1058592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 w="25400">
              <a:solidFill>
                <a:schemeClr val="bg1"/>
              </a:solidFill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</p:grpSp>
      <p:grpSp>
        <p:nvGrpSpPr>
          <p:cNvPr id="47" name="组合 4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5196835" y="3569807"/>
            <a:ext cx="576000" cy="576000"/>
            <a:chOff x="5196835" y="3569807"/>
            <a:chExt cx="576000" cy="576000"/>
          </a:xfrm>
        </p:grpSpPr>
        <p:sp>
          <p:nvSpPr>
            <p:cNvPr id="48" name="椭圆 47"/>
            <p:cNvSpPr>
              <a:spLocks noChangeAspect="1"/>
            </p:cNvSpPr>
            <p:nvPr/>
          </p:nvSpPr>
          <p:spPr>
            <a:xfrm>
              <a:off x="5196835" y="3569807"/>
              <a:ext cx="576000" cy="576000"/>
            </a:xfrm>
            <a:prstGeom prst="ellipse">
              <a:avLst/>
            </a:prstGeom>
            <a:solidFill>
              <a:srgbClr val="79777C"/>
            </a:solidFill>
            <a:ln w="25400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49" name="文本框 4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5235058" y="3593639"/>
              <a:ext cx="474810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A</a:t>
              </a:r>
            </a:p>
          </p:txBody>
        </p:sp>
      </p:grpSp>
      <p:grpSp>
        <p:nvGrpSpPr>
          <p:cNvPr id="50" name="组合 49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5196835" y="4526176"/>
            <a:ext cx="576000" cy="576000"/>
            <a:chOff x="5196835" y="4526176"/>
            <a:chExt cx="576000" cy="576000"/>
          </a:xfrm>
        </p:grpSpPr>
        <p:sp>
          <p:nvSpPr>
            <p:cNvPr id="51" name="椭圆 50"/>
            <p:cNvSpPr>
              <a:spLocks noChangeAspect="1"/>
            </p:cNvSpPr>
            <p:nvPr/>
          </p:nvSpPr>
          <p:spPr>
            <a:xfrm>
              <a:off x="5196835" y="4526176"/>
              <a:ext cx="576000" cy="576000"/>
            </a:xfrm>
            <a:prstGeom prst="ellipse">
              <a:avLst/>
            </a:prstGeom>
            <a:solidFill>
              <a:srgbClr val="564B45"/>
            </a:solidFill>
            <a:ln w="25400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52" name="文本框 51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5235058" y="4550008"/>
              <a:ext cx="455574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B</a:t>
              </a:r>
            </a:p>
          </p:txBody>
        </p:sp>
      </p:grpSp>
      <p:grpSp>
        <p:nvGrpSpPr>
          <p:cNvPr id="53" name="组合 5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5196835" y="5483177"/>
            <a:ext cx="576000" cy="576000"/>
            <a:chOff x="5196835" y="5483177"/>
            <a:chExt cx="576000" cy="576000"/>
          </a:xfrm>
        </p:grpSpPr>
        <p:sp>
          <p:nvSpPr>
            <p:cNvPr id="54" name="椭圆 53"/>
            <p:cNvSpPr>
              <a:spLocks noChangeAspect="1"/>
            </p:cNvSpPr>
            <p:nvPr/>
          </p:nvSpPr>
          <p:spPr>
            <a:xfrm>
              <a:off x="5196835" y="5483177"/>
              <a:ext cx="576000" cy="576000"/>
            </a:xfrm>
            <a:prstGeom prst="ellipse">
              <a:avLst/>
            </a:prstGeom>
            <a:solidFill>
              <a:srgbClr val="F45157"/>
            </a:solidFill>
            <a:ln w="25400">
              <a:noFill/>
            </a:ln>
            <a:effectLst>
              <a:outerShdw blurRad="254000" dist="190500" dir="8100000" algn="tr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55" name="文本框 54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5235058" y="5507009"/>
              <a:ext cx="487634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>
                  <a:solidFill>
                    <a:prstClr val="white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  <a:cs typeface="Kartika" panose="02020503030404060203" pitchFamily="18" charset="0"/>
                </a:rPr>
                <a:t>C</a:t>
              </a:r>
            </a:p>
          </p:txBody>
        </p:sp>
      </p:grpSp>
      <p:sp>
        <p:nvSpPr>
          <p:cNvPr id="56" name="文本框 5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908127" y="3569807"/>
            <a:ext cx="90281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79777C"/>
                </a:solidFill>
                <a:latin typeface="微软雅黑" panose="020B0503020204020204" pitchFamily="34" charset="-122"/>
                <a:cs typeface="Kartika" panose="02020503030404060203" pitchFamily="18" charset="0"/>
              </a:rPr>
              <a:t>标题</a:t>
            </a:r>
            <a:endParaRPr lang="en-US" altLang="zh-CN" sz="2800" dirty="0">
              <a:solidFill>
                <a:srgbClr val="79777C"/>
              </a:solidFill>
              <a:latin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57" name="文本框 5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935761" y="4550008"/>
            <a:ext cx="90281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564B45"/>
                </a:solidFill>
                <a:latin typeface="微软雅黑" panose="020B0503020204020204" pitchFamily="34" charset="-122"/>
                <a:cs typeface="Kartika" panose="02020503030404060203" pitchFamily="18" charset="0"/>
              </a:rPr>
              <a:t>标题</a:t>
            </a:r>
            <a:endParaRPr lang="en-US" altLang="zh-CN" sz="2800" dirty="0">
              <a:solidFill>
                <a:srgbClr val="564B45"/>
              </a:solidFill>
              <a:latin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58" name="文本框 57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3925174" y="5540845"/>
            <a:ext cx="902811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F45157"/>
                </a:solidFill>
                <a:latin typeface="微软雅黑" panose="020B0503020204020204" pitchFamily="34" charset="-122"/>
                <a:cs typeface="Kartika" panose="02020503030404060203" pitchFamily="18" charset="0"/>
              </a:rPr>
              <a:t>标题</a:t>
            </a:r>
            <a:endParaRPr lang="en-US" altLang="zh-CN" sz="2800" dirty="0">
              <a:solidFill>
                <a:srgbClr val="F45157"/>
              </a:solidFill>
              <a:latin typeface="微软雅黑" panose="020B0503020204020204" pitchFamily="34" charset="-122"/>
              <a:cs typeface="Kartika" panose="02020503030404060203" pitchFamily="18" charset="0"/>
            </a:endParaRPr>
          </a:p>
        </p:txBody>
      </p:sp>
      <p:sp>
        <p:nvSpPr>
          <p:cNvPr id="59" name="文本框 58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6106654" y="3552366"/>
            <a:ext cx="5211683" cy="218521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7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60" name="文本框 59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6122533" y="4526176"/>
            <a:ext cx="5211683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61" name="文本框 60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6114837" y="5534561"/>
            <a:ext cx="5211683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1476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7000">
        <p14:doors dir="vert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75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250"/>
                            </p:stCondLst>
                            <p:childTnLst>
                              <p:par>
                                <p:cTn id="22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0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57" grpId="0"/>
      <p:bldP spid="58" grpId="0"/>
      <p:bldP spid="59" grpId="0"/>
      <p:bldP spid="60" grpId="0"/>
      <p:bldP spid="6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标题 3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岗位职责 </a:t>
            </a:r>
            <a:r>
              <a:rPr lang="en-US" altLang="zh-CN" dirty="0"/>
              <a:t>| Responsibilities</a:t>
            </a:r>
            <a:endParaRPr lang="zh-CN" altLang="en-US" dirty="0"/>
          </a:p>
        </p:txBody>
      </p:sp>
      <p:sp>
        <p:nvSpPr>
          <p:cNvPr id="42" name="椭圆 41"/>
          <p:cNvSpPr>
            <a:spLocks noChangeAspect="1"/>
          </p:cNvSpPr>
          <p:nvPr/>
        </p:nvSpPr>
        <p:spPr>
          <a:xfrm>
            <a:off x="2918119" y="3079119"/>
            <a:ext cx="1823244" cy="1823244"/>
          </a:xfrm>
          <a:prstGeom prst="ellipse">
            <a:avLst/>
          </a:prstGeom>
          <a:gradFill>
            <a:gsLst>
              <a:gs pos="0">
                <a:srgbClr val="CACACA"/>
              </a:gs>
              <a:gs pos="100000">
                <a:schemeClr val="bg1"/>
              </a:gs>
            </a:gsLst>
            <a:lin ang="5400000" scaled="1"/>
          </a:gradFill>
          <a:ln w="31750" cap="flat">
            <a:gradFill>
              <a:gsLst>
                <a:gs pos="0">
                  <a:schemeClr val="bg1"/>
                </a:gs>
                <a:gs pos="100000">
                  <a:srgbClr val="CDCDCD"/>
                </a:gs>
              </a:gsLst>
              <a:lin ang="5400000" scaled="1"/>
            </a:gradFill>
            <a:prstDash val="solid"/>
            <a:miter lim="800000"/>
            <a:headEnd/>
            <a:tailEnd/>
          </a:ln>
          <a:effectLst>
            <a:outerShdw blurRad="279400" dist="25400" dir="5400000" sx="102000" sy="102000" algn="t" rotWithShape="0">
              <a:schemeClr val="tx1">
                <a:lumMod val="95000"/>
                <a:lumOff val="5000"/>
                <a:alpha val="28000"/>
              </a:schemeClr>
            </a:outerShdw>
          </a:effectLst>
        </p:spPr>
        <p:txBody>
          <a:bodyPr lIns="91440" tIns="45720" rIns="91440" bIns="45720"/>
          <a:lstStyle/>
          <a:p>
            <a:pPr>
              <a:defRPr/>
            </a:pPr>
            <a:endParaRPr lang="zh-CN" altLang="en-US" sz="2400">
              <a:solidFill>
                <a:prstClr val="black"/>
              </a:solidFill>
            </a:endParaRPr>
          </a:p>
        </p:txBody>
      </p:sp>
      <p:sp>
        <p:nvSpPr>
          <p:cNvPr id="43" name="文本框 51"/>
          <p:cNvSpPr txBox="1">
            <a:spLocks noChangeAspect="1"/>
          </p:cNvSpPr>
          <p:nvPr/>
        </p:nvSpPr>
        <p:spPr>
          <a:xfrm>
            <a:off x="3218085" y="3476037"/>
            <a:ext cx="1205779" cy="91319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>
              <a:defRPr/>
            </a:pPr>
            <a:r>
              <a:rPr lang="en-US" altLang="zh-CN" sz="2667" dirty="0">
                <a:solidFill>
                  <a:prstClr val="black">
                    <a:lumMod val="65000"/>
                    <a:lumOff val="35000"/>
                  </a:prstClr>
                </a:solidFill>
              </a:rPr>
              <a:t>Sample</a:t>
            </a:r>
          </a:p>
          <a:p>
            <a:pPr algn="ctr">
              <a:defRPr/>
            </a:pPr>
            <a:r>
              <a:rPr lang="en-US" altLang="zh-CN" sz="2667" dirty="0">
                <a:solidFill>
                  <a:prstClr val="black">
                    <a:lumMod val="65000"/>
                    <a:lumOff val="35000"/>
                  </a:prstClr>
                </a:solidFill>
                <a:latin typeface="Arial Black" panose="020B0A04020102020204" pitchFamily="34" charset="0"/>
              </a:rPr>
              <a:t>TEXT</a:t>
            </a:r>
            <a:endParaRPr lang="zh-CN" altLang="en-US" sz="2667" dirty="0">
              <a:solidFill>
                <a:prstClr val="black">
                  <a:lumMod val="65000"/>
                  <a:lumOff val="35000"/>
                </a:prstClr>
              </a:solidFill>
              <a:latin typeface="Arial Black" panose="020B0A04020102020204" pitchFamily="34" charset="0"/>
            </a:endParaRPr>
          </a:p>
        </p:txBody>
      </p:sp>
      <p:grpSp>
        <p:nvGrpSpPr>
          <p:cNvPr id="44" name="组合 2"/>
          <p:cNvGrpSpPr>
            <a:grpSpLocks noChangeAspect="1"/>
          </p:cNvGrpSpPr>
          <p:nvPr/>
        </p:nvGrpSpPr>
        <p:grpSpPr bwMode="auto">
          <a:xfrm>
            <a:off x="3083837" y="1508788"/>
            <a:ext cx="1486477" cy="1954068"/>
            <a:chOff x="3134642" y="175171"/>
            <a:chExt cx="1634868" cy="2149364"/>
          </a:xfrm>
        </p:grpSpPr>
        <p:sp>
          <p:nvSpPr>
            <p:cNvPr id="45" name="Freeform 5"/>
            <p:cNvSpPr>
              <a:spLocks/>
            </p:cNvSpPr>
            <p:nvPr/>
          </p:nvSpPr>
          <p:spPr bwMode="auto">
            <a:xfrm>
              <a:off x="3134642" y="175171"/>
              <a:ext cx="1634868" cy="2149364"/>
            </a:xfrm>
            <a:custGeom>
              <a:avLst/>
              <a:gdLst>
                <a:gd name="T0" fmla="*/ 552 w 552"/>
                <a:gd name="T1" fmla="*/ 285 h 726"/>
                <a:gd name="T2" fmla="*/ 552 w 552"/>
                <a:gd name="T3" fmla="*/ 276 h 726"/>
                <a:gd name="T4" fmla="*/ 552 w 552"/>
                <a:gd name="T5" fmla="*/ 269 h 726"/>
                <a:gd name="T6" fmla="*/ 552 w 552"/>
                <a:gd name="T7" fmla="*/ 263 h 726"/>
                <a:gd name="T8" fmla="*/ 276 w 552"/>
                <a:gd name="T9" fmla="*/ 0 h 726"/>
                <a:gd name="T10" fmla="*/ 1 w 552"/>
                <a:gd name="T11" fmla="*/ 263 h 726"/>
                <a:gd name="T12" fmla="*/ 0 w 552"/>
                <a:gd name="T13" fmla="*/ 269 h 726"/>
                <a:gd name="T14" fmla="*/ 0 w 552"/>
                <a:gd name="T15" fmla="*/ 276 h 726"/>
                <a:gd name="T16" fmla="*/ 0 w 552"/>
                <a:gd name="T17" fmla="*/ 285 h 726"/>
                <a:gd name="T18" fmla="*/ 276 w 552"/>
                <a:gd name="T19" fmla="*/ 726 h 726"/>
                <a:gd name="T20" fmla="*/ 552 w 552"/>
                <a:gd name="T21" fmla="*/ 285 h 7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2" h="726">
                  <a:moveTo>
                    <a:pt x="552" y="285"/>
                  </a:moveTo>
                  <a:cubicBezTo>
                    <a:pt x="552" y="282"/>
                    <a:pt x="552" y="279"/>
                    <a:pt x="552" y="276"/>
                  </a:cubicBezTo>
                  <a:cubicBezTo>
                    <a:pt x="552" y="274"/>
                    <a:pt x="552" y="272"/>
                    <a:pt x="552" y="269"/>
                  </a:cubicBezTo>
                  <a:cubicBezTo>
                    <a:pt x="552" y="267"/>
                    <a:pt x="552" y="265"/>
                    <a:pt x="552" y="263"/>
                  </a:cubicBezTo>
                  <a:cubicBezTo>
                    <a:pt x="546" y="117"/>
                    <a:pt x="425" y="0"/>
                    <a:pt x="276" y="0"/>
                  </a:cubicBezTo>
                  <a:cubicBezTo>
                    <a:pt x="128" y="0"/>
                    <a:pt x="7" y="117"/>
                    <a:pt x="1" y="263"/>
                  </a:cubicBezTo>
                  <a:cubicBezTo>
                    <a:pt x="0" y="265"/>
                    <a:pt x="0" y="267"/>
                    <a:pt x="0" y="269"/>
                  </a:cubicBezTo>
                  <a:cubicBezTo>
                    <a:pt x="0" y="272"/>
                    <a:pt x="0" y="274"/>
                    <a:pt x="0" y="276"/>
                  </a:cubicBezTo>
                  <a:cubicBezTo>
                    <a:pt x="0" y="279"/>
                    <a:pt x="0" y="282"/>
                    <a:pt x="0" y="285"/>
                  </a:cubicBezTo>
                  <a:cubicBezTo>
                    <a:pt x="6" y="556"/>
                    <a:pt x="276" y="726"/>
                    <a:pt x="276" y="726"/>
                  </a:cubicBezTo>
                  <a:cubicBezTo>
                    <a:pt x="276" y="726"/>
                    <a:pt x="546" y="556"/>
                    <a:pt x="552" y="285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3268076" y="311727"/>
              <a:ext cx="1368000" cy="1368000"/>
            </a:xfrm>
            <a:prstGeom prst="ellipse">
              <a:avLst/>
            </a:prstGeom>
            <a:solidFill>
              <a:srgbClr val="BFBFBF"/>
            </a:solidFill>
            <a:ln w="28575">
              <a:noFill/>
            </a:ln>
            <a:effectLst>
              <a:innerShdw blurRad="127000" dist="635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47" name="文本框 52"/>
            <p:cNvSpPr txBox="1">
              <a:spLocks noChangeArrowheads="1"/>
            </p:cNvSpPr>
            <p:nvPr/>
          </p:nvSpPr>
          <p:spPr bwMode="auto">
            <a:xfrm>
              <a:off x="3354225" y="696442"/>
              <a:ext cx="1218604" cy="507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>
                <a:defRPr/>
              </a:pPr>
              <a:r>
                <a:rPr lang="zh-CN" alt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向心力</a:t>
              </a:r>
            </a:p>
          </p:txBody>
        </p:sp>
      </p:grpSp>
      <p:grpSp>
        <p:nvGrpSpPr>
          <p:cNvPr id="48" name="组合 1"/>
          <p:cNvGrpSpPr>
            <a:grpSpLocks noChangeAspect="1"/>
          </p:cNvGrpSpPr>
          <p:nvPr/>
        </p:nvGrpSpPr>
        <p:grpSpPr bwMode="auto">
          <a:xfrm>
            <a:off x="1391478" y="2233164"/>
            <a:ext cx="1892011" cy="1845831"/>
            <a:chOff x="955236" y="1261745"/>
            <a:chExt cx="2081765" cy="2030441"/>
          </a:xfrm>
        </p:grpSpPr>
        <p:sp>
          <p:nvSpPr>
            <p:cNvPr id="49" name="Freeform 6"/>
            <p:cNvSpPr>
              <a:spLocks/>
            </p:cNvSpPr>
            <p:nvPr/>
          </p:nvSpPr>
          <p:spPr bwMode="auto">
            <a:xfrm>
              <a:off x="955236" y="1261745"/>
              <a:ext cx="2081765" cy="2030441"/>
            </a:xfrm>
            <a:custGeom>
              <a:avLst/>
              <a:gdLst>
                <a:gd name="T0" fmla="*/ 459 w 703"/>
                <a:gd name="T1" fmla="*/ 78 h 686"/>
                <a:gd name="T2" fmla="*/ 451 w 703"/>
                <a:gd name="T3" fmla="*/ 73 h 686"/>
                <a:gd name="T4" fmla="*/ 446 w 703"/>
                <a:gd name="T5" fmla="*/ 70 h 686"/>
                <a:gd name="T6" fmla="*/ 440 w 703"/>
                <a:gd name="T7" fmla="*/ 67 h 686"/>
                <a:gd name="T8" fmla="*/ 74 w 703"/>
                <a:gd name="T9" fmla="*/ 174 h 686"/>
                <a:gd name="T10" fmla="*/ 164 w 703"/>
                <a:gd name="T11" fmla="*/ 545 h 686"/>
                <a:gd name="T12" fmla="*/ 170 w 703"/>
                <a:gd name="T13" fmla="*/ 548 h 686"/>
                <a:gd name="T14" fmla="*/ 175 w 703"/>
                <a:gd name="T15" fmla="*/ 552 h 686"/>
                <a:gd name="T16" fmla="*/ 183 w 703"/>
                <a:gd name="T17" fmla="*/ 556 h 686"/>
                <a:gd name="T18" fmla="*/ 703 w 703"/>
                <a:gd name="T19" fmla="*/ 537 h 686"/>
                <a:gd name="T20" fmla="*/ 459 w 703"/>
                <a:gd name="T21" fmla="*/ 78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3" h="686">
                  <a:moveTo>
                    <a:pt x="459" y="78"/>
                  </a:moveTo>
                  <a:cubicBezTo>
                    <a:pt x="456" y="76"/>
                    <a:pt x="454" y="75"/>
                    <a:pt x="451" y="73"/>
                  </a:cubicBezTo>
                  <a:cubicBezTo>
                    <a:pt x="449" y="72"/>
                    <a:pt x="447" y="71"/>
                    <a:pt x="446" y="70"/>
                  </a:cubicBezTo>
                  <a:cubicBezTo>
                    <a:pt x="444" y="69"/>
                    <a:pt x="442" y="68"/>
                    <a:pt x="440" y="67"/>
                  </a:cubicBezTo>
                  <a:cubicBezTo>
                    <a:pt x="310" y="0"/>
                    <a:pt x="148" y="46"/>
                    <a:pt x="74" y="174"/>
                  </a:cubicBezTo>
                  <a:cubicBezTo>
                    <a:pt x="0" y="303"/>
                    <a:pt x="41" y="466"/>
                    <a:pt x="164" y="545"/>
                  </a:cubicBezTo>
                  <a:cubicBezTo>
                    <a:pt x="166" y="546"/>
                    <a:pt x="168" y="547"/>
                    <a:pt x="170" y="548"/>
                  </a:cubicBezTo>
                  <a:cubicBezTo>
                    <a:pt x="171" y="549"/>
                    <a:pt x="173" y="550"/>
                    <a:pt x="175" y="552"/>
                  </a:cubicBezTo>
                  <a:cubicBezTo>
                    <a:pt x="178" y="553"/>
                    <a:pt x="180" y="555"/>
                    <a:pt x="183" y="556"/>
                  </a:cubicBezTo>
                  <a:cubicBezTo>
                    <a:pt x="421" y="686"/>
                    <a:pt x="703" y="537"/>
                    <a:pt x="703" y="537"/>
                  </a:cubicBezTo>
                  <a:cubicBezTo>
                    <a:pt x="703" y="537"/>
                    <a:pt x="691" y="219"/>
                    <a:pt x="459" y="78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1209481" y="1512440"/>
              <a:ext cx="1368000" cy="1368000"/>
            </a:xfrm>
            <a:prstGeom prst="ellipse">
              <a:avLst/>
            </a:prstGeom>
            <a:solidFill>
              <a:srgbClr val="8EA3A4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27000" dist="63500" dir="16200000">
                <a:prstClr val="black">
                  <a:alpha val="30000"/>
                </a:prstClr>
              </a:inn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1" name="文本框 53"/>
            <p:cNvSpPr txBox="1">
              <a:spLocks noChangeArrowheads="1"/>
            </p:cNvSpPr>
            <p:nvPr/>
          </p:nvSpPr>
          <p:spPr bwMode="auto">
            <a:xfrm>
              <a:off x="1261502" y="1938387"/>
              <a:ext cx="1219119" cy="50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决策力</a:t>
              </a:r>
            </a:p>
          </p:txBody>
        </p:sp>
      </p:grpSp>
      <p:grpSp>
        <p:nvGrpSpPr>
          <p:cNvPr id="52" name="组合 3"/>
          <p:cNvGrpSpPr>
            <a:grpSpLocks noChangeAspect="1"/>
          </p:cNvGrpSpPr>
          <p:nvPr/>
        </p:nvGrpSpPr>
        <p:grpSpPr bwMode="auto">
          <a:xfrm>
            <a:off x="4339606" y="2233164"/>
            <a:ext cx="1893455" cy="1845831"/>
            <a:chOff x="4870907" y="1261745"/>
            <a:chExt cx="2081765" cy="2030441"/>
          </a:xfrm>
        </p:grpSpPr>
        <p:sp>
          <p:nvSpPr>
            <p:cNvPr id="53" name="Freeform 10"/>
            <p:cNvSpPr>
              <a:spLocks/>
            </p:cNvSpPr>
            <p:nvPr/>
          </p:nvSpPr>
          <p:spPr bwMode="auto">
            <a:xfrm>
              <a:off x="4870907" y="1261745"/>
              <a:ext cx="2081765" cy="2030441"/>
            </a:xfrm>
            <a:custGeom>
              <a:avLst/>
              <a:gdLst>
                <a:gd name="T0" fmla="*/ 520 w 703"/>
                <a:gd name="T1" fmla="*/ 556 h 686"/>
                <a:gd name="T2" fmla="*/ 528 w 703"/>
                <a:gd name="T3" fmla="*/ 552 h 686"/>
                <a:gd name="T4" fmla="*/ 533 w 703"/>
                <a:gd name="T5" fmla="*/ 548 h 686"/>
                <a:gd name="T6" fmla="*/ 538 w 703"/>
                <a:gd name="T7" fmla="*/ 545 h 686"/>
                <a:gd name="T8" fmla="*/ 629 w 703"/>
                <a:gd name="T9" fmla="*/ 174 h 686"/>
                <a:gd name="T10" fmla="*/ 262 w 703"/>
                <a:gd name="T11" fmla="*/ 67 h 686"/>
                <a:gd name="T12" fmla="*/ 257 w 703"/>
                <a:gd name="T13" fmla="*/ 70 h 686"/>
                <a:gd name="T14" fmla="*/ 251 w 703"/>
                <a:gd name="T15" fmla="*/ 73 h 686"/>
                <a:gd name="T16" fmla="*/ 244 w 703"/>
                <a:gd name="T17" fmla="*/ 78 h 686"/>
                <a:gd name="T18" fmla="*/ 0 w 703"/>
                <a:gd name="T19" fmla="*/ 538 h 686"/>
                <a:gd name="T20" fmla="*/ 520 w 703"/>
                <a:gd name="T21" fmla="*/ 556 h 6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3" h="686">
                  <a:moveTo>
                    <a:pt x="520" y="556"/>
                  </a:moveTo>
                  <a:cubicBezTo>
                    <a:pt x="522" y="555"/>
                    <a:pt x="525" y="553"/>
                    <a:pt x="528" y="552"/>
                  </a:cubicBezTo>
                  <a:cubicBezTo>
                    <a:pt x="529" y="550"/>
                    <a:pt x="531" y="549"/>
                    <a:pt x="533" y="548"/>
                  </a:cubicBezTo>
                  <a:cubicBezTo>
                    <a:pt x="535" y="547"/>
                    <a:pt x="537" y="546"/>
                    <a:pt x="538" y="545"/>
                  </a:cubicBezTo>
                  <a:cubicBezTo>
                    <a:pt x="662" y="466"/>
                    <a:pt x="703" y="303"/>
                    <a:pt x="629" y="174"/>
                  </a:cubicBezTo>
                  <a:cubicBezTo>
                    <a:pt x="554" y="46"/>
                    <a:pt x="393" y="0"/>
                    <a:pt x="262" y="67"/>
                  </a:cubicBezTo>
                  <a:cubicBezTo>
                    <a:pt x="261" y="68"/>
                    <a:pt x="259" y="69"/>
                    <a:pt x="257" y="70"/>
                  </a:cubicBezTo>
                  <a:cubicBezTo>
                    <a:pt x="255" y="71"/>
                    <a:pt x="253" y="72"/>
                    <a:pt x="251" y="73"/>
                  </a:cubicBezTo>
                  <a:cubicBezTo>
                    <a:pt x="249" y="75"/>
                    <a:pt x="246" y="76"/>
                    <a:pt x="244" y="78"/>
                  </a:cubicBezTo>
                  <a:cubicBezTo>
                    <a:pt x="12" y="219"/>
                    <a:pt x="0" y="538"/>
                    <a:pt x="0" y="538"/>
                  </a:cubicBezTo>
                  <a:cubicBezTo>
                    <a:pt x="0" y="538"/>
                    <a:pt x="282" y="686"/>
                    <a:pt x="520" y="556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5326671" y="1512440"/>
              <a:ext cx="1368000" cy="1368000"/>
            </a:xfrm>
            <a:prstGeom prst="ellipse">
              <a:avLst/>
            </a:prstGeom>
            <a:solidFill>
              <a:srgbClr val="F45157"/>
            </a:solidFill>
            <a:ln w="28575">
              <a:noFill/>
            </a:ln>
            <a:effectLst>
              <a:innerShdw blurRad="127000" dist="635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5" name="文本框 54"/>
            <p:cNvSpPr txBox="1">
              <a:spLocks noChangeArrowheads="1"/>
            </p:cNvSpPr>
            <p:nvPr/>
          </p:nvSpPr>
          <p:spPr bwMode="auto">
            <a:xfrm>
              <a:off x="5406816" y="1938388"/>
              <a:ext cx="1218190" cy="5078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srgbClr val="F6F8F7"/>
                  </a:solidFill>
                  <a:sym typeface="+mn-lt"/>
                </a:rPr>
                <a:t>统筹力</a:t>
              </a:r>
            </a:p>
          </p:txBody>
        </p:sp>
      </p:grpSp>
      <p:grpSp>
        <p:nvGrpSpPr>
          <p:cNvPr id="56" name="组合 4"/>
          <p:cNvGrpSpPr>
            <a:grpSpLocks noChangeAspect="1"/>
          </p:cNvGrpSpPr>
          <p:nvPr/>
        </p:nvGrpSpPr>
        <p:grpSpPr bwMode="auto">
          <a:xfrm>
            <a:off x="4339606" y="3886973"/>
            <a:ext cx="1893455" cy="1850159"/>
            <a:chOff x="4870907" y="3469943"/>
            <a:chExt cx="2081765" cy="2034197"/>
          </a:xfrm>
        </p:grpSpPr>
        <p:sp>
          <p:nvSpPr>
            <p:cNvPr id="57" name="Freeform 9"/>
            <p:cNvSpPr>
              <a:spLocks/>
            </p:cNvSpPr>
            <p:nvPr/>
          </p:nvSpPr>
          <p:spPr bwMode="auto">
            <a:xfrm>
              <a:off x="4870907" y="3469943"/>
              <a:ext cx="2081765" cy="2034197"/>
            </a:xfrm>
            <a:custGeom>
              <a:avLst/>
              <a:gdLst>
                <a:gd name="T0" fmla="*/ 244 w 703"/>
                <a:gd name="T1" fmla="*/ 608 h 687"/>
                <a:gd name="T2" fmla="*/ 251 w 703"/>
                <a:gd name="T3" fmla="*/ 613 h 687"/>
                <a:gd name="T4" fmla="*/ 257 w 703"/>
                <a:gd name="T5" fmla="*/ 616 h 687"/>
                <a:gd name="T6" fmla="*/ 262 w 703"/>
                <a:gd name="T7" fmla="*/ 619 h 687"/>
                <a:gd name="T8" fmla="*/ 629 w 703"/>
                <a:gd name="T9" fmla="*/ 512 h 687"/>
                <a:gd name="T10" fmla="*/ 538 w 703"/>
                <a:gd name="T11" fmla="*/ 141 h 687"/>
                <a:gd name="T12" fmla="*/ 533 w 703"/>
                <a:gd name="T13" fmla="*/ 138 h 687"/>
                <a:gd name="T14" fmla="*/ 528 w 703"/>
                <a:gd name="T15" fmla="*/ 135 h 687"/>
                <a:gd name="T16" fmla="*/ 520 w 703"/>
                <a:gd name="T17" fmla="*/ 130 h 687"/>
                <a:gd name="T18" fmla="*/ 0 w 703"/>
                <a:gd name="T19" fmla="*/ 149 h 687"/>
                <a:gd name="T20" fmla="*/ 244 w 703"/>
                <a:gd name="T21" fmla="*/ 608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3" h="687">
                  <a:moveTo>
                    <a:pt x="244" y="608"/>
                  </a:moveTo>
                  <a:cubicBezTo>
                    <a:pt x="246" y="610"/>
                    <a:pt x="249" y="611"/>
                    <a:pt x="251" y="613"/>
                  </a:cubicBezTo>
                  <a:cubicBezTo>
                    <a:pt x="253" y="614"/>
                    <a:pt x="255" y="615"/>
                    <a:pt x="257" y="616"/>
                  </a:cubicBezTo>
                  <a:cubicBezTo>
                    <a:pt x="259" y="617"/>
                    <a:pt x="261" y="618"/>
                    <a:pt x="262" y="619"/>
                  </a:cubicBezTo>
                  <a:cubicBezTo>
                    <a:pt x="393" y="687"/>
                    <a:pt x="554" y="640"/>
                    <a:pt x="629" y="512"/>
                  </a:cubicBezTo>
                  <a:cubicBezTo>
                    <a:pt x="703" y="383"/>
                    <a:pt x="662" y="220"/>
                    <a:pt x="538" y="141"/>
                  </a:cubicBezTo>
                  <a:cubicBezTo>
                    <a:pt x="537" y="140"/>
                    <a:pt x="535" y="139"/>
                    <a:pt x="533" y="138"/>
                  </a:cubicBezTo>
                  <a:cubicBezTo>
                    <a:pt x="531" y="137"/>
                    <a:pt x="529" y="136"/>
                    <a:pt x="528" y="135"/>
                  </a:cubicBezTo>
                  <a:cubicBezTo>
                    <a:pt x="525" y="133"/>
                    <a:pt x="522" y="132"/>
                    <a:pt x="520" y="130"/>
                  </a:cubicBezTo>
                  <a:cubicBezTo>
                    <a:pt x="282" y="0"/>
                    <a:pt x="0" y="149"/>
                    <a:pt x="0" y="149"/>
                  </a:cubicBezTo>
                  <a:cubicBezTo>
                    <a:pt x="0" y="149"/>
                    <a:pt x="12" y="468"/>
                    <a:pt x="244" y="608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5326671" y="3897490"/>
              <a:ext cx="1368000" cy="1368000"/>
            </a:xfrm>
            <a:prstGeom prst="ellipse">
              <a:avLst/>
            </a:prstGeom>
            <a:solidFill>
              <a:srgbClr val="564B45"/>
            </a:solidFill>
            <a:ln w="28575">
              <a:noFill/>
            </a:ln>
            <a:effectLst>
              <a:innerShdw blurRad="127000" dist="635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59" name="文本框 55"/>
            <p:cNvSpPr txBox="1">
              <a:spLocks noChangeArrowheads="1"/>
            </p:cNvSpPr>
            <p:nvPr/>
          </p:nvSpPr>
          <p:spPr bwMode="auto">
            <a:xfrm>
              <a:off x="5418837" y="4296224"/>
              <a:ext cx="1218190" cy="50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协调力</a:t>
              </a:r>
            </a:p>
          </p:txBody>
        </p:sp>
      </p:grpSp>
      <p:grpSp>
        <p:nvGrpSpPr>
          <p:cNvPr id="60" name="组合 5"/>
          <p:cNvGrpSpPr>
            <a:grpSpLocks noChangeAspect="1"/>
          </p:cNvGrpSpPr>
          <p:nvPr/>
        </p:nvGrpSpPr>
        <p:grpSpPr bwMode="auto">
          <a:xfrm>
            <a:off x="3083837" y="4500034"/>
            <a:ext cx="1486477" cy="1955515"/>
            <a:chOff x="3134642" y="4438847"/>
            <a:chExt cx="1634868" cy="2151867"/>
          </a:xfrm>
        </p:grpSpPr>
        <p:sp>
          <p:nvSpPr>
            <p:cNvPr id="61" name="Freeform 8"/>
            <p:cNvSpPr>
              <a:spLocks/>
            </p:cNvSpPr>
            <p:nvPr/>
          </p:nvSpPr>
          <p:spPr bwMode="auto">
            <a:xfrm>
              <a:off x="3134642" y="4438847"/>
              <a:ext cx="1634868" cy="2151867"/>
            </a:xfrm>
            <a:custGeom>
              <a:avLst/>
              <a:gdLst>
                <a:gd name="T0" fmla="*/ 0 w 552"/>
                <a:gd name="T1" fmla="*/ 441 h 727"/>
                <a:gd name="T2" fmla="*/ 0 w 552"/>
                <a:gd name="T3" fmla="*/ 450 h 727"/>
                <a:gd name="T4" fmla="*/ 0 w 552"/>
                <a:gd name="T5" fmla="*/ 457 h 727"/>
                <a:gd name="T6" fmla="*/ 1 w 552"/>
                <a:gd name="T7" fmla="*/ 463 h 727"/>
                <a:gd name="T8" fmla="*/ 276 w 552"/>
                <a:gd name="T9" fmla="*/ 727 h 727"/>
                <a:gd name="T10" fmla="*/ 552 w 552"/>
                <a:gd name="T11" fmla="*/ 463 h 727"/>
                <a:gd name="T12" fmla="*/ 552 w 552"/>
                <a:gd name="T13" fmla="*/ 457 h 727"/>
                <a:gd name="T14" fmla="*/ 552 w 552"/>
                <a:gd name="T15" fmla="*/ 450 h 727"/>
                <a:gd name="T16" fmla="*/ 552 w 552"/>
                <a:gd name="T17" fmla="*/ 441 h 727"/>
                <a:gd name="T18" fmla="*/ 276 w 552"/>
                <a:gd name="T19" fmla="*/ 0 h 727"/>
                <a:gd name="T20" fmla="*/ 0 w 552"/>
                <a:gd name="T21" fmla="*/ 441 h 7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2" h="727">
                  <a:moveTo>
                    <a:pt x="0" y="441"/>
                  </a:moveTo>
                  <a:cubicBezTo>
                    <a:pt x="0" y="444"/>
                    <a:pt x="0" y="447"/>
                    <a:pt x="0" y="450"/>
                  </a:cubicBezTo>
                  <a:cubicBezTo>
                    <a:pt x="0" y="453"/>
                    <a:pt x="0" y="455"/>
                    <a:pt x="0" y="457"/>
                  </a:cubicBezTo>
                  <a:cubicBezTo>
                    <a:pt x="0" y="459"/>
                    <a:pt x="0" y="461"/>
                    <a:pt x="1" y="463"/>
                  </a:cubicBezTo>
                  <a:cubicBezTo>
                    <a:pt x="7" y="610"/>
                    <a:pt x="128" y="727"/>
                    <a:pt x="276" y="727"/>
                  </a:cubicBezTo>
                  <a:cubicBezTo>
                    <a:pt x="425" y="727"/>
                    <a:pt x="546" y="610"/>
                    <a:pt x="552" y="463"/>
                  </a:cubicBezTo>
                  <a:cubicBezTo>
                    <a:pt x="552" y="461"/>
                    <a:pt x="552" y="459"/>
                    <a:pt x="552" y="457"/>
                  </a:cubicBezTo>
                  <a:cubicBezTo>
                    <a:pt x="552" y="455"/>
                    <a:pt x="552" y="453"/>
                    <a:pt x="552" y="450"/>
                  </a:cubicBezTo>
                  <a:cubicBezTo>
                    <a:pt x="552" y="447"/>
                    <a:pt x="552" y="444"/>
                    <a:pt x="552" y="441"/>
                  </a:cubicBezTo>
                  <a:cubicBezTo>
                    <a:pt x="546" y="170"/>
                    <a:pt x="276" y="0"/>
                    <a:pt x="276" y="0"/>
                  </a:cubicBezTo>
                  <a:cubicBezTo>
                    <a:pt x="276" y="0"/>
                    <a:pt x="6" y="170"/>
                    <a:pt x="0" y="441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3268076" y="5099236"/>
              <a:ext cx="1368000" cy="1368000"/>
            </a:xfrm>
            <a:prstGeom prst="ellipse">
              <a:avLst/>
            </a:prstGeom>
            <a:solidFill>
              <a:srgbClr val="79777C"/>
            </a:solidFill>
            <a:ln w="28575">
              <a:noFill/>
            </a:ln>
            <a:effectLst>
              <a:innerShdw blurRad="127000" dist="63500" dir="16200000">
                <a:prstClr val="black">
                  <a:alpha val="3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2400">
                <a:solidFill>
                  <a:prstClr val="white"/>
                </a:solidFill>
              </a:endParaRPr>
            </a:p>
          </p:txBody>
        </p:sp>
        <p:sp>
          <p:nvSpPr>
            <p:cNvPr id="63" name="文本框 56"/>
            <p:cNvSpPr txBox="1">
              <a:spLocks noChangeArrowheads="1"/>
            </p:cNvSpPr>
            <p:nvPr/>
          </p:nvSpPr>
          <p:spPr bwMode="auto">
            <a:xfrm>
              <a:off x="3320670" y="5508006"/>
              <a:ext cx="1218604" cy="5080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领导力</a:t>
              </a:r>
            </a:p>
          </p:txBody>
        </p:sp>
      </p:grpSp>
      <p:grpSp>
        <p:nvGrpSpPr>
          <p:cNvPr id="64" name="组合 6"/>
          <p:cNvGrpSpPr>
            <a:grpSpLocks noChangeAspect="1"/>
          </p:cNvGrpSpPr>
          <p:nvPr/>
        </p:nvGrpSpPr>
        <p:grpSpPr bwMode="auto">
          <a:xfrm>
            <a:off x="1391478" y="3886973"/>
            <a:ext cx="1892011" cy="1850159"/>
            <a:chOff x="955236" y="3469943"/>
            <a:chExt cx="2081765" cy="2034197"/>
          </a:xfrm>
        </p:grpSpPr>
        <p:sp>
          <p:nvSpPr>
            <p:cNvPr id="65" name="Freeform 7"/>
            <p:cNvSpPr>
              <a:spLocks/>
            </p:cNvSpPr>
            <p:nvPr/>
          </p:nvSpPr>
          <p:spPr bwMode="auto">
            <a:xfrm>
              <a:off x="955236" y="3469943"/>
              <a:ext cx="2081765" cy="2034197"/>
            </a:xfrm>
            <a:custGeom>
              <a:avLst/>
              <a:gdLst>
                <a:gd name="T0" fmla="*/ 183 w 703"/>
                <a:gd name="T1" fmla="*/ 130 h 687"/>
                <a:gd name="T2" fmla="*/ 175 w 703"/>
                <a:gd name="T3" fmla="*/ 135 h 687"/>
                <a:gd name="T4" fmla="*/ 170 w 703"/>
                <a:gd name="T5" fmla="*/ 138 h 687"/>
                <a:gd name="T6" fmla="*/ 164 w 703"/>
                <a:gd name="T7" fmla="*/ 141 h 687"/>
                <a:gd name="T8" fmla="*/ 74 w 703"/>
                <a:gd name="T9" fmla="*/ 512 h 687"/>
                <a:gd name="T10" fmla="*/ 440 w 703"/>
                <a:gd name="T11" fmla="*/ 619 h 687"/>
                <a:gd name="T12" fmla="*/ 446 w 703"/>
                <a:gd name="T13" fmla="*/ 616 h 687"/>
                <a:gd name="T14" fmla="*/ 451 w 703"/>
                <a:gd name="T15" fmla="*/ 613 h 687"/>
                <a:gd name="T16" fmla="*/ 459 w 703"/>
                <a:gd name="T17" fmla="*/ 608 h 687"/>
                <a:gd name="T18" fmla="*/ 703 w 703"/>
                <a:gd name="T19" fmla="*/ 149 h 687"/>
                <a:gd name="T20" fmla="*/ 183 w 703"/>
                <a:gd name="T21" fmla="*/ 130 h 6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03" h="687">
                  <a:moveTo>
                    <a:pt x="183" y="130"/>
                  </a:moveTo>
                  <a:cubicBezTo>
                    <a:pt x="180" y="132"/>
                    <a:pt x="178" y="133"/>
                    <a:pt x="175" y="135"/>
                  </a:cubicBezTo>
                  <a:cubicBezTo>
                    <a:pt x="173" y="136"/>
                    <a:pt x="171" y="137"/>
                    <a:pt x="170" y="138"/>
                  </a:cubicBezTo>
                  <a:cubicBezTo>
                    <a:pt x="168" y="139"/>
                    <a:pt x="166" y="140"/>
                    <a:pt x="164" y="141"/>
                  </a:cubicBezTo>
                  <a:cubicBezTo>
                    <a:pt x="41" y="220"/>
                    <a:pt x="0" y="383"/>
                    <a:pt x="74" y="512"/>
                  </a:cubicBezTo>
                  <a:cubicBezTo>
                    <a:pt x="148" y="640"/>
                    <a:pt x="310" y="687"/>
                    <a:pt x="440" y="619"/>
                  </a:cubicBezTo>
                  <a:cubicBezTo>
                    <a:pt x="442" y="618"/>
                    <a:pt x="444" y="617"/>
                    <a:pt x="446" y="616"/>
                  </a:cubicBezTo>
                  <a:cubicBezTo>
                    <a:pt x="448" y="615"/>
                    <a:pt x="449" y="614"/>
                    <a:pt x="451" y="613"/>
                  </a:cubicBezTo>
                  <a:cubicBezTo>
                    <a:pt x="454" y="611"/>
                    <a:pt x="456" y="610"/>
                    <a:pt x="459" y="608"/>
                  </a:cubicBezTo>
                  <a:cubicBezTo>
                    <a:pt x="691" y="468"/>
                    <a:pt x="703" y="149"/>
                    <a:pt x="703" y="149"/>
                  </a:cubicBezTo>
                  <a:cubicBezTo>
                    <a:pt x="703" y="149"/>
                    <a:pt x="421" y="0"/>
                    <a:pt x="183" y="130"/>
                  </a:cubicBezTo>
                  <a:close/>
                </a:path>
              </a:pathLst>
            </a:custGeom>
            <a:gradFill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28575" cap="flat">
              <a:gradFill>
                <a:gsLst>
                  <a:gs pos="0">
                    <a:schemeClr val="bg1"/>
                  </a:gs>
                  <a:gs pos="100000">
                    <a:srgbClr val="DDDDDD"/>
                  </a:gs>
                </a:gsLst>
                <a:lin ang="5400000" scaled="1"/>
              </a:gradFill>
              <a:prstDash val="solid"/>
              <a:miter lim="800000"/>
              <a:headEnd/>
              <a:tailEnd/>
            </a:ln>
            <a:effectLst>
              <a:outerShdw blurRad="228600" dist="228600" dir="5400000" algn="t" rotWithShape="0">
                <a:schemeClr val="tx1">
                  <a:lumMod val="85000"/>
                  <a:lumOff val="15000"/>
                  <a:alpha val="28000"/>
                </a:schemeClr>
              </a:out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6" name="椭圆 65"/>
            <p:cNvSpPr/>
            <p:nvPr/>
          </p:nvSpPr>
          <p:spPr>
            <a:xfrm>
              <a:off x="1209481" y="3897490"/>
              <a:ext cx="1368000" cy="1368000"/>
            </a:xfrm>
            <a:prstGeom prst="ellipse">
              <a:avLst/>
            </a:prstGeom>
            <a:solidFill>
              <a:srgbClr val="56777F"/>
            </a:solidFill>
            <a:ln w="28575" cap="flat">
              <a:noFill/>
              <a:prstDash val="solid"/>
              <a:miter lim="800000"/>
              <a:headEnd/>
              <a:tailEnd/>
            </a:ln>
            <a:effectLst>
              <a:innerShdw blurRad="127000" dist="63500" dir="16200000">
                <a:prstClr val="black">
                  <a:alpha val="30000"/>
                </a:prstClr>
              </a:innerShdw>
            </a:effectLst>
          </p:spPr>
          <p:txBody>
            <a:bodyPr/>
            <a:lstStyle/>
            <a:p>
              <a:pPr>
                <a:defRPr/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  <p:sp>
          <p:nvSpPr>
            <p:cNvPr id="67" name="文本框 57"/>
            <p:cNvSpPr txBox="1">
              <a:spLocks noChangeArrowheads="1"/>
            </p:cNvSpPr>
            <p:nvPr/>
          </p:nvSpPr>
          <p:spPr bwMode="auto">
            <a:xfrm>
              <a:off x="1261502" y="4315484"/>
              <a:ext cx="1219119" cy="5075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微软雅黑" pitchFamily="34" charset="-122"/>
                </a:defRPr>
              </a:lvl9pPr>
            </a:lstStyle>
            <a:p>
              <a:pPr algn="ctr"/>
              <a:r>
                <a:rPr lang="zh-CN" altLang="en-US" sz="2400" b="1" dirty="0">
                  <a:solidFill>
                    <a:prstClr val="white"/>
                  </a:solidFill>
                  <a:cs typeface="+mn-ea"/>
                  <a:sym typeface="+mn-lt"/>
                </a:rPr>
                <a:t>执行力</a:t>
              </a:r>
            </a:p>
          </p:txBody>
        </p:sp>
      </p:grpSp>
      <p:sp>
        <p:nvSpPr>
          <p:cNvPr id="71" name="圆角矩形 70"/>
          <p:cNvSpPr/>
          <p:nvPr/>
        </p:nvSpPr>
        <p:spPr>
          <a:xfrm>
            <a:off x="7732466" y="2886637"/>
            <a:ext cx="3264363" cy="2792383"/>
          </a:xfrm>
          <a:prstGeom prst="roundRect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6350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2540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72" name="椭圆 71"/>
          <p:cNvSpPr/>
          <p:nvPr/>
        </p:nvSpPr>
        <p:spPr bwMode="auto">
          <a:xfrm>
            <a:off x="7509333" y="3034536"/>
            <a:ext cx="355621" cy="355699"/>
          </a:xfrm>
          <a:prstGeom prst="ellipse">
            <a:avLst/>
          </a:prstGeom>
          <a:solidFill>
            <a:srgbClr val="56777F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73" name="椭圆 72"/>
          <p:cNvSpPr/>
          <p:nvPr/>
        </p:nvSpPr>
        <p:spPr bwMode="auto">
          <a:xfrm>
            <a:off x="8343044" y="2678837"/>
            <a:ext cx="355621" cy="35569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74" name="椭圆 73"/>
          <p:cNvSpPr/>
          <p:nvPr/>
        </p:nvSpPr>
        <p:spPr bwMode="auto">
          <a:xfrm>
            <a:off x="10819018" y="5043121"/>
            <a:ext cx="355621" cy="355699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75" name="椭圆 74"/>
          <p:cNvSpPr/>
          <p:nvPr/>
        </p:nvSpPr>
        <p:spPr bwMode="auto">
          <a:xfrm>
            <a:off x="8060292" y="2877187"/>
            <a:ext cx="188501" cy="188543"/>
          </a:xfrm>
          <a:prstGeom prst="ellipse">
            <a:avLst/>
          </a:prstGeom>
          <a:solidFill>
            <a:srgbClr val="F45157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76" name="椭圆 75"/>
          <p:cNvSpPr/>
          <p:nvPr/>
        </p:nvSpPr>
        <p:spPr bwMode="auto">
          <a:xfrm>
            <a:off x="8938874" y="2773330"/>
            <a:ext cx="188501" cy="188543"/>
          </a:xfrm>
          <a:prstGeom prst="ellipse">
            <a:avLst/>
          </a:prstGeom>
          <a:solidFill>
            <a:srgbClr val="F45157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77" name="椭圆 76"/>
          <p:cNvSpPr/>
          <p:nvPr/>
        </p:nvSpPr>
        <p:spPr bwMode="auto">
          <a:xfrm>
            <a:off x="9982122" y="5558251"/>
            <a:ext cx="188501" cy="188543"/>
          </a:xfrm>
          <a:prstGeom prst="ellipse">
            <a:avLst/>
          </a:prstGeom>
          <a:gradFill flip="none" rotWithShape="1">
            <a:gsLst>
              <a:gs pos="100000">
                <a:schemeClr val="bg1"/>
              </a:gs>
              <a:gs pos="0">
                <a:srgbClr val="E0E0E0"/>
              </a:gs>
            </a:gsLst>
            <a:lin ang="8100000" scaled="0"/>
            <a:tileRect/>
          </a:gradFill>
          <a:ln w="1587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78" name="椭圆 77"/>
          <p:cNvSpPr/>
          <p:nvPr/>
        </p:nvSpPr>
        <p:spPr bwMode="auto">
          <a:xfrm>
            <a:off x="10641208" y="5531648"/>
            <a:ext cx="355621" cy="355699"/>
          </a:xfrm>
          <a:prstGeom prst="ellipse">
            <a:avLst/>
          </a:prstGeom>
          <a:solidFill>
            <a:srgbClr val="564B45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79" name="椭圆 78"/>
          <p:cNvSpPr/>
          <p:nvPr/>
        </p:nvSpPr>
        <p:spPr bwMode="auto">
          <a:xfrm>
            <a:off x="7320832" y="2762415"/>
            <a:ext cx="188501" cy="188543"/>
          </a:xfrm>
          <a:prstGeom prst="ellipse">
            <a:avLst/>
          </a:prstGeom>
          <a:solidFill>
            <a:srgbClr val="564B45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80" name="TextBox 34"/>
          <p:cNvSpPr txBox="1"/>
          <p:nvPr/>
        </p:nvSpPr>
        <p:spPr>
          <a:xfrm>
            <a:off x="7765694" y="3079119"/>
            <a:ext cx="3043445" cy="2534915"/>
          </a:xfrm>
          <a:prstGeom prst="rect">
            <a:avLst/>
          </a:prstGeom>
          <a:noFill/>
        </p:spPr>
        <p:txBody>
          <a:bodyPr wrap="square" lIns="162549" tIns="81275" rIns="162549" bIns="81275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prstClr val="white">
                    <a:lumMod val="50000"/>
                  </a:prstClr>
                </a:solidFill>
                <a:latin typeface="微软雅黑"/>
                <a:cs typeface="+mn-ea"/>
                <a:sym typeface="+mn-lt"/>
              </a:rPr>
              <a:t>岗位名称：销售经理  </a:t>
            </a:r>
            <a:endParaRPr lang="en-US" altLang="zh-CN" sz="1467" dirty="0">
              <a:solidFill>
                <a:prstClr val="white">
                  <a:lumMod val="50000"/>
                </a:prstClr>
              </a:solidFill>
              <a:latin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prstClr val="white">
                    <a:lumMod val="50000"/>
                  </a:prstClr>
                </a:solidFill>
                <a:latin typeface="微软雅黑"/>
                <a:cs typeface="+mn-ea"/>
                <a:sym typeface="+mn-lt"/>
              </a:rPr>
              <a:t>所在部门：销售部   </a:t>
            </a:r>
            <a:endParaRPr lang="en-US" altLang="zh-CN" sz="1467" dirty="0">
              <a:solidFill>
                <a:prstClr val="white">
                  <a:lumMod val="50000"/>
                </a:prstClr>
              </a:solidFill>
              <a:latin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prstClr val="white">
                    <a:lumMod val="50000"/>
                  </a:prstClr>
                </a:solidFill>
                <a:latin typeface="微软雅黑"/>
                <a:cs typeface="+mn-ea"/>
                <a:sym typeface="+mn-lt"/>
              </a:rPr>
              <a:t>直接上级：销售总监  </a:t>
            </a:r>
            <a:endParaRPr lang="en-US" altLang="zh-CN" sz="1467" dirty="0">
              <a:solidFill>
                <a:prstClr val="white">
                  <a:lumMod val="50000"/>
                </a:prstClr>
              </a:solidFill>
              <a:latin typeface="微软雅黑"/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prstClr val="white">
                    <a:lumMod val="50000"/>
                  </a:prstClr>
                </a:solidFill>
                <a:latin typeface="微软雅黑"/>
                <a:cs typeface="+mn-ea"/>
                <a:sym typeface="+mn-lt"/>
              </a:rPr>
              <a:t> 直接下级：销售、后勤</a:t>
            </a:r>
          </a:p>
          <a:p>
            <a:pPr>
              <a:lnSpc>
                <a:spcPct val="150000"/>
              </a:lnSpc>
            </a:pPr>
            <a:r>
              <a:rPr lang="zh-CN" altLang="en-US" sz="1467" dirty="0">
                <a:solidFill>
                  <a:prstClr val="white">
                    <a:lumMod val="50000"/>
                  </a:prstClr>
                </a:solidFill>
                <a:latin typeface="微软雅黑"/>
                <a:cs typeface="+mn-ea"/>
                <a:sym typeface="+mn-lt"/>
              </a:rPr>
              <a:t>本职</a:t>
            </a:r>
            <a:r>
              <a:rPr lang="en-US" altLang="zh-CN" sz="1467" dirty="0">
                <a:solidFill>
                  <a:prstClr val="white">
                    <a:lumMod val="50000"/>
                  </a:prstClr>
                </a:solidFill>
                <a:latin typeface="微软雅黑"/>
                <a:cs typeface="+mn-ea"/>
                <a:sym typeface="+mn-lt"/>
              </a:rPr>
              <a:t>:</a:t>
            </a:r>
            <a:r>
              <a:rPr lang="zh-CN" altLang="en-US" sz="1467" dirty="0">
                <a:solidFill>
                  <a:prstClr val="white">
                    <a:lumMod val="50000"/>
                  </a:prstClr>
                </a:solidFill>
                <a:latin typeface="微软雅黑"/>
                <a:cs typeface="+mn-ea"/>
                <a:sym typeface="+mn-lt"/>
              </a:rPr>
              <a:t>经总公司授权，全面负贵子公司的管理工作，保证子公司经营目标的实现</a:t>
            </a:r>
          </a:p>
        </p:txBody>
      </p:sp>
      <p:sp>
        <p:nvSpPr>
          <p:cNvPr id="81" name="椭圆 80"/>
          <p:cNvSpPr/>
          <p:nvPr/>
        </p:nvSpPr>
        <p:spPr bwMode="auto">
          <a:xfrm>
            <a:off x="10173352" y="5369709"/>
            <a:ext cx="188501" cy="188543"/>
          </a:xfrm>
          <a:prstGeom prst="ellipse">
            <a:avLst/>
          </a:prstGeom>
          <a:solidFill>
            <a:srgbClr val="F45157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prstClr val="white"/>
              </a:solidFill>
              <a:sym typeface="+mn-lt"/>
            </a:endParaRPr>
          </a:p>
        </p:txBody>
      </p:sp>
      <p:sp>
        <p:nvSpPr>
          <p:cNvPr id="82" name="椭圆 81"/>
          <p:cNvSpPr/>
          <p:nvPr/>
        </p:nvSpPr>
        <p:spPr bwMode="auto">
          <a:xfrm>
            <a:off x="11174640" y="5490477"/>
            <a:ext cx="188501" cy="188543"/>
          </a:xfrm>
          <a:prstGeom prst="ellipse">
            <a:avLst/>
          </a:prstGeom>
          <a:solidFill>
            <a:srgbClr val="8EA3A4"/>
          </a:solidFill>
          <a:ln>
            <a:noFill/>
          </a:ln>
          <a:effectLst>
            <a:outerShdw blurRad="279400" dist="1905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>
              <a:solidFill>
                <a:srgbClr val="C00000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矩形 68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矩形 69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矩形 82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矩形 83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3261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10000">
        <p14:doors dir="vert"/>
      </p:transition>
    </mc:Choice>
    <mc:Fallback xmlns="">
      <p:transition spd="slow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3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1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9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43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431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431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3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395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95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395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87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87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87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48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481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481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2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436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436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436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113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47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475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475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14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8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82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82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88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6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62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262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2964"/>
                            </p:stCondLst>
                            <p:childTnLst>
                              <p:par>
                                <p:cTn id="8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964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3" presetClass="entr" presetSubtype="16" fill="hold" grpId="0" nodeType="withEffect">
                                  <p:stCondLst>
                                    <p:cond delay="233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481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481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481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/>
      <p:bldP spid="81" grpId="0" animBg="1"/>
      <p:bldP spid="8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204333" y="2142103"/>
            <a:ext cx="2593829" cy="2593829"/>
            <a:chOff x="2204333" y="2142103"/>
            <a:chExt cx="2593829" cy="2593829"/>
          </a:xfrm>
        </p:grpSpPr>
        <p:grpSp>
          <p:nvGrpSpPr>
            <p:cNvPr id="50" name="组合 49"/>
            <p:cNvGrpSpPr/>
            <p:nvPr/>
          </p:nvGrpSpPr>
          <p:grpSpPr>
            <a:xfrm>
              <a:off x="2204333" y="2142103"/>
              <a:ext cx="2593829" cy="2593829"/>
              <a:chOff x="4375617" y="2632761"/>
              <a:chExt cx="1621974" cy="1621974"/>
            </a:xfrm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grpSpPr>
          <p:grpSp>
            <p:nvGrpSpPr>
              <p:cNvPr id="52" name="组合 51"/>
              <p:cNvGrpSpPr/>
              <p:nvPr/>
            </p:nvGrpSpPr>
            <p:grpSpPr>
              <a:xfrm>
                <a:off x="4375617" y="2632761"/>
                <a:ext cx="1621974" cy="1621974"/>
                <a:chOff x="1308516" y="2395968"/>
                <a:chExt cx="1621974" cy="1621974"/>
              </a:xfrm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100000">
                      <a:schemeClr val="bg1">
                        <a:lumMod val="81000"/>
                      </a:schemeClr>
                    </a:gs>
                    <a:gs pos="0">
                      <a:schemeClr val="bg1">
                        <a:lumMod val="99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0">
                      <a:schemeClr val="bg1">
                        <a:lumMod val="87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softEdge rad="3048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308516" y="2395968"/>
                  <a:ext cx="1621974" cy="1621974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83000"/>
                      </a:schemeClr>
                    </a:gs>
                    <a:gs pos="0">
                      <a:schemeClr val="bg1">
                        <a:lumMod val="97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椭圆 52"/>
              <p:cNvSpPr/>
              <p:nvPr/>
            </p:nvSpPr>
            <p:spPr>
              <a:xfrm>
                <a:off x="4675652" y="2932796"/>
                <a:ext cx="1021905" cy="1021905"/>
              </a:xfrm>
              <a:prstGeom prst="ellipse">
                <a:avLst/>
              </a:prstGeom>
              <a:solidFill>
                <a:srgbClr val="564B45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2934719" y="3004234"/>
              <a:ext cx="1159292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03</a:t>
              </a:r>
              <a:endParaRPr lang="en-US" altLang="zh-CN" sz="5400" b="1" dirty="0">
                <a:solidFill>
                  <a:schemeClr val="bg1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31101" y="2796834"/>
            <a:ext cx="5070522" cy="1249540"/>
            <a:chOff x="5331101" y="2796834"/>
            <a:chExt cx="5070522" cy="1249540"/>
          </a:xfrm>
        </p:grpSpPr>
        <p:sp>
          <p:nvSpPr>
            <p:cNvPr id="58" name="圆角矩形 57"/>
            <p:cNvSpPr/>
            <p:nvPr/>
          </p:nvSpPr>
          <p:spPr>
            <a:xfrm>
              <a:off x="5331101" y="2796834"/>
              <a:ext cx="5070522" cy="12495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64B45"/>
                </a:gs>
                <a:gs pos="100000">
                  <a:srgbClr val="7C6B62"/>
                </a:gs>
              </a:gsLst>
              <a:lin ang="5400000" scaled="0"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5622089" y="2944924"/>
              <a:ext cx="4488545" cy="95335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64B45"/>
                </a:gs>
                <a:gs pos="100000">
                  <a:srgbClr val="7C6B62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6382621" y="2907671"/>
              <a:ext cx="2967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5400" b="1" kern="0" dirty="0">
                  <a:solidFill>
                    <a:srgbClr val="FBFBFB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胜任能力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54314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核心竞争力 </a:t>
            </a:r>
            <a:r>
              <a:rPr lang="en-US" altLang="zh-CN" dirty="0"/>
              <a:t>| Core Competence</a:t>
            </a:r>
            <a:endParaRPr lang="zh-CN" altLang="en-US" dirty="0"/>
          </a:p>
        </p:txBody>
      </p:sp>
      <p:cxnSp>
        <p:nvCxnSpPr>
          <p:cNvPr id="33" name="直接连接符 3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4037150" y="2935555"/>
            <a:ext cx="4053840" cy="0"/>
          </a:xfrm>
          <a:prstGeom prst="line">
            <a:avLst/>
          </a:prstGeom>
          <a:noFill/>
          <a:ln w="9525">
            <a:solidFill>
              <a:srgbClr val="8EA3A4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4" name="直接连接符 3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6079310" y="2946537"/>
            <a:ext cx="1166859" cy="1099131"/>
          </a:xfrm>
          <a:prstGeom prst="line">
            <a:avLst/>
          </a:prstGeom>
          <a:noFill/>
          <a:ln w="9525">
            <a:solidFill>
              <a:srgbClr val="564B45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5" name="直接连接符 3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flipH="1">
            <a:off x="4900750" y="2946537"/>
            <a:ext cx="1166859" cy="1099131"/>
          </a:xfrm>
          <a:prstGeom prst="line">
            <a:avLst/>
          </a:prstGeom>
          <a:noFill/>
          <a:ln w="9525">
            <a:solidFill>
              <a:srgbClr val="564B45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6" name="直接连接符 3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>
            <a:off x="6064070" y="2930748"/>
            <a:ext cx="0" cy="1631229"/>
          </a:xfrm>
          <a:prstGeom prst="line">
            <a:avLst/>
          </a:prstGeom>
          <a:noFill/>
          <a:ln w="9525">
            <a:solidFill>
              <a:srgbClr val="56777F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grpSp>
        <p:nvGrpSpPr>
          <p:cNvPr id="37" name="组合 3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5556070" y="4561977"/>
            <a:ext cx="1016000" cy="1016000"/>
            <a:chOff x="5556070" y="4561977"/>
            <a:chExt cx="1016000" cy="1016000"/>
          </a:xfrm>
        </p:grpSpPr>
        <p:sp>
          <p:nvSpPr>
            <p:cNvPr id="38" name="椭圆 37"/>
            <p:cNvSpPr/>
            <p:nvPr/>
          </p:nvSpPr>
          <p:spPr>
            <a:xfrm>
              <a:off x="5556070" y="4561977"/>
              <a:ext cx="1016000" cy="1016000"/>
            </a:xfrm>
            <a:prstGeom prst="ellipse">
              <a:avLst/>
            </a:prstGeom>
            <a:noFill/>
            <a:ln w="9525">
              <a:solidFill>
                <a:srgbClr val="F45157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39" name="Freeform 338"/>
            <p:cNvSpPr>
              <a:spLocks noEditPoints="1"/>
            </p:cNvSpPr>
            <p:nvPr/>
          </p:nvSpPr>
          <p:spPr bwMode="auto">
            <a:xfrm>
              <a:off x="5811260" y="4891800"/>
              <a:ext cx="512696" cy="435792"/>
            </a:xfrm>
            <a:custGeom>
              <a:avLst/>
              <a:gdLst>
                <a:gd name="T0" fmla="*/ 58 w 76"/>
                <a:gd name="T1" fmla="*/ 2 h 65"/>
                <a:gd name="T2" fmla="*/ 69 w 76"/>
                <a:gd name="T3" fmla="*/ 2 h 65"/>
                <a:gd name="T4" fmla="*/ 76 w 76"/>
                <a:gd name="T5" fmla="*/ 8 h 65"/>
                <a:gd name="T6" fmla="*/ 76 w 76"/>
                <a:gd name="T7" fmla="*/ 62 h 65"/>
                <a:gd name="T8" fmla="*/ 73 w 76"/>
                <a:gd name="T9" fmla="*/ 65 h 65"/>
                <a:gd name="T10" fmla="*/ 12 w 76"/>
                <a:gd name="T11" fmla="*/ 62 h 65"/>
                <a:gd name="T12" fmla="*/ 8 w 76"/>
                <a:gd name="T13" fmla="*/ 58 h 65"/>
                <a:gd name="T14" fmla="*/ 0 w 76"/>
                <a:gd name="T15" fmla="*/ 45 h 65"/>
                <a:gd name="T16" fmla="*/ 10 w 76"/>
                <a:gd name="T17" fmla="*/ 47 h 65"/>
                <a:gd name="T18" fmla="*/ 49 w 76"/>
                <a:gd name="T19" fmla="*/ 47 h 65"/>
                <a:gd name="T20" fmla="*/ 10 w 76"/>
                <a:gd name="T21" fmla="*/ 44 h 65"/>
                <a:gd name="T22" fmla="*/ 10 w 76"/>
                <a:gd name="T23" fmla="*/ 41 h 65"/>
                <a:gd name="T24" fmla="*/ 49 w 76"/>
                <a:gd name="T25" fmla="*/ 39 h 65"/>
                <a:gd name="T26" fmla="*/ 10 w 76"/>
                <a:gd name="T27" fmla="*/ 31 h 65"/>
                <a:gd name="T28" fmla="*/ 49 w 76"/>
                <a:gd name="T29" fmla="*/ 31 h 65"/>
                <a:gd name="T30" fmla="*/ 42 w 76"/>
                <a:gd name="T31" fmla="*/ 23 h 65"/>
                <a:gd name="T32" fmla="*/ 50 w 76"/>
                <a:gd name="T33" fmla="*/ 21 h 65"/>
                <a:gd name="T34" fmla="*/ 45 w 76"/>
                <a:gd name="T35" fmla="*/ 14 h 65"/>
                <a:gd name="T36" fmla="*/ 46 w 76"/>
                <a:gd name="T37" fmla="*/ 12 h 65"/>
                <a:gd name="T38" fmla="*/ 50 w 76"/>
                <a:gd name="T39" fmla="*/ 12 h 65"/>
                <a:gd name="T40" fmla="*/ 42 w 76"/>
                <a:gd name="T41" fmla="*/ 15 h 65"/>
                <a:gd name="T42" fmla="*/ 46 w 76"/>
                <a:gd name="T43" fmla="*/ 21 h 65"/>
                <a:gd name="T44" fmla="*/ 45 w 76"/>
                <a:gd name="T45" fmla="*/ 23 h 65"/>
                <a:gd name="T46" fmla="*/ 18 w 76"/>
                <a:gd name="T47" fmla="*/ 26 h 65"/>
                <a:gd name="T48" fmla="*/ 15 w 76"/>
                <a:gd name="T49" fmla="*/ 17 h 65"/>
                <a:gd name="T50" fmla="*/ 9 w 76"/>
                <a:gd name="T51" fmla="*/ 26 h 65"/>
                <a:gd name="T52" fmla="*/ 15 w 76"/>
                <a:gd name="T53" fmla="*/ 26 h 65"/>
                <a:gd name="T54" fmla="*/ 26 w 76"/>
                <a:gd name="T55" fmla="*/ 24 h 65"/>
                <a:gd name="T56" fmla="*/ 26 w 76"/>
                <a:gd name="T57" fmla="*/ 18 h 65"/>
                <a:gd name="T58" fmla="*/ 23 w 76"/>
                <a:gd name="T59" fmla="*/ 12 h 65"/>
                <a:gd name="T60" fmla="*/ 19 w 76"/>
                <a:gd name="T61" fmla="*/ 10 h 65"/>
                <a:gd name="T62" fmla="*/ 41 w 76"/>
                <a:gd name="T63" fmla="*/ 10 h 65"/>
                <a:gd name="T64" fmla="*/ 36 w 76"/>
                <a:gd name="T65" fmla="*/ 10 h 65"/>
                <a:gd name="T66" fmla="*/ 30 w 76"/>
                <a:gd name="T67" fmla="*/ 10 h 65"/>
                <a:gd name="T68" fmla="*/ 32 w 76"/>
                <a:gd name="T69" fmla="*/ 26 h 65"/>
                <a:gd name="T70" fmla="*/ 39 w 76"/>
                <a:gd name="T71" fmla="*/ 26 h 65"/>
                <a:gd name="T72" fmla="*/ 58 w 76"/>
                <a:gd name="T73" fmla="*/ 44 h 65"/>
                <a:gd name="T74" fmla="*/ 61 w 76"/>
                <a:gd name="T75" fmla="*/ 53 h 65"/>
                <a:gd name="T76" fmla="*/ 63 w 76"/>
                <a:gd name="T77" fmla="*/ 44 h 65"/>
                <a:gd name="T78" fmla="*/ 63 w 76"/>
                <a:gd name="T79" fmla="*/ 8 h 65"/>
                <a:gd name="T80" fmla="*/ 59 w 76"/>
                <a:gd name="T81" fmla="*/ 7 h 65"/>
                <a:gd name="T82" fmla="*/ 68 w 76"/>
                <a:gd name="T83" fmla="*/ 7 h 65"/>
                <a:gd name="T84" fmla="*/ 68 w 76"/>
                <a:gd name="T85" fmla="*/ 8 h 65"/>
                <a:gd name="T86" fmla="*/ 67 w 76"/>
                <a:gd name="T87" fmla="*/ 53 h 65"/>
                <a:gd name="T88" fmla="*/ 62 w 76"/>
                <a:gd name="T89" fmla="*/ 58 h 65"/>
                <a:gd name="T90" fmla="*/ 71 w 76"/>
                <a:gd name="T91" fmla="*/ 59 h 65"/>
                <a:gd name="T92" fmla="*/ 71 w 76"/>
                <a:gd name="T93" fmla="*/ 8 h 65"/>
                <a:gd name="T94" fmla="*/ 69 w 76"/>
                <a:gd name="T95" fmla="*/ 7 h 65"/>
                <a:gd name="T96" fmla="*/ 5 w 76"/>
                <a:gd name="T97" fmla="*/ 5 h 65"/>
                <a:gd name="T98" fmla="*/ 5 w 76"/>
                <a:gd name="T99" fmla="*/ 45 h 65"/>
                <a:gd name="T100" fmla="*/ 54 w 76"/>
                <a:gd name="T101" fmla="*/ 53 h 65"/>
                <a:gd name="T102" fmla="*/ 53 w 76"/>
                <a:gd name="T103" fmla="*/ 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76" h="65">
                  <a:moveTo>
                    <a:pt x="2" y="0"/>
                  </a:moveTo>
                  <a:cubicBezTo>
                    <a:pt x="55" y="0"/>
                    <a:pt x="55" y="0"/>
                    <a:pt x="55" y="0"/>
                  </a:cubicBezTo>
                  <a:cubicBezTo>
                    <a:pt x="57" y="0"/>
                    <a:pt x="58" y="1"/>
                    <a:pt x="58" y="2"/>
                  </a:cubicBezTo>
                  <a:cubicBezTo>
                    <a:pt x="58" y="2"/>
                    <a:pt x="59" y="2"/>
                    <a:pt x="59" y="2"/>
                  </a:cubicBezTo>
                  <a:cubicBezTo>
                    <a:pt x="68" y="2"/>
                    <a:pt x="68" y="2"/>
                    <a:pt x="68" y="2"/>
                  </a:cubicBezTo>
                  <a:cubicBezTo>
                    <a:pt x="68" y="2"/>
                    <a:pt x="69" y="2"/>
                    <a:pt x="69" y="2"/>
                  </a:cubicBezTo>
                  <a:cubicBezTo>
                    <a:pt x="69" y="2"/>
                    <a:pt x="69" y="2"/>
                    <a:pt x="70" y="2"/>
                  </a:cubicBezTo>
                  <a:cubicBezTo>
                    <a:pt x="71" y="2"/>
                    <a:pt x="73" y="2"/>
                    <a:pt x="74" y="3"/>
                  </a:cubicBezTo>
                  <a:cubicBezTo>
                    <a:pt x="75" y="5"/>
                    <a:pt x="76" y="6"/>
                    <a:pt x="76" y="8"/>
                  </a:cubicBezTo>
                  <a:cubicBezTo>
                    <a:pt x="76" y="8"/>
                    <a:pt x="76" y="8"/>
                    <a:pt x="76" y="9"/>
                  </a:cubicBezTo>
                  <a:cubicBezTo>
                    <a:pt x="76" y="9"/>
                    <a:pt x="76" y="9"/>
                    <a:pt x="76" y="9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2"/>
                    <a:pt x="76" y="62"/>
                    <a:pt x="76" y="62"/>
                  </a:cubicBezTo>
                  <a:cubicBezTo>
                    <a:pt x="76" y="63"/>
                    <a:pt x="75" y="65"/>
                    <a:pt x="73" y="65"/>
                  </a:cubicBezTo>
                  <a:cubicBezTo>
                    <a:pt x="73" y="65"/>
                    <a:pt x="73" y="64"/>
                    <a:pt x="72" y="64"/>
                  </a:cubicBezTo>
                  <a:cubicBezTo>
                    <a:pt x="14" y="64"/>
                    <a:pt x="14" y="64"/>
                    <a:pt x="14" y="64"/>
                  </a:cubicBezTo>
                  <a:cubicBezTo>
                    <a:pt x="13" y="64"/>
                    <a:pt x="12" y="63"/>
                    <a:pt x="12" y="62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8" y="58"/>
                    <a:pt x="8" y="58"/>
                    <a:pt x="8" y="58"/>
                  </a:cubicBezTo>
                  <a:cubicBezTo>
                    <a:pt x="6" y="57"/>
                    <a:pt x="4" y="56"/>
                    <a:pt x="2" y="54"/>
                  </a:cubicBezTo>
                  <a:cubicBezTo>
                    <a:pt x="1" y="52"/>
                    <a:pt x="0" y="49"/>
                    <a:pt x="0" y="45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1" y="0"/>
                    <a:pt x="2" y="0"/>
                  </a:cubicBezTo>
                  <a:close/>
                  <a:moveTo>
                    <a:pt x="10" y="47"/>
                  </a:moveTo>
                  <a:cubicBezTo>
                    <a:pt x="10" y="49"/>
                    <a:pt x="10" y="49"/>
                    <a:pt x="10" y="49"/>
                  </a:cubicBezTo>
                  <a:cubicBezTo>
                    <a:pt x="49" y="49"/>
                    <a:pt x="49" y="49"/>
                    <a:pt x="49" y="49"/>
                  </a:cubicBezTo>
                  <a:cubicBezTo>
                    <a:pt x="49" y="47"/>
                    <a:pt x="49" y="47"/>
                    <a:pt x="49" y="47"/>
                  </a:cubicBezTo>
                  <a:cubicBezTo>
                    <a:pt x="10" y="47"/>
                    <a:pt x="10" y="47"/>
                    <a:pt x="10" y="47"/>
                  </a:cubicBezTo>
                  <a:close/>
                  <a:moveTo>
                    <a:pt x="10" y="41"/>
                  </a:moveTo>
                  <a:cubicBezTo>
                    <a:pt x="10" y="44"/>
                    <a:pt x="10" y="44"/>
                    <a:pt x="10" y="44"/>
                  </a:cubicBezTo>
                  <a:cubicBezTo>
                    <a:pt x="49" y="44"/>
                    <a:pt x="49" y="44"/>
                    <a:pt x="49" y="44"/>
                  </a:cubicBezTo>
                  <a:cubicBezTo>
                    <a:pt x="49" y="41"/>
                    <a:pt x="49" y="41"/>
                    <a:pt x="49" y="41"/>
                  </a:cubicBezTo>
                  <a:cubicBezTo>
                    <a:pt x="10" y="41"/>
                    <a:pt x="10" y="41"/>
                    <a:pt x="10" y="41"/>
                  </a:cubicBezTo>
                  <a:close/>
                  <a:moveTo>
                    <a:pt x="10" y="36"/>
                  </a:moveTo>
                  <a:cubicBezTo>
                    <a:pt x="10" y="39"/>
                    <a:pt x="10" y="39"/>
                    <a:pt x="10" y="39"/>
                  </a:cubicBezTo>
                  <a:cubicBezTo>
                    <a:pt x="49" y="39"/>
                    <a:pt x="49" y="39"/>
                    <a:pt x="49" y="39"/>
                  </a:cubicBezTo>
                  <a:cubicBezTo>
                    <a:pt x="49" y="36"/>
                    <a:pt x="49" y="36"/>
                    <a:pt x="49" y="36"/>
                  </a:cubicBezTo>
                  <a:cubicBezTo>
                    <a:pt x="10" y="36"/>
                    <a:pt x="10" y="36"/>
                    <a:pt x="10" y="36"/>
                  </a:cubicBezTo>
                  <a:close/>
                  <a:moveTo>
                    <a:pt x="10" y="31"/>
                  </a:moveTo>
                  <a:cubicBezTo>
                    <a:pt x="10" y="33"/>
                    <a:pt x="10" y="33"/>
                    <a:pt x="10" y="33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9" y="31"/>
                    <a:pt x="49" y="31"/>
                    <a:pt x="49" y="31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42" y="20"/>
                  </a:moveTo>
                  <a:cubicBezTo>
                    <a:pt x="42" y="23"/>
                    <a:pt x="42" y="23"/>
                    <a:pt x="42" y="23"/>
                  </a:cubicBezTo>
                  <a:cubicBezTo>
                    <a:pt x="42" y="25"/>
                    <a:pt x="43" y="26"/>
                    <a:pt x="46" y="26"/>
                  </a:cubicBezTo>
                  <a:cubicBezTo>
                    <a:pt x="48" y="26"/>
                    <a:pt x="50" y="25"/>
                    <a:pt x="50" y="23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0" y="20"/>
                    <a:pt x="50" y="20"/>
                    <a:pt x="49" y="19"/>
                  </a:cubicBezTo>
                  <a:cubicBezTo>
                    <a:pt x="49" y="18"/>
                    <a:pt x="48" y="17"/>
                    <a:pt x="46" y="16"/>
                  </a:cubicBezTo>
                  <a:cubicBezTo>
                    <a:pt x="46" y="15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5" y="12"/>
                    <a:pt x="45" y="12"/>
                    <a:pt x="46" y="12"/>
                  </a:cubicBezTo>
                  <a:cubicBezTo>
                    <a:pt x="46" y="12"/>
                    <a:pt x="46" y="12"/>
                    <a:pt x="46" y="12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50" y="10"/>
                    <a:pt x="48" y="10"/>
                    <a:pt x="46" y="10"/>
                  </a:cubicBezTo>
                  <a:cubicBezTo>
                    <a:pt x="43" y="10"/>
                    <a:pt x="42" y="11"/>
                    <a:pt x="42" y="13"/>
                  </a:cubicBezTo>
                  <a:cubicBezTo>
                    <a:pt x="42" y="15"/>
                    <a:pt x="42" y="15"/>
                    <a:pt x="42" y="15"/>
                  </a:cubicBezTo>
                  <a:cubicBezTo>
                    <a:pt x="42" y="15"/>
                    <a:pt x="42" y="16"/>
                    <a:pt x="42" y="16"/>
                  </a:cubicBezTo>
                  <a:cubicBezTo>
                    <a:pt x="43" y="17"/>
                    <a:pt x="44" y="18"/>
                    <a:pt x="45" y="19"/>
                  </a:cubicBezTo>
                  <a:cubicBezTo>
                    <a:pt x="46" y="20"/>
                    <a:pt x="46" y="21"/>
                    <a:pt x="46" y="21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4"/>
                    <a:pt x="46" y="24"/>
                    <a:pt x="46" y="24"/>
                  </a:cubicBezTo>
                  <a:cubicBezTo>
                    <a:pt x="45" y="24"/>
                    <a:pt x="45" y="24"/>
                    <a:pt x="45" y="23"/>
                  </a:cubicBezTo>
                  <a:cubicBezTo>
                    <a:pt x="45" y="20"/>
                    <a:pt x="45" y="20"/>
                    <a:pt x="45" y="20"/>
                  </a:cubicBezTo>
                  <a:cubicBezTo>
                    <a:pt x="42" y="20"/>
                    <a:pt x="42" y="20"/>
                    <a:pt x="42" y="20"/>
                  </a:cubicBezTo>
                  <a:close/>
                  <a:moveTo>
                    <a:pt x="18" y="26"/>
                  </a:move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17"/>
                    <a:pt x="12" y="17"/>
                    <a:pt x="12" y="17"/>
                  </a:cubicBezTo>
                  <a:cubicBezTo>
                    <a:pt x="15" y="26"/>
                    <a:pt x="15" y="26"/>
                    <a:pt x="15" y="26"/>
                  </a:cubicBezTo>
                  <a:cubicBezTo>
                    <a:pt x="18" y="26"/>
                    <a:pt x="18" y="26"/>
                    <a:pt x="18" y="26"/>
                  </a:cubicBezTo>
                  <a:close/>
                  <a:moveTo>
                    <a:pt x="26" y="26"/>
                  </a:moveTo>
                  <a:cubicBezTo>
                    <a:pt x="26" y="24"/>
                    <a:pt x="26" y="24"/>
                    <a:pt x="26" y="24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6" y="16"/>
                    <a:pt x="26" y="16"/>
                    <a:pt x="26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6" y="26"/>
                    <a:pt x="26" y="26"/>
                    <a:pt x="26" y="26"/>
                  </a:cubicBezTo>
                  <a:close/>
                  <a:moveTo>
                    <a:pt x="41" y="10"/>
                  </a:moveTo>
                  <a:cubicBezTo>
                    <a:pt x="38" y="10"/>
                    <a:pt x="38" y="10"/>
                    <a:pt x="38" y="10"/>
                  </a:cubicBezTo>
                  <a:cubicBezTo>
                    <a:pt x="37" y="17"/>
                    <a:pt x="37" y="17"/>
                    <a:pt x="37" y="1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2" y="10"/>
                    <a:pt x="32" y="10"/>
                    <a:pt x="32" y="1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3" y="17"/>
                    <a:pt x="33" y="17"/>
                    <a:pt x="33" y="17"/>
                  </a:cubicBezTo>
                  <a:cubicBezTo>
                    <a:pt x="35" y="26"/>
                    <a:pt x="35" y="26"/>
                    <a:pt x="35" y="26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41" y="10"/>
                    <a:pt x="41" y="10"/>
                    <a:pt x="41" y="10"/>
                  </a:cubicBezTo>
                  <a:close/>
                  <a:moveTo>
                    <a:pt x="58" y="7"/>
                  </a:moveTo>
                  <a:cubicBezTo>
                    <a:pt x="58" y="44"/>
                    <a:pt x="58" y="44"/>
                    <a:pt x="58" y="44"/>
                  </a:cubicBezTo>
                  <a:cubicBezTo>
                    <a:pt x="58" y="44"/>
                    <a:pt x="58" y="44"/>
                    <a:pt x="58" y="45"/>
                  </a:cubicBezTo>
                  <a:cubicBezTo>
                    <a:pt x="58" y="48"/>
                    <a:pt x="58" y="50"/>
                    <a:pt x="59" y="52"/>
                  </a:cubicBezTo>
                  <a:cubicBezTo>
                    <a:pt x="60" y="52"/>
                    <a:pt x="60" y="53"/>
                    <a:pt x="61" y="53"/>
                  </a:cubicBezTo>
                  <a:cubicBezTo>
                    <a:pt x="61" y="53"/>
                    <a:pt x="61" y="53"/>
                    <a:pt x="61" y="53"/>
                  </a:cubicBezTo>
                  <a:cubicBezTo>
                    <a:pt x="61" y="53"/>
                    <a:pt x="62" y="52"/>
                    <a:pt x="62" y="51"/>
                  </a:cubicBezTo>
                  <a:cubicBezTo>
                    <a:pt x="62" y="50"/>
                    <a:pt x="63" y="47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44"/>
                    <a:pt x="63" y="44"/>
                    <a:pt x="63" y="44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8"/>
                    <a:pt x="63" y="7"/>
                    <a:pt x="63" y="7"/>
                  </a:cubicBezTo>
                  <a:cubicBezTo>
                    <a:pt x="59" y="7"/>
                    <a:pt x="59" y="7"/>
                    <a:pt x="59" y="7"/>
                  </a:cubicBezTo>
                  <a:cubicBezTo>
                    <a:pt x="59" y="7"/>
                    <a:pt x="58" y="7"/>
                    <a:pt x="58" y="7"/>
                  </a:cubicBezTo>
                  <a:close/>
                  <a:moveTo>
                    <a:pt x="69" y="7"/>
                  </a:moveTo>
                  <a:cubicBezTo>
                    <a:pt x="69" y="7"/>
                    <a:pt x="68" y="7"/>
                    <a:pt x="68" y="7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68" y="7"/>
                    <a:pt x="68" y="7"/>
                    <a:pt x="68" y="8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4"/>
                    <a:pt x="68" y="44"/>
                    <a:pt x="68" y="44"/>
                  </a:cubicBezTo>
                  <a:cubicBezTo>
                    <a:pt x="68" y="48"/>
                    <a:pt x="67" y="51"/>
                    <a:pt x="67" y="53"/>
                  </a:cubicBezTo>
                  <a:cubicBezTo>
                    <a:pt x="66" y="56"/>
                    <a:pt x="64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62" y="58"/>
                    <a:pt x="62" y="58"/>
                    <a:pt x="62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71" y="59"/>
                    <a:pt x="71" y="59"/>
                    <a:pt x="71" y="5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71" y="8"/>
                    <a:pt x="71" y="7"/>
                    <a:pt x="70" y="7"/>
                  </a:cubicBezTo>
                  <a:cubicBezTo>
                    <a:pt x="70" y="7"/>
                    <a:pt x="70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ubicBezTo>
                    <a:pt x="69" y="7"/>
                    <a:pt x="69" y="7"/>
                    <a:pt x="69" y="7"/>
                  </a:cubicBezTo>
                  <a:close/>
                  <a:moveTo>
                    <a:pt x="53" y="5"/>
                  </a:moveTo>
                  <a:cubicBezTo>
                    <a:pt x="5" y="5"/>
                    <a:pt x="5" y="5"/>
                    <a:pt x="5" y="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5" y="48"/>
                    <a:pt x="5" y="50"/>
                    <a:pt x="6" y="51"/>
                  </a:cubicBezTo>
                  <a:cubicBezTo>
                    <a:pt x="7" y="52"/>
                    <a:pt x="8" y="52"/>
                    <a:pt x="9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3" y="51"/>
                    <a:pt x="53" y="48"/>
                    <a:pt x="53" y="44"/>
                  </a:cubicBezTo>
                  <a:cubicBezTo>
                    <a:pt x="53" y="44"/>
                    <a:pt x="53" y="44"/>
                    <a:pt x="53" y="44"/>
                  </a:cubicBezTo>
                  <a:lnTo>
                    <a:pt x="53" y="5"/>
                  </a:lnTo>
                  <a:close/>
                </a:path>
              </a:pathLst>
            </a:custGeom>
            <a:solidFill>
              <a:srgbClr val="F45157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0" name="组合 39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3023691" y="2480103"/>
            <a:ext cx="1016000" cy="1016000"/>
            <a:chOff x="3023691" y="2480103"/>
            <a:chExt cx="1016000" cy="1016000"/>
          </a:xfrm>
        </p:grpSpPr>
        <p:sp>
          <p:nvSpPr>
            <p:cNvPr id="41" name="椭圆 40"/>
            <p:cNvSpPr/>
            <p:nvPr/>
          </p:nvSpPr>
          <p:spPr>
            <a:xfrm>
              <a:off x="3023691" y="2480103"/>
              <a:ext cx="1016000" cy="1016000"/>
            </a:xfrm>
            <a:prstGeom prst="ellipse">
              <a:avLst/>
            </a:prstGeom>
            <a:noFill/>
            <a:ln w="9525">
              <a:solidFill>
                <a:srgbClr val="8EA3A4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42" name="Freeform 373"/>
            <p:cNvSpPr>
              <a:spLocks noEditPoints="1"/>
            </p:cNvSpPr>
            <p:nvPr/>
          </p:nvSpPr>
          <p:spPr bwMode="auto">
            <a:xfrm>
              <a:off x="3302401" y="2755435"/>
              <a:ext cx="458581" cy="464277"/>
            </a:xfrm>
            <a:custGeom>
              <a:avLst/>
              <a:gdLst>
                <a:gd name="T0" fmla="*/ 65 w 68"/>
                <a:gd name="T1" fmla="*/ 29 h 69"/>
                <a:gd name="T2" fmla="*/ 68 w 68"/>
                <a:gd name="T3" fmla="*/ 34 h 69"/>
                <a:gd name="T4" fmla="*/ 68 w 68"/>
                <a:gd name="T5" fmla="*/ 63 h 69"/>
                <a:gd name="T6" fmla="*/ 61 w 68"/>
                <a:gd name="T7" fmla="*/ 69 h 69"/>
                <a:gd name="T8" fmla="*/ 7 w 68"/>
                <a:gd name="T9" fmla="*/ 69 h 69"/>
                <a:gd name="T10" fmla="*/ 0 w 68"/>
                <a:gd name="T11" fmla="*/ 63 h 69"/>
                <a:gd name="T12" fmla="*/ 0 w 68"/>
                <a:gd name="T13" fmla="*/ 34 h 69"/>
                <a:gd name="T14" fmla="*/ 2 w 68"/>
                <a:gd name="T15" fmla="*/ 30 h 69"/>
                <a:gd name="T16" fmla="*/ 2 w 68"/>
                <a:gd name="T17" fmla="*/ 30 h 69"/>
                <a:gd name="T18" fmla="*/ 2 w 68"/>
                <a:gd name="T19" fmla="*/ 30 h 69"/>
                <a:gd name="T20" fmla="*/ 2 w 68"/>
                <a:gd name="T21" fmla="*/ 29 h 69"/>
                <a:gd name="T22" fmla="*/ 30 w 68"/>
                <a:gd name="T23" fmla="*/ 2 h 69"/>
                <a:gd name="T24" fmla="*/ 38 w 68"/>
                <a:gd name="T25" fmla="*/ 2 h 69"/>
                <a:gd name="T26" fmla="*/ 65 w 68"/>
                <a:gd name="T27" fmla="*/ 29 h 69"/>
                <a:gd name="T28" fmla="*/ 12 w 68"/>
                <a:gd name="T29" fmla="*/ 22 h 69"/>
                <a:gd name="T30" fmla="*/ 12 w 68"/>
                <a:gd name="T31" fmla="*/ 39 h 69"/>
                <a:gd name="T32" fmla="*/ 34 w 68"/>
                <a:gd name="T33" fmla="*/ 56 h 69"/>
                <a:gd name="T34" fmla="*/ 55 w 68"/>
                <a:gd name="T35" fmla="*/ 40 h 69"/>
                <a:gd name="T36" fmla="*/ 55 w 68"/>
                <a:gd name="T37" fmla="*/ 22 h 69"/>
                <a:gd name="T38" fmla="*/ 12 w 68"/>
                <a:gd name="T39" fmla="*/ 22 h 69"/>
                <a:gd name="T40" fmla="*/ 19 w 68"/>
                <a:gd name="T41" fmla="*/ 26 h 69"/>
                <a:gd name="T42" fmla="*/ 19 w 68"/>
                <a:gd name="T43" fmla="*/ 29 h 69"/>
                <a:gd name="T44" fmla="*/ 48 w 68"/>
                <a:gd name="T45" fmla="*/ 29 h 69"/>
                <a:gd name="T46" fmla="*/ 48 w 68"/>
                <a:gd name="T47" fmla="*/ 26 h 69"/>
                <a:gd name="T48" fmla="*/ 19 w 68"/>
                <a:gd name="T49" fmla="*/ 26 h 69"/>
                <a:gd name="T50" fmla="*/ 19 w 68"/>
                <a:gd name="T51" fmla="*/ 38 h 69"/>
                <a:gd name="T52" fmla="*/ 19 w 68"/>
                <a:gd name="T53" fmla="*/ 41 h 69"/>
                <a:gd name="T54" fmla="*/ 48 w 68"/>
                <a:gd name="T55" fmla="*/ 41 h 69"/>
                <a:gd name="T56" fmla="*/ 48 w 68"/>
                <a:gd name="T57" fmla="*/ 38 h 69"/>
                <a:gd name="T58" fmla="*/ 19 w 68"/>
                <a:gd name="T59" fmla="*/ 38 h 69"/>
                <a:gd name="T60" fmla="*/ 19 w 68"/>
                <a:gd name="T61" fmla="*/ 32 h 69"/>
                <a:gd name="T62" fmla="*/ 19 w 68"/>
                <a:gd name="T63" fmla="*/ 35 h 69"/>
                <a:gd name="T64" fmla="*/ 48 w 68"/>
                <a:gd name="T65" fmla="*/ 35 h 69"/>
                <a:gd name="T66" fmla="*/ 48 w 68"/>
                <a:gd name="T67" fmla="*/ 32 h 69"/>
                <a:gd name="T68" fmla="*/ 19 w 68"/>
                <a:gd name="T69" fmla="*/ 32 h 69"/>
                <a:gd name="T70" fmla="*/ 8 w 68"/>
                <a:gd name="T71" fmla="*/ 65 h 69"/>
                <a:gd name="T72" fmla="*/ 21 w 68"/>
                <a:gd name="T73" fmla="*/ 52 h 69"/>
                <a:gd name="T74" fmla="*/ 21 w 68"/>
                <a:gd name="T75" fmla="*/ 50 h 69"/>
                <a:gd name="T76" fmla="*/ 19 w 68"/>
                <a:gd name="T77" fmla="*/ 50 h 69"/>
                <a:gd name="T78" fmla="*/ 6 w 68"/>
                <a:gd name="T79" fmla="*/ 63 h 69"/>
                <a:gd name="T80" fmla="*/ 6 w 68"/>
                <a:gd name="T81" fmla="*/ 65 h 69"/>
                <a:gd name="T82" fmla="*/ 8 w 68"/>
                <a:gd name="T83" fmla="*/ 65 h 69"/>
                <a:gd name="T84" fmla="*/ 63 w 68"/>
                <a:gd name="T85" fmla="*/ 63 h 69"/>
                <a:gd name="T86" fmla="*/ 50 w 68"/>
                <a:gd name="T87" fmla="*/ 50 h 69"/>
                <a:gd name="T88" fmla="*/ 48 w 68"/>
                <a:gd name="T89" fmla="*/ 50 h 69"/>
                <a:gd name="T90" fmla="*/ 48 w 68"/>
                <a:gd name="T91" fmla="*/ 52 h 69"/>
                <a:gd name="T92" fmla="*/ 61 w 68"/>
                <a:gd name="T93" fmla="*/ 65 h 69"/>
                <a:gd name="T94" fmla="*/ 64 w 68"/>
                <a:gd name="T95" fmla="*/ 65 h 69"/>
                <a:gd name="T96" fmla="*/ 63 w 68"/>
                <a:gd name="T97" fmla="*/ 63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8" h="69">
                  <a:moveTo>
                    <a:pt x="65" y="29"/>
                  </a:moveTo>
                  <a:cubicBezTo>
                    <a:pt x="67" y="30"/>
                    <a:pt x="68" y="32"/>
                    <a:pt x="68" y="34"/>
                  </a:cubicBezTo>
                  <a:cubicBezTo>
                    <a:pt x="68" y="63"/>
                    <a:pt x="68" y="63"/>
                    <a:pt x="68" y="63"/>
                  </a:cubicBezTo>
                  <a:cubicBezTo>
                    <a:pt x="68" y="66"/>
                    <a:pt x="65" y="69"/>
                    <a:pt x="61" y="69"/>
                  </a:cubicBezTo>
                  <a:cubicBezTo>
                    <a:pt x="7" y="69"/>
                    <a:pt x="7" y="69"/>
                    <a:pt x="7" y="69"/>
                  </a:cubicBezTo>
                  <a:cubicBezTo>
                    <a:pt x="3" y="69"/>
                    <a:pt x="0" y="66"/>
                    <a:pt x="0" y="63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3"/>
                    <a:pt x="1" y="31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9"/>
                    <a:pt x="2" y="29"/>
                    <a:pt x="2" y="29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3" y="0"/>
                    <a:pt x="35" y="0"/>
                    <a:pt x="38" y="2"/>
                  </a:cubicBezTo>
                  <a:cubicBezTo>
                    <a:pt x="65" y="29"/>
                    <a:pt x="65" y="29"/>
                    <a:pt x="65" y="29"/>
                  </a:cubicBezTo>
                  <a:close/>
                  <a:moveTo>
                    <a:pt x="12" y="22"/>
                  </a:moveTo>
                  <a:cubicBezTo>
                    <a:pt x="12" y="39"/>
                    <a:pt x="12" y="39"/>
                    <a:pt x="12" y="39"/>
                  </a:cubicBezTo>
                  <a:cubicBezTo>
                    <a:pt x="34" y="56"/>
                    <a:pt x="34" y="56"/>
                    <a:pt x="34" y="56"/>
                  </a:cubicBezTo>
                  <a:cubicBezTo>
                    <a:pt x="55" y="40"/>
                    <a:pt x="55" y="40"/>
                    <a:pt x="55" y="4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12" y="22"/>
                    <a:pt x="12" y="22"/>
                    <a:pt x="12" y="22"/>
                  </a:cubicBezTo>
                  <a:close/>
                  <a:moveTo>
                    <a:pt x="19" y="26"/>
                  </a:moveTo>
                  <a:cubicBezTo>
                    <a:pt x="19" y="29"/>
                    <a:pt x="19" y="29"/>
                    <a:pt x="19" y="29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6"/>
                    <a:pt x="48" y="26"/>
                    <a:pt x="48" y="26"/>
                  </a:cubicBezTo>
                  <a:cubicBezTo>
                    <a:pt x="19" y="26"/>
                    <a:pt x="19" y="26"/>
                    <a:pt x="19" y="26"/>
                  </a:cubicBezTo>
                  <a:close/>
                  <a:moveTo>
                    <a:pt x="19" y="38"/>
                  </a:moveTo>
                  <a:cubicBezTo>
                    <a:pt x="19" y="41"/>
                    <a:pt x="19" y="41"/>
                    <a:pt x="19" y="41"/>
                  </a:cubicBezTo>
                  <a:cubicBezTo>
                    <a:pt x="48" y="41"/>
                    <a:pt x="48" y="41"/>
                    <a:pt x="48" y="41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19" y="38"/>
                    <a:pt x="19" y="38"/>
                    <a:pt x="19" y="38"/>
                  </a:cubicBezTo>
                  <a:close/>
                  <a:moveTo>
                    <a:pt x="19" y="32"/>
                  </a:moveTo>
                  <a:cubicBezTo>
                    <a:pt x="19" y="35"/>
                    <a:pt x="19" y="35"/>
                    <a:pt x="19" y="35"/>
                  </a:cubicBezTo>
                  <a:cubicBezTo>
                    <a:pt x="48" y="35"/>
                    <a:pt x="48" y="35"/>
                    <a:pt x="48" y="35"/>
                  </a:cubicBezTo>
                  <a:cubicBezTo>
                    <a:pt x="48" y="32"/>
                    <a:pt x="48" y="32"/>
                    <a:pt x="48" y="32"/>
                  </a:cubicBezTo>
                  <a:cubicBezTo>
                    <a:pt x="19" y="32"/>
                    <a:pt x="19" y="32"/>
                    <a:pt x="19" y="32"/>
                  </a:cubicBezTo>
                  <a:close/>
                  <a:moveTo>
                    <a:pt x="8" y="65"/>
                  </a:moveTo>
                  <a:cubicBezTo>
                    <a:pt x="21" y="52"/>
                    <a:pt x="21" y="52"/>
                    <a:pt x="21" y="52"/>
                  </a:cubicBezTo>
                  <a:cubicBezTo>
                    <a:pt x="22" y="52"/>
                    <a:pt x="22" y="51"/>
                    <a:pt x="21" y="50"/>
                  </a:cubicBezTo>
                  <a:cubicBezTo>
                    <a:pt x="21" y="49"/>
                    <a:pt x="20" y="49"/>
                    <a:pt x="19" y="50"/>
                  </a:cubicBezTo>
                  <a:cubicBezTo>
                    <a:pt x="6" y="63"/>
                    <a:pt x="6" y="63"/>
                    <a:pt x="6" y="63"/>
                  </a:cubicBezTo>
                  <a:cubicBezTo>
                    <a:pt x="5" y="64"/>
                    <a:pt x="5" y="64"/>
                    <a:pt x="6" y="65"/>
                  </a:cubicBezTo>
                  <a:cubicBezTo>
                    <a:pt x="6" y="66"/>
                    <a:pt x="7" y="66"/>
                    <a:pt x="8" y="65"/>
                  </a:cubicBezTo>
                  <a:close/>
                  <a:moveTo>
                    <a:pt x="63" y="63"/>
                  </a:moveTo>
                  <a:cubicBezTo>
                    <a:pt x="50" y="50"/>
                    <a:pt x="50" y="50"/>
                    <a:pt x="50" y="50"/>
                  </a:cubicBezTo>
                  <a:cubicBezTo>
                    <a:pt x="49" y="49"/>
                    <a:pt x="48" y="49"/>
                    <a:pt x="48" y="50"/>
                  </a:cubicBezTo>
                  <a:cubicBezTo>
                    <a:pt x="47" y="51"/>
                    <a:pt x="47" y="52"/>
                    <a:pt x="48" y="52"/>
                  </a:cubicBezTo>
                  <a:cubicBezTo>
                    <a:pt x="61" y="65"/>
                    <a:pt x="61" y="65"/>
                    <a:pt x="61" y="65"/>
                  </a:cubicBezTo>
                  <a:cubicBezTo>
                    <a:pt x="62" y="66"/>
                    <a:pt x="63" y="66"/>
                    <a:pt x="64" y="65"/>
                  </a:cubicBezTo>
                  <a:cubicBezTo>
                    <a:pt x="64" y="64"/>
                    <a:pt x="64" y="64"/>
                    <a:pt x="63" y="63"/>
                  </a:cubicBezTo>
                  <a:close/>
                </a:path>
              </a:pathLst>
            </a:custGeom>
            <a:solidFill>
              <a:srgbClr val="8EA3A4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3" name="组合 4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7110299" y="3882183"/>
            <a:ext cx="1016000" cy="1016000"/>
            <a:chOff x="7110299" y="3882183"/>
            <a:chExt cx="1016000" cy="1016000"/>
          </a:xfrm>
        </p:grpSpPr>
        <p:sp>
          <p:nvSpPr>
            <p:cNvPr id="44" name="椭圆 43"/>
            <p:cNvSpPr/>
            <p:nvPr/>
          </p:nvSpPr>
          <p:spPr>
            <a:xfrm>
              <a:off x="7110299" y="3882183"/>
              <a:ext cx="1016000" cy="1016000"/>
            </a:xfrm>
            <a:prstGeom prst="ellipse">
              <a:avLst/>
            </a:prstGeom>
            <a:noFill/>
            <a:ln w="9525">
              <a:solidFill>
                <a:srgbClr val="564B45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45" name="Freeform 447"/>
            <p:cNvSpPr>
              <a:spLocks noEditPoints="1"/>
            </p:cNvSpPr>
            <p:nvPr/>
          </p:nvSpPr>
          <p:spPr bwMode="auto">
            <a:xfrm>
              <a:off x="7426037" y="4130987"/>
              <a:ext cx="384525" cy="518392"/>
            </a:xfrm>
            <a:custGeom>
              <a:avLst/>
              <a:gdLst>
                <a:gd name="T0" fmla="*/ 10 w 57"/>
                <a:gd name="T1" fmla="*/ 24 h 77"/>
                <a:gd name="T2" fmla="*/ 26 w 57"/>
                <a:gd name="T3" fmla="*/ 53 h 77"/>
                <a:gd name="T4" fmla="*/ 55 w 57"/>
                <a:gd name="T5" fmla="*/ 38 h 77"/>
                <a:gd name="T6" fmla="*/ 40 w 57"/>
                <a:gd name="T7" fmla="*/ 9 h 77"/>
                <a:gd name="T8" fmla="*/ 23 w 57"/>
                <a:gd name="T9" fmla="*/ 46 h 77"/>
                <a:gd name="T10" fmla="*/ 32 w 57"/>
                <a:gd name="T11" fmla="*/ 49 h 77"/>
                <a:gd name="T12" fmla="*/ 23 w 57"/>
                <a:gd name="T13" fmla="*/ 46 h 77"/>
                <a:gd name="T14" fmla="*/ 38 w 57"/>
                <a:gd name="T15" fmla="*/ 42 h 77"/>
                <a:gd name="T16" fmla="*/ 43 w 57"/>
                <a:gd name="T17" fmla="*/ 41 h 77"/>
                <a:gd name="T18" fmla="*/ 35 w 57"/>
                <a:gd name="T19" fmla="*/ 45 h 77"/>
                <a:gd name="T20" fmla="*/ 47 w 57"/>
                <a:gd name="T21" fmla="*/ 36 h 77"/>
                <a:gd name="T22" fmla="*/ 50 w 57"/>
                <a:gd name="T23" fmla="*/ 36 h 77"/>
                <a:gd name="T24" fmla="*/ 47 w 57"/>
                <a:gd name="T25" fmla="*/ 36 h 77"/>
                <a:gd name="T26" fmla="*/ 37 w 57"/>
                <a:gd name="T27" fmla="*/ 16 h 77"/>
                <a:gd name="T28" fmla="*/ 38 w 57"/>
                <a:gd name="T29" fmla="*/ 14 h 77"/>
                <a:gd name="T30" fmla="*/ 32 w 57"/>
                <a:gd name="T31" fmla="*/ 18 h 77"/>
                <a:gd name="T32" fmla="*/ 23 w 57"/>
                <a:gd name="T33" fmla="*/ 23 h 77"/>
                <a:gd name="T34" fmla="*/ 24 w 57"/>
                <a:gd name="T35" fmla="*/ 15 h 77"/>
                <a:gd name="T36" fmla="*/ 32 w 57"/>
                <a:gd name="T37" fmla="*/ 18 h 77"/>
                <a:gd name="T38" fmla="*/ 15 w 57"/>
                <a:gd name="T39" fmla="*/ 30 h 77"/>
                <a:gd name="T40" fmla="*/ 17 w 57"/>
                <a:gd name="T41" fmla="*/ 22 h 77"/>
                <a:gd name="T42" fmla="*/ 23 w 57"/>
                <a:gd name="T43" fmla="*/ 41 h 77"/>
                <a:gd name="T44" fmla="*/ 19 w 57"/>
                <a:gd name="T45" fmla="*/ 33 h 77"/>
                <a:gd name="T46" fmla="*/ 22 w 57"/>
                <a:gd name="T47" fmla="*/ 37 h 77"/>
                <a:gd name="T48" fmla="*/ 23 w 57"/>
                <a:gd name="T49" fmla="*/ 41 h 77"/>
                <a:gd name="T50" fmla="*/ 29 w 57"/>
                <a:gd name="T51" fmla="*/ 25 h 77"/>
                <a:gd name="T52" fmla="*/ 39 w 57"/>
                <a:gd name="T53" fmla="*/ 28 h 77"/>
                <a:gd name="T54" fmla="*/ 36 w 57"/>
                <a:gd name="T55" fmla="*/ 37 h 77"/>
                <a:gd name="T56" fmla="*/ 27 w 57"/>
                <a:gd name="T57" fmla="*/ 34 h 77"/>
                <a:gd name="T58" fmla="*/ 41 w 57"/>
                <a:gd name="T59" fmla="*/ 21 h 77"/>
                <a:gd name="T60" fmla="*/ 49 w 57"/>
                <a:gd name="T61" fmla="*/ 23 h 77"/>
                <a:gd name="T62" fmla="*/ 46 w 57"/>
                <a:gd name="T63" fmla="*/ 30 h 77"/>
                <a:gd name="T64" fmla="*/ 41 w 57"/>
                <a:gd name="T65" fmla="*/ 21 h 77"/>
                <a:gd name="T66" fmla="*/ 49 w 57"/>
                <a:gd name="T67" fmla="*/ 77 h 77"/>
                <a:gd name="T68" fmla="*/ 21 w 57"/>
                <a:gd name="T69" fmla="*/ 71 h 77"/>
                <a:gd name="T70" fmla="*/ 30 w 57"/>
                <a:gd name="T71" fmla="*/ 64 h 77"/>
                <a:gd name="T72" fmla="*/ 0 w 57"/>
                <a:gd name="T73" fmla="*/ 31 h 77"/>
                <a:gd name="T74" fmla="*/ 22 w 57"/>
                <a:gd name="T75" fmla="*/ 0 h 77"/>
                <a:gd name="T76" fmla="*/ 14 w 57"/>
                <a:gd name="T77" fmla="*/ 13 h 77"/>
                <a:gd name="T78" fmla="*/ 14 w 57"/>
                <a:gd name="T79" fmla="*/ 50 h 77"/>
                <a:gd name="T80" fmla="*/ 49 w 57"/>
                <a:gd name="T81" fmla="*/ 51 h 77"/>
                <a:gd name="T82" fmla="*/ 38 w 57"/>
                <a:gd name="T83" fmla="*/ 63 h 77"/>
                <a:gd name="T84" fmla="*/ 49 w 57"/>
                <a:gd name="T85" fmla="*/ 71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7" h="77">
                  <a:moveTo>
                    <a:pt x="22" y="10"/>
                  </a:moveTo>
                  <a:cubicBezTo>
                    <a:pt x="16" y="13"/>
                    <a:pt x="12" y="18"/>
                    <a:pt x="10" y="24"/>
                  </a:cubicBezTo>
                  <a:cubicBezTo>
                    <a:pt x="9" y="30"/>
                    <a:pt x="9" y="36"/>
                    <a:pt x="12" y="42"/>
                  </a:cubicBezTo>
                  <a:cubicBezTo>
                    <a:pt x="15" y="47"/>
                    <a:pt x="20" y="51"/>
                    <a:pt x="26" y="53"/>
                  </a:cubicBezTo>
                  <a:cubicBezTo>
                    <a:pt x="31" y="55"/>
                    <a:pt x="38" y="55"/>
                    <a:pt x="43" y="52"/>
                  </a:cubicBezTo>
                  <a:cubicBezTo>
                    <a:pt x="49" y="49"/>
                    <a:pt x="53" y="44"/>
                    <a:pt x="55" y="38"/>
                  </a:cubicBezTo>
                  <a:cubicBezTo>
                    <a:pt x="57" y="32"/>
                    <a:pt x="56" y="26"/>
                    <a:pt x="53" y="20"/>
                  </a:cubicBezTo>
                  <a:cubicBezTo>
                    <a:pt x="50" y="14"/>
                    <a:pt x="45" y="11"/>
                    <a:pt x="40" y="9"/>
                  </a:cubicBezTo>
                  <a:cubicBezTo>
                    <a:pt x="34" y="7"/>
                    <a:pt x="28" y="7"/>
                    <a:pt x="22" y="10"/>
                  </a:cubicBezTo>
                  <a:close/>
                  <a:moveTo>
                    <a:pt x="23" y="46"/>
                  </a:moveTo>
                  <a:cubicBezTo>
                    <a:pt x="25" y="46"/>
                    <a:pt x="26" y="46"/>
                    <a:pt x="28" y="46"/>
                  </a:cubicBezTo>
                  <a:cubicBezTo>
                    <a:pt x="29" y="47"/>
                    <a:pt x="31" y="48"/>
                    <a:pt x="32" y="49"/>
                  </a:cubicBezTo>
                  <a:cubicBezTo>
                    <a:pt x="30" y="49"/>
                    <a:pt x="29" y="49"/>
                    <a:pt x="27" y="48"/>
                  </a:cubicBezTo>
                  <a:cubicBezTo>
                    <a:pt x="26" y="48"/>
                    <a:pt x="24" y="47"/>
                    <a:pt x="23" y="46"/>
                  </a:cubicBezTo>
                  <a:close/>
                  <a:moveTo>
                    <a:pt x="34" y="44"/>
                  </a:moveTo>
                  <a:cubicBezTo>
                    <a:pt x="35" y="43"/>
                    <a:pt x="37" y="43"/>
                    <a:pt x="38" y="42"/>
                  </a:cubicBezTo>
                  <a:cubicBezTo>
                    <a:pt x="40" y="41"/>
                    <a:pt x="41" y="40"/>
                    <a:pt x="43" y="39"/>
                  </a:cubicBezTo>
                  <a:cubicBezTo>
                    <a:pt x="43" y="40"/>
                    <a:pt x="43" y="40"/>
                    <a:pt x="43" y="41"/>
                  </a:cubicBezTo>
                  <a:cubicBezTo>
                    <a:pt x="43" y="44"/>
                    <a:pt x="42" y="46"/>
                    <a:pt x="41" y="47"/>
                  </a:cubicBezTo>
                  <a:cubicBezTo>
                    <a:pt x="40" y="48"/>
                    <a:pt x="38" y="47"/>
                    <a:pt x="35" y="45"/>
                  </a:cubicBezTo>
                  <a:cubicBezTo>
                    <a:pt x="35" y="45"/>
                    <a:pt x="34" y="44"/>
                    <a:pt x="34" y="44"/>
                  </a:cubicBezTo>
                  <a:close/>
                  <a:moveTo>
                    <a:pt x="47" y="36"/>
                  </a:moveTo>
                  <a:cubicBezTo>
                    <a:pt x="49" y="34"/>
                    <a:pt x="50" y="33"/>
                    <a:pt x="51" y="32"/>
                  </a:cubicBezTo>
                  <a:cubicBezTo>
                    <a:pt x="51" y="33"/>
                    <a:pt x="50" y="35"/>
                    <a:pt x="50" y="36"/>
                  </a:cubicBezTo>
                  <a:cubicBezTo>
                    <a:pt x="49" y="38"/>
                    <a:pt x="49" y="39"/>
                    <a:pt x="48" y="40"/>
                  </a:cubicBezTo>
                  <a:cubicBezTo>
                    <a:pt x="48" y="39"/>
                    <a:pt x="48" y="37"/>
                    <a:pt x="47" y="36"/>
                  </a:cubicBezTo>
                  <a:close/>
                  <a:moveTo>
                    <a:pt x="42" y="16"/>
                  </a:moveTo>
                  <a:cubicBezTo>
                    <a:pt x="41" y="16"/>
                    <a:pt x="39" y="16"/>
                    <a:pt x="37" y="16"/>
                  </a:cubicBezTo>
                  <a:cubicBezTo>
                    <a:pt x="36" y="15"/>
                    <a:pt x="35" y="14"/>
                    <a:pt x="34" y="13"/>
                  </a:cubicBezTo>
                  <a:cubicBezTo>
                    <a:pt x="35" y="13"/>
                    <a:pt x="37" y="13"/>
                    <a:pt x="38" y="14"/>
                  </a:cubicBezTo>
                  <a:cubicBezTo>
                    <a:pt x="39" y="14"/>
                    <a:pt x="41" y="15"/>
                    <a:pt x="42" y="16"/>
                  </a:cubicBezTo>
                  <a:close/>
                  <a:moveTo>
                    <a:pt x="32" y="18"/>
                  </a:moveTo>
                  <a:cubicBezTo>
                    <a:pt x="30" y="19"/>
                    <a:pt x="29" y="19"/>
                    <a:pt x="27" y="20"/>
                  </a:cubicBezTo>
                  <a:cubicBezTo>
                    <a:pt x="25" y="21"/>
                    <a:pt x="24" y="22"/>
                    <a:pt x="23" y="23"/>
                  </a:cubicBezTo>
                  <a:cubicBezTo>
                    <a:pt x="23" y="22"/>
                    <a:pt x="23" y="22"/>
                    <a:pt x="23" y="21"/>
                  </a:cubicBezTo>
                  <a:cubicBezTo>
                    <a:pt x="22" y="18"/>
                    <a:pt x="23" y="16"/>
                    <a:pt x="24" y="15"/>
                  </a:cubicBezTo>
                  <a:cubicBezTo>
                    <a:pt x="26" y="14"/>
                    <a:pt x="28" y="15"/>
                    <a:pt x="30" y="17"/>
                  </a:cubicBezTo>
                  <a:cubicBezTo>
                    <a:pt x="31" y="17"/>
                    <a:pt x="31" y="18"/>
                    <a:pt x="32" y="18"/>
                  </a:cubicBezTo>
                  <a:close/>
                  <a:moveTo>
                    <a:pt x="18" y="26"/>
                  </a:moveTo>
                  <a:cubicBezTo>
                    <a:pt x="17" y="28"/>
                    <a:pt x="16" y="29"/>
                    <a:pt x="15" y="30"/>
                  </a:cubicBezTo>
                  <a:cubicBezTo>
                    <a:pt x="15" y="29"/>
                    <a:pt x="15" y="27"/>
                    <a:pt x="15" y="26"/>
                  </a:cubicBezTo>
                  <a:cubicBezTo>
                    <a:pt x="16" y="24"/>
                    <a:pt x="17" y="23"/>
                    <a:pt x="17" y="22"/>
                  </a:cubicBezTo>
                  <a:cubicBezTo>
                    <a:pt x="17" y="23"/>
                    <a:pt x="18" y="25"/>
                    <a:pt x="18" y="26"/>
                  </a:cubicBezTo>
                  <a:close/>
                  <a:moveTo>
                    <a:pt x="23" y="41"/>
                  </a:moveTo>
                  <a:cubicBezTo>
                    <a:pt x="20" y="41"/>
                    <a:pt x="17" y="41"/>
                    <a:pt x="17" y="39"/>
                  </a:cubicBezTo>
                  <a:cubicBezTo>
                    <a:pt x="16" y="38"/>
                    <a:pt x="17" y="36"/>
                    <a:pt x="19" y="33"/>
                  </a:cubicBezTo>
                  <a:cubicBezTo>
                    <a:pt x="19" y="33"/>
                    <a:pt x="19" y="32"/>
                    <a:pt x="20" y="32"/>
                  </a:cubicBezTo>
                  <a:cubicBezTo>
                    <a:pt x="20" y="34"/>
                    <a:pt x="21" y="35"/>
                    <a:pt x="22" y="37"/>
                  </a:cubicBezTo>
                  <a:cubicBezTo>
                    <a:pt x="23" y="38"/>
                    <a:pt x="24" y="40"/>
                    <a:pt x="24" y="41"/>
                  </a:cubicBezTo>
                  <a:cubicBezTo>
                    <a:pt x="24" y="41"/>
                    <a:pt x="23" y="41"/>
                    <a:pt x="23" y="41"/>
                  </a:cubicBezTo>
                  <a:close/>
                  <a:moveTo>
                    <a:pt x="24" y="28"/>
                  </a:moveTo>
                  <a:cubicBezTo>
                    <a:pt x="26" y="27"/>
                    <a:pt x="27" y="26"/>
                    <a:pt x="29" y="25"/>
                  </a:cubicBezTo>
                  <a:cubicBezTo>
                    <a:pt x="31" y="24"/>
                    <a:pt x="33" y="23"/>
                    <a:pt x="35" y="22"/>
                  </a:cubicBezTo>
                  <a:cubicBezTo>
                    <a:pt x="37" y="24"/>
                    <a:pt x="38" y="26"/>
                    <a:pt x="39" y="28"/>
                  </a:cubicBezTo>
                  <a:cubicBezTo>
                    <a:pt x="40" y="30"/>
                    <a:pt x="41" y="32"/>
                    <a:pt x="41" y="34"/>
                  </a:cubicBezTo>
                  <a:cubicBezTo>
                    <a:pt x="40" y="35"/>
                    <a:pt x="38" y="36"/>
                    <a:pt x="36" y="37"/>
                  </a:cubicBezTo>
                  <a:cubicBezTo>
                    <a:pt x="34" y="38"/>
                    <a:pt x="32" y="39"/>
                    <a:pt x="30" y="40"/>
                  </a:cubicBezTo>
                  <a:cubicBezTo>
                    <a:pt x="29" y="38"/>
                    <a:pt x="28" y="36"/>
                    <a:pt x="27" y="34"/>
                  </a:cubicBezTo>
                  <a:cubicBezTo>
                    <a:pt x="25" y="32"/>
                    <a:pt x="25" y="30"/>
                    <a:pt x="24" y="28"/>
                  </a:cubicBezTo>
                  <a:close/>
                  <a:moveTo>
                    <a:pt x="41" y="21"/>
                  </a:moveTo>
                  <a:cubicBezTo>
                    <a:pt x="41" y="21"/>
                    <a:pt x="42" y="21"/>
                    <a:pt x="43" y="21"/>
                  </a:cubicBezTo>
                  <a:cubicBezTo>
                    <a:pt x="46" y="21"/>
                    <a:pt x="48" y="21"/>
                    <a:pt x="49" y="23"/>
                  </a:cubicBezTo>
                  <a:cubicBezTo>
                    <a:pt x="49" y="24"/>
                    <a:pt x="49" y="26"/>
                    <a:pt x="47" y="29"/>
                  </a:cubicBezTo>
                  <a:cubicBezTo>
                    <a:pt x="46" y="29"/>
                    <a:pt x="46" y="29"/>
                    <a:pt x="46" y="30"/>
                  </a:cubicBezTo>
                  <a:cubicBezTo>
                    <a:pt x="45" y="28"/>
                    <a:pt x="44" y="27"/>
                    <a:pt x="43" y="25"/>
                  </a:cubicBezTo>
                  <a:cubicBezTo>
                    <a:pt x="43" y="24"/>
                    <a:pt x="42" y="22"/>
                    <a:pt x="41" y="21"/>
                  </a:cubicBezTo>
                  <a:close/>
                  <a:moveTo>
                    <a:pt x="49" y="71"/>
                  </a:moveTo>
                  <a:cubicBezTo>
                    <a:pt x="49" y="77"/>
                    <a:pt x="49" y="77"/>
                    <a:pt x="49" y="77"/>
                  </a:cubicBezTo>
                  <a:cubicBezTo>
                    <a:pt x="21" y="77"/>
                    <a:pt x="21" y="77"/>
                    <a:pt x="21" y="77"/>
                  </a:cubicBezTo>
                  <a:cubicBezTo>
                    <a:pt x="21" y="71"/>
                    <a:pt x="21" y="71"/>
                    <a:pt x="21" y="71"/>
                  </a:cubicBezTo>
                  <a:cubicBezTo>
                    <a:pt x="30" y="71"/>
                    <a:pt x="30" y="71"/>
                    <a:pt x="30" y="71"/>
                  </a:cubicBezTo>
                  <a:cubicBezTo>
                    <a:pt x="30" y="64"/>
                    <a:pt x="30" y="64"/>
                    <a:pt x="30" y="64"/>
                  </a:cubicBezTo>
                  <a:cubicBezTo>
                    <a:pt x="22" y="63"/>
                    <a:pt x="15" y="60"/>
                    <a:pt x="9" y="54"/>
                  </a:cubicBezTo>
                  <a:cubicBezTo>
                    <a:pt x="3" y="48"/>
                    <a:pt x="0" y="40"/>
                    <a:pt x="0" y="31"/>
                  </a:cubicBezTo>
                  <a:cubicBezTo>
                    <a:pt x="0" y="22"/>
                    <a:pt x="3" y="14"/>
                    <a:pt x="9" y="8"/>
                  </a:cubicBezTo>
                  <a:cubicBezTo>
                    <a:pt x="13" y="4"/>
                    <a:pt x="17" y="2"/>
                    <a:pt x="22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1" y="7"/>
                    <a:pt x="17" y="9"/>
                    <a:pt x="14" y="13"/>
                  </a:cubicBezTo>
                  <a:cubicBezTo>
                    <a:pt x="9" y="17"/>
                    <a:pt x="6" y="24"/>
                    <a:pt x="6" y="31"/>
                  </a:cubicBezTo>
                  <a:cubicBezTo>
                    <a:pt x="6" y="38"/>
                    <a:pt x="9" y="45"/>
                    <a:pt x="14" y="50"/>
                  </a:cubicBezTo>
                  <a:cubicBezTo>
                    <a:pt x="19" y="54"/>
                    <a:pt x="25" y="57"/>
                    <a:pt x="33" y="57"/>
                  </a:cubicBezTo>
                  <a:cubicBezTo>
                    <a:pt x="39" y="57"/>
                    <a:pt x="45" y="55"/>
                    <a:pt x="49" y="51"/>
                  </a:cubicBezTo>
                  <a:cubicBezTo>
                    <a:pt x="52" y="57"/>
                    <a:pt x="52" y="57"/>
                    <a:pt x="52" y="57"/>
                  </a:cubicBezTo>
                  <a:cubicBezTo>
                    <a:pt x="48" y="60"/>
                    <a:pt x="43" y="62"/>
                    <a:pt x="38" y="63"/>
                  </a:cubicBezTo>
                  <a:cubicBezTo>
                    <a:pt x="38" y="71"/>
                    <a:pt x="38" y="71"/>
                    <a:pt x="38" y="71"/>
                  </a:cubicBezTo>
                  <a:lnTo>
                    <a:pt x="49" y="71"/>
                  </a:ln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6" name="组合 4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8093531" y="2480103"/>
            <a:ext cx="1016000" cy="1016000"/>
            <a:chOff x="8093531" y="2480103"/>
            <a:chExt cx="1016000" cy="1016000"/>
          </a:xfrm>
        </p:grpSpPr>
        <p:sp>
          <p:nvSpPr>
            <p:cNvPr id="47" name="椭圆 46"/>
            <p:cNvSpPr/>
            <p:nvPr/>
          </p:nvSpPr>
          <p:spPr>
            <a:xfrm>
              <a:off x="8093531" y="2480103"/>
              <a:ext cx="1016000" cy="1016000"/>
            </a:xfrm>
            <a:prstGeom prst="ellipse">
              <a:avLst/>
            </a:prstGeom>
            <a:noFill/>
            <a:ln w="9525">
              <a:solidFill>
                <a:srgbClr val="8EA3A4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48" name="Freeform 454"/>
            <p:cNvSpPr>
              <a:spLocks noEditPoints="1"/>
            </p:cNvSpPr>
            <p:nvPr/>
          </p:nvSpPr>
          <p:spPr bwMode="auto">
            <a:xfrm>
              <a:off x="8355151" y="2738875"/>
              <a:ext cx="492760" cy="498456"/>
            </a:xfrm>
            <a:custGeom>
              <a:avLst/>
              <a:gdLst>
                <a:gd name="T0" fmla="*/ 33 w 73"/>
                <a:gd name="T1" fmla="*/ 12 h 74"/>
                <a:gd name="T2" fmla="*/ 55 w 73"/>
                <a:gd name="T3" fmla="*/ 18 h 74"/>
                <a:gd name="T4" fmla="*/ 66 w 73"/>
                <a:gd name="T5" fmla="*/ 38 h 74"/>
                <a:gd name="T6" fmla="*/ 60 w 73"/>
                <a:gd name="T7" fmla="*/ 59 h 74"/>
                <a:gd name="T8" fmla="*/ 62 w 73"/>
                <a:gd name="T9" fmla="*/ 74 h 74"/>
                <a:gd name="T10" fmla="*/ 58 w 73"/>
                <a:gd name="T11" fmla="*/ 74 h 74"/>
                <a:gd name="T12" fmla="*/ 53 w 73"/>
                <a:gd name="T13" fmla="*/ 67 h 74"/>
                <a:gd name="T14" fmla="*/ 39 w 73"/>
                <a:gd name="T15" fmla="*/ 72 h 74"/>
                <a:gd name="T16" fmla="*/ 39 w 73"/>
                <a:gd name="T17" fmla="*/ 72 h 74"/>
                <a:gd name="T18" fmla="*/ 39 w 73"/>
                <a:gd name="T19" fmla="*/ 72 h 74"/>
                <a:gd name="T20" fmla="*/ 20 w 73"/>
                <a:gd name="T21" fmla="*/ 67 h 74"/>
                <a:gd name="T22" fmla="*/ 15 w 73"/>
                <a:gd name="T23" fmla="*/ 74 h 74"/>
                <a:gd name="T24" fmla="*/ 11 w 73"/>
                <a:gd name="T25" fmla="*/ 74 h 74"/>
                <a:gd name="T26" fmla="*/ 13 w 73"/>
                <a:gd name="T27" fmla="*/ 60 h 74"/>
                <a:gd name="T28" fmla="*/ 6 w 73"/>
                <a:gd name="T29" fmla="*/ 45 h 74"/>
                <a:gd name="T30" fmla="*/ 6 w 73"/>
                <a:gd name="T31" fmla="*/ 45 h 74"/>
                <a:gd name="T32" fmla="*/ 6 w 73"/>
                <a:gd name="T33" fmla="*/ 45 h 74"/>
                <a:gd name="T34" fmla="*/ 33 w 73"/>
                <a:gd name="T35" fmla="*/ 12 h 74"/>
                <a:gd name="T36" fmla="*/ 37 w 73"/>
                <a:gd name="T37" fmla="*/ 37 h 74"/>
                <a:gd name="T38" fmla="*/ 34 w 73"/>
                <a:gd name="T39" fmla="*/ 37 h 74"/>
                <a:gd name="T40" fmla="*/ 26 w 73"/>
                <a:gd name="T41" fmla="*/ 24 h 74"/>
                <a:gd name="T42" fmla="*/ 25 w 73"/>
                <a:gd name="T43" fmla="*/ 24 h 74"/>
                <a:gd name="T44" fmla="*/ 33 w 73"/>
                <a:gd name="T45" fmla="*/ 38 h 74"/>
                <a:gd name="T46" fmla="*/ 32 w 73"/>
                <a:gd name="T47" fmla="*/ 42 h 74"/>
                <a:gd name="T48" fmla="*/ 37 w 73"/>
                <a:gd name="T49" fmla="*/ 47 h 74"/>
                <a:gd name="T50" fmla="*/ 42 w 73"/>
                <a:gd name="T51" fmla="*/ 42 h 74"/>
                <a:gd name="T52" fmla="*/ 42 w 73"/>
                <a:gd name="T53" fmla="*/ 41 h 74"/>
                <a:gd name="T54" fmla="*/ 51 w 73"/>
                <a:gd name="T55" fmla="*/ 31 h 74"/>
                <a:gd name="T56" fmla="*/ 48 w 73"/>
                <a:gd name="T57" fmla="*/ 28 h 74"/>
                <a:gd name="T58" fmla="*/ 39 w 73"/>
                <a:gd name="T59" fmla="*/ 37 h 74"/>
                <a:gd name="T60" fmla="*/ 37 w 73"/>
                <a:gd name="T61" fmla="*/ 37 h 74"/>
                <a:gd name="T62" fmla="*/ 67 w 73"/>
                <a:gd name="T63" fmla="*/ 0 h 74"/>
                <a:gd name="T64" fmla="*/ 63 w 73"/>
                <a:gd name="T65" fmla="*/ 3 h 74"/>
                <a:gd name="T66" fmla="*/ 45 w 73"/>
                <a:gd name="T67" fmla="*/ 7 h 74"/>
                <a:gd name="T68" fmla="*/ 45 w 73"/>
                <a:gd name="T69" fmla="*/ 7 h 74"/>
                <a:gd name="T70" fmla="*/ 68 w 73"/>
                <a:gd name="T71" fmla="*/ 27 h 74"/>
                <a:gd name="T72" fmla="*/ 68 w 73"/>
                <a:gd name="T73" fmla="*/ 26 h 74"/>
                <a:gd name="T74" fmla="*/ 68 w 73"/>
                <a:gd name="T75" fmla="*/ 7 h 74"/>
                <a:gd name="T76" fmla="*/ 70 w 73"/>
                <a:gd name="T77" fmla="*/ 2 h 74"/>
                <a:gd name="T78" fmla="*/ 67 w 73"/>
                <a:gd name="T79" fmla="*/ 0 h 74"/>
                <a:gd name="T80" fmla="*/ 5 w 73"/>
                <a:gd name="T81" fmla="*/ 2 h 74"/>
                <a:gd name="T82" fmla="*/ 6 w 73"/>
                <a:gd name="T83" fmla="*/ 6 h 74"/>
                <a:gd name="T84" fmla="*/ 4 w 73"/>
                <a:gd name="T85" fmla="*/ 25 h 74"/>
                <a:gd name="T86" fmla="*/ 4 w 73"/>
                <a:gd name="T87" fmla="*/ 25 h 74"/>
                <a:gd name="T88" fmla="*/ 29 w 73"/>
                <a:gd name="T89" fmla="*/ 8 h 74"/>
                <a:gd name="T90" fmla="*/ 29 w 73"/>
                <a:gd name="T91" fmla="*/ 8 h 74"/>
                <a:gd name="T92" fmla="*/ 11 w 73"/>
                <a:gd name="T93" fmla="*/ 3 h 74"/>
                <a:gd name="T94" fmla="*/ 7 w 73"/>
                <a:gd name="T95" fmla="*/ 0 h 74"/>
                <a:gd name="T96" fmla="*/ 5 w 73"/>
                <a:gd name="T97" fmla="*/ 2 h 74"/>
                <a:gd name="T98" fmla="*/ 51 w 73"/>
                <a:gd name="T99" fmla="*/ 23 h 74"/>
                <a:gd name="T100" fmla="*/ 33 w 73"/>
                <a:gd name="T101" fmla="*/ 18 h 74"/>
                <a:gd name="T102" fmla="*/ 17 w 73"/>
                <a:gd name="T103" fmla="*/ 27 h 74"/>
                <a:gd name="T104" fmla="*/ 12 w 73"/>
                <a:gd name="T105" fmla="*/ 44 h 74"/>
                <a:gd name="T106" fmla="*/ 12 w 73"/>
                <a:gd name="T107" fmla="*/ 44 h 74"/>
                <a:gd name="T108" fmla="*/ 21 w 73"/>
                <a:gd name="T109" fmla="*/ 60 h 74"/>
                <a:gd name="T110" fmla="*/ 39 w 73"/>
                <a:gd name="T111" fmla="*/ 65 h 74"/>
                <a:gd name="T112" fmla="*/ 39 w 73"/>
                <a:gd name="T113" fmla="*/ 65 h 74"/>
                <a:gd name="T114" fmla="*/ 55 w 73"/>
                <a:gd name="T115" fmla="*/ 57 h 74"/>
                <a:gd name="T116" fmla="*/ 60 w 73"/>
                <a:gd name="T117" fmla="*/ 39 h 74"/>
                <a:gd name="T118" fmla="*/ 51 w 73"/>
                <a:gd name="T119" fmla="*/ 23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73" h="74">
                  <a:moveTo>
                    <a:pt x="33" y="12"/>
                  </a:moveTo>
                  <a:cubicBezTo>
                    <a:pt x="41" y="11"/>
                    <a:pt x="49" y="14"/>
                    <a:pt x="55" y="18"/>
                  </a:cubicBezTo>
                  <a:cubicBezTo>
                    <a:pt x="61" y="23"/>
                    <a:pt x="65" y="30"/>
                    <a:pt x="66" y="38"/>
                  </a:cubicBezTo>
                  <a:cubicBezTo>
                    <a:pt x="67" y="46"/>
                    <a:pt x="65" y="53"/>
                    <a:pt x="60" y="59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58" y="74"/>
                    <a:pt x="58" y="74"/>
                    <a:pt x="58" y="74"/>
                  </a:cubicBezTo>
                  <a:cubicBezTo>
                    <a:pt x="53" y="67"/>
                    <a:pt x="53" y="67"/>
                    <a:pt x="53" y="67"/>
                  </a:cubicBezTo>
                  <a:cubicBezTo>
                    <a:pt x="49" y="69"/>
                    <a:pt x="44" y="71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9" y="72"/>
                    <a:pt x="39" y="72"/>
                    <a:pt x="39" y="72"/>
                  </a:cubicBezTo>
                  <a:cubicBezTo>
                    <a:pt x="32" y="72"/>
                    <a:pt x="26" y="71"/>
                    <a:pt x="20" y="67"/>
                  </a:cubicBezTo>
                  <a:cubicBezTo>
                    <a:pt x="15" y="74"/>
                    <a:pt x="15" y="74"/>
                    <a:pt x="15" y="74"/>
                  </a:cubicBezTo>
                  <a:cubicBezTo>
                    <a:pt x="11" y="74"/>
                    <a:pt x="11" y="74"/>
                    <a:pt x="11" y="74"/>
                  </a:cubicBezTo>
                  <a:cubicBezTo>
                    <a:pt x="13" y="60"/>
                    <a:pt x="13" y="60"/>
                    <a:pt x="13" y="60"/>
                  </a:cubicBezTo>
                  <a:cubicBezTo>
                    <a:pt x="9" y="56"/>
                    <a:pt x="7" y="51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6" y="45"/>
                    <a:pt x="6" y="45"/>
                    <a:pt x="6" y="45"/>
                  </a:cubicBezTo>
                  <a:cubicBezTo>
                    <a:pt x="4" y="29"/>
                    <a:pt x="16" y="14"/>
                    <a:pt x="33" y="12"/>
                  </a:cubicBezTo>
                  <a:close/>
                  <a:moveTo>
                    <a:pt x="37" y="37"/>
                  </a:moveTo>
                  <a:cubicBezTo>
                    <a:pt x="36" y="37"/>
                    <a:pt x="35" y="37"/>
                    <a:pt x="34" y="37"/>
                  </a:cubicBezTo>
                  <a:cubicBezTo>
                    <a:pt x="32" y="33"/>
                    <a:pt x="29" y="28"/>
                    <a:pt x="26" y="24"/>
                  </a:cubicBezTo>
                  <a:cubicBezTo>
                    <a:pt x="26" y="24"/>
                    <a:pt x="25" y="24"/>
                    <a:pt x="25" y="24"/>
                  </a:cubicBezTo>
                  <a:cubicBezTo>
                    <a:pt x="27" y="29"/>
                    <a:pt x="30" y="34"/>
                    <a:pt x="33" y="38"/>
                  </a:cubicBezTo>
                  <a:cubicBezTo>
                    <a:pt x="32" y="39"/>
                    <a:pt x="32" y="41"/>
                    <a:pt x="32" y="42"/>
                  </a:cubicBezTo>
                  <a:cubicBezTo>
                    <a:pt x="32" y="45"/>
                    <a:pt x="34" y="47"/>
                    <a:pt x="37" y="47"/>
                  </a:cubicBezTo>
                  <a:cubicBezTo>
                    <a:pt x="40" y="47"/>
                    <a:pt x="42" y="45"/>
                    <a:pt x="42" y="42"/>
                  </a:cubicBezTo>
                  <a:cubicBezTo>
                    <a:pt x="42" y="42"/>
                    <a:pt x="42" y="41"/>
                    <a:pt x="42" y="41"/>
                  </a:cubicBezTo>
                  <a:cubicBezTo>
                    <a:pt x="45" y="38"/>
                    <a:pt x="48" y="35"/>
                    <a:pt x="51" y="31"/>
                  </a:cubicBezTo>
                  <a:cubicBezTo>
                    <a:pt x="50" y="30"/>
                    <a:pt x="49" y="29"/>
                    <a:pt x="48" y="28"/>
                  </a:cubicBezTo>
                  <a:cubicBezTo>
                    <a:pt x="45" y="31"/>
                    <a:pt x="42" y="34"/>
                    <a:pt x="39" y="37"/>
                  </a:cubicBezTo>
                  <a:cubicBezTo>
                    <a:pt x="38" y="37"/>
                    <a:pt x="38" y="37"/>
                    <a:pt x="37" y="37"/>
                  </a:cubicBezTo>
                  <a:close/>
                  <a:moveTo>
                    <a:pt x="67" y="0"/>
                  </a:moveTo>
                  <a:cubicBezTo>
                    <a:pt x="63" y="3"/>
                    <a:pt x="63" y="3"/>
                    <a:pt x="63" y="3"/>
                  </a:cubicBezTo>
                  <a:cubicBezTo>
                    <a:pt x="57" y="0"/>
                    <a:pt x="50" y="1"/>
                    <a:pt x="45" y="7"/>
                  </a:cubicBezTo>
                  <a:cubicBezTo>
                    <a:pt x="45" y="7"/>
                    <a:pt x="45" y="7"/>
                    <a:pt x="45" y="7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7"/>
                    <a:pt x="68" y="27"/>
                    <a:pt x="68" y="26"/>
                  </a:cubicBezTo>
                  <a:cubicBezTo>
                    <a:pt x="73" y="21"/>
                    <a:pt x="73" y="12"/>
                    <a:pt x="68" y="7"/>
                  </a:cubicBezTo>
                  <a:cubicBezTo>
                    <a:pt x="70" y="2"/>
                    <a:pt x="70" y="2"/>
                    <a:pt x="70" y="2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5" y="2"/>
                  </a:moveTo>
                  <a:cubicBezTo>
                    <a:pt x="6" y="6"/>
                    <a:pt x="6" y="6"/>
                    <a:pt x="6" y="6"/>
                  </a:cubicBezTo>
                  <a:cubicBezTo>
                    <a:pt x="1" y="11"/>
                    <a:pt x="0" y="19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5" y="2"/>
                    <a:pt x="17" y="0"/>
                    <a:pt x="11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2"/>
                    <a:pt x="5" y="2"/>
                    <a:pt x="5" y="2"/>
                  </a:cubicBezTo>
                  <a:close/>
                  <a:moveTo>
                    <a:pt x="51" y="23"/>
                  </a:moveTo>
                  <a:cubicBezTo>
                    <a:pt x="46" y="19"/>
                    <a:pt x="40" y="17"/>
                    <a:pt x="33" y="18"/>
                  </a:cubicBezTo>
                  <a:cubicBezTo>
                    <a:pt x="27" y="19"/>
                    <a:pt x="21" y="22"/>
                    <a:pt x="17" y="27"/>
                  </a:cubicBezTo>
                  <a:cubicBezTo>
                    <a:pt x="14" y="32"/>
                    <a:pt x="12" y="38"/>
                    <a:pt x="12" y="44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13" y="51"/>
                    <a:pt x="16" y="57"/>
                    <a:pt x="21" y="60"/>
                  </a:cubicBezTo>
                  <a:cubicBezTo>
                    <a:pt x="26" y="64"/>
                    <a:pt x="32" y="66"/>
                    <a:pt x="39" y="65"/>
                  </a:cubicBezTo>
                  <a:cubicBezTo>
                    <a:pt x="39" y="65"/>
                    <a:pt x="39" y="65"/>
                    <a:pt x="39" y="65"/>
                  </a:cubicBezTo>
                  <a:cubicBezTo>
                    <a:pt x="45" y="65"/>
                    <a:pt x="51" y="61"/>
                    <a:pt x="55" y="57"/>
                  </a:cubicBezTo>
                  <a:cubicBezTo>
                    <a:pt x="58" y="52"/>
                    <a:pt x="60" y="46"/>
                    <a:pt x="60" y="39"/>
                  </a:cubicBezTo>
                  <a:cubicBezTo>
                    <a:pt x="59" y="33"/>
                    <a:pt x="56" y="27"/>
                    <a:pt x="51" y="23"/>
                  </a:cubicBezTo>
                  <a:close/>
                </a:path>
              </a:pathLst>
            </a:custGeom>
            <a:solidFill>
              <a:srgbClr val="8EA3A4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49" name="组合 48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4021659" y="3882183"/>
            <a:ext cx="1016000" cy="1016000"/>
            <a:chOff x="4021659" y="3882183"/>
            <a:chExt cx="1016000" cy="1016000"/>
          </a:xfrm>
        </p:grpSpPr>
        <p:sp>
          <p:nvSpPr>
            <p:cNvPr id="50" name="椭圆 49"/>
            <p:cNvSpPr/>
            <p:nvPr/>
          </p:nvSpPr>
          <p:spPr>
            <a:xfrm>
              <a:off x="4021659" y="3882183"/>
              <a:ext cx="1016000" cy="1016000"/>
            </a:xfrm>
            <a:prstGeom prst="ellipse">
              <a:avLst/>
            </a:prstGeom>
            <a:noFill/>
            <a:ln w="9525">
              <a:solidFill>
                <a:srgbClr val="564B45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133">
                <a:solidFill>
                  <a:prstClr val="white"/>
                </a:solidFill>
              </a:endParaRPr>
            </a:p>
          </p:txBody>
        </p:sp>
        <p:sp>
          <p:nvSpPr>
            <p:cNvPr id="51" name="Freeform 292"/>
            <p:cNvSpPr>
              <a:spLocks noEditPoints="1"/>
            </p:cNvSpPr>
            <p:nvPr/>
          </p:nvSpPr>
          <p:spPr bwMode="auto">
            <a:xfrm>
              <a:off x="4216345" y="4086836"/>
              <a:ext cx="626629" cy="606693"/>
            </a:xfrm>
            <a:custGeom>
              <a:avLst/>
              <a:gdLst>
                <a:gd name="T0" fmla="*/ 44 w 93"/>
                <a:gd name="T1" fmla="*/ 0 h 90"/>
                <a:gd name="T2" fmla="*/ 83 w 93"/>
                <a:gd name="T3" fmla="*/ 0 h 90"/>
                <a:gd name="T4" fmla="*/ 90 w 93"/>
                <a:gd name="T5" fmla="*/ 3 h 90"/>
                <a:gd name="T6" fmla="*/ 93 w 93"/>
                <a:gd name="T7" fmla="*/ 11 h 90"/>
                <a:gd name="T8" fmla="*/ 93 w 93"/>
                <a:gd name="T9" fmla="*/ 33 h 90"/>
                <a:gd name="T10" fmla="*/ 90 w 93"/>
                <a:gd name="T11" fmla="*/ 40 h 90"/>
                <a:gd name="T12" fmla="*/ 83 w 93"/>
                <a:gd name="T13" fmla="*/ 43 h 90"/>
                <a:gd name="T14" fmla="*/ 61 w 93"/>
                <a:gd name="T15" fmla="*/ 43 h 90"/>
                <a:gd name="T16" fmla="*/ 50 w 93"/>
                <a:gd name="T17" fmla="*/ 53 h 90"/>
                <a:gd name="T18" fmla="*/ 49 w 93"/>
                <a:gd name="T19" fmla="*/ 52 h 90"/>
                <a:gd name="T20" fmla="*/ 46 w 93"/>
                <a:gd name="T21" fmla="*/ 50 h 90"/>
                <a:gd name="T22" fmla="*/ 48 w 93"/>
                <a:gd name="T23" fmla="*/ 43 h 90"/>
                <a:gd name="T24" fmla="*/ 47 w 93"/>
                <a:gd name="T25" fmla="*/ 43 h 90"/>
                <a:gd name="T26" fmla="*/ 48 w 93"/>
                <a:gd name="T27" fmla="*/ 39 h 90"/>
                <a:gd name="T28" fmla="*/ 51 w 93"/>
                <a:gd name="T29" fmla="*/ 39 h 90"/>
                <a:gd name="T30" fmla="*/ 54 w 93"/>
                <a:gd name="T31" fmla="*/ 39 h 90"/>
                <a:gd name="T32" fmla="*/ 53 w 93"/>
                <a:gd name="T33" fmla="*/ 41 h 90"/>
                <a:gd name="T34" fmla="*/ 52 w 93"/>
                <a:gd name="T35" fmla="*/ 44 h 90"/>
                <a:gd name="T36" fmla="*/ 58 w 93"/>
                <a:gd name="T37" fmla="*/ 39 h 90"/>
                <a:gd name="T38" fmla="*/ 59 w 93"/>
                <a:gd name="T39" fmla="*/ 39 h 90"/>
                <a:gd name="T40" fmla="*/ 60 w 93"/>
                <a:gd name="T41" fmla="*/ 39 h 90"/>
                <a:gd name="T42" fmla="*/ 83 w 93"/>
                <a:gd name="T43" fmla="*/ 39 h 90"/>
                <a:gd name="T44" fmla="*/ 87 w 93"/>
                <a:gd name="T45" fmla="*/ 37 h 90"/>
                <a:gd name="T46" fmla="*/ 89 w 93"/>
                <a:gd name="T47" fmla="*/ 33 h 90"/>
                <a:gd name="T48" fmla="*/ 89 w 93"/>
                <a:gd name="T49" fmla="*/ 11 h 90"/>
                <a:gd name="T50" fmla="*/ 87 w 93"/>
                <a:gd name="T51" fmla="*/ 7 h 90"/>
                <a:gd name="T52" fmla="*/ 83 w 93"/>
                <a:gd name="T53" fmla="*/ 5 h 90"/>
                <a:gd name="T54" fmla="*/ 44 w 93"/>
                <a:gd name="T55" fmla="*/ 5 h 90"/>
                <a:gd name="T56" fmla="*/ 39 w 93"/>
                <a:gd name="T57" fmla="*/ 7 h 90"/>
                <a:gd name="T58" fmla="*/ 38 w 93"/>
                <a:gd name="T59" fmla="*/ 11 h 90"/>
                <a:gd name="T60" fmla="*/ 38 w 93"/>
                <a:gd name="T61" fmla="*/ 14 h 90"/>
                <a:gd name="T62" fmla="*/ 33 w 93"/>
                <a:gd name="T63" fmla="*/ 12 h 90"/>
                <a:gd name="T64" fmla="*/ 33 w 93"/>
                <a:gd name="T65" fmla="*/ 11 h 90"/>
                <a:gd name="T66" fmla="*/ 36 w 93"/>
                <a:gd name="T67" fmla="*/ 3 h 90"/>
                <a:gd name="T68" fmla="*/ 44 w 93"/>
                <a:gd name="T69" fmla="*/ 0 h 90"/>
                <a:gd name="T70" fmla="*/ 75 w 93"/>
                <a:gd name="T71" fmla="*/ 18 h 90"/>
                <a:gd name="T72" fmla="*/ 71 w 93"/>
                <a:gd name="T73" fmla="*/ 22 h 90"/>
                <a:gd name="T74" fmla="*/ 75 w 93"/>
                <a:gd name="T75" fmla="*/ 25 h 90"/>
                <a:gd name="T76" fmla="*/ 79 w 93"/>
                <a:gd name="T77" fmla="*/ 22 h 90"/>
                <a:gd name="T78" fmla="*/ 75 w 93"/>
                <a:gd name="T79" fmla="*/ 18 h 90"/>
                <a:gd name="T80" fmla="*/ 63 w 93"/>
                <a:gd name="T81" fmla="*/ 18 h 90"/>
                <a:gd name="T82" fmla="*/ 59 w 93"/>
                <a:gd name="T83" fmla="*/ 22 h 90"/>
                <a:gd name="T84" fmla="*/ 63 w 93"/>
                <a:gd name="T85" fmla="*/ 25 h 90"/>
                <a:gd name="T86" fmla="*/ 67 w 93"/>
                <a:gd name="T87" fmla="*/ 22 h 90"/>
                <a:gd name="T88" fmla="*/ 63 w 93"/>
                <a:gd name="T89" fmla="*/ 18 h 90"/>
                <a:gd name="T90" fmla="*/ 51 w 93"/>
                <a:gd name="T91" fmla="*/ 18 h 90"/>
                <a:gd name="T92" fmla="*/ 48 w 93"/>
                <a:gd name="T93" fmla="*/ 22 h 90"/>
                <a:gd name="T94" fmla="*/ 51 w 93"/>
                <a:gd name="T95" fmla="*/ 25 h 90"/>
                <a:gd name="T96" fmla="*/ 55 w 93"/>
                <a:gd name="T97" fmla="*/ 22 h 90"/>
                <a:gd name="T98" fmla="*/ 51 w 93"/>
                <a:gd name="T99" fmla="*/ 18 h 90"/>
                <a:gd name="T100" fmla="*/ 27 w 93"/>
                <a:gd name="T101" fmla="*/ 18 h 90"/>
                <a:gd name="T102" fmla="*/ 12 w 93"/>
                <a:gd name="T103" fmla="*/ 33 h 90"/>
                <a:gd name="T104" fmla="*/ 27 w 93"/>
                <a:gd name="T105" fmla="*/ 48 h 90"/>
                <a:gd name="T106" fmla="*/ 43 w 93"/>
                <a:gd name="T107" fmla="*/ 33 h 90"/>
                <a:gd name="T108" fmla="*/ 27 w 93"/>
                <a:gd name="T109" fmla="*/ 18 h 90"/>
                <a:gd name="T110" fmla="*/ 55 w 93"/>
                <a:gd name="T111" fmla="*/ 82 h 90"/>
                <a:gd name="T112" fmla="*/ 38 w 93"/>
                <a:gd name="T113" fmla="*/ 53 h 90"/>
                <a:gd name="T114" fmla="*/ 28 w 93"/>
                <a:gd name="T115" fmla="*/ 69 h 90"/>
                <a:gd name="T116" fmla="*/ 18 w 93"/>
                <a:gd name="T117" fmla="*/ 53 h 90"/>
                <a:gd name="T118" fmla="*/ 0 w 93"/>
                <a:gd name="T119" fmla="*/ 82 h 90"/>
                <a:gd name="T120" fmla="*/ 55 w 93"/>
                <a:gd name="T121" fmla="*/ 8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3" h="90">
                  <a:moveTo>
                    <a:pt x="44" y="0"/>
                  </a:moveTo>
                  <a:cubicBezTo>
                    <a:pt x="83" y="0"/>
                    <a:pt x="83" y="0"/>
                    <a:pt x="83" y="0"/>
                  </a:cubicBezTo>
                  <a:cubicBezTo>
                    <a:pt x="86" y="0"/>
                    <a:pt x="88" y="1"/>
                    <a:pt x="90" y="3"/>
                  </a:cubicBezTo>
                  <a:cubicBezTo>
                    <a:pt x="92" y="5"/>
                    <a:pt x="93" y="8"/>
                    <a:pt x="93" y="11"/>
                  </a:cubicBezTo>
                  <a:cubicBezTo>
                    <a:pt x="93" y="33"/>
                    <a:pt x="93" y="33"/>
                    <a:pt x="93" y="33"/>
                  </a:cubicBezTo>
                  <a:cubicBezTo>
                    <a:pt x="93" y="36"/>
                    <a:pt x="92" y="38"/>
                    <a:pt x="90" y="40"/>
                  </a:cubicBezTo>
                  <a:cubicBezTo>
                    <a:pt x="88" y="42"/>
                    <a:pt x="86" y="43"/>
                    <a:pt x="83" y="43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50" y="53"/>
                    <a:pt x="50" y="53"/>
                    <a:pt x="50" y="53"/>
                  </a:cubicBezTo>
                  <a:cubicBezTo>
                    <a:pt x="49" y="52"/>
                    <a:pt x="49" y="52"/>
                    <a:pt x="49" y="52"/>
                  </a:cubicBezTo>
                  <a:cubicBezTo>
                    <a:pt x="48" y="52"/>
                    <a:pt x="47" y="51"/>
                    <a:pt x="46" y="50"/>
                  </a:cubicBezTo>
                  <a:cubicBezTo>
                    <a:pt x="48" y="43"/>
                    <a:pt x="48" y="43"/>
                    <a:pt x="48" y="43"/>
                  </a:cubicBezTo>
                  <a:cubicBezTo>
                    <a:pt x="47" y="43"/>
                    <a:pt x="47" y="43"/>
                    <a:pt x="47" y="43"/>
                  </a:cubicBezTo>
                  <a:cubicBezTo>
                    <a:pt x="47" y="42"/>
                    <a:pt x="48" y="40"/>
                    <a:pt x="48" y="39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4" y="39"/>
                    <a:pt x="54" y="39"/>
                    <a:pt x="54" y="39"/>
                  </a:cubicBezTo>
                  <a:cubicBezTo>
                    <a:pt x="53" y="41"/>
                    <a:pt x="53" y="41"/>
                    <a:pt x="53" y="41"/>
                  </a:cubicBezTo>
                  <a:cubicBezTo>
                    <a:pt x="52" y="44"/>
                    <a:pt x="52" y="44"/>
                    <a:pt x="52" y="44"/>
                  </a:cubicBezTo>
                  <a:cubicBezTo>
                    <a:pt x="58" y="39"/>
                    <a:pt x="58" y="39"/>
                    <a:pt x="58" y="39"/>
                  </a:cubicBezTo>
                  <a:cubicBezTo>
                    <a:pt x="59" y="39"/>
                    <a:pt x="59" y="39"/>
                    <a:pt x="59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83" y="39"/>
                    <a:pt x="83" y="39"/>
                    <a:pt x="83" y="39"/>
                  </a:cubicBezTo>
                  <a:cubicBezTo>
                    <a:pt x="84" y="39"/>
                    <a:pt x="86" y="38"/>
                    <a:pt x="87" y="37"/>
                  </a:cubicBezTo>
                  <a:cubicBezTo>
                    <a:pt x="88" y="36"/>
                    <a:pt x="89" y="34"/>
                    <a:pt x="89" y="33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9" y="9"/>
                    <a:pt x="88" y="8"/>
                    <a:pt x="87" y="7"/>
                  </a:cubicBezTo>
                  <a:cubicBezTo>
                    <a:pt x="86" y="6"/>
                    <a:pt x="84" y="5"/>
                    <a:pt x="83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2" y="5"/>
                    <a:pt x="40" y="6"/>
                    <a:pt x="39" y="7"/>
                  </a:cubicBezTo>
                  <a:cubicBezTo>
                    <a:pt x="38" y="8"/>
                    <a:pt x="38" y="9"/>
                    <a:pt x="38" y="11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6" y="13"/>
                    <a:pt x="35" y="12"/>
                    <a:pt x="33" y="12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3" y="8"/>
                    <a:pt x="34" y="5"/>
                    <a:pt x="36" y="3"/>
                  </a:cubicBezTo>
                  <a:cubicBezTo>
                    <a:pt x="38" y="1"/>
                    <a:pt x="41" y="0"/>
                    <a:pt x="44" y="0"/>
                  </a:cubicBezTo>
                  <a:close/>
                  <a:moveTo>
                    <a:pt x="75" y="18"/>
                  </a:moveTo>
                  <a:cubicBezTo>
                    <a:pt x="73" y="18"/>
                    <a:pt x="71" y="19"/>
                    <a:pt x="71" y="22"/>
                  </a:cubicBezTo>
                  <a:cubicBezTo>
                    <a:pt x="71" y="24"/>
                    <a:pt x="73" y="25"/>
                    <a:pt x="75" y="25"/>
                  </a:cubicBezTo>
                  <a:cubicBezTo>
                    <a:pt x="77" y="25"/>
                    <a:pt x="79" y="24"/>
                    <a:pt x="79" y="22"/>
                  </a:cubicBezTo>
                  <a:cubicBezTo>
                    <a:pt x="79" y="19"/>
                    <a:pt x="77" y="18"/>
                    <a:pt x="75" y="18"/>
                  </a:cubicBezTo>
                  <a:close/>
                  <a:moveTo>
                    <a:pt x="63" y="18"/>
                  </a:moveTo>
                  <a:cubicBezTo>
                    <a:pt x="61" y="18"/>
                    <a:pt x="59" y="19"/>
                    <a:pt x="59" y="22"/>
                  </a:cubicBezTo>
                  <a:cubicBezTo>
                    <a:pt x="59" y="24"/>
                    <a:pt x="61" y="25"/>
                    <a:pt x="63" y="25"/>
                  </a:cubicBezTo>
                  <a:cubicBezTo>
                    <a:pt x="65" y="25"/>
                    <a:pt x="67" y="24"/>
                    <a:pt x="67" y="22"/>
                  </a:cubicBezTo>
                  <a:cubicBezTo>
                    <a:pt x="67" y="19"/>
                    <a:pt x="65" y="18"/>
                    <a:pt x="63" y="18"/>
                  </a:cubicBezTo>
                  <a:close/>
                  <a:moveTo>
                    <a:pt x="51" y="18"/>
                  </a:moveTo>
                  <a:cubicBezTo>
                    <a:pt x="49" y="18"/>
                    <a:pt x="48" y="19"/>
                    <a:pt x="48" y="22"/>
                  </a:cubicBezTo>
                  <a:cubicBezTo>
                    <a:pt x="48" y="24"/>
                    <a:pt x="49" y="25"/>
                    <a:pt x="51" y="25"/>
                  </a:cubicBezTo>
                  <a:cubicBezTo>
                    <a:pt x="54" y="25"/>
                    <a:pt x="55" y="24"/>
                    <a:pt x="55" y="22"/>
                  </a:cubicBezTo>
                  <a:cubicBezTo>
                    <a:pt x="55" y="19"/>
                    <a:pt x="54" y="18"/>
                    <a:pt x="51" y="18"/>
                  </a:cubicBezTo>
                  <a:close/>
                  <a:moveTo>
                    <a:pt x="27" y="18"/>
                  </a:moveTo>
                  <a:cubicBezTo>
                    <a:pt x="19" y="18"/>
                    <a:pt x="12" y="24"/>
                    <a:pt x="12" y="33"/>
                  </a:cubicBezTo>
                  <a:cubicBezTo>
                    <a:pt x="12" y="42"/>
                    <a:pt x="19" y="48"/>
                    <a:pt x="27" y="48"/>
                  </a:cubicBezTo>
                  <a:cubicBezTo>
                    <a:pt x="36" y="48"/>
                    <a:pt x="43" y="42"/>
                    <a:pt x="43" y="33"/>
                  </a:cubicBezTo>
                  <a:cubicBezTo>
                    <a:pt x="43" y="24"/>
                    <a:pt x="36" y="18"/>
                    <a:pt x="27" y="18"/>
                  </a:cubicBezTo>
                  <a:close/>
                  <a:moveTo>
                    <a:pt x="55" y="82"/>
                  </a:moveTo>
                  <a:cubicBezTo>
                    <a:pt x="55" y="67"/>
                    <a:pt x="47" y="57"/>
                    <a:pt x="38" y="53"/>
                  </a:cubicBezTo>
                  <a:cubicBezTo>
                    <a:pt x="28" y="69"/>
                    <a:pt x="28" y="69"/>
                    <a:pt x="28" y="69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8" y="57"/>
                    <a:pt x="0" y="66"/>
                    <a:pt x="0" y="82"/>
                  </a:cubicBezTo>
                  <a:cubicBezTo>
                    <a:pt x="20" y="90"/>
                    <a:pt x="38" y="89"/>
                    <a:pt x="55" y="82"/>
                  </a:cubicBez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sp>
        <p:nvSpPr>
          <p:cNvPr id="52" name="文本框 51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1500186" y="2665278"/>
            <a:ext cx="12618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8EA3A4"/>
                </a:solidFill>
                <a:latin typeface="Impact" panose="020B0806030902050204" pitchFamily="34" charset="0"/>
              </a:rPr>
              <a:t>执行力</a:t>
            </a:r>
            <a:endParaRPr lang="en-US" altLang="zh-CN" sz="2800" b="1" dirty="0">
              <a:solidFill>
                <a:srgbClr val="8EA3A4"/>
              </a:solidFill>
              <a:latin typeface="Impact" panose="020B0806030902050204" pitchFamily="34" charset="0"/>
            </a:endParaRPr>
          </a:p>
        </p:txBody>
      </p:sp>
      <p:sp>
        <p:nvSpPr>
          <p:cNvPr id="53" name="文本框 5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9371151" y="2738875"/>
            <a:ext cx="12618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8EA3A4"/>
                </a:solidFill>
                <a:latin typeface="Impact" panose="020B0806030902050204" pitchFamily="34" charset="0"/>
              </a:rPr>
              <a:t>教导力</a:t>
            </a:r>
            <a:endParaRPr lang="en-US" altLang="zh-CN" sz="2800" b="1" dirty="0">
              <a:solidFill>
                <a:srgbClr val="8EA3A4"/>
              </a:solidFill>
              <a:latin typeface="Impact" panose="020B0806030902050204" pitchFamily="34" charset="0"/>
            </a:endParaRPr>
          </a:p>
        </p:txBody>
      </p:sp>
      <p:sp>
        <p:nvSpPr>
          <p:cNvPr id="54" name="文本框 5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8442037" y="4224560"/>
            <a:ext cx="12618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64B45"/>
                </a:solidFill>
                <a:latin typeface="Impact" panose="020B0806030902050204" pitchFamily="34" charset="0"/>
              </a:rPr>
              <a:t>组织力</a:t>
            </a:r>
            <a:endParaRPr lang="en-US" altLang="zh-CN" sz="2800" b="1" dirty="0">
              <a:solidFill>
                <a:srgbClr val="564B45"/>
              </a:solidFill>
              <a:latin typeface="Impact" panose="020B0806030902050204" pitchFamily="34" charset="0"/>
            </a:endParaRPr>
          </a:p>
        </p:txBody>
      </p:sp>
      <p:sp>
        <p:nvSpPr>
          <p:cNvPr id="55" name="文本框 5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2490659" y="4224560"/>
            <a:ext cx="12618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64B45"/>
                </a:solidFill>
                <a:latin typeface="Impact" panose="020B0806030902050204" pitchFamily="34" charset="0"/>
              </a:rPr>
              <a:t>感召力</a:t>
            </a:r>
            <a:endParaRPr lang="en-US" altLang="zh-CN" sz="2800" b="1" dirty="0">
              <a:solidFill>
                <a:srgbClr val="564B45"/>
              </a:solidFill>
              <a:latin typeface="Impact" panose="020B0806030902050204" pitchFamily="34" charset="0"/>
            </a:endParaRPr>
          </a:p>
        </p:txBody>
      </p:sp>
      <p:sp>
        <p:nvSpPr>
          <p:cNvPr id="56" name="文本框 5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5416674" y="5842535"/>
            <a:ext cx="12618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45157"/>
                </a:solidFill>
                <a:latin typeface="Impact" panose="020B0806030902050204" pitchFamily="34" charset="0"/>
              </a:rPr>
              <a:t>决策力</a:t>
            </a:r>
            <a:endParaRPr lang="en-US" altLang="zh-CN" sz="2800" b="1" dirty="0">
              <a:solidFill>
                <a:srgbClr val="F45157"/>
              </a:solidFill>
              <a:latin typeface="Impact" panose="020B0806030902050204" pitchFamily="34" charset="0"/>
            </a:endParaRPr>
          </a:p>
        </p:txBody>
      </p:sp>
      <p:grpSp>
        <p:nvGrpSpPr>
          <p:cNvPr id="57" name="组合 5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5164070" y="2026889"/>
            <a:ext cx="1800000" cy="1800000"/>
            <a:chOff x="5164070" y="2026889"/>
            <a:chExt cx="1800000" cy="1800000"/>
          </a:xfrm>
        </p:grpSpPr>
        <p:grpSp>
          <p:nvGrpSpPr>
            <p:cNvPr id="58" name="组合 57"/>
            <p:cNvGrpSpPr/>
            <p:nvPr/>
          </p:nvGrpSpPr>
          <p:grpSpPr>
            <a:xfrm>
              <a:off x="5164070" y="2026889"/>
              <a:ext cx="1800000" cy="1800000"/>
              <a:chOff x="5308448" y="1914595"/>
              <a:chExt cx="1800000" cy="1800000"/>
            </a:xfrm>
          </p:grpSpPr>
          <p:sp>
            <p:nvSpPr>
              <p:cNvPr id="60" name="椭圆 59"/>
              <p:cNvSpPr>
                <a:spLocks noChangeAspect="1"/>
              </p:cNvSpPr>
              <p:nvPr/>
            </p:nvSpPr>
            <p:spPr>
              <a:xfrm>
                <a:off x="5308448" y="1914595"/>
                <a:ext cx="1800000" cy="1800000"/>
              </a:xfrm>
              <a:prstGeom prst="ellipse">
                <a:avLst/>
              </a:pr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1" name="椭圆 60"/>
              <p:cNvSpPr>
                <a:spLocks noChangeAspect="1"/>
              </p:cNvSpPr>
              <p:nvPr/>
            </p:nvSpPr>
            <p:spPr>
              <a:xfrm>
                <a:off x="5511526" y="2112863"/>
                <a:ext cx="1403463" cy="1403463"/>
              </a:xfrm>
              <a:prstGeom prst="ellipse">
                <a:avLst/>
              </a:prstGeom>
              <a:solidFill>
                <a:srgbClr val="56777F"/>
              </a:solidFill>
              <a:ln w="25400">
                <a:noFill/>
              </a:ln>
              <a:effectLst>
                <a:outerShdw blurRad="254000" dist="190500" dir="8100000" algn="tr" rotWithShape="0">
                  <a:prstClr val="black">
                    <a:alpha val="15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133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9" name="文本框 58"/>
            <p:cNvSpPr txBox="1"/>
            <p:nvPr/>
          </p:nvSpPr>
          <p:spPr>
            <a:xfrm>
              <a:off x="5416674" y="2665278"/>
              <a:ext cx="1261884" cy="52322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>
                <a:defRPr/>
              </a:pPr>
              <a:r>
                <a:rPr lang="zh-CN" altLang="en-US" sz="2800" b="1" dirty="0">
                  <a:solidFill>
                    <a:prstClr val="white"/>
                  </a:solidFill>
                </a:rPr>
                <a:t>领导力</a:t>
              </a:r>
            </a:p>
          </p:txBody>
        </p:sp>
      </p:grpSp>
      <p:sp>
        <p:nvSpPr>
          <p:cNvPr id="62" name="矩形 61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9907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50"/>
                            </p:stCondLst>
                            <p:childTnLst>
                              <p:par>
                                <p:cTn id="23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  <p:bldP spid="55" grpId="0"/>
      <p:bldP spid="5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核心竞争力 </a:t>
            </a:r>
            <a:r>
              <a:rPr lang="en-US" altLang="zh-CN" dirty="0"/>
              <a:t>| Core Competence</a:t>
            </a:r>
            <a:endParaRPr lang="zh-CN" altLang="en-US" dirty="0"/>
          </a:p>
        </p:txBody>
      </p:sp>
      <p:cxnSp>
        <p:nvCxnSpPr>
          <p:cNvPr id="33" name="直接连接符 3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rot="18900000">
            <a:off x="2283156" y="4117885"/>
            <a:ext cx="1008051" cy="0"/>
          </a:xfrm>
          <a:prstGeom prst="line">
            <a:avLst/>
          </a:prstGeom>
          <a:ln w="25400">
            <a:solidFill>
              <a:srgbClr val="83838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rot="18900000">
            <a:off x="5324846" y="4117885"/>
            <a:ext cx="1008051" cy="0"/>
          </a:xfrm>
          <a:prstGeom prst="line">
            <a:avLst/>
          </a:prstGeom>
          <a:ln w="25400">
            <a:solidFill>
              <a:srgbClr val="83838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rot="18900000">
            <a:off x="8406548" y="4117885"/>
            <a:ext cx="1008051" cy="0"/>
          </a:xfrm>
          <a:prstGeom prst="line">
            <a:avLst/>
          </a:prstGeom>
          <a:ln w="25400">
            <a:solidFill>
              <a:srgbClr val="83838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rot="2700000" flipH="1">
            <a:off x="3888343" y="4117885"/>
            <a:ext cx="1008051" cy="0"/>
          </a:xfrm>
          <a:prstGeom prst="line">
            <a:avLst/>
          </a:prstGeom>
          <a:ln w="25400">
            <a:solidFill>
              <a:srgbClr val="83838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CxnSpPr/>
          <p:nvPr/>
        </p:nvCxnSpPr>
        <p:spPr>
          <a:xfrm rot="2700000" flipH="1">
            <a:off x="6971973" y="4117885"/>
            <a:ext cx="1008051" cy="0"/>
          </a:xfrm>
          <a:prstGeom prst="line">
            <a:avLst/>
          </a:prstGeom>
          <a:ln w="25400">
            <a:solidFill>
              <a:srgbClr val="838383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8" name="组合 37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1440676" y="4284452"/>
            <a:ext cx="1258006" cy="1258170"/>
            <a:chOff x="1440676" y="4284452"/>
            <a:chExt cx="1258006" cy="1258170"/>
          </a:xfrm>
        </p:grpSpPr>
        <p:sp>
          <p:nvSpPr>
            <p:cNvPr id="39" name="椭圆 38"/>
            <p:cNvSpPr/>
            <p:nvPr/>
          </p:nvSpPr>
          <p:spPr>
            <a:xfrm>
              <a:off x="2387759" y="4438167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440676" y="4284452"/>
              <a:ext cx="1258006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椭圆 40"/>
            <p:cNvSpPr/>
            <p:nvPr/>
          </p:nvSpPr>
          <p:spPr>
            <a:xfrm>
              <a:off x="1584167" y="4427962"/>
              <a:ext cx="971023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707504" y="4551314"/>
              <a:ext cx="724352" cy="724446"/>
            </a:xfrm>
            <a:prstGeom prst="ellipse">
              <a:avLst/>
            </a:prstGeom>
            <a:solidFill>
              <a:srgbClr val="BFBFBF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Freeform 5"/>
            <p:cNvSpPr>
              <a:spLocks/>
            </p:cNvSpPr>
            <p:nvPr/>
          </p:nvSpPr>
          <p:spPr bwMode="auto">
            <a:xfrm>
              <a:off x="2006424" y="4746765"/>
              <a:ext cx="130151" cy="116703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4" name="Freeform 6"/>
            <p:cNvSpPr>
              <a:spLocks/>
            </p:cNvSpPr>
            <p:nvPr/>
          </p:nvSpPr>
          <p:spPr bwMode="auto">
            <a:xfrm>
              <a:off x="1921153" y="4885910"/>
              <a:ext cx="287229" cy="18403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5" name="Freeform 7"/>
            <p:cNvSpPr>
              <a:spLocks/>
            </p:cNvSpPr>
            <p:nvPr/>
          </p:nvSpPr>
          <p:spPr bwMode="auto">
            <a:xfrm>
              <a:off x="2006424" y="4733299"/>
              <a:ext cx="130151" cy="116703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6" name="Freeform 8"/>
            <p:cNvSpPr>
              <a:spLocks/>
            </p:cNvSpPr>
            <p:nvPr/>
          </p:nvSpPr>
          <p:spPr bwMode="auto">
            <a:xfrm>
              <a:off x="1921153" y="4872444"/>
              <a:ext cx="287229" cy="188520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47" name="组合 46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6008308" y="2762066"/>
            <a:ext cx="1258006" cy="1258170"/>
            <a:chOff x="6008308" y="2762066"/>
            <a:chExt cx="1258006" cy="1258170"/>
          </a:xfrm>
        </p:grpSpPr>
        <p:sp>
          <p:nvSpPr>
            <p:cNvPr id="48" name="椭圆 47"/>
            <p:cNvSpPr/>
            <p:nvPr/>
          </p:nvSpPr>
          <p:spPr>
            <a:xfrm>
              <a:off x="6159434" y="3710460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 flipH="1">
              <a:off x="7070101" y="3710460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6008308" y="2762066"/>
              <a:ext cx="1258006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6151799" y="2905576"/>
              <a:ext cx="971023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6275135" y="3028928"/>
              <a:ext cx="724352" cy="724446"/>
            </a:xfrm>
            <a:prstGeom prst="ellipse">
              <a:avLst/>
            </a:prstGeom>
            <a:solidFill>
              <a:srgbClr val="79777C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Rectangle 19"/>
            <p:cNvSpPr>
              <a:spLocks noChangeArrowheads="1"/>
            </p:cNvSpPr>
            <p:nvPr/>
          </p:nvSpPr>
          <p:spPr bwMode="auto">
            <a:xfrm>
              <a:off x="6481357" y="3414791"/>
              <a:ext cx="67196" cy="11825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6565743" y="3398641"/>
              <a:ext cx="67196" cy="13440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Rectangle 21"/>
            <p:cNvSpPr>
              <a:spLocks noChangeArrowheads="1"/>
            </p:cNvSpPr>
            <p:nvPr/>
          </p:nvSpPr>
          <p:spPr bwMode="auto">
            <a:xfrm>
              <a:off x="6651692" y="3376239"/>
              <a:ext cx="67196" cy="15681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Rectangle 22"/>
            <p:cNvSpPr>
              <a:spLocks noChangeArrowheads="1"/>
            </p:cNvSpPr>
            <p:nvPr/>
          </p:nvSpPr>
          <p:spPr bwMode="auto">
            <a:xfrm>
              <a:off x="6735037" y="3348628"/>
              <a:ext cx="67196" cy="18442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526155" y="3234015"/>
              <a:ext cx="192734" cy="140661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58" name="组合 57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4486122" y="4284451"/>
            <a:ext cx="1258006" cy="1258170"/>
            <a:chOff x="4486122" y="4284451"/>
            <a:chExt cx="1258006" cy="1258170"/>
          </a:xfrm>
        </p:grpSpPr>
        <p:sp>
          <p:nvSpPr>
            <p:cNvPr id="59" name="椭圆 58"/>
            <p:cNvSpPr/>
            <p:nvPr/>
          </p:nvSpPr>
          <p:spPr>
            <a:xfrm>
              <a:off x="5429449" y="4438167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 flipH="1">
              <a:off x="4716456" y="4438167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4486122" y="4284451"/>
              <a:ext cx="1258006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4629613" y="4427961"/>
              <a:ext cx="971023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4752949" y="4551313"/>
              <a:ext cx="724352" cy="724446"/>
            </a:xfrm>
            <a:prstGeom prst="ellipse">
              <a:avLst/>
            </a:prstGeom>
            <a:solidFill>
              <a:srgbClr val="56777F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Freeform 14"/>
            <p:cNvSpPr>
              <a:spLocks/>
            </p:cNvSpPr>
            <p:nvPr/>
          </p:nvSpPr>
          <p:spPr bwMode="auto">
            <a:xfrm>
              <a:off x="4967323" y="4759988"/>
              <a:ext cx="340814" cy="340269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5"/>
            <p:cNvSpPr>
              <a:spLocks noEditPoints="1"/>
            </p:cNvSpPr>
            <p:nvPr/>
          </p:nvSpPr>
          <p:spPr bwMode="auto">
            <a:xfrm>
              <a:off x="4957872" y="4745810"/>
              <a:ext cx="162433" cy="161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66" name="组合 6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2963931" y="2762066"/>
            <a:ext cx="1258006" cy="1258170"/>
            <a:chOff x="2963931" y="2762066"/>
            <a:chExt cx="1258006" cy="1258170"/>
          </a:xfrm>
        </p:grpSpPr>
        <p:sp>
          <p:nvSpPr>
            <p:cNvPr id="67" name="椭圆 66"/>
            <p:cNvSpPr/>
            <p:nvPr/>
          </p:nvSpPr>
          <p:spPr>
            <a:xfrm>
              <a:off x="3117744" y="3710460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flipH="1">
              <a:off x="3986471" y="3710460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2963931" y="2762066"/>
              <a:ext cx="1258006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3107422" y="2905576"/>
              <a:ext cx="971023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1" name="椭圆 70"/>
            <p:cNvSpPr/>
            <p:nvPr/>
          </p:nvSpPr>
          <p:spPr>
            <a:xfrm>
              <a:off x="3230758" y="3028928"/>
              <a:ext cx="724352" cy="724446"/>
            </a:xfrm>
            <a:prstGeom prst="ellipse">
              <a:avLst/>
            </a:prstGeom>
            <a:solidFill>
              <a:srgbClr val="8EA3A4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2" name="Freeform 502"/>
            <p:cNvSpPr>
              <a:spLocks/>
            </p:cNvSpPr>
            <p:nvPr/>
          </p:nvSpPr>
          <p:spPr bwMode="auto">
            <a:xfrm>
              <a:off x="3408171" y="3411506"/>
              <a:ext cx="152112" cy="17784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3" name="Freeform 503"/>
            <p:cNvSpPr>
              <a:spLocks/>
            </p:cNvSpPr>
            <p:nvPr/>
          </p:nvSpPr>
          <p:spPr bwMode="auto">
            <a:xfrm>
              <a:off x="3423174" y="3203667"/>
              <a:ext cx="55703" cy="197126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504"/>
            <p:cNvSpPr>
              <a:spLocks/>
            </p:cNvSpPr>
            <p:nvPr/>
          </p:nvSpPr>
          <p:spPr bwMode="auto">
            <a:xfrm>
              <a:off x="3498163" y="3192953"/>
              <a:ext cx="239950" cy="396396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505"/>
            <p:cNvSpPr>
              <a:spLocks/>
            </p:cNvSpPr>
            <p:nvPr/>
          </p:nvSpPr>
          <p:spPr bwMode="auto">
            <a:xfrm>
              <a:off x="3641702" y="3366511"/>
              <a:ext cx="130688" cy="152131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6" name="组合 75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7567322" y="4284451"/>
            <a:ext cx="1258006" cy="1258170"/>
            <a:chOff x="7567322" y="4284451"/>
            <a:chExt cx="1258006" cy="1258170"/>
          </a:xfrm>
        </p:grpSpPr>
        <p:sp>
          <p:nvSpPr>
            <p:cNvPr id="77" name="椭圆 76"/>
            <p:cNvSpPr/>
            <p:nvPr/>
          </p:nvSpPr>
          <p:spPr>
            <a:xfrm>
              <a:off x="8511151" y="4438167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8" name="椭圆 77"/>
            <p:cNvSpPr/>
            <p:nvPr/>
          </p:nvSpPr>
          <p:spPr>
            <a:xfrm flipH="1">
              <a:off x="7800086" y="4438167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9" name="椭圆 78"/>
            <p:cNvSpPr/>
            <p:nvPr/>
          </p:nvSpPr>
          <p:spPr>
            <a:xfrm>
              <a:off x="7567322" y="4284451"/>
              <a:ext cx="1258006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0" name="椭圆 79"/>
            <p:cNvSpPr/>
            <p:nvPr/>
          </p:nvSpPr>
          <p:spPr>
            <a:xfrm>
              <a:off x="7710813" y="4427961"/>
              <a:ext cx="971023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1" name="椭圆 80"/>
            <p:cNvSpPr/>
            <p:nvPr/>
          </p:nvSpPr>
          <p:spPr>
            <a:xfrm>
              <a:off x="7834149" y="4551313"/>
              <a:ext cx="724352" cy="724446"/>
            </a:xfrm>
            <a:prstGeom prst="ellipse">
              <a:avLst/>
            </a:prstGeom>
            <a:solidFill>
              <a:srgbClr val="564B45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8052597" y="5077174"/>
              <a:ext cx="59916" cy="29445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3" name="Freeform 43"/>
            <p:cNvSpPr>
              <a:spLocks/>
            </p:cNvSpPr>
            <p:nvPr/>
          </p:nvSpPr>
          <p:spPr bwMode="auto">
            <a:xfrm>
              <a:off x="8133484" y="5038895"/>
              <a:ext cx="68904" cy="67724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4" name="Freeform 44"/>
            <p:cNvSpPr>
              <a:spLocks/>
            </p:cNvSpPr>
            <p:nvPr/>
          </p:nvSpPr>
          <p:spPr bwMode="auto">
            <a:xfrm>
              <a:off x="8226354" y="4968226"/>
              <a:ext cx="59916" cy="138393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Freeform 45"/>
            <p:cNvSpPr>
              <a:spLocks/>
            </p:cNvSpPr>
            <p:nvPr/>
          </p:nvSpPr>
          <p:spPr bwMode="auto">
            <a:xfrm>
              <a:off x="8310237" y="4900501"/>
              <a:ext cx="65908" cy="206118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Freeform 46"/>
            <p:cNvSpPr>
              <a:spLocks/>
            </p:cNvSpPr>
            <p:nvPr/>
          </p:nvSpPr>
          <p:spPr bwMode="auto">
            <a:xfrm>
              <a:off x="8142472" y="4688494"/>
              <a:ext cx="68904" cy="79503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Freeform 47"/>
            <p:cNvSpPr>
              <a:spLocks/>
            </p:cNvSpPr>
            <p:nvPr/>
          </p:nvSpPr>
          <p:spPr bwMode="auto">
            <a:xfrm>
              <a:off x="8034623" y="4909335"/>
              <a:ext cx="107849" cy="129560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8" name="Freeform 48"/>
            <p:cNvSpPr>
              <a:spLocks/>
            </p:cNvSpPr>
            <p:nvPr/>
          </p:nvSpPr>
          <p:spPr bwMode="auto">
            <a:xfrm>
              <a:off x="8187409" y="4767997"/>
              <a:ext cx="98862" cy="58891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Freeform 49"/>
            <p:cNvSpPr>
              <a:spLocks/>
            </p:cNvSpPr>
            <p:nvPr/>
          </p:nvSpPr>
          <p:spPr bwMode="auto">
            <a:xfrm>
              <a:off x="8028631" y="4767997"/>
              <a:ext cx="173757" cy="256175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90" name="组合 89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GrpSpPr/>
          <p:nvPr/>
        </p:nvGrpSpPr>
        <p:grpSpPr>
          <a:xfrm>
            <a:off x="9089512" y="2762066"/>
            <a:ext cx="1258006" cy="1258170"/>
            <a:chOff x="9089512" y="2762066"/>
            <a:chExt cx="1258006" cy="1258170"/>
          </a:xfrm>
        </p:grpSpPr>
        <p:sp>
          <p:nvSpPr>
            <p:cNvPr id="91" name="椭圆 90"/>
            <p:cNvSpPr/>
            <p:nvPr/>
          </p:nvSpPr>
          <p:spPr>
            <a:xfrm>
              <a:off x="9241136" y="3710460"/>
              <a:ext cx="75335" cy="7534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solidFill>
                <a:srgbClr val="FDFDF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2" name="椭圆 91"/>
            <p:cNvSpPr/>
            <p:nvPr/>
          </p:nvSpPr>
          <p:spPr>
            <a:xfrm>
              <a:off x="9089512" y="2762066"/>
              <a:ext cx="1258006" cy="125817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203200" dist="101600" dir="2700000" algn="tl" rotWithShape="0">
                <a:prstClr val="black">
                  <a:alpha val="3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3" name="椭圆 92"/>
            <p:cNvSpPr/>
            <p:nvPr/>
          </p:nvSpPr>
          <p:spPr>
            <a:xfrm>
              <a:off x="9233003" y="2905576"/>
              <a:ext cx="971023" cy="971150"/>
            </a:xfrm>
            <a:prstGeom prst="ellipse">
              <a:avLst/>
            </a:prstGeom>
            <a:gradFill>
              <a:gsLst>
                <a:gs pos="100000">
                  <a:schemeClr val="bg1">
                    <a:lumMod val="97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27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4" name="椭圆 93"/>
            <p:cNvSpPr/>
            <p:nvPr/>
          </p:nvSpPr>
          <p:spPr>
            <a:xfrm>
              <a:off x="9356339" y="3028928"/>
              <a:ext cx="724352" cy="724446"/>
            </a:xfrm>
            <a:prstGeom prst="ellipse">
              <a:avLst/>
            </a:prstGeom>
            <a:solidFill>
              <a:srgbClr val="F45157"/>
            </a:solidFill>
            <a:ln w="19050">
              <a:gradFill flip="none" rotWithShape="1">
                <a:gsLst>
                  <a:gs pos="0">
                    <a:schemeClr val="bg1">
                      <a:lumMod val="60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  <a:effectLst>
              <a:innerShdw blurRad="127000" dist="635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5" name="Freeform 63"/>
            <p:cNvSpPr>
              <a:spLocks/>
            </p:cNvSpPr>
            <p:nvPr/>
          </p:nvSpPr>
          <p:spPr bwMode="auto">
            <a:xfrm>
              <a:off x="9532733" y="3435802"/>
              <a:ext cx="115214" cy="10370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6" name="Freeform 64"/>
            <p:cNvSpPr>
              <a:spLocks/>
            </p:cNvSpPr>
            <p:nvPr/>
          </p:nvSpPr>
          <p:spPr bwMode="auto">
            <a:xfrm>
              <a:off x="9590340" y="3375307"/>
              <a:ext cx="313957" cy="118109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7" name="Freeform 65"/>
            <p:cNvSpPr>
              <a:spLocks noEditPoints="1"/>
            </p:cNvSpPr>
            <p:nvPr/>
          </p:nvSpPr>
          <p:spPr bwMode="auto">
            <a:xfrm>
              <a:off x="9633545" y="3242794"/>
              <a:ext cx="270752" cy="118109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98" name="文本框 97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1145955" y="5844552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BFBFBF"/>
                </a:solidFill>
                <a:sym typeface="+mn-lt"/>
              </a:rPr>
              <a:t>团队协作</a:t>
            </a:r>
          </a:p>
        </p:txBody>
      </p:sp>
      <p:sp>
        <p:nvSpPr>
          <p:cNvPr id="99" name="文本框 98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4173538" y="5801826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6777F"/>
                </a:solidFill>
                <a:sym typeface="+mn-lt"/>
              </a:rPr>
              <a:t>创新能力</a:t>
            </a:r>
          </a:p>
        </p:txBody>
      </p:sp>
      <p:sp>
        <p:nvSpPr>
          <p:cNvPr id="100" name="文本框 99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7538095" y="5759305"/>
            <a:ext cx="12618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64B45"/>
                </a:solidFill>
                <a:sym typeface="+mn-lt"/>
              </a:rPr>
              <a:t>执行力</a:t>
            </a:r>
          </a:p>
        </p:txBody>
      </p:sp>
      <p:sp>
        <p:nvSpPr>
          <p:cNvPr id="101" name="文本框 100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2823542" y="1858254"/>
            <a:ext cx="1261885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8EA3A4"/>
                </a:solidFill>
                <a:sym typeface="+mn-lt"/>
              </a:rPr>
              <a:t>领导力</a:t>
            </a:r>
          </a:p>
        </p:txBody>
      </p:sp>
      <p:sp>
        <p:nvSpPr>
          <p:cNvPr id="102" name="文本框 101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5671590" y="1815528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9777C"/>
                </a:solidFill>
                <a:sym typeface="+mn-lt"/>
              </a:rPr>
              <a:t>专业技能</a:t>
            </a:r>
          </a:p>
        </p:txBody>
      </p:sp>
      <p:sp>
        <p:nvSpPr>
          <p:cNvPr id="103" name="文本框 102" descr="e7d195523061f1c0deeec63e560781cfd59afb0ea006f2a87ABB68BF51EA6619813959095094C18C62A12F549504892A4AAA8C1554C6663626E05CA27F281A14E6983772AFC3FB97135759321DEA3D704CB8FFD9D2544D20ADDCB4FC824F904E0D83D989474D2C72C21C19999FBBACD7FA81DBC650697183C998B58960BA5FD542E56B4FBC2C958F"/>
          <p:cNvSpPr txBox="1"/>
          <p:nvPr/>
        </p:nvSpPr>
        <p:spPr>
          <a:xfrm>
            <a:off x="8958443" y="1771476"/>
            <a:ext cx="1620957" cy="52322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45157"/>
                </a:solidFill>
                <a:sym typeface="+mn-lt"/>
              </a:rPr>
              <a:t>协调能力</a:t>
            </a:r>
          </a:p>
        </p:txBody>
      </p:sp>
      <p:sp>
        <p:nvSpPr>
          <p:cNvPr id="104" name="矩形 103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矩形 104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7" name="矩形 10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8" name="矩形 10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2156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50"/>
                            </p:stCondLst>
                            <p:childTnLst>
                              <p:par>
                                <p:cTn id="3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250"/>
                            </p:stCondLst>
                            <p:childTnLst>
                              <p:par>
                                <p:cTn id="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750"/>
                            </p:stCondLst>
                            <p:childTnLst>
                              <p:par>
                                <p:cTn id="4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25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/>
      <p:bldP spid="99" grpId="0"/>
      <p:bldP spid="100" grpId="0"/>
      <p:bldP spid="101" grpId="0"/>
      <p:bldP spid="102" grpId="0"/>
      <p:bldP spid="10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MH_SubTitle_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专业技能 </a:t>
            </a:r>
            <a:r>
              <a:rPr lang="en-US" altLang="zh-CN" dirty="0"/>
              <a:t>| Professional Skills</a:t>
            </a:r>
            <a:endParaRPr lang="zh-CN" altLang="en-US" dirty="0"/>
          </a:p>
        </p:txBody>
      </p:sp>
      <p:sp>
        <p:nvSpPr>
          <p:cNvPr id="41" name="任意多边形 40"/>
          <p:cNvSpPr/>
          <p:nvPr/>
        </p:nvSpPr>
        <p:spPr>
          <a:xfrm flipV="1">
            <a:off x="745198" y="2274534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7" name="任意多边形 46"/>
          <p:cNvSpPr/>
          <p:nvPr/>
        </p:nvSpPr>
        <p:spPr>
          <a:xfrm flipV="1">
            <a:off x="745198" y="4640973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任意多边形 47"/>
          <p:cNvSpPr/>
          <p:nvPr/>
        </p:nvSpPr>
        <p:spPr>
          <a:xfrm flipV="1">
            <a:off x="7058522" y="2309084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9" name="任意多边形 48"/>
          <p:cNvSpPr/>
          <p:nvPr/>
        </p:nvSpPr>
        <p:spPr>
          <a:xfrm flipV="1">
            <a:off x="7058522" y="4775299"/>
            <a:ext cx="4015948" cy="46236"/>
          </a:xfrm>
          <a:custGeom>
            <a:avLst/>
            <a:gdLst>
              <a:gd name="connsiteX0" fmla="*/ 0 w 2648607"/>
              <a:gd name="connsiteY0" fmla="*/ 0 h 0"/>
              <a:gd name="connsiteX1" fmla="*/ 2648607 w 2648607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648607">
                <a:moveTo>
                  <a:pt x="0" y="0"/>
                </a:moveTo>
                <a:lnTo>
                  <a:pt x="2648607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14189" y="1693744"/>
            <a:ext cx="2247295" cy="2247295"/>
            <a:chOff x="3714189" y="1693744"/>
            <a:chExt cx="2247295" cy="2247295"/>
          </a:xfrm>
        </p:grpSpPr>
        <p:sp>
          <p:nvSpPr>
            <p:cNvPr id="59" name="Freeform 13"/>
            <p:cNvSpPr>
              <a:spLocks/>
            </p:cNvSpPr>
            <p:nvPr/>
          </p:nvSpPr>
          <p:spPr bwMode="auto">
            <a:xfrm>
              <a:off x="3714189" y="1693744"/>
              <a:ext cx="2247295" cy="2247295"/>
            </a:xfrm>
            <a:custGeom>
              <a:avLst/>
              <a:gdLst>
                <a:gd name="T0" fmla="*/ 0 w 1801"/>
                <a:gd name="T1" fmla="*/ 1140 h 1801"/>
                <a:gd name="T2" fmla="*/ 242 w 1801"/>
                <a:gd name="T3" fmla="*/ 241 h 1801"/>
                <a:gd name="T4" fmla="*/ 1141 w 1801"/>
                <a:gd name="T5" fmla="*/ 0 h 1801"/>
                <a:gd name="T6" fmla="*/ 1801 w 1801"/>
                <a:gd name="T7" fmla="*/ 658 h 1801"/>
                <a:gd name="T8" fmla="*/ 1560 w 1801"/>
                <a:gd name="T9" fmla="*/ 1559 h 1801"/>
                <a:gd name="T10" fmla="*/ 658 w 1801"/>
                <a:gd name="T11" fmla="*/ 1801 h 1801"/>
                <a:gd name="T12" fmla="*/ 0 w 1801"/>
                <a:gd name="T13" fmla="*/ 114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801">
                  <a:moveTo>
                    <a:pt x="0" y="1140"/>
                  </a:moveTo>
                  <a:lnTo>
                    <a:pt x="242" y="241"/>
                  </a:lnTo>
                  <a:lnTo>
                    <a:pt x="1141" y="0"/>
                  </a:lnTo>
                  <a:lnTo>
                    <a:pt x="1801" y="658"/>
                  </a:lnTo>
                  <a:lnTo>
                    <a:pt x="1560" y="1559"/>
                  </a:lnTo>
                  <a:lnTo>
                    <a:pt x="658" y="1801"/>
                  </a:lnTo>
                  <a:lnTo>
                    <a:pt x="0" y="114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0" name="Freeform 14"/>
            <p:cNvSpPr>
              <a:spLocks/>
            </p:cNvSpPr>
            <p:nvPr/>
          </p:nvSpPr>
          <p:spPr bwMode="auto">
            <a:xfrm>
              <a:off x="4535244" y="2514799"/>
              <a:ext cx="1426240" cy="1426240"/>
            </a:xfrm>
            <a:custGeom>
              <a:avLst/>
              <a:gdLst>
                <a:gd name="T0" fmla="*/ 1143 w 1143"/>
                <a:gd name="T1" fmla="*/ 0 h 1143"/>
                <a:gd name="T2" fmla="*/ 902 w 1143"/>
                <a:gd name="T3" fmla="*/ 901 h 1143"/>
                <a:gd name="T4" fmla="*/ 0 w 1143"/>
                <a:gd name="T5" fmla="*/ 1143 h 1143"/>
                <a:gd name="T6" fmla="*/ 1143 w 1143"/>
                <a:gd name="T7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3">
                  <a:moveTo>
                    <a:pt x="1143" y="0"/>
                  </a:moveTo>
                  <a:lnTo>
                    <a:pt x="902" y="901"/>
                  </a:lnTo>
                  <a:lnTo>
                    <a:pt x="0" y="1143"/>
                  </a:lnTo>
                  <a:lnTo>
                    <a:pt x="1143" y="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Freeform 15"/>
            <p:cNvSpPr>
              <a:spLocks/>
            </p:cNvSpPr>
            <p:nvPr/>
          </p:nvSpPr>
          <p:spPr bwMode="auto">
            <a:xfrm>
              <a:off x="3714189" y="1693744"/>
              <a:ext cx="2247295" cy="2247295"/>
            </a:xfrm>
            <a:custGeom>
              <a:avLst/>
              <a:gdLst>
                <a:gd name="T0" fmla="*/ 0 w 1801"/>
                <a:gd name="T1" fmla="*/ 1140 h 1801"/>
                <a:gd name="T2" fmla="*/ 242 w 1801"/>
                <a:gd name="T3" fmla="*/ 241 h 1801"/>
                <a:gd name="T4" fmla="*/ 1141 w 1801"/>
                <a:gd name="T5" fmla="*/ 0 h 1801"/>
                <a:gd name="T6" fmla="*/ 1801 w 1801"/>
                <a:gd name="T7" fmla="*/ 658 h 1801"/>
                <a:gd name="T8" fmla="*/ 1560 w 1801"/>
                <a:gd name="T9" fmla="*/ 1559 h 1801"/>
                <a:gd name="T10" fmla="*/ 658 w 1801"/>
                <a:gd name="T11" fmla="*/ 1801 h 1801"/>
                <a:gd name="T12" fmla="*/ 0 w 1801"/>
                <a:gd name="T13" fmla="*/ 114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801">
                  <a:moveTo>
                    <a:pt x="0" y="1140"/>
                  </a:moveTo>
                  <a:lnTo>
                    <a:pt x="242" y="241"/>
                  </a:lnTo>
                  <a:lnTo>
                    <a:pt x="1141" y="0"/>
                  </a:lnTo>
                  <a:lnTo>
                    <a:pt x="1801" y="658"/>
                  </a:lnTo>
                  <a:lnTo>
                    <a:pt x="1560" y="1559"/>
                  </a:lnTo>
                  <a:lnTo>
                    <a:pt x="658" y="1801"/>
                  </a:lnTo>
                  <a:lnTo>
                    <a:pt x="0" y="1140"/>
                  </a:lnTo>
                  <a:close/>
                </a:path>
              </a:pathLst>
            </a:custGeom>
            <a:solidFill>
              <a:srgbClr val="56777F"/>
            </a:solidFill>
            <a:ln>
              <a:noFill/>
            </a:ln>
            <a:effectLst>
              <a:outerShdw blurRad="127000" dist="38100" dir="8100000" algn="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Freeform 16"/>
            <p:cNvSpPr>
              <a:spLocks/>
            </p:cNvSpPr>
            <p:nvPr/>
          </p:nvSpPr>
          <p:spPr bwMode="auto">
            <a:xfrm>
              <a:off x="4535244" y="2514799"/>
              <a:ext cx="1426240" cy="1426240"/>
            </a:xfrm>
            <a:custGeom>
              <a:avLst/>
              <a:gdLst>
                <a:gd name="T0" fmla="*/ 1143 w 1143"/>
                <a:gd name="T1" fmla="*/ 0 h 1143"/>
                <a:gd name="T2" fmla="*/ 902 w 1143"/>
                <a:gd name="T3" fmla="*/ 901 h 1143"/>
                <a:gd name="T4" fmla="*/ 0 w 1143"/>
                <a:gd name="T5" fmla="*/ 1143 h 1143"/>
                <a:gd name="T6" fmla="*/ 1143 w 1143"/>
                <a:gd name="T7" fmla="*/ 0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3">
                  <a:moveTo>
                    <a:pt x="1143" y="0"/>
                  </a:moveTo>
                  <a:lnTo>
                    <a:pt x="902" y="901"/>
                  </a:lnTo>
                  <a:lnTo>
                    <a:pt x="0" y="1143"/>
                  </a:lnTo>
                  <a:lnTo>
                    <a:pt x="1143" y="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4151431" y="2116697"/>
              <a:ext cx="355239" cy="351577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84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5" name="矩形 94"/>
            <p:cNvSpPr/>
            <p:nvPr/>
          </p:nvSpPr>
          <p:spPr>
            <a:xfrm rot="18900000">
              <a:off x="4083706" y="2656796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029BAB"/>
                </a:buClr>
              </a:pPr>
              <a:r>
                <a:rPr lang="zh-CN" altLang="en-US" sz="2800" dirty="0">
                  <a:solidFill>
                    <a:srgbClr val="F5F8F7"/>
                  </a:solidFill>
                  <a:sym typeface="+mn-lt"/>
                </a:rPr>
                <a:t>技能进修</a:t>
              </a:r>
            </a:p>
          </p:txBody>
        </p:sp>
        <p:sp>
          <p:nvSpPr>
            <p:cNvPr id="96" name="矩形 95"/>
            <p:cNvSpPr/>
            <p:nvPr/>
          </p:nvSpPr>
          <p:spPr>
            <a:xfrm rot="18900000">
              <a:off x="4907372" y="3250461"/>
              <a:ext cx="8905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Haettenschweiler" panose="020B0706040902060204" pitchFamily="34" charset="0"/>
                </a:rPr>
                <a:t>01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62380" y="1693744"/>
            <a:ext cx="2246047" cy="2247295"/>
            <a:chOff x="6162380" y="1693744"/>
            <a:chExt cx="2246047" cy="2247295"/>
          </a:xfrm>
        </p:grpSpPr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6162380" y="1693744"/>
              <a:ext cx="2246047" cy="2247295"/>
            </a:xfrm>
            <a:custGeom>
              <a:avLst/>
              <a:gdLst>
                <a:gd name="T0" fmla="*/ 658 w 1800"/>
                <a:gd name="T1" fmla="*/ 0 h 1801"/>
                <a:gd name="T2" fmla="*/ 1559 w 1800"/>
                <a:gd name="T3" fmla="*/ 241 h 1801"/>
                <a:gd name="T4" fmla="*/ 1800 w 1800"/>
                <a:gd name="T5" fmla="*/ 1140 h 1801"/>
                <a:gd name="T6" fmla="*/ 1140 w 1800"/>
                <a:gd name="T7" fmla="*/ 1801 h 1801"/>
                <a:gd name="T8" fmla="*/ 241 w 1800"/>
                <a:gd name="T9" fmla="*/ 1559 h 1801"/>
                <a:gd name="T10" fmla="*/ 0 w 1800"/>
                <a:gd name="T11" fmla="*/ 658 h 1801"/>
                <a:gd name="T12" fmla="*/ 658 w 1800"/>
                <a:gd name="T13" fmla="*/ 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801">
                  <a:moveTo>
                    <a:pt x="658" y="0"/>
                  </a:moveTo>
                  <a:lnTo>
                    <a:pt x="1559" y="241"/>
                  </a:lnTo>
                  <a:lnTo>
                    <a:pt x="1800" y="1140"/>
                  </a:lnTo>
                  <a:lnTo>
                    <a:pt x="1140" y="1801"/>
                  </a:lnTo>
                  <a:lnTo>
                    <a:pt x="241" y="1559"/>
                  </a:lnTo>
                  <a:lnTo>
                    <a:pt x="0" y="658"/>
                  </a:lnTo>
                  <a:lnTo>
                    <a:pt x="658" y="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6162380" y="2514799"/>
              <a:ext cx="1422496" cy="1426240"/>
            </a:xfrm>
            <a:custGeom>
              <a:avLst/>
              <a:gdLst>
                <a:gd name="T0" fmla="*/ 1140 w 1140"/>
                <a:gd name="T1" fmla="*/ 1143 h 1143"/>
                <a:gd name="T2" fmla="*/ 241 w 1140"/>
                <a:gd name="T3" fmla="*/ 901 h 1143"/>
                <a:gd name="T4" fmla="*/ 0 w 1140"/>
                <a:gd name="T5" fmla="*/ 0 h 1143"/>
                <a:gd name="T6" fmla="*/ 1140 w 1140"/>
                <a:gd name="T7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3">
                  <a:moveTo>
                    <a:pt x="1140" y="1143"/>
                  </a:moveTo>
                  <a:lnTo>
                    <a:pt x="241" y="901"/>
                  </a:lnTo>
                  <a:lnTo>
                    <a:pt x="0" y="0"/>
                  </a:lnTo>
                  <a:lnTo>
                    <a:pt x="1140" y="1143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6162380" y="1693744"/>
              <a:ext cx="2246047" cy="2247295"/>
            </a:xfrm>
            <a:custGeom>
              <a:avLst/>
              <a:gdLst>
                <a:gd name="T0" fmla="*/ 658 w 1800"/>
                <a:gd name="T1" fmla="*/ 0 h 1801"/>
                <a:gd name="T2" fmla="*/ 1559 w 1800"/>
                <a:gd name="T3" fmla="*/ 241 h 1801"/>
                <a:gd name="T4" fmla="*/ 1800 w 1800"/>
                <a:gd name="T5" fmla="*/ 1140 h 1801"/>
                <a:gd name="T6" fmla="*/ 1140 w 1800"/>
                <a:gd name="T7" fmla="*/ 1801 h 1801"/>
                <a:gd name="T8" fmla="*/ 241 w 1800"/>
                <a:gd name="T9" fmla="*/ 1559 h 1801"/>
                <a:gd name="T10" fmla="*/ 0 w 1800"/>
                <a:gd name="T11" fmla="*/ 658 h 1801"/>
                <a:gd name="T12" fmla="*/ 658 w 1800"/>
                <a:gd name="T13" fmla="*/ 0 h 18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801">
                  <a:moveTo>
                    <a:pt x="658" y="0"/>
                  </a:moveTo>
                  <a:lnTo>
                    <a:pt x="1559" y="241"/>
                  </a:lnTo>
                  <a:lnTo>
                    <a:pt x="1800" y="1140"/>
                  </a:lnTo>
                  <a:lnTo>
                    <a:pt x="1140" y="1801"/>
                  </a:lnTo>
                  <a:lnTo>
                    <a:pt x="241" y="1559"/>
                  </a:lnTo>
                  <a:lnTo>
                    <a:pt x="0" y="658"/>
                  </a:lnTo>
                  <a:lnTo>
                    <a:pt x="658" y="0"/>
                  </a:ln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Freeform 8"/>
            <p:cNvSpPr>
              <a:spLocks/>
            </p:cNvSpPr>
            <p:nvPr/>
          </p:nvSpPr>
          <p:spPr bwMode="auto">
            <a:xfrm>
              <a:off x="6162380" y="2514799"/>
              <a:ext cx="1422496" cy="1426240"/>
            </a:xfrm>
            <a:custGeom>
              <a:avLst/>
              <a:gdLst>
                <a:gd name="T0" fmla="*/ 1140 w 1140"/>
                <a:gd name="T1" fmla="*/ 1143 h 1143"/>
                <a:gd name="T2" fmla="*/ 241 w 1140"/>
                <a:gd name="T3" fmla="*/ 901 h 1143"/>
                <a:gd name="T4" fmla="*/ 0 w 1140"/>
                <a:gd name="T5" fmla="*/ 0 h 1143"/>
                <a:gd name="T6" fmla="*/ 1140 w 1140"/>
                <a:gd name="T7" fmla="*/ 1143 h 1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3">
                  <a:moveTo>
                    <a:pt x="1140" y="1143"/>
                  </a:moveTo>
                  <a:lnTo>
                    <a:pt x="241" y="901"/>
                  </a:lnTo>
                  <a:lnTo>
                    <a:pt x="0" y="0"/>
                  </a:lnTo>
                  <a:lnTo>
                    <a:pt x="1140" y="1143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7569957" y="2041845"/>
              <a:ext cx="387348" cy="372506"/>
              <a:chOff x="4024249" y="3840783"/>
              <a:chExt cx="309272" cy="297422"/>
            </a:xfrm>
            <a:solidFill>
              <a:schemeClr val="bg1"/>
            </a:solidFill>
            <a:effectLst/>
          </p:grpSpPr>
          <p:sp>
            <p:nvSpPr>
              <p:cNvPr id="88" name="Oval 131"/>
              <p:cNvSpPr>
                <a:spLocks noChangeArrowheads="1"/>
              </p:cNvSpPr>
              <p:nvPr/>
            </p:nvSpPr>
            <p:spPr bwMode="auto">
              <a:xfrm>
                <a:off x="4109299" y="3840783"/>
                <a:ext cx="139172" cy="14095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89" name="Freeform 134"/>
              <p:cNvSpPr>
                <a:spLocks/>
              </p:cNvSpPr>
              <p:nvPr/>
            </p:nvSpPr>
            <p:spPr bwMode="auto">
              <a:xfrm>
                <a:off x="4024249" y="4003719"/>
                <a:ext cx="309272" cy="134486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7" name="矩形 96"/>
            <p:cNvSpPr/>
            <p:nvPr/>
          </p:nvSpPr>
          <p:spPr>
            <a:xfrm rot="2700000">
              <a:off x="6243804" y="3220248"/>
              <a:ext cx="8905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Haettenschweiler" panose="020B0706040902060204" pitchFamily="34" charset="0"/>
                </a:rPr>
                <a:t>02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00" name="矩形 99"/>
            <p:cNvSpPr/>
            <p:nvPr/>
          </p:nvSpPr>
          <p:spPr>
            <a:xfrm rot="2700000" flipH="1">
              <a:off x="6356902" y="2618140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838383"/>
                </a:buClr>
              </a:pPr>
              <a:r>
                <a:rPr lang="zh-CN" altLang="en-US" sz="2800" dirty="0">
                  <a:solidFill>
                    <a:srgbClr val="FAFBFB"/>
                  </a:solidFill>
                  <a:sym typeface="+mn-lt"/>
                </a:rPr>
                <a:t>消化技能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6162380" y="4141935"/>
            <a:ext cx="2246047" cy="2243551"/>
            <a:chOff x="6162380" y="4141935"/>
            <a:chExt cx="2246047" cy="2243551"/>
          </a:xfrm>
        </p:grpSpPr>
        <p:sp>
          <p:nvSpPr>
            <p:cNvPr id="64" name="Freeform 17"/>
            <p:cNvSpPr>
              <a:spLocks/>
            </p:cNvSpPr>
            <p:nvPr/>
          </p:nvSpPr>
          <p:spPr bwMode="auto">
            <a:xfrm>
              <a:off x="6162380" y="4141935"/>
              <a:ext cx="2246047" cy="2243551"/>
            </a:xfrm>
            <a:custGeom>
              <a:avLst/>
              <a:gdLst>
                <a:gd name="T0" fmla="*/ 1800 w 1800"/>
                <a:gd name="T1" fmla="*/ 658 h 1798"/>
                <a:gd name="T2" fmla="*/ 1559 w 1800"/>
                <a:gd name="T3" fmla="*/ 1559 h 1798"/>
                <a:gd name="T4" fmla="*/ 658 w 1800"/>
                <a:gd name="T5" fmla="*/ 1798 h 1798"/>
                <a:gd name="T6" fmla="*/ 0 w 1800"/>
                <a:gd name="T7" fmla="*/ 1140 h 1798"/>
                <a:gd name="T8" fmla="*/ 241 w 1800"/>
                <a:gd name="T9" fmla="*/ 239 h 1798"/>
                <a:gd name="T10" fmla="*/ 1140 w 1800"/>
                <a:gd name="T11" fmla="*/ 0 h 1798"/>
                <a:gd name="T12" fmla="*/ 1800 w 1800"/>
                <a:gd name="T13" fmla="*/ 65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798">
                  <a:moveTo>
                    <a:pt x="1800" y="658"/>
                  </a:moveTo>
                  <a:lnTo>
                    <a:pt x="1559" y="1559"/>
                  </a:lnTo>
                  <a:lnTo>
                    <a:pt x="658" y="1798"/>
                  </a:lnTo>
                  <a:lnTo>
                    <a:pt x="0" y="1140"/>
                  </a:lnTo>
                  <a:lnTo>
                    <a:pt x="241" y="239"/>
                  </a:lnTo>
                  <a:lnTo>
                    <a:pt x="1140" y="0"/>
                  </a:lnTo>
                  <a:lnTo>
                    <a:pt x="1800" y="658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5" name="Freeform 18"/>
            <p:cNvSpPr>
              <a:spLocks/>
            </p:cNvSpPr>
            <p:nvPr/>
          </p:nvSpPr>
          <p:spPr bwMode="auto">
            <a:xfrm>
              <a:off x="6162380" y="4141935"/>
              <a:ext cx="1422496" cy="1422496"/>
            </a:xfrm>
            <a:custGeom>
              <a:avLst/>
              <a:gdLst>
                <a:gd name="T0" fmla="*/ 0 w 1140"/>
                <a:gd name="T1" fmla="*/ 1140 h 1140"/>
                <a:gd name="T2" fmla="*/ 241 w 1140"/>
                <a:gd name="T3" fmla="*/ 239 h 1140"/>
                <a:gd name="T4" fmla="*/ 1140 w 1140"/>
                <a:gd name="T5" fmla="*/ 0 h 1140"/>
                <a:gd name="T6" fmla="*/ 0 w 1140"/>
                <a:gd name="T7" fmla="*/ 114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0">
                  <a:moveTo>
                    <a:pt x="0" y="1140"/>
                  </a:moveTo>
                  <a:lnTo>
                    <a:pt x="241" y="239"/>
                  </a:lnTo>
                  <a:lnTo>
                    <a:pt x="1140" y="0"/>
                  </a:lnTo>
                  <a:lnTo>
                    <a:pt x="0" y="114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6162380" y="4141935"/>
              <a:ext cx="2246047" cy="2243551"/>
            </a:xfrm>
            <a:custGeom>
              <a:avLst/>
              <a:gdLst>
                <a:gd name="T0" fmla="*/ 1800 w 1800"/>
                <a:gd name="T1" fmla="*/ 658 h 1798"/>
                <a:gd name="T2" fmla="*/ 1559 w 1800"/>
                <a:gd name="T3" fmla="*/ 1559 h 1798"/>
                <a:gd name="T4" fmla="*/ 658 w 1800"/>
                <a:gd name="T5" fmla="*/ 1798 h 1798"/>
                <a:gd name="T6" fmla="*/ 0 w 1800"/>
                <a:gd name="T7" fmla="*/ 1140 h 1798"/>
                <a:gd name="T8" fmla="*/ 241 w 1800"/>
                <a:gd name="T9" fmla="*/ 239 h 1798"/>
                <a:gd name="T10" fmla="*/ 1140 w 1800"/>
                <a:gd name="T11" fmla="*/ 0 h 1798"/>
                <a:gd name="T12" fmla="*/ 1800 w 1800"/>
                <a:gd name="T13" fmla="*/ 65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0" h="1798">
                  <a:moveTo>
                    <a:pt x="1800" y="658"/>
                  </a:moveTo>
                  <a:lnTo>
                    <a:pt x="1559" y="1559"/>
                  </a:lnTo>
                  <a:lnTo>
                    <a:pt x="658" y="1798"/>
                  </a:lnTo>
                  <a:lnTo>
                    <a:pt x="0" y="1140"/>
                  </a:lnTo>
                  <a:lnTo>
                    <a:pt x="241" y="239"/>
                  </a:lnTo>
                  <a:lnTo>
                    <a:pt x="1140" y="0"/>
                  </a:lnTo>
                  <a:lnTo>
                    <a:pt x="1800" y="658"/>
                  </a:lnTo>
                  <a:close/>
                </a:path>
              </a:pathLst>
            </a:custGeom>
            <a:solidFill>
              <a:srgbClr val="F45157"/>
            </a:solidFill>
            <a:ln>
              <a:noFill/>
            </a:ln>
            <a:effectLst>
              <a:outerShdw blurRad="139700" dist="254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2" name="Freeform 20"/>
            <p:cNvSpPr>
              <a:spLocks/>
            </p:cNvSpPr>
            <p:nvPr/>
          </p:nvSpPr>
          <p:spPr bwMode="auto">
            <a:xfrm>
              <a:off x="6162380" y="4141935"/>
              <a:ext cx="1422496" cy="1422496"/>
            </a:xfrm>
            <a:custGeom>
              <a:avLst/>
              <a:gdLst>
                <a:gd name="T0" fmla="*/ 0 w 1140"/>
                <a:gd name="T1" fmla="*/ 1140 h 1140"/>
                <a:gd name="T2" fmla="*/ 241 w 1140"/>
                <a:gd name="T3" fmla="*/ 239 h 1140"/>
                <a:gd name="T4" fmla="*/ 1140 w 1140"/>
                <a:gd name="T5" fmla="*/ 0 h 1140"/>
                <a:gd name="T6" fmla="*/ 0 w 1140"/>
                <a:gd name="T7" fmla="*/ 114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0" h="1140">
                  <a:moveTo>
                    <a:pt x="0" y="1140"/>
                  </a:moveTo>
                  <a:lnTo>
                    <a:pt x="241" y="239"/>
                  </a:lnTo>
                  <a:lnTo>
                    <a:pt x="1140" y="0"/>
                  </a:lnTo>
                  <a:lnTo>
                    <a:pt x="0" y="114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6" name="Freeform 18"/>
            <p:cNvSpPr>
              <a:spLocks noEditPoints="1"/>
            </p:cNvSpPr>
            <p:nvPr/>
          </p:nvSpPr>
          <p:spPr bwMode="auto">
            <a:xfrm>
              <a:off x="7619306" y="5618716"/>
              <a:ext cx="337999" cy="336924"/>
            </a:xfrm>
            <a:custGeom>
              <a:avLst/>
              <a:gdLst>
                <a:gd name="T0" fmla="*/ 52 w 341"/>
                <a:gd name="T1" fmla="*/ 0 h 340"/>
                <a:gd name="T2" fmla="*/ 289 w 341"/>
                <a:gd name="T3" fmla="*/ 0 h 340"/>
                <a:gd name="T4" fmla="*/ 341 w 341"/>
                <a:gd name="T5" fmla="*/ 51 h 340"/>
                <a:gd name="T6" fmla="*/ 341 w 341"/>
                <a:gd name="T7" fmla="*/ 289 h 340"/>
                <a:gd name="T8" fmla="*/ 289 w 341"/>
                <a:gd name="T9" fmla="*/ 340 h 340"/>
                <a:gd name="T10" fmla="*/ 52 w 341"/>
                <a:gd name="T11" fmla="*/ 340 h 340"/>
                <a:gd name="T12" fmla="*/ 0 w 341"/>
                <a:gd name="T13" fmla="*/ 289 h 340"/>
                <a:gd name="T14" fmla="*/ 0 w 341"/>
                <a:gd name="T15" fmla="*/ 51 h 340"/>
                <a:gd name="T16" fmla="*/ 52 w 341"/>
                <a:gd name="T17" fmla="*/ 0 h 340"/>
                <a:gd name="T18" fmla="*/ 71 w 341"/>
                <a:gd name="T19" fmla="*/ 37 h 340"/>
                <a:gd name="T20" fmla="*/ 38 w 341"/>
                <a:gd name="T21" fmla="*/ 70 h 340"/>
                <a:gd name="T22" fmla="*/ 38 w 341"/>
                <a:gd name="T23" fmla="*/ 269 h 340"/>
                <a:gd name="T24" fmla="*/ 71 w 341"/>
                <a:gd name="T25" fmla="*/ 302 h 340"/>
                <a:gd name="T26" fmla="*/ 270 w 341"/>
                <a:gd name="T27" fmla="*/ 302 h 340"/>
                <a:gd name="T28" fmla="*/ 303 w 341"/>
                <a:gd name="T29" fmla="*/ 269 h 340"/>
                <a:gd name="T30" fmla="*/ 303 w 341"/>
                <a:gd name="T31" fmla="*/ 70 h 340"/>
                <a:gd name="T32" fmla="*/ 270 w 341"/>
                <a:gd name="T33" fmla="*/ 37 h 340"/>
                <a:gd name="T34" fmla="*/ 71 w 341"/>
                <a:gd name="T35" fmla="*/ 37 h 340"/>
                <a:gd name="T36" fmla="*/ 170 w 341"/>
                <a:gd name="T37" fmla="*/ 244 h 340"/>
                <a:gd name="T38" fmla="*/ 157 w 341"/>
                <a:gd name="T39" fmla="*/ 258 h 340"/>
                <a:gd name="T40" fmla="*/ 157 w 341"/>
                <a:gd name="T41" fmla="*/ 283 h 340"/>
                <a:gd name="T42" fmla="*/ 170 w 341"/>
                <a:gd name="T43" fmla="*/ 296 h 340"/>
                <a:gd name="T44" fmla="*/ 184 w 341"/>
                <a:gd name="T45" fmla="*/ 283 h 340"/>
                <a:gd name="T46" fmla="*/ 184 w 341"/>
                <a:gd name="T47" fmla="*/ 258 h 340"/>
                <a:gd name="T48" fmla="*/ 170 w 341"/>
                <a:gd name="T49" fmla="*/ 244 h 340"/>
                <a:gd name="T50" fmla="*/ 245 w 341"/>
                <a:gd name="T51" fmla="*/ 170 h 340"/>
                <a:gd name="T52" fmla="*/ 259 w 341"/>
                <a:gd name="T53" fmla="*/ 183 h 340"/>
                <a:gd name="T54" fmla="*/ 284 w 341"/>
                <a:gd name="T55" fmla="*/ 183 h 340"/>
                <a:gd name="T56" fmla="*/ 297 w 341"/>
                <a:gd name="T57" fmla="*/ 170 h 340"/>
                <a:gd name="T58" fmla="*/ 284 w 341"/>
                <a:gd name="T59" fmla="*/ 156 h 340"/>
                <a:gd name="T60" fmla="*/ 259 w 341"/>
                <a:gd name="T61" fmla="*/ 156 h 340"/>
                <a:gd name="T62" fmla="*/ 245 w 341"/>
                <a:gd name="T63" fmla="*/ 170 h 340"/>
                <a:gd name="T64" fmla="*/ 170 w 341"/>
                <a:gd name="T65" fmla="*/ 43 h 340"/>
                <a:gd name="T66" fmla="*/ 157 w 341"/>
                <a:gd name="T67" fmla="*/ 57 h 340"/>
                <a:gd name="T68" fmla="*/ 157 w 341"/>
                <a:gd name="T69" fmla="*/ 82 h 340"/>
                <a:gd name="T70" fmla="*/ 170 w 341"/>
                <a:gd name="T71" fmla="*/ 95 h 340"/>
                <a:gd name="T72" fmla="*/ 184 w 341"/>
                <a:gd name="T73" fmla="*/ 82 h 340"/>
                <a:gd name="T74" fmla="*/ 184 w 341"/>
                <a:gd name="T75" fmla="*/ 57 h 340"/>
                <a:gd name="T76" fmla="*/ 170 w 341"/>
                <a:gd name="T77" fmla="*/ 43 h 340"/>
                <a:gd name="T78" fmla="*/ 189 w 341"/>
                <a:gd name="T79" fmla="*/ 172 h 340"/>
                <a:gd name="T80" fmla="*/ 217 w 341"/>
                <a:gd name="T81" fmla="*/ 143 h 340"/>
                <a:gd name="T82" fmla="*/ 217 w 341"/>
                <a:gd name="T83" fmla="*/ 125 h 340"/>
                <a:gd name="T84" fmla="*/ 199 w 341"/>
                <a:gd name="T85" fmla="*/ 125 h 340"/>
                <a:gd name="T86" fmla="*/ 173 w 341"/>
                <a:gd name="T87" fmla="*/ 152 h 340"/>
                <a:gd name="T88" fmla="*/ 170 w 341"/>
                <a:gd name="T89" fmla="*/ 152 h 340"/>
                <a:gd name="T90" fmla="*/ 166 w 341"/>
                <a:gd name="T91" fmla="*/ 152 h 340"/>
                <a:gd name="T92" fmla="*/ 114 w 341"/>
                <a:gd name="T93" fmla="*/ 98 h 340"/>
                <a:gd name="T94" fmla="*/ 101 w 341"/>
                <a:gd name="T95" fmla="*/ 98 h 340"/>
                <a:gd name="T96" fmla="*/ 100 w 341"/>
                <a:gd name="T97" fmla="*/ 111 h 340"/>
                <a:gd name="T98" fmla="*/ 153 w 341"/>
                <a:gd name="T99" fmla="*/ 165 h 340"/>
                <a:gd name="T100" fmla="*/ 152 w 341"/>
                <a:gd name="T101" fmla="*/ 170 h 340"/>
                <a:gd name="T102" fmla="*/ 170 w 341"/>
                <a:gd name="T103" fmla="*/ 188 h 340"/>
                <a:gd name="T104" fmla="*/ 189 w 341"/>
                <a:gd name="T105" fmla="*/ 172 h 340"/>
                <a:gd name="T106" fmla="*/ 44 w 341"/>
                <a:gd name="T107" fmla="*/ 170 h 340"/>
                <a:gd name="T108" fmla="*/ 57 w 341"/>
                <a:gd name="T109" fmla="*/ 183 h 340"/>
                <a:gd name="T110" fmla="*/ 82 w 341"/>
                <a:gd name="T111" fmla="*/ 183 h 340"/>
                <a:gd name="T112" fmla="*/ 96 w 341"/>
                <a:gd name="T113" fmla="*/ 170 h 340"/>
                <a:gd name="T114" fmla="*/ 82 w 341"/>
                <a:gd name="T115" fmla="*/ 156 h 340"/>
                <a:gd name="T116" fmla="*/ 57 w 341"/>
                <a:gd name="T117" fmla="*/ 156 h 340"/>
                <a:gd name="T118" fmla="*/ 44 w 341"/>
                <a:gd name="T119" fmla="*/ 17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 rot="18900000">
              <a:off x="6279252" y="4485945"/>
              <a:ext cx="8905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Haettenschweiler" panose="020B0706040902060204" pitchFamily="34" charset="0"/>
                </a:rPr>
                <a:t>03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 rot="8100000" flipV="1">
              <a:off x="6378866" y="4896308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029BAB"/>
                </a:buClr>
              </a:pPr>
              <a:r>
                <a:rPr lang="zh-CN" altLang="en-US" sz="2800" dirty="0">
                  <a:solidFill>
                    <a:srgbClr val="FAFBFB"/>
                  </a:solidFill>
                  <a:sym typeface="+mn-lt"/>
                </a:rPr>
                <a:t>结合实践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714189" y="4141935"/>
            <a:ext cx="2247295" cy="2243551"/>
            <a:chOff x="3714189" y="4141935"/>
            <a:chExt cx="2247295" cy="2243551"/>
          </a:xfrm>
        </p:grpSpPr>
        <p:sp>
          <p:nvSpPr>
            <p:cNvPr id="54" name="Freeform 9"/>
            <p:cNvSpPr>
              <a:spLocks/>
            </p:cNvSpPr>
            <p:nvPr/>
          </p:nvSpPr>
          <p:spPr bwMode="auto">
            <a:xfrm>
              <a:off x="3714189" y="4141935"/>
              <a:ext cx="2247295" cy="2243551"/>
            </a:xfrm>
            <a:custGeom>
              <a:avLst/>
              <a:gdLst>
                <a:gd name="T0" fmla="*/ 1141 w 1801"/>
                <a:gd name="T1" fmla="*/ 1798 h 1798"/>
                <a:gd name="T2" fmla="*/ 242 w 1801"/>
                <a:gd name="T3" fmla="*/ 1559 h 1798"/>
                <a:gd name="T4" fmla="*/ 0 w 1801"/>
                <a:gd name="T5" fmla="*/ 658 h 1798"/>
                <a:gd name="T6" fmla="*/ 658 w 1801"/>
                <a:gd name="T7" fmla="*/ 0 h 1798"/>
                <a:gd name="T8" fmla="*/ 1560 w 1801"/>
                <a:gd name="T9" fmla="*/ 239 h 1798"/>
                <a:gd name="T10" fmla="*/ 1801 w 1801"/>
                <a:gd name="T11" fmla="*/ 1140 h 1798"/>
                <a:gd name="T12" fmla="*/ 1141 w 1801"/>
                <a:gd name="T13" fmla="*/ 179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798">
                  <a:moveTo>
                    <a:pt x="1141" y="1798"/>
                  </a:moveTo>
                  <a:lnTo>
                    <a:pt x="242" y="1559"/>
                  </a:lnTo>
                  <a:lnTo>
                    <a:pt x="0" y="658"/>
                  </a:lnTo>
                  <a:lnTo>
                    <a:pt x="658" y="0"/>
                  </a:lnTo>
                  <a:lnTo>
                    <a:pt x="1560" y="239"/>
                  </a:lnTo>
                  <a:lnTo>
                    <a:pt x="1801" y="1140"/>
                  </a:lnTo>
                  <a:lnTo>
                    <a:pt x="1141" y="1798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Freeform 10"/>
            <p:cNvSpPr>
              <a:spLocks/>
            </p:cNvSpPr>
            <p:nvPr/>
          </p:nvSpPr>
          <p:spPr bwMode="auto">
            <a:xfrm>
              <a:off x="4535244" y="4141935"/>
              <a:ext cx="1426240" cy="1422496"/>
            </a:xfrm>
            <a:custGeom>
              <a:avLst/>
              <a:gdLst>
                <a:gd name="T0" fmla="*/ 0 w 1143"/>
                <a:gd name="T1" fmla="*/ 0 h 1140"/>
                <a:gd name="T2" fmla="*/ 902 w 1143"/>
                <a:gd name="T3" fmla="*/ 239 h 1140"/>
                <a:gd name="T4" fmla="*/ 1143 w 1143"/>
                <a:gd name="T5" fmla="*/ 1140 h 1140"/>
                <a:gd name="T6" fmla="*/ 0 w 1143"/>
                <a:gd name="T7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0">
                  <a:moveTo>
                    <a:pt x="0" y="0"/>
                  </a:moveTo>
                  <a:lnTo>
                    <a:pt x="902" y="239"/>
                  </a:lnTo>
                  <a:lnTo>
                    <a:pt x="1143" y="114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D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6" name="Freeform 11"/>
            <p:cNvSpPr>
              <a:spLocks/>
            </p:cNvSpPr>
            <p:nvPr/>
          </p:nvSpPr>
          <p:spPr bwMode="auto">
            <a:xfrm>
              <a:off x="3714189" y="4141935"/>
              <a:ext cx="2247295" cy="2243551"/>
            </a:xfrm>
            <a:custGeom>
              <a:avLst/>
              <a:gdLst>
                <a:gd name="T0" fmla="*/ 1141 w 1801"/>
                <a:gd name="T1" fmla="*/ 1798 h 1798"/>
                <a:gd name="T2" fmla="*/ 242 w 1801"/>
                <a:gd name="T3" fmla="*/ 1559 h 1798"/>
                <a:gd name="T4" fmla="*/ 0 w 1801"/>
                <a:gd name="T5" fmla="*/ 658 h 1798"/>
                <a:gd name="T6" fmla="*/ 658 w 1801"/>
                <a:gd name="T7" fmla="*/ 0 h 1798"/>
                <a:gd name="T8" fmla="*/ 1560 w 1801"/>
                <a:gd name="T9" fmla="*/ 239 h 1798"/>
                <a:gd name="T10" fmla="*/ 1801 w 1801"/>
                <a:gd name="T11" fmla="*/ 1140 h 1798"/>
                <a:gd name="T12" fmla="*/ 1141 w 1801"/>
                <a:gd name="T13" fmla="*/ 1798 h 1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1" h="1798">
                  <a:moveTo>
                    <a:pt x="1141" y="1798"/>
                  </a:moveTo>
                  <a:lnTo>
                    <a:pt x="242" y="1559"/>
                  </a:lnTo>
                  <a:lnTo>
                    <a:pt x="0" y="658"/>
                  </a:lnTo>
                  <a:lnTo>
                    <a:pt x="658" y="0"/>
                  </a:lnTo>
                  <a:lnTo>
                    <a:pt x="1560" y="239"/>
                  </a:lnTo>
                  <a:lnTo>
                    <a:pt x="1801" y="1140"/>
                  </a:lnTo>
                  <a:lnTo>
                    <a:pt x="1141" y="1798"/>
                  </a:lnTo>
                  <a:close/>
                </a:path>
              </a:pathLst>
            </a:custGeom>
            <a:solidFill>
              <a:srgbClr val="79777C"/>
            </a:solidFill>
            <a:ln>
              <a:noFill/>
            </a:ln>
            <a:effectLst>
              <a:outerShdw blurRad="127000" dist="25400" dir="16200000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7" name="Freeform 12"/>
            <p:cNvSpPr>
              <a:spLocks/>
            </p:cNvSpPr>
            <p:nvPr/>
          </p:nvSpPr>
          <p:spPr bwMode="auto">
            <a:xfrm>
              <a:off x="4535244" y="4141935"/>
              <a:ext cx="1426240" cy="1422496"/>
            </a:xfrm>
            <a:custGeom>
              <a:avLst/>
              <a:gdLst>
                <a:gd name="T0" fmla="*/ 0 w 1143"/>
                <a:gd name="T1" fmla="*/ 0 h 1140"/>
                <a:gd name="T2" fmla="*/ 902 w 1143"/>
                <a:gd name="T3" fmla="*/ 239 h 1140"/>
                <a:gd name="T4" fmla="*/ 1143 w 1143"/>
                <a:gd name="T5" fmla="*/ 1140 h 1140"/>
                <a:gd name="T6" fmla="*/ 0 w 1143"/>
                <a:gd name="T7" fmla="*/ 0 h 1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43" h="1140">
                  <a:moveTo>
                    <a:pt x="0" y="0"/>
                  </a:moveTo>
                  <a:lnTo>
                    <a:pt x="902" y="239"/>
                  </a:lnTo>
                  <a:lnTo>
                    <a:pt x="1143" y="114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0" name="Group 18"/>
            <p:cNvGrpSpPr>
              <a:grpSpLocks noChangeAspect="1"/>
            </p:cNvGrpSpPr>
            <p:nvPr/>
          </p:nvGrpSpPr>
          <p:grpSpPr bwMode="auto">
            <a:xfrm>
              <a:off x="4149473" y="5652178"/>
              <a:ext cx="350148" cy="303462"/>
              <a:chOff x="3525" y="1887"/>
              <a:chExt cx="630" cy="546"/>
            </a:xfrm>
            <a:solidFill>
              <a:schemeClr val="bg1"/>
            </a:solidFill>
            <a:effectLst/>
          </p:grpSpPr>
          <p:sp>
            <p:nvSpPr>
              <p:cNvPr id="91" name="Freeform 19"/>
              <p:cNvSpPr>
                <a:spLocks/>
              </p:cNvSpPr>
              <p:nvPr/>
            </p:nvSpPr>
            <p:spPr bwMode="auto">
              <a:xfrm>
                <a:off x="3623" y="2117"/>
                <a:ext cx="129" cy="227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92" name="Freeform 20"/>
              <p:cNvSpPr>
                <a:spLocks/>
              </p:cNvSpPr>
              <p:nvPr/>
            </p:nvSpPr>
            <p:spPr bwMode="auto">
              <a:xfrm>
                <a:off x="3809" y="2033"/>
                <a:ext cx="129" cy="311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93" name="Freeform 21"/>
              <p:cNvSpPr>
                <a:spLocks/>
              </p:cNvSpPr>
              <p:nvPr/>
            </p:nvSpPr>
            <p:spPr bwMode="auto">
              <a:xfrm>
                <a:off x="3997" y="1964"/>
                <a:ext cx="129" cy="380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94" name="Freeform 22"/>
              <p:cNvSpPr>
                <a:spLocks/>
              </p:cNvSpPr>
              <p:nvPr/>
            </p:nvSpPr>
            <p:spPr bwMode="auto">
              <a:xfrm>
                <a:off x="3525" y="1887"/>
                <a:ext cx="630" cy="546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矩形 98"/>
            <p:cNvSpPr/>
            <p:nvPr/>
          </p:nvSpPr>
          <p:spPr>
            <a:xfrm rot="2700000">
              <a:off x="4925547" y="4485944"/>
              <a:ext cx="890516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Haettenschweiler" panose="020B0706040902060204" pitchFamily="34" charset="0"/>
                </a:rPr>
                <a:t>04</a:t>
              </a:r>
              <a:endParaRPr lang="zh-CN" altLang="en-US" dirty="0">
                <a:solidFill>
                  <a:prstClr val="black">
                    <a:lumMod val="65000"/>
                    <a:lumOff val="35000"/>
                  </a:prstClr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02" name="矩形 101"/>
            <p:cNvSpPr/>
            <p:nvPr/>
          </p:nvSpPr>
          <p:spPr>
            <a:xfrm rot="13500000" flipH="1" flipV="1">
              <a:off x="4023296" y="4906664"/>
              <a:ext cx="1620957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buClr>
                  <a:srgbClr val="838383"/>
                </a:buClr>
              </a:pPr>
              <a:r>
                <a:rPr lang="zh-CN" altLang="en-US" sz="2800" dirty="0">
                  <a:solidFill>
                    <a:srgbClr val="FAFBFB"/>
                  </a:solidFill>
                  <a:sym typeface="+mn-lt"/>
                </a:rPr>
                <a:t>总结经验</a:t>
              </a: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729766" y="2625702"/>
            <a:ext cx="2698175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740554" y="5010049"/>
            <a:ext cx="2698175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5" name="文本框 104"/>
          <p:cNvSpPr txBox="1"/>
          <p:nvPr/>
        </p:nvSpPr>
        <p:spPr>
          <a:xfrm>
            <a:off x="8525133" y="2625702"/>
            <a:ext cx="2698175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8535921" y="5010049"/>
            <a:ext cx="2698175" cy="1077218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矩形 6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矩形 6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05166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decel="28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decel="28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25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75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2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275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7" grpId="0" animBg="1"/>
      <p:bldP spid="48" grpId="0" animBg="1"/>
      <p:bldP spid="49" grpId="0" animBg="1"/>
      <p:bldP spid="103" grpId="0"/>
      <p:bldP spid="104" grpId="0"/>
      <p:bldP spid="105" grpId="0"/>
      <p:bldP spid="10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创新力 </a:t>
            </a:r>
            <a:r>
              <a:rPr lang="en-US" altLang="zh-CN" dirty="0"/>
              <a:t>| Innovation Skills</a:t>
            </a:r>
            <a:endParaRPr lang="zh-CN" altLang="en-US" dirty="0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rot="18900000" flipV="1">
            <a:off x="2197730" y="2737267"/>
            <a:ext cx="769827" cy="151561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rot="18900000" flipV="1">
            <a:off x="4059661" y="3724554"/>
            <a:ext cx="769827" cy="15156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rot="18900000" flipV="1">
            <a:off x="2153395" y="5210133"/>
            <a:ext cx="769827" cy="151561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 rotWithShape="1">
          <a:blip r:embed="rId5" cstate="print">
            <a:biLevel thresh="7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rot="18900000" flipV="1">
            <a:off x="4035204" y="6187481"/>
            <a:ext cx="769827" cy="151561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1273452" y="1837942"/>
            <a:ext cx="2480556" cy="1143173"/>
            <a:chOff x="1273452" y="1837942"/>
            <a:chExt cx="2480556" cy="1143173"/>
          </a:xfrm>
        </p:grpSpPr>
        <p:sp>
          <p:nvSpPr>
            <p:cNvPr id="46" name="任意多边形 45"/>
            <p:cNvSpPr/>
            <p:nvPr/>
          </p:nvSpPr>
          <p:spPr>
            <a:xfrm rot="5400000">
              <a:off x="1942143" y="1169251"/>
              <a:ext cx="1143173" cy="2480556"/>
            </a:xfrm>
            <a:custGeom>
              <a:avLst/>
              <a:gdLst>
                <a:gd name="connsiteX0" fmla="*/ 0 w 1143173"/>
                <a:gd name="connsiteY0" fmla="*/ 371036 h 2480556"/>
                <a:gd name="connsiteX1" fmla="*/ 258506 w 1143173"/>
                <a:gd name="connsiteY1" fmla="*/ 0 h 2480556"/>
                <a:gd name="connsiteX2" fmla="*/ 517012 w 1143173"/>
                <a:gd name="connsiteY2" fmla="*/ 371036 h 2480556"/>
                <a:gd name="connsiteX3" fmla="*/ 367921 w 1143173"/>
                <a:gd name="connsiteY3" fmla="*/ 371036 h 2480556"/>
                <a:gd name="connsiteX4" fmla="*/ 367921 w 1143173"/>
                <a:gd name="connsiteY4" fmla="*/ 2147526 h 2480556"/>
                <a:gd name="connsiteX5" fmla="*/ 478978 w 1143173"/>
                <a:gd name="connsiteY5" fmla="*/ 2258583 h 2480556"/>
                <a:gd name="connsiteX6" fmla="*/ 823395 w 1143173"/>
                <a:gd name="connsiteY6" fmla="*/ 2258583 h 2480556"/>
                <a:gd name="connsiteX7" fmla="*/ 934452 w 1143173"/>
                <a:gd name="connsiteY7" fmla="*/ 2147526 h 2480556"/>
                <a:gd name="connsiteX8" fmla="*/ 934452 w 1143173"/>
                <a:gd name="connsiteY8" fmla="*/ 1039913 h 2480556"/>
                <a:gd name="connsiteX9" fmla="*/ 1143173 w 1143173"/>
                <a:gd name="connsiteY9" fmla="*/ 1248634 h 2480556"/>
                <a:gd name="connsiteX10" fmla="*/ 1143173 w 1143173"/>
                <a:gd name="connsiteY10" fmla="*/ 2166826 h 2480556"/>
                <a:gd name="connsiteX11" fmla="*/ 829443 w 1143173"/>
                <a:gd name="connsiteY11" fmla="*/ 2480556 h 2480556"/>
                <a:gd name="connsiteX12" fmla="*/ 472929 w 1143173"/>
                <a:gd name="connsiteY12" fmla="*/ 2480556 h 2480556"/>
                <a:gd name="connsiteX13" fmla="*/ 159199 w 1143173"/>
                <a:gd name="connsiteY13" fmla="*/ 2166826 h 2480556"/>
                <a:gd name="connsiteX14" fmla="*/ 159199 w 1143173"/>
                <a:gd name="connsiteY14" fmla="*/ 371036 h 248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173" h="2480556">
                  <a:moveTo>
                    <a:pt x="0" y="371036"/>
                  </a:moveTo>
                  <a:lnTo>
                    <a:pt x="258506" y="0"/>
                  </a:lnTo>
                  <a:lnTo>
                    <a:pt x="517012" y="371036"/>
                  </a:lnTo>
                  <a:lnTo>
                    <a:pt x="367921" y="371036"/>
                  </a:lnTo>
                  <a:lnTo>
                    <a:pt x="367921" y="2147526"/>
                  </a:lnTo>
                  <a:cubicBezTo>
                    <a:pt x="367921" y="2208861"/>
                    <a:pt x="417643" y="2258583"/>
                    <a:pt x="478978" y="2258583"/>
                  </a:cubicBezTo>
                  <a:lnTo>
                    <a:pt x="823395" y="2258583"/>
                  </a:lnTo>
                  <a:cubicBezTo>
                    <a:pt x="884730" y="2258583"/>
                    <a:pt x="934452" y="2208861"/>
                    <a:pt x="934452" y="2147526"/>
                  </a:cubicBezTo>
                  <a:lnTo>
                    <a:pt x="934452" y="1039913"/>
                  </a:lnTo>
                  <a:lnTo>
                    <a:pt x="1143173" y="1248634"/>
                  </a:lnTo>
                  <a:lnTo>
                    <a:pt x="1143173" y="2166826"/>
                  </a:lnTo>
                  <a:cubicBezTo>
                    <a:pt x="1143173" y="2340094"/>
                    <a:pt x="1002711" y="2480556"/>
                    <a:pt x="829443" y="2480556"/>
                  </a:cubicBezTo>
                  <a:lnTo>
                    <a:pt x="472929" y="2480556"/>
                  </a:lnTo>
                  <a:cubicBezTo>
                    <a:pt x="299661" y="2480556"/>
                    <a:pt x="159199" y="2340094"/>
                    <a:pt x="159199" y="2166826"/>
                  </a:cubicBezTo>
                  <a:lnTo>
                    <a:pt x="159199" y="371036"/>
                  </a:lnTo>
                  <a:close/>
                </a:path>
              </a:pathLst>
            </a:custGeom>
            <a:solidFill>
              <a:srgbClr val="56777F"/>
            </a:soli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1362598" y="2156045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6777F"/>
                  </a:solidFill>
                  <a:latin typeface="Haettenschweiler" panose="020B0706040902060204" pitchFamily="34" charset="0"/>
                </a:rPr>
                <a:t>01</a:t>
              </a:r>
              <a:endParaRPr lang="zh-CN" altLang="en-US" sz="3200" dirty="0">
                <a:solidFill>
                  <a:srgbClr val="56777F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175141" y="2795413"/>
            <a:ext cx="2480556" cy="1143173"/>
            <a:chOff x="3175141" y="2795413"/>
            <a:chExt cx="2480556" cy="1143173"/>
          </a:xfrm>
        </p:grpSpPr>
        <p:sp>
          <p:nvSpPr>
            <p:cNvPr id="54" name="任意多边形 53"/>
            <p:cNvSpPr/>
            <p:nvPr/>
          </p:nvSpPr>
          <p:spPr>
            <a:xfrm rot="5400000">
              <a:off x="3843832" y="2126722"/>
              <a:ext cx="1143173" cy="2480556"/>
            </a:xfrm>
            <a:custGeom>
              <a:avLst/>
              <a:gdLst>
                <a:gd name="connsiteX0" fmla="*/ 0 w 1143173"/>
                <a:gd name="connsiteY0" fmla="*/ 371036 h 2480556"/>
                <a:gd name="connsiteX1" fmla="*/ 258506 w 1143173"/>
                <a:gd name="connsiteY1" fmla="*/ 0 h 2480556"/>
                <a:gd name="connsiteX2" fmla="*/ 517012 w 1143173"/>
                <a:gd name="connsiteY2" fmla="*/ 371036 h 2480556"/>
                <a:gd name="connsiteX3" fmla="*/ 367921 w 1143173"/>
                <a:gd name="connsiteY3" fmla="*/ 371036 h 2480556"/>
                <a:gd name="connsiteX4" fmla="*/ 367921 w 1143173"/>
                <a:gd name="connsiteY4" fmla="*/ 2147526 h 2480556"/>
                <a:gd name="connsiteX5" fmla="*/ 478978 w 1143173"/>
                <a:gd name="connsiteY5" fmla="*/ 2258583 h 2480556"/>
                <a:gd name="connsiteX6" fmla="*/ 823395 w 1143173"/>
                <a:gd name="connsiteY6" fmla="*/ 2258583 h 2480556"/>
                <a:gd name="connsiteX7" fmla="*/ 934452 w 1143173"/>
                <a:gd name="connsiteY7" fmla="*/ 2147526 h 2480556"/>
                <a:gd name="connsiteX8" fmla="*/ 934452 w 1143173"/>
                <a:gd name="connsiteY8" fmla="*/ 1039913 h 2480556"/>
                <a:gd name="connsiteX9" fmla="*/ 1143173 w 1143173"/>
                <a:gd name="connsiteY9" fmla="*/ 1248634 h 2480556"/>
                <a:gd name="connsiteX10" fmla="*/ 1143173 w 1143173"/>
                <a:gd name="connsiteY10" fmla="*/ 2166826 h 2480556"/>
                <a:gd name="connsiteX11" fmla="*/ 829443 w 1143173"/>
                <a:gd name="connsiteY11" fmla="*/ 2480556 h 2480556"/>
                <a:gd name="connsiteX12" fmla="*/ 472929 w 1143173"/>
                <a:gd name="connsiteY12" fmla="*/ 2480556 h 2480556"/>
                <a:gd name="connsiteX13" fmla="*/ 159199 w 1143173"/>
                <a:gd name="connsiteY13" fmla="*/ 2166826 h 2480556"/>
                <a:gd name="connsiteX14" fmla="*/ 159199 w 1143173"/>
                <a:gd name="connsiteY14" fmla="*/ 371036 h 248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173" h="2480556">
                  <a:moveTo>
                    <a:pt x="0" y="371036"/>
                  </a:moveTo>
                  <a:lnTo>
                    <a:pt x="258506" y="0"/>
                  </a:lnTo>
                  <a:lnTo>
                    <a:pt x="517012" y="371036"/>
                  </a:lnTo>
                  <a:lnTo>
                    <a:pt x="367921" y="371036"/>
                  </a:lnTo>
                  <a:lnTo>
                    <a:pt x="367921" y="2147526"/>
                  </a:lnTo>
                  <a:cubicBezTo>
                    <a:pt x="367921" y="2208861"/>
                    <a:pt x="417643" y="2258583"/>
                    <a:pt x="478978" y="2258583"/>
                  </a:cubicBezTo>
                  <a:lnTo>
                    <a:pt x="823395" y="2258583"/>
                  </a:lnTo>
                  <a:cubicBezTo>
                    <a:pt x="884730" y="2258583"/>
                    <a:pt x="934452" y="2208861"/>
                    <a:pt x="934452" y="2147526"/>
                  </a:cubicBezTo>
                  <a:lnTo>
                    <a:pt x="934452" y="1039913"/>
                  </a:lnTo>
                  <a:lnTo>
                    <a:pt x="1143173" y="1248634"/>
                  </a:lnTo>
                  <a:lnTo>
                    <a:pt x="1143173" y="2166826"/>
                  </a:lnTo>
                  <a:cubicBezTo>
                    <a:pt x="1143173" y="2340094"/>
                    <a:pt x="1002711" y="2480556"/>
                    <a:pt x="829443" y="2480556"/>
                  </a:cubicBezTo>
                  <a:lnTo>
                    <a:pt x="472929" y="2480556"/>
                  </a:lnTo>
                  <a:cubicBezTo>
                    <a:pt x="299661" y="2480556"/>
                    <a:pt x="159199" y="2340094"/>
                    <a:pt x="159199" y="2166826"/>
                  </a:cubicBezTo>
                  <a:lnTo>
                    <a:pt x="159199" y="371036"/>
                  </a:lnTo>
                  <a:close/>
                </a:path>
              </a:pathLst>
            </a:custGeom>
            <a:solidFill>
              <a:srgbClr val="79777C"/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>
              <a:off x="3283024" y="3149214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79777C"/>
                  </a:solidFill>
                  <a:latin typeface="Haettenschweiler" panose="020B0706040902060204" pitchFamily="34" charset="0"/>
                </a:rPr>
                <a:t>02</a:t>
              </a:r>
              <a:endParaRPr lang="zh-CN" altLang="en-US" sz="3200" dirty="0">
                <a:solidFill>
                  <a:srgbClr val="79777C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73451" y="4266404"/>
            <a:ext cx="2480556" cy="1143173"/>
            <a:chOff x="1273451" y="4266404"/>
            <a:chExt cx="2480556" cy="1143173"/>
          </a:xfrm>
        </p:grpSpPr>
        <p:sp>
          <p:nvSpPr>
            <p:cNvPr id="57" name="任意多边形 56"/>
            <p:cNvSpPr/>
            <p:nvPr/>
          </p:nvSpPr>
          <p:spPr>
            <a:xfrm rot="5400000">
              <a:off x="1942142" y="3597713"/>
              <a:ext cx="1143173" cy="2480556"/>
            </a:xfrm>
            <a:custGeom>
              <a:avLst/>
              <a:gdLst>
                <a:gd name="connsiteX0" fmla="*/ 0 w 1143173"/>
                <a:gd name="connsiteY0" fmla="*/ 371036 h 2480556"/>
                <a:gd name="connsiteX1" fmla="*/ 258506 w 1143173"/>
                <a:gd name="connsiteY1" fmla="*/ 0 h 2480556"/>
                <a:gd name="connsiteX2" fmla="*/ 517012 w 1143173"/>
                <a:gd name="connsiteY2" fmla="*/ 371036 h 2480556"/>
                <a:gd name="connsiteX3" fmla="*/ 367921 w 1143173"/>
                <a:gd name="connsiteY3" fmla="*/ 371036 h 2480556"/>
                <a:gd name="connsiteX4" fmla="*/ 367921 w 1143173"/>
                <a:gd name="connsiteY4" fmla="*/ 2147526 h 2480556"/>
                <a:gd name="connsiteX5" fmla="*/ 478978 w 1143173"/>
                <a:gd name="connsiteY5" fmla="*/ 2258583 h 2480556"/>
                <a:gd name="connsiteX6" fmla="*/ 823395 w 1143173"/>
                <a:gd name="connsiteY6" fmla="*/ 2258583 h 2480556"/>
                <a:gd name="connsiteX7" fmla="*/ 934452 w 1143173"/>
                <a:gd name="connsiteY7" fmla="*/ 2147526 h 2480556"/>
                <a:gd name="connsiteX8" fmla="*/ 934452 w 1143173"/>
                <a:gd name="connsiteY8" fmla="*/ 1039913 h 2480556"/>
                <a:gd name="connsiteX9" fmla="*/ 1143173 w 1143173"/>
                <a:gd name="connsiteY9" fmla="*/ 1248634 h 2480556"/>
                <a:gd name="connsiteX10" fmla="*/ 1143173 w 1143173"/>
                <a:gd name="connsiteY10" fmla="*/ 2166826 h 2480556"/>
                <a:gd name="connsiteX11" fmla="*/ 829443 w 1143173"/>
                <a:gd name="connsiteY11" fmla="*/ 2480556 h 2480556"/>
                <a:gd name="connsiteX12" fmla="*/ 472929 w 1143173"/>
                <a:gd name="connsiteY12" fmla="*/ 2480556 h 2480556"/>
                <a:gd name="connsiteX13" fmla="*/ 159199 w 1143173"/>
                <a:gd name="connsiteY13" fmla="*/ 2166826 h 2480556"/>
                <a:gd name="connsiteX14" fmla="*/ 159199 w 1143173"/>
                <a:gd name="connsiteY14" fmla="*/ 371036 h 248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173" h="2480556">
                  <a:moveTo>
                    <a:pt x="0" y="371036"/>
                  </a:moveTo>
                  <a:lnTo>
                    <a:pt x="258506" y="0"/>
                  </a:lnTo>
                  <a:lnTo>
                    <a:pt x="517012" y="371036"/>
                  </a:lnTo>
                  <a:lnTo>
                    <a:pt x="367921" y="371036"/>
                  </a:lnTo>
                  <a:lnTo>
                    <a:pt x="367921" y="2147526"/>
                  </a:lnTo>
                  <a:cubicBezTo>
                    <a:pt x="367921" y="2208861"/>
                    <a:pt x="417643" y="2258583"/>
                    <a:pt x="478978" y="2258583"/>
                  </a:cubicBezTo>
                  <a:lnTo>
                    <a:pt x="823395" y="2258583"/>
                  </a:lnTo>
                  <a:cubicBezTo>
                    <a:pt x="884730" y="2258583"/>
                    <a:pt x="934452" y="2208861"/>
                    <a:pt x="934452" y="2147526"/>
                  </a:cubicBezTo>
                  <a:lnTo>
                    <a:pt x="934452" y="1039913"/>
                  </a:lnTo>
                  <a:lnTo>
                    <a:pt x="1143173" y="1248634"/>
                  </a:lnTo>
                  <a:lnTo>
                    <a:pt x="1143173" y="2166826"/>
                  </a:lnTo>
                  <a:cubicBezTo>
                    <a:pt x="1143173" y="2340094"/>
                    <a:pt x="1002711" y="2480556"/>
                    <a:pt x="829443" y="2480556"/>
                  </a:cubicBezTo>
                  <a:lnTo>
                    <a:pt x="472929" y="2480556"/>
                  </a:lnTo>
                  <a:cubicBezTo>
                    <a:pt x="299661" y="2480556"/>
                    <a:pt x="159199" y="2340094"/>
                    <a:pt x="159199" y="2166826"/>
                  </a:cubicBezTo>
                  <a:lnTo>
                    <a:pt x="159199" y="371036"/>
                  </a:ln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>
              <a:off x="1367417" y="4608691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564B45"/>
                  </a:solidFill>
                  <a:latin typeface="Haettenschweiler" panose="020B0706040902060204" pitchFamily="34" charset="0"/>
                </a:rPr>
                <a:t>03</a:t>
              </a:r>
              <a:endParaRPr lang="zh-CN" altLang="en-US" sz="3200" dirty="0">
                <a:solidFill>
                  <a:srgbClr val="564B45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175140" y="5223875"/>
            <a:ext cx="2480556" cy="1143173"/>
            <a:chOff x="3175140" y="5223875"/>
            <a:chExt cx="2480556" cy="1143173"/>
          </a:xfrm>
        </p:grpSpPr>
        <p:sp>
          <p:nvSpPr>
            <p:cNvPr id="60" name="任意多边形 59"/>
            <p:cNvSpPr/>
            <p:nvPr/>
          </p:nvSpPr>
          <p:spPr>
            <a:xfrm rot="5400000">
              <a:off x="3843831" y="4555184"/>
              <a:ext cx="1143173" cy="2480556"/>
            </a:xfrm>
            <a:custGeom>
              <a:avLst/>
              <a:gdLst>
                <a:gd name="connsiteX0" fmla="*/ 0 w 1143173"/>
                <a:gd name="connsiteY0" fmla="*/ 371036 h 2480556"/>
                <a:gd name="connsiteX1" fmla="*/ 258506 w 1143173"/>
                <a:gd name="connsiteY1" fmla="*/ 0 h 2480556"/>
                <a:gd name="connsiteX2" fmla="*/ 517012 w 1143173"/>
                <a:gd name="connsiteY2" fmla="*/ 371036 h 2480556"/>
                <a:gd name="connsiteX3" fmla="*/ 367921 w 1143173"/>
                <a:gd name="connsiteY3" fmla="*/ 371036 h 2480556"/>
                <a:gd name="connsiteX4" fmla="*/ 367921 w 1143173"/>
                <a:gd name="connsiteY4" fmla="*/ 2147526 h 2480556"/>
                <a:gd name="connsiteX5" fmla="*/ 478978 w 1143173"/>
                <a:gd name="connsiteY5" fmla="*/ 2258583 h 2480556"/>
                <a:gd name="connsiteX6" fmla="*/ 823395 w 1143173"/>
                <a:gd name="connsiteY6" fmla="*/ 2258583 h 2480556"/>
                <a:gd name="connsiteX7" fmla="*/ 934452 w 1143173"/>
                <a:gd name="connsiteY7" fmla="*/ 2147526 h 2480556"/>
                <a:gd name="connsiteX8" fmla="*/ 934452 w 1143173"/>
                <a:gd name="connsiteY8" fmla="*/ 1039913 h 2480556"/>
                <a:gd name="connsiteX9" fmla="*/ 1143173 w 1143173"/>
                <a:gd name="connsiteY9" fmla="*/ 1248634 h 2480556"/>
                <a:gd name="connsiteX10" fmla="*/ 1143173 w 1143173"/>
                <a:gd name="connsiteY10" fmla="*/ 2166826 h 2480556"/>
                <a:gd name="connsiteX11" fmla="*/ 829443 w 1143173"/>
                <a:gd name="connsiteY11" fmla="*/ 2480556 h 2480556"/>
                <a:gd name="connsiteX12" fmla="*/ 472929 w 1143173"/>
                <a:gd name="connsiteY12" fmla="*/ 2480556 h 2480556"/>
                <a:gd name="connsiteX13" fmla="*/ 159199 w 1143173"/>
                <a:gd name="connsiteY13" fmla="*/ 2166826 h 2480556"/>
                <a:gd name="connsiteX14" fmla="*/ 159199 w 1143173"/>
                <a:gd name="connsiteY14" fmla="*/ 371036 h 24805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143173" h="2480556">
                  <a:moveTo>
                    <a:pt x="0" y="371036"/>
                  </a:moveTo>
                  <a:lnTo>
                    <a:pt x="258506" y="0"/>
                  </a:lnTo>
                  <a:lnTo>
                    <a:pt x="517012" y="371036"/>
                  </a:lnTo>
                  <a:lnTo>
                    <a:pt x="367921" y="371036"/>
                  </a:lnTo>
                  <a:lnTo>
                    <a:pt x="367921" y="2147526"/>
                  </a:lnTo>
                  <a:cubicBezTo>
                    <a:pt x="367921" y="2208861"/>
                    <a:pt x="417643" y="2258583"/>
                    <a:pt x="478978" y="2258583"/>
                  </a:cubicBezTo>
                  <a:lnTo>
                    <a:pt x="823395" y="2258583"/>
                  </a:lnTo>
                  <a:cubicBezTo>
                    <a:pt x="884730" y="2258583"/>
                    <a:pt x="934452" y="2208861"/>
                    <a:pt x="934452" y="2147526"/>
                  </a:cubicBezTo>
                  <a:lnTo>
                    <a:pt x="934452" y="1039913"/>
                  </a:lnTo>
                  <a:lnTo>
                    <a:pt x="1143173" y="1248634"/>
                  </a:lnTo>
                  <a:lnTo>
                    <a:pt x="1143173" y="2166826"/>
                  </a:lnTo>
                  <a:cubicBezTo>
                    <a:pt x="1143173" y="2340094"/>
                    <a:pt x="1002711" y="2480556"/>
                    <a:pt x="829443" y="2480556"/>
                  </a:cubicBezTo>
                  <a:lnTo>
                    <a:pt x="472929" y="2480556"/>
                  </a:lnTo>
                  <a:cubicBezTo>
                    <a:pt x="299661" y="2480556"/>
                    <a:pt x="159199" y="2340094"/>
                    <a:pt x="159199" y="2166826"/>
                  </a:cubicBezTo>
                  <a:lnTo>
                    <a:pt x="159199" y="371036"/>
                  </a:lnTo>
                  <a:close/>
                </a:path>
              </a:pathLst>
            </a:custGeom>
            <a:solidFill>
              <a:srgbClr val="F45157"/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1" name="矩形 60"/>
            <p:cNvSpPr/>
            <p:nvPr/>
          </p:nvSpPr>
          <p:spPr>
            <a:xfrm>
              <a:off x="3283024" y="5567350"/>
              <a:ext cx="890516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3200" dirty="0">
                  <a:solidFill>
                    <a:srgbClr val="F45157"/>
                  </a:solidFill>
                  <a:latin typeface="Haettenschweiler" panose="020B0706040902060204" pitchFamily="34" charset="0"/>
                </a:rPr>
                <a:t>04</a:t>
              </a:r>
              <a:endParaRPr lang="zh-CN" altLang="en-US" sz="3200" dirty="0">
                <a:solidFill>
                  <a:srgbClr val="F45157"/>
                </a:solidFill>
                <a:latin typeface="Haettenschweiler" panose="020B0706040902060204" pitchFamily="34" charset="0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3925176" y="1854629"/>
            <a:ext cx="518736" cy="518736"/>
            <a:chOff x="5944752" y="1220293"/>
            <a:chExt cx="674534" cy="674534"/>
          </a:xfrm>
        </p:grpSpPr>
        <p:sp>
          <p:nvSpPr>
            <p:cNvPr id="63" name="椭圆 62"/>
            <p:cNvSpPr/>
            <p:nvPr/>
          </p:nvSpPr>
          <p:spPr>
            <a:xfrm>
              <a:off x="5944752" y="1220293"/>
              <a:ext cx="674534" cy="674534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6104564" y="1394187"/>
              <a:ext cx="346868" cy="333578"/>
              <a:chOff x="9791183" y="5224434"/>
              <a:chExt cx="645684" cy="62094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5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5809099" y="2771968"/>
            <a:ext cx="518736" cy="518736"/>
            <a:chOff x="4319041" y="2783474"/>
            <a:chExt cx="674534" cy="674534"/>
          </a:xfrm>
        </p:grpSpPr>
        <p:sp>
          <p:nvSpPr>
            <p:cNvPr id="68" name="椭圆 67"/>
            <p:cNvSpPr/>
            <p:nvPr/>
          </p:nvSpPr>
          <p:spPr>
            <a:xfrm>
              <a:off x="4319041" y="2783474"/>
              <a:ext cx="674534" cy="674534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4440333" y="2963510"/>
              <a:ext cx="437072" cy="332089"/>
              <a:chOff x="4268086" y="4221191"/>
              <a:chExt cx="509646" cy="387231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0" name="Freeform 20"/>
              <p:cNvSpPr>
                <a:spLocks noEditPoints="1"/>
              </p:cNvSpPr>
              <p:nvPr/>
            </p:nvSpPr>
            <p:spPr bwMode="auto">
              <a:xfrm>
                <a:off x="4268086" y="4273030"/>
                <a:ext cx="337890" cy="335392"/>
              </a:xfrm>
              <a:custGeom>
                <a:avLst/>
                <a:gdLst>
                  <a:gd name="T0" fmla="*/ 229 w 229"/>
                  <a:gd name="T1" fmla="*/ 128 h 227"/>
                  <a:gd name="T2" fmla="*/ 229 w 229"/>
                  <a:gd name="T3" fmla="*/ 98 h 227"/>
                  <a:gd name="T4" fmla="*/ 206 w 229"/>
                  <a:gd name="T5" fmla="*/ 93 h 227"/>
                  <a:gd name="T6" fmla="*/ 200 w 229"/>
                  <a:gd name="T7" fmla="*/ 76 h 227"/>
                  <a:gd name="T8" fmla="*/ 216 w 229"/>
                  <a:gd name="T9" fmla="*/ 58 h 227"/>
                  <a:gd name="T10" fmla="*/ 198 w 229"/>
                  <a:gd name="T11" fmla="*/ 34 h 227"/>
                  <a:gd name="T12" fmla="*/ 176 w 229"/>
                  <a:gd name="T13" fmla="*/ 44 h 227"/>
                  <a:gd name="T14" fmla="*/ 161 w 229"/>
                  <a:gd name="T15" fmla="*/ 33 h 227"/>
                  <a:gd name="T16" fmla="*/ 164 w 229"/>
                  <a:gd name="T17" fmla="*/ 9 h 227"/>
                  <a:gd name="T18" fmla="*/ 135 w 229"/>
                  <a:gd name="T19" fmla="*/ 0 h 227"/>
                  <a:gd name="T20" fmla="*/ 123 w 229"/>
                  <a:gd name="T21" fmla="*/ 20 h 227"/>
                  <a:gd name="T22" fmla="*/ 114 w 229"/>
                  <a:gd name="T23" fmla="*/ 20 h 227"/>
                  <a:gd name="T24" fmla="*/ 105 w 229"/>
                  <a:gd name="T25" fmla="*/ 20 h 227"/>
                  <a:gd name="T26" fmla="*/ 93 w 229"/>
                  <a:gd name="T27" fmla="*/ 0 h 227"/>
                  <a:gd name="T28" fmla="*/ 65 w 229"/>
                  <a:gd name="T29" fmla="*/ 9 h 227"/>
                  <a:gd name="T30" fmla="*/ 67 w 229"/>
                  <a:gd name="T31" fmla="*/ 33 h 227"/>
                  <a:gd name="T32" fmla="*/ 52 w 229"/>
                  <a:gd name="T33" fmla="*/ 44 h 227"/>
                  <a:gd name="T34" fmla="*/ 30 w 229"/>
                  <a:gd name="T35" fmla="*/ 34 h 227"/>
                  <a:gd name="T36" fmla="*/ 13 w 229"/>
                  <a:gd name="T37" fmla="*/ 58 h 227"/>
                  <a:gd name="T38" fmla="*/ 29 w 229"/>
                  <a:gd name="T39" fmla="*/ 76 h 227"/>
                  <a:gd name="T40" fmla="*/ 23 w 229"/>
                  <a:gd name="T41" fmla="*/ 94 h 227"/>
                  <a:gd name="T42" fmla="*/ 0 w 229"/>
                  <a:gd name="T43" fmla="*/ 98 h 227"/>
                  <a:gd name="T44" fmla="*/ 0 w 229"/>
                  <a:gd name="T45" fmla="*/ 128 h 227"/>
                  <a:gd name="T46" fmla="*/ 23 w 229"/>
                  <a:gd name="T47" fmla="*/ 133 h 227"/>
                  <a:gd name="T48" fmla="*/ 29 w 229"/>
                  <a:gd name="T49" fmla="*/ 151 h 227"/>
                  <a:gd name="T50" fmla="*/ 13 w 229"/>
                  <a:gd name="T51" fmla="*/ 169 h 227"/>
                  <a:gd name="T52" fmla="*/ 31 w 229"/>
                  <a:gd name="T53" fmla="*/ 193 h 227"/>
                  <a:gd name="T54" fmla="*/ 52 w 229"/>
                  <a:gd name="T55" fmla="*/ 183 h 227"/>
                  <a:gd name="T56" fmla="*/ 67 w 229"/>
                  <a:gd name="T57" fmla="*/ 194 h 227"/>
                  <a:gd name="T58" fmla="*/ 65 w 229"/>
                  <a:gd name="T59" fmla="*/ 218 h 227"/>
                  <a:gd name="T60" fmla="*/ 93 w 229"/>
                  <a:gd name="T61" fmla="*/ 227 h 227"/>
                  <a:gd name="T62" fmla="*/ 105 w 229"/>
                  <a:gd name="T63" fmla="*/ 206 h 227"/>
                  <a:gd name="T64" fmla="*/ 114 w 229"/>
                  <a:gd name="T65" fmla="*/ 207 h 227"/>
                  <a:gd name="T66" fmla="*/ 124 w 229"/>
                  <a:gd name="T67" fmla="*/ 206 h 227"/>
                  <a:gd name="T68" fmla="*/ 135 w 229"/>
                  <a:gd name="T69" fmla="*/ 227 h 227"/>
                  <a:gd name="T70" fmla="*/ 164 w 229"/>
                  <a:gd name="T71" fmla="*/ 217 h 227"/>
                  <a:gd name="T72" fmla="*/ 161 w 229"/>
                  <a:gd name="T73" fmla="*/ 194 h 227"/>
                  <a:gd name="T74" fmla="*/ 176 w 229"/>
                  <a:gd name="T75" fmla="*/ 183 h 227"/>
                  <a:gd name="T76" fmla="*/ 198 w 229"/>
                  <a:gd name="T77" fmla="*/ 193 h 227"/>
                  <a:gd name="T78" fmla="*/ 216 w 229"/>
                  <a:gd name="T79" fmla="*/ 168 h 227"/>
                  <a:gd name="T80" fmla="*/ 200 w 229"/>
                  <a:gd name="T81" fmla="*/ 151 h 227"/>
                  <a:gd name="T82" fmla="*/ 206 w 229"/>
                  <a:gd name="T83" fmla="*/ 133 h 227"/>
                  <a:gd name="T84" fmla="*/ 229 w 229"/>
                  <a:gd name="T85" fmla="*/ 128 h 227"/>
                  <a:gd name="T86" fmla="*/ 114 w 229"/>
                  <a:gd name="T87" fmla="*/ 180 h 227"/>
                  <a:gd name="T88" fmla="*/ 47 w 229"/>
                  <a:gd name="T89" fmla="*/ 113 h 227"/>
                  <a:gd name="T90" fmla="*/ 114 w 229"/>
                  <a:gd name="T91" fmla="*/ 46 h 227"/>
                  <a:gd name="T92" fmla="*/ 181 w 229"/>
                  <a:gd name="T93" fmla="*/ 113 h 227"/>
                  <a:gd name="T94" fmla="*/ 114 w 229"/>
                  <a:gd name="T95" fmla="*/ 18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29" h="227">
                    <a:moveTo>
                      <a:pt x="229" y="128"/>
                    </a:moveTo>
                    <a:cubicBezTo>
                      <a:pt x="229" y="98"/>
                      <a:pt x="229" y="98"/>
                      <a:pt x="229" y="98"/>
                    </a:cubicBezTo>
                    <a:cubicBezTo>
                      <a:pt x="206" y="93"/>
                      <a:pt x="206" y="93"/>
                      <a:pt x="206" y="93"/>
                    </a:cubicBezTo>
                    <a:cubicBezTo>
                      <a:pt x="204" y="87"/>
                      <a:pt x="202" y="81"/>
                      <a:pt x="200" y="76"/>
                    </a:cubicBezTo>
                    <a:cubicBezTo>
                      <a:pt x="216" y="58"/>
                      <a:pt x="216" y="58"/>
                      <a:pt x="216" y="58"/>
                    </a:cubicBezTo>
                    <a:cubicBezTo>
                      <a:pt x="198" y="34"/>
                      <a:pt x="198" y="34"/>
                      <a:pt x="198" y="34"/>
                    </a:cubicBezTo>
                    <a:cubicBezTo>
                      <a:pt x="176" y="44"/>
                      <a:pt x="176" y="44"/>
                      <a:pt x="176" y="44"/>
                    </a:cubicBezTo>
                    <a:cubicBezTo>
                      <a:pt x="172" y="39"/>
                      <a:pt x="167" y="36"/>
                      <a:pt x="161" y="33"/>
                    </a:cubicBezTo>
                    <a:cubicBezTo>
                      <a:pt x="164" y="9"/>
                      <a:pt x="164" y="9"/>
                      <a:pt x="164" y="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123" y="20"/>
                      <a:pt x="123" y="20"/>
                      <a:pt x="123" y="20"/>
                    </a:cubicBezTo>
                    <a:cubicBezTo>
                      <a:pt x="120" y="20"/>
                      <a:pt x="117" y="20"/>
                      <a:pt x="114" y="20"/>
                    </a:cubicBezTo>
                    <a:cubicBezTo>
                      <a:pt x="111" y="20"/>
                      <a:pt x="108" y="20"/>
                      <a:pt x="105" y="20"/>
                    </a:cubicBezTo>
                    <a:cubicBezTo>
                      <a:pt x="93" y="0"/>
                      <a:pt x="93" y="0"/>
                      <a:pt x="93" y="0"/>
                    </a:cubicBezTo>
                    <a:cubicBezTo>
                      <a:pt x="65" y="9"/>
                      <a:pt x="65" y="9"/>
                      <a:pt x="65" y="9"/>
                    </a:cubicBezTo>
                    <a:cubicBezTo>
                      <a:pt x="67" y="33"/>
                      <a:pt x="67" y="33"/>
                      <a:pt x="67" y="33"/>
                    </a:cubicBezTo>
                    <a:cubicBezTo>
                      <a:pt x="62" y="36"/>
                      <a:pt x="57" y="39"/>
                      <a:pt x="52" y="44"/>
                    </a:cubicBezTo>
                    <a:cubicBezTo>
                      <a:pt x="30" y="34"/>
                      <a:pt x="30" y="34"/>
                      <a:pt x="30" y="34"/>
                    </a:cubicBezTo>
                    <a:cubicBezTo>
                      <a:pt x="13" y="58"/>
                      <a:pt x="13" y="58"/>
                      <a:pt x="13" y="58"/>
                    </a:cubicBezTo>
                    <a:cubicBezTo>
                      <a:pt x="29" y="76"/>
                      <a:pt x="29" y="76"/>
                      <a:pt x="29" y="76"/>
                    </a:cubicBezTo>
                    <a:cubicBezTo>
                      <a:pt x="26" y="81"/>
                      <a:pt x="24" y="87"/>
                      <a:pt x="23" y="94"/>
                    </a:cubicBezTo>
                    <a:cubicBezTo>
                      <a:pt x="0" y="98"/>
                      <a:pt x="0" y="98"/>
                      <a:pt x="0" y="98"/>
                    </a:cubicBezTo>
                    <a:cubicBezTo>
                      <a:pt x="0" y="128"/>
                      <a:pt x="0" y="128"/>
                      <a:pt x="0" y="128"/>
                    </a:cubicBezTo>
                    <a:cubicBezTo>
                      <a:pt x="23" y="133"/>
                      <a:pt x="23" y="133"/>
                      <a:pt x="23" y="133"/>
                    </a:cubicBezTo>
                    <a:cubicBezTo>
                      <a:pt x="24" y="139"/>
                      <a:pt x="26" y="145"/>
                      <a:pt x="29" y="151"/>
                    </a:cubicBezTo>
                    <a:cubicBezTo>
                      <a:pt x="13" y="169"/>
                      <a:pt x="13" y="169"/>
                      <a:pt x="13" y="169"/>
                    </a:cubicBezTo>
                    <a:cubicBezTo>
                      <a:pt x="31" y="193"/>
                      <a:pt x="31" y="193"/>
                      <a:pt x="31" y="193"/>
                    </a:cubicBezTo>
                    <a:cubicBezTo>
                      <a:pt x="52" y="183"/>
                      <a:pt x="52" y="183"/>
                      <a:pt x="52" y="183"/>
                    </a:cubicBezTo>
                    <a:cubicBezTo>
                      <a:pt x="57" y="187"/>
                      <a:pt x="62" y="191"/>
                      <a:pt x="67" y="194"/>
                    </a:cubicBezTo>
                    <a:cubicBezTo>
                      <a:pt x="65" y="218"/>
                      <a:pt x="65" y="218"/>
                      <a:pt x="65" y="218"/>
                    </a:cubicBezTo>
                    <a:cubicBezTo>
                      <a:pt x="93" y="227"/>
                      <a:pt x="93" y="227"/>
                      <a:pt x="93" y="227"/>
                    </a:cubicBezTo>
                    <a:cubicBezTo>
                      <a:pt x="105" y="206"/>
                      <a:pt x="105" y="206"/>
                      <a:pt x="105" y="206"/>
                    </a:cubicBezTo>
                    <a:cubicBezTo>
                      <a:pt x="108" y="207"/>
                      <a:pt x="111" y="207"/>
                      <a:pt x="114" y="207"/>
                    </a:cubicBezTo>
                    <a:cubicBezTo>
                      <a:pt x="117" y="207"/>
                      <a:pt x="121" y="207"/>
                      <a:pt x="124" y="206"/>
                    </a:cubicBezTo>
                    <a:cubicBezTo>
                      <a:pt x="135" y="227"/>
                      <a:pt x="135" y="227"/>
                      <a:pt x="135" y="227"/>
                    </a:cubicBezTo>
                    <a:cubicBezTo>
                      <a:pt x="164" y="217"/>
                      <a:pt x="164" y="217"/>
                      <a:pt x="164" y="217"/>
                    </a:cubicBezTo>
                    <a:cubicBezTo>
                      <a:pt x="161" y="194"/>
                      <a:pt x="161" y="194"/>
                      <a:pt x="161" y="194"/>
                    </a:cubicBezTo>
                    <a:cubicBezTo>
                      <a:pt x="167" y="191"/>
                      <a:pt x="172" y="187"/>
                      <a:pt x="176" y="183"/>
                    </a:cubicBezTo>
                    <a:cubicBezTo>
                      <a:pt x="198" y="193"/>
                      <a:pt x="198" y="193"/>
                      <a:pt x="198" y="193"/>
                    </a:cubicBezTo>
                    <a:cubicBezTo>
                      <a:pt x="216" y="168"/>
                      <a:pt x="216" y="168"/>
                      <a:pt x="216" y="168"/>
                    </a:cubicBezTo>
                    <a:cubicBezTo>
                      <a:pt x="200" y="151"/>
                      <a:pt x="200" y="151"/>
                      <a:pt x="200" y="151"/>
                    </a:cubicBezTo>
                    <a:cubicBezTo>
                      <a:pt x="202" y="145"/>
                      <a:pt x="204" y="139"/>
                      <a:pt x="206" y="133"/>
                    </a:cubicBezTo>
                    <a:lnTo>
                      <a:pt x="229" y="128"/>
                    </a:lnTo>
                    <a:close/>
                    <a:moveTo>
                      <a:pt x="114" y="180"/>
                    </a:moveTo>
                    <a:cubicBezTo>
                      <a:pt x="77" y="180"/>
                      <a:pt x="47" y="150"/>
                      <a:pt x="47" y="113"/>
                    </a:cubicBezTo>
                    <a:cubicBezTo>
                      <a:pt x="47" y="76"/>
                      <a:pt x="77" y="46"/>
                      <a:pt x="114" y="46"/>
                    </a:cubicBezTo>
                    <a:cubicBezTo>
                      <a:pt x="151" y="46"/>
                      <a:pt x="181" y="76"/>
                      <a:pt x="181" y="113"/>
                    </a:cubicBezTo>
                    <a:cubicBezTo>
                      <a:pt x="181" y="150"/>
                      <a:pt x="151" y="180"/>
                      <a:pt x="114" y="18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1"/>
              <p:cNvSpPr>
                <a:spLocks noEditPoints="1"/>
              </p:cNvSpPr>
              <p:nvPr/>
            </p:nvSpPr>
            <p:spPr bwMode="auto">
              <a:xfrm>
                <a:off x="4577871" y="4221191"/>
                <a:ext cx="199861" cy="199861"/>
              </a:xfrm>
              <a:custGeom>
                <a:avLst/>
                <a:gdLst>
                  <a:gd name="T0" fmla="*/ 135 w 135"/>
                  <a:gd name="T1" fmla="*/ 76 h 135"/>
                  <a:gd name="T2" fmla="*/ 135 w 135"/>
                  <a:gd name="T3" fmla="*/ 58 h 135"/>
                  <a:gd name="T4" fmla="*/ 122 w 135"/>
                  <a:gd name="T5" fmla="*/ 55 h 135"/>
                  <a:gd name="T6" fmla="*/ 118 w 135"/>
                  <a:gd name="T7" fmla="*/ 45 h 135"/>
                  <a:gd name="T8" fmla="*/ 128 w 135"/>
                  <a:gd name="T9" fmla="*/ 34 h 135"/>
                  <a:gd name="T10" fmla="*/ 117 w 135"/>
                  <a:gd name="T11" fmla="*/ 20 h 135"/>
                  <a:gd name="T12" fmla="*/ 104 w 135"/>
                  <a:gd name="T13" fmla="*/ 26 h 135"/>
                  <a:gd name="T14" fmla="*/ 96 w 135"/>
                  <a:gd name="T15" fmla="*/ 19 h 135"/>
                  <a:gd name="T16" fmla="*/ 97 w 135"/>
                  <a:gd name="T17" fmla="*/ 5 h 135"/>
                  <a:gd name="T18" fmla="*/ 80 w 135"/>
                  <a:gd name="T19" fmla="*/ 0 h 135"/>
                  <a:gd name="T20" fmla="*/ 73 w 135"/>
                  <a:gd name="T21" fmla="*/ 12 h 135"/>
                  <a:gd name="T22" fmla="*/ 67 w 135"/>
                  <a:gd name="T23" fmla="*/ 12 h 135"/>
                  <a:gd name="T24" fmla="*/ 62 w 135"/>
                  <a:gd name="T25" fmla="*/ 12 h 135"/>
                  <a:gd name="T26" fmla="*/ 55 w 135"/>
                  <a:gd name="T27" fmla="*/ 0 h 135"/>
                  <a:gd name="T28" fmla="*/ 38 w 135"/>
                  <a:gd name="T29" fmla="*/ 5 h 135"/>
                  <a:gd name="T30" fmla="*/ 39 w 135"/>
                  <a:gd name="T31" fmla="*/ 19 h 135"/>
                  <a:gd name="T32" fmla="*/ 30 w 135"/>
                  <a:gd name="T33" fmla="*/ 26 h 135"/>
                  <a:gd name="T34" fmla="*/ 18 w 135"/>
                  <a:gd name="T35" fmla="*/ 20 h 135"/>
                  <a:gd name="T36" fmla="*/ 7 w 135"/>
                  <a:gd name="T37" fmla="*/ 34 h 135"/>
                  <a:gd name="T38" fmla="*/ 17 w 135"/>
                  <a:gd name="T39" fmla="*/ 45 h 135"/>
                  <a:gd name="T40" fmla="*/ 13 w 135"/>
                  <a:gd name="T41" fmla="*/ 55 h 135"/>
                  <a:gd name="T42" fmla="*/ 0 w 135"/>
                  <a:gd name="T43" fmla="*/ 58 h 135"/>
                  <a:gd name="T44" fmla="*/ 0 w 135"/>
                  <a:gd name="T45" fmla="*/ 76 h 135"/>
                  <a:gd name="T46" fmla="*/ 13 w 135"/>
                  <a:gd name="T47" fmla="*/ 79 h 135"/>
                  <a:gd name="T48" fmla="*/ 17 w 135"/>
                  <a:gd name="T49" fmla="*/ 90 h 135"/>
                  <a:gd name="T50" fmla="*/ 7 w 135"/>
                  <a:gd name="T51" fmla="*/ 100 h 135"/>
                  <a:gd name="T52" fmla="*/ 18 w 135"/>
                  <a:gd name="T53" fmla="*/ 114 h 135"/>
                  <a:gd name="T54" fmla="*/ 31 w 135"/>
                  <a:gd name="T55" fmla="*/ 109 h 135"/>
                  <a:gd name="T56" fmla="*/ 39 w 135"/>
                  <a:gd name="T57" fmla="*/ 115 h 135"/>
                  <a:gd name="T58" fmla="*/ 38 w 135"/>
                  <a:gd name="T59" fmla="*/ 129 h 135"/>
                  <a:gd name="T60" fmla="*/ 55 w 135"/>
                  <a:gd name="T61" fmla="*/ 135 h 135"/>
                  <a:gd name="T62" fmla="*/ 62 w 135"/>
                  <a:gd name="T63" fmla="*/ 122 h 135"/>
                  <a:gd name="T64" fmla="*/ 68 w 135"/>
                  <a:gd name="T65" fmla="*/ 123 h 135"/>
                  <a:gd name="T66" fmla="*/ 73 w 135"/>
                  <a:gd name="T67" fmla="*/ 122 h 135"/>
                  <a:gd name="T68" fmla="*/ 80 w 135"/>
                  <a:gd name="T69" fmla="*/ 135 h 135"/>
                  <a:gd name="T70" fmla="*/ 97 w 135"/>
                  <a:gd name="T71" fmla="*/ 129 h 135"/>
                  <a:gd name="T72" fmla="*/ 96 w 135"/>
                  <a:gd name="T73" fmla="*/ 115 h 135"/>
                  <a:gd name="T74" fmla="*/ 104 w 135"/>
                  <a:gd name="T75" fmla="*/ 109 h 135"/>
                  <a:gd name="T76" fmla="*/ 117 w 135"/>
                  <a:gd name="T77" fmla="*/ 114 h 135"/>
                  <a:gd name="T78" fmla="*/ 128 w 135"/>
                  <a:gd name="T79" fmla="*/ 100 h 135"/>
                  <a:gd name="T80" fmla="*/ 118 w 135"/>
                  <a:gd name="T81" fmla="*/ 89 h 135"/>
                  <a:gd name="T82" fmla="*/ 122 w 135"/>
                  <a:gd name="T83" fmla="*/ 79 h 135"/>
                  <a:gd name="T84" fmla="*/ 135 w 135"/>
                  <a:gd name="T85" fmla="*/ 76 h 135"/>
                  <a:gd name="T86" fmla="*/ 67 w 135"/>
                  <a:gd name="T87" fmla="*/ 107 h 135"/>
                  <a:gd name="T88" fmla="*/ 28 w 135"/>
                  <a:gd name="T89" fmla="*/ 67 h 135"/>
                  <a:gd name="T90" fmla="*/ 67 w 135"/>
                  <a:gd name="T91" fmla="*/ 27 h 135"/>
                  <a:gd name="T92" fmla="*/ 107 w 135"/>
                  <a:gd name="T93" fmla="*/ 67 h 135"/>
                  <a:gd name="T94" fmla="*/ 67 w 135"/>
                  <a:gd name="T95" fmla="*/ 107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35" h="135">
                    <a:moveTo>
                      <a:pt x="135" y="76"/>
                    </a:moveTo>
                    <a:cubicBezTo>
                      <a:pt x="135" y="58"/>
                      <a:pt x="135" y="58"/>
                      <a:pt x="135" y="58"/>
                    </a:cubicBezTo>
                    <a:cubicBezTo>
                      <a:pt x="122" y="55"/>
                      <a:pt x="122" y="55"/>
                      <a:pt x="122" y="55"/>
                    </a:cubicBezTo>
                    <a:cubicBezTo>
                      <a:pt x="121" y="52"/>
                      <a:pt x="120" y="48"/>
                      <a:pt x="118" y="45"/>
                    </a:cubicBezTo>
                    <a:cubicBezTo>
                      <a:pt x="128" y="34"/>
                      <a:pt x="128" y="34"/>
                      <a:pt x="128" y="34"/>
                    </a:cubicBezTo>
                    <a:cubicBezTo>
                      <a:pt x="117" y="20"/>
                      <a:pt x="117" y="20"/>
                      <a:pt x="117" y="20"/>
                    </a:cubicBezTo>
                    <a:cubicBezTo>
                      <a:pt x="104" y="26"/>
                      <a:pt x="104" y="26"/>
                      <a:pt x="104" y="26"/>
                    </a:cubicBezTo>
                    <a:cubicBezTo>
                      <a:pt x="102" y="23"/>
                      <a:pt x="99" y="21"/>
                      <a:pt x="96" y="19"/>
                    </a:cubicBezTo>
                    <a:cubicBezTo>
                      <a:pt x="97" y="5"/>
                      <a:pt x="97" y="5"/>
                      <a:pt x="97" y="5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73" y="12"/>
                      <a:pt x="73" y="12"/>
                      <a:pt x="73" y="12"/>
                    </a:cubicBezTo>
                    <a:cubicBezTo>
                      <a:pt x="71" y="12"/>
                      <a:pt x="69" y="12"/>
                      <a:pt x="67" y="12"/>
                    </a:cubicBezTo>
                    <a:cubicBezTo>
                      <a:pt x="66" y="12"/>
                      <a:pt x="64" y="12"/>
                      <a:pt x="62" y="12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6" y="21"/>
                      <a:pt x="33" y="23"/>
                      <a:pt x="30" y="26"/>
                    </a:cubicBezTo>
                    <a:cubicBezTo>
                      <a:pt x="18" y="20"/>
                      <a:pt x="18" y="20"/>
                      <a:pt x="18" y="20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17" y="45"/>
                      <a:pt x="17" y="45"/>
                      <a:pt x="17" y="45"/>
                    </a:cubicBezTo>
                    <a:cubicBezTo>
                      <a:pt x="15" y="48"/>
                      <a:pt x="14" y="52"/>
                      <a:pt x="13" y="55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0" y="76"/>
                      <a:pt x="0" y="76"/>
                      <a:pt x="0" y="76"/>
                    </a:cubicBezTo>
                    <a:cubicBezTo>
                      <a:pt x="13" y="79"/>
                      <a:pt x="13" y="79"/>
                      <a:pt x="13" y="79"/>
                    </a:cubicBezTo>
                    <a:cubicBezTo>
                      <a:pt x="14" y="83"/>
                      <a:pt x="15" y="86"/>
                      <a:pt x="17" y="90"/>
                    </a:cubicBezTo>
                    <a:cubicBezTo>
                      <a:pt x="7" y="100"/>
                      <a:pt x="7" y="100"/>
                      <a:pt x="7" y="100"/>
                    </a:cubicBezTo>
                    <a:cubicBezTo>
                      <a:pt x="18" y="114"/>
                      <a:pt x="18" y="114"/>
                      <a:pt x="18" y="114"/>
                    </a:cubicBezTo>
                    <a:cubicBezTo>
                      <a:pt x="31" y="109"/>
                      <a:pt x="31" y="109"/>
                      <a:pt x="31" y="109"/>
                    </a:cubicBezTo>
                    <a:cubicBezTo>
                      <a:pt x="33" y="111"/>
                      <a:pt x="36" y="113"/>
                      <a:pt x="39" y="115"/>
                    </a:cubicBezTo>
                    <a:cubicBezTo>
                      <a:pt x="38" y="129"/>
                      <a:pt x="38" y="129"/>
                      <a:pt x="38" y="129"/>
                    </a:cubicBezTo>
                    <a:cubicBezTo>
                      <a:pt x="55" y="135"/>
                      <a:pt x="55" y="135"/>
                      <a:pt x="55" y="135"/>
                    </a:cubicBezTo>
                    <a:cubicBezTo>
                      <a:pt x="62" y="122"/>
                      <a:pt x="62" y="122"/>
                      <a:pt x="62" y="122"/>
                    </a:cubicBezTo>
                    <a:cubicBezTo>
                      <a:pt x="64" y="123"/>
                      <a:pt x="66" y="123"/>
                      <a:pt x="68" y="123"/>
                    </a:cubicBezTo>
                    <a:cubicBezTo>
                      <a:pt x="69" y="123"/>
                      <a:pt x="71" y="123"/>
                      <a:pt x="73" y="122"/>
                    </a:cubicBezTo>
                    <a:cubicBezTo>
                      <a:pt x="80" y="135"/>
                      <a:pt x="80" y="135"/>
                      <a:pt x="80" y="135"/>
                    </a:cubicBezTo>
                    <a:cubicBezTo>
                      <a:pt x="97" y="129"/>
                      <a:pt x="97" y="129"/>
                      <a:pt x="97" y="129"/>
                    </a:cubicBezTo>
                    <a:cubicBezTo>
                      <a:pt x="96" y="115"/>
                      <a:pt x="96" y="115"/>
                      <a:pt x="96" y="115"/>
                    </a:cubicBezTo>
                    <a:cubicBezTo>
                      <a:pt x="99" y="113"/>
                      <a:pt x="102" y="111"/>
                      <a:pt x="104" y="109"/>
                    </a:cubicBezTo>
                    <a:cubicBezTo>
                      <a:pt x="117" y="114"/>
                      <a:pt x="117" y="114"/>
                      <a:pt x="117" y="114"/>
                    </a:cubicBezTo>
                    <a:cubicBezTo>
                      <a:pt x="128" y="100"/>
                      <a:pt x="128" y="100"/>
                      <a:pt x="128" y="100"/>
                    </a:cubicBezTo>
                    <a:cubicBezTo>
                      <a:pt x="118" y="89"/>
                      <a:pt x="118" y="89"/>
                      <a:pt x="118" y="89"/>
                    </a:cubicBezTo>
                    <a:cubicBezTo>
                      <a:pt x="120" y="86"/>
                      <a:pt x="121" y="83"/>
                      <a:pt x="122" y="79"/>
                    </a:cubicBezTo>
                    <a:lnTo>
                      <a:pt x="135" y="76"/>
                    </a:lnTo>
                    <a:close/>
                    <a:moveTo>
                      <a:pt x="67" y="107"/>
                    </a:moveTo>
                    <a:cubicBezTo>
                      <a:pt x="46" y="107"/>
                      <a:pt x="28" y="89"/>
                      <a:pt x="28" y="67"/>
                    </a:cubicBezTo>
                    <a:cubicBezTo>
                      <a:pt x="28" y="45"/>
                      <a:pt x="46" y="27"/>
                      <a:pt x="67" y="27"/>
                    </a:cubicBezTo>
                    <a:cubicBezTo>
                      <a:pt x="89" y="27"/>
                      <a:pt x="107" y="45"/>
                      <a:pt x="107" y="67"/>
                    </a:cubicBezTo>
                    <a:cubicBezTo>
                      <a:pt x="107" y="89"/>
                      <a:pt x="89" y="107"/>
                      <a:pt x="67" y="10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5809099" y="5223875"/>
            <a:ext cx="518736" cy="518736"/>
            <a:chOff x="5990492" y="5649309"/>
            <a:chExt cx="674534" cy="674534"/>
          </a:xfrm>
        </p:grpSpPr>
        <p:sp>
          <p:nvSpPr>
            <p:cNvPr id="73" name="椭圆 72"/>
            <p:cNvSpPr/>
            <p:nvPr/>
          </p:nvSpPr>
          <p:spPr>
            <a:xfrm>
              <a:off x="5990492" y="5649309"/>
              <a:ext cx="674534" cy="674534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6162324" y="5829592"/>
              <a:ext cx="247698" cy="316775"/>
              <a:chOff x="1605186" y="572440"/>
              <a:chExt cx="563562" cy="7207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5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3925176" y="4292388"/>
            <a:ext cx="518736" cy="518736"/>
            <a:chOff x="7200509" y="1965409"/>
            <a:chExt cx="674534" cy="674534"/>
          </a:xfrm>
        </p:grpSpPr>
        <p:sp>
          <p:nvSpPr>
            <p:cNvPr id="79" name="椭圆 78"/>
            <p:cNvSpPr/>
            <p:nvPr/>
          </p:nvSpPr>
          <p:spPr>
            <a:xfrm>
              <a:off x="7200509" y="1965409"/>
              <a:ext cx="674534" cy="674534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0" name="组合 79"/>
            <p:cNvGrpSpPr/>
            <p:nvPr/>
          </p:nvGrpSpPr>
          <p:grpSpPr>
            <a:xfrm>
              <a:off x="7390587" y="2175873"/>
              <a:ext cx="283976" cy="281047"/>
              <a:chOff x="6967126" y="4092464"/>
              <a:chExt cx="453105" cy="44843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81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83" name="任意多边形 82"/>
          <p:cNvSpPr/>
          <p:nvPr/>
        </p:nvSpPr>
        <p:spPr>
          <a:xfrm>
            <a:off x="2197790" y="2504039"/>
            <a:ext cx="5516218" cy="0"/>
          </a:xfrm>
          <a:custGeom>
            <a:avLst/>
            <a:gdLst>
              <a:gd name="connsiteX0" fmla="*/ 0 w 5516218"/>
              <a:gd name="connsiteY0" fmla="*/ 0 h 0"/>
              <a:gd name="connsiteX1" fmla="*/ 5516218 w 551621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16218">
                <a:moveTo>
                  <a:pt x="0" y="0"/>
                </a:moveTo>
                <a:lnTo>
                  <a:pt x="5516218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4" name="任意多边形 83"/>
          <p:cNvSpPr/>
          <p:nvPr/>
        </p:nvSpPr>
        <p:spPr>
          <a:xfrm>
            <a:off x="2212548" y="4960153"/>
            <a:ext cx="5516218" cy="0"/>
          </a:xfrm>
          <a:custGeom>
            <a:avLst/>
            <a:gdLst>
              <a:gd name="connsiteX0" fmla="*/ 0 w 5516218"/>
              <a:gd name="connsiteY0" fmla="*/ 0 h 0"/>
              <a:gd name="connsiteX1" fmla="*/ 5516218 w 5516218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5516218">
                <a:moveTo>
                  <a:pt x="0" y="0"/>
                </a:moveTo>
                <a:lnTo>
                  <a:pt x="5516218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5" name="任意多边形 84"/>
          <p:cNvSpPr/>
          <p:nvPr/>
        </p:nvSpPr>
        <p:spPr>
          <a:xfrm>
            <a:off x="4036529" y="3458196"/>
            <a:ext cx="3707296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6" name="任意多边形 85"/>
          <p:cNvSpPr/>
          <p:nvPr/>
        </p:nvSpPr>
        <p:spPr>
          <a:xfrm>
            <a:off x="4071351" y="5918475"/>
            <a:ext cx="3707296" cy="0"/>
          </a:xfrm>
          <a:custGeom>
            <a:avLst/>
            <a:gdLst>
              <a:gd name="connsiteX0" fmla="*/ 0 w 3707296"/>
              <a:gd name="connsiteY0" fmla="*/ 0 h 0"/>
              <a:gd name="connsiteX1" fmla="*/ 3707296 w 3707296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707296">
                <a:moveTo>
                  <a:pt x="0" y="0"/>
                </a:moveTo>
                <a:lnTo>
                  <a:pt x="3707296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8175868" y="21051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56777F"/>
                </a:solidFill>
                <a:latin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56777F"/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8145071" y="3084369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79777C"/>
                </a:solidFill>
                <a:latin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79777C"/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8145071" y="4575365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564B45"/>
                </a:solidFill>
                <a:latin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564B45"/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8145071" y="5596116"/>
            <a:ext cx="2339102" cy="1261884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rgbClr val="F45157"/>
                </a:solidFill>
                <a:latin typeface="微软雅黑" panose="020B0503020204020204" pitchFamily="34" charset="-122"/>
              </a:rPr>
              <a:t>单击此处输入标题</a:t>
            </a:r>
            <a:endParaRPr lang="en-US" altLang="zh-CN" sz="2000" dirty="0">
              <a:solidFill>
                <a:srgbClr val="F45157"/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r>
              <a:rPr lang="zh-CN" altLang="en-US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  <a:p>
            <a:endParaRPr lang="en-US" altLang="zh-CN" sz="3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矩形 51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5823363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6000">
        <p15:prstTrans prst="pageCurlDouble"/>
      </p:transition>
    </mc:Choice>
    <mc:Fallback xmlns="">
      <p:transition spd="slow" advClick="0" advTm="6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8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2" presetClass="entr" presetSubtype="8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2" presetClass="entr" presetSubtype="8" decel="42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75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8000"/>
                            </p:stCondLst>
                            <p:childTnLst>
                              <p:par>
                                <p:cTn id="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/>
      <p:bldP spid="84" grpId="0" animBg="1"/>
      <p:bldP spid="85" grpId="0" animBg="1"/>
      <p:bldP spid="86" grpId="0" animBg="1"/>
      <p:bldP spid="87" grpId="0"/>
      <p:bldP spid="88" grpId="0"/>
      <p:bldP spid="89" grpId="0"/>
      <p:bldP spid="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协调技能 </a:t>
            </a:r>
            <a:r>
              <a:rPr lang="en-US" altLang="zh-CN" dirty="0"/>
              <a:t>| Coordination Skills</a:t>
            </a:r>
            <a:endParaRPr lang="zh-CN" altLang="en-US" dirty="0"/>
          </a:p>
        </p:txBody>
      </p:sp>
      <p:sp>
        <p:nvSpPr>
          <p:cNvPr id="31" name="任意多边形 30"/>
          <p:cNvSpPr/>
          <p:nvPr/>
        </p:nvSpPr>
        <p:spPr>
          <a:xfrm>
            <a:off x="3892731" y="1558834"/>
            <a:ext cx="1306286" cy="531223"/>
          </a:xfrm>
          <a:custGeom>
            <a:avLst/>
            <a:gdLst>
              <a:gd name="connsiteX0" fmla="*/ 1306286 w 1306286"/>
              <a:gd name="connsiteY0" fmla="*/ 531223 h 531223"/>
              <a:gd name="connsiteX1" fmla="*/ 1306286 w 1306286"/>
              <a:gd name="connsiteY1" fmla="*/ 0 h 531223"/>
              <a:gd name="connsiteX2" fmla="*/ 0 w 1306286"/>
              <a:gd name="connsiteY2" fmla="*/ 0 h 53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6" h="531223">
                <a:moveTo>
                  <a:pt x="1306286" y="531223"/>
                </a:moveTo>
                <a:lnTo>
                  <a:pt x="130628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任意多边形 33"/>
          <p:cNvSpPr/>
          <p:nvPr/>
        </p:nvSpPr>
        <p:spPr>
          <a:xfrm flipH="1">
            <a:off x="7097299" y="1562820"/>
            <a:ext cx="1306286" cy="531223"/>
          </a:xfrm>
          <a:custGeom>
            <a:avLst/>
            <a:gdLst>
              <a:gd name="connsiteX0" fmla="*/ 1306286 w 1306286"/>
              <a:gd name="connsiteY0" fmla="*/ 531223 h 531223"/>
              <a:gd name="connsiteX1" fmla="*/ 1306286 w 1306286"/>
              <a:gd name="connsiteY1" fmla="*/ 0 h 531223"/>
              <a:gd name="connsiteX2" fmla="*/ 0 w 1306286"/>
              <a:gd name="connsiteY2" fmla="*/ 0 h 5312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306286" h="531223">
                <a:moveTo>
                  <a:pt x="1306286" y="531223"/>
                </a:moveTo>
                <a:lnTo>
                  <a:pt x="1306286" y="0"/>
                </a:ln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任意多边形 34"/>
          <p:cNvSpPr/>
          <p:nvPr/>
        </p:nvSpPr>
        <p:spPr>
          <a:xfrm>
            <a:off x="3648891" y="5242560"/>
            <a:ext cx="627018" cy="888274"/>
          </a:xfrm>
          <a:custGeom>
            <a:avLst/>
            <a:gdLst>
              <a:gd name="connsiteX0" fmla="*/ 627018 w 627018"/>
              <a:gd name="connsiteY0" fmla="*/ 0 h 888274"/>
              <a:gd name="connsiteX1" fmla="*/ 627018 w 627018"/>
              <a:gd name="connsiteY1" fmla="*/ 888274 h 888274"/>
              <a:gd name="connsiteX2" fmla="*/ 0 w 627018"/>
              <a:gd name="connsiteY2" fmla="*/ 888274 h 88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7018" h="888274">
                <a:moveTo>
                  <a:pt x="627018" y="0"/>
                </a:moveTo>
                <a:lnTo>
                  <a:pt x="627018" y="888274"/>
                </a:lnTo>
                <a:lnTo>
                  <a:pt x="0" y="888274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任意多边形 35"/>
          <p:cNvSpPr/>
          <p:nvPr/>
        </p:nvSpPr>
        <p:spPr>
          <a:xfrm flipH="1">
            <a:off x="8046368" y="5247396"/>
            <a:ext cx="627018" cy="888274"/>
          </a:xfrm>
          <a:custGeom>
            <a:avLst/>
            <a:gdLst>
              <a:gd name="connsiteX0" fmla="*/ 627018 w 627018"/>
              <a:gd name="connsiteY0" fmla="*/ 0 h 888274"/>
              <a:gd name="connsiteX1" fmla="*/ 627018 w 627018"/>
              <a:gd name="connsiteY1" fmla="*/ 888274 h 888274"/>
              <a:gd name="connsiteX2" fmla="*/ 0 w 627018"/>
              <a:gd name="connsiteY2" fmla="*/ 888274 h 88827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27018" h="888274">
                <a:moveTo>
                  <a:pt x="627018" y="0"/>
                </a:moveTo>
                <a:lnTo>
                  <a:pt x="627018" y="888274"/>
                </a:lnTo>
                <a:lnTo>
                  <a:pt x="0" y="888274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任意多边形 36"/>
          <p:cNvSpPr/>
          <p:nvPr/>
        </p:nvSpPr>
        <p:spPr>
          <a:xfrm flipH="1">
            <a:off x="6093824" y="4188823"/>
            <a:ext cx="45719" cy="1100889"/>
          </a:xfrm>
          <a:custGeom>
            <a:avLst/>
            <a:gdLst>
              <a:gd name="connsiteX0" fmla="*/ 0 w 0"/>
              <a:gd name="connsiteY0" fmla="*/ 0 h 783771"/>
              <a:gd name="connsiteX1" fmla="*/ 0 w 0"/>
              <a:gd name="connsiteY1" fmla="*/ 783771 h 783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h="783771">
                <a:moveTo>
                  <a:pt x="0" y="0"/>
                </a:moveTo>
                <a:lnTo>
                  <a:pt x="0" y="783771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0" y="2360024"/>
            <a:ext cx="12187237" cy="2711000"/>
            <a:chOff x="0" y="2360024"/>
            <a:chExt cx="12187237" cy="2711000"/>
          </a:xfrm>
        </p:grpSpPr>
        <p:sp>
          <p:nvSpPr>
            <p:cNvPr id="39" name="任意多边形 38"/>
            <p:cNvSpPr/>
            <p:nvPr/>
          </p:nvSpPr>
          <p:spPr>
            <a:xfrm flipH="1">
              <a:off x="0" y="3001578"/>
              <a:ext cx="4923860" cy="2069446"/>
            </a:xfrm>
            <a:custGeom>
              <a:avLst/>
              <a:gdLst>
                <a:gd name="connsiteX0" fmla="*/ 369280 w 4923860"/>
                <a:gd name="connsiteY0" fmla="*/ 0 h 2069446"/>
                <a:gd name="connsiteX1" fmla="*/ 0 w 4923860"/>
                <a:gd name="connsiteY1" fmla="*/ 0 h 2069446"/>
                <a:gd name="connsiteX2" fmla="*/ 0 w 4923860"/>
                <a:gd name="connsiteY2" fmla="*/ 1064738 h 2069446"/>
                <a:gd name="connsiteX3" fmla="*/ 0 w 4923860"/>
                <a:gd name="connsiteY3" fmla="*/ 1067161 h 2069446"/>
                <a:gd name="connsiteX4" fmla="*/ 0 w 4923860"/>
                <a:gd name="connsiteY4" fmla="*/ 1494680 h 2069446"/>
                <a:gd name="connsiteX5" fmla="*/ 574766 w 4923860"/>
                <a:gd name="connsiteY5" fmla="*/ 2069446 h 2069446"/>
                <a:gd name="connsiteX6" fmla="*/ 731521 w 4923860"/>
                <a:gd name="connsiteY6" fmla="*/ 2069446 h 2069446"/>
                <a:gd name="connsiteX7" fmla="*/ 1294610 w 4923860"/>
                <a:gd name="connsiteY7" fmla="*/ 1610515 h 2069446"/>
                <a:gd name="connsiteX8" fmla="*/ 1299209 w 4923860"/>
                <a:gd name="connsiteY8" fmla="*/ 1564895 h 2069446"/>
                <a:gd name="connsiteX9" fmla="*/ 1306288 w 4923860"/>
                <a:gd name="connsiteY9" fmla="*/ 1567092 h 2069446"/>
                <a:gd name="connsiteX10" fmla="*/ 1306288 w 4923860"/>
                <a:gd name="connsiteY10" fmla="*/ 1142776 h 2069446"/>
                <a:gd name="connsiteX11" fmla="*/ 1457180 w 4923860"/>
                <a:gd name="connsiteY11" fmla="*/ 991884 h 2069446"/>
                <a:gd name="connsiteX12" fmla="*/ 4923860 w 4923860"/>
                <a:gd name="connsiteY12" fmla="*/ 991884 h 2069446"/>
                <a:gd name="connsiteX13" fmla="*/ 4923860 w 4923860"/>
                <a:gd name="connsiteY13" fmla="*/ 620651 h 2069446"/>
                <a:gd name="connsiteX14" fmla="*/ 1412052 w 4923860"/>
                <a:gd name="connsiteY14" fmla="*/ 620651 h 2069446"/>
                <a:gd name="connsiteX15" fmla="*/ 932544 w 4923860"/>
                <a:gd name="connsiteY15" fmla="*/ 1100159 h 2069446"/>
                <a:gd name="connsiteX16" fmla="*/ 936171 w 4923860"/>
                <a:gd name="connsiteY16" fmla="*/ 1124149 h 2069446"/>
                <a:gd name="connsiteX17" fmla="*/ 936171 w 4923860"/>
                <a:gd name="connsiteY17" fmla="*/ 1411077 h 2069446"/>
                <a:gd name="connsiteX18" fmla="*/ 687106 w 4923860"/>
                <a:gd name="connsiteY18" fmla="*/ 1660142 h 2069446"/>
                <a:gd name="connsiteX19" fmla="*/ 619179 w 4923860"/>
                <a:gd name="connsiteY19" fmla="*/ 1660142 h 2069446"/>
                <a:gd name="connsiteX20" fmla="*/ 370114 w 4923860"/>
                <a:gd name="connsiteY20" fmla="*/ 1411077 h 2069446"/>
                <a:gd name="connsiteX21" fmla="*/ 370114 w 4923860"/>
                <a:gd name="connsiteY21" fmla="*/ 1064738 h 2069446"/>
                <a:gd name="connsiteX22" fmla="*/ 369280 w 4923860"/>
                <a:gd name="connsiteY22" fmla="*/ 1064738 h 2069446"/>
                <a:gd name="connsiteX23" fmla="*/ 369280 w 4923860"/>
                <a:gd name="connsiteY23" fmla="*/ 0 h 206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923860" h="2069446">
                  <a:moveTo>
                    <a:pt x="369280" y="0"/>
                  </a:moveTo>
                  <a:lnTo>
                    <a:pt x="0" y="0"/>
                  </a:lnTo>
                  <a:lnTo>
                    <a:pt x="0" y="1064738"/>
                  </a:lnTo>
                  <a:lnTo>
                    <a:pt x="0" y="1067161"/>
                  </a:lnTo>
                  <a:lnTo>
                    <a:pt x="0" y="1494680"/>
                  </a:lnTo>
                  <a:cubicBezTo>
                    <a:pt x="0" y="1812114"/>
                    <a:pt x="257332" y="2069446"/>
                    <a:pt x="574766" y="2069446"/>
                  </a:cubicBezTo>
                  <a:lnTo>
                    <a:pt x="731521" y="2069446"/>
                  </a:lnTo>
                  <a:cubicBezTo>
                    <a:pt x="1009276" y="2069446"/>
                    <a:pt x="1241015" y="1872426"/>
                    <a:pt x="1294610" y="1610515"/>
                  </a:cubicBezTo>
                  <a:lnTo>
                    <a:pt x="1299209" y="1564895"/>
                  </a:lnTo>
                  <a:lnTo>
                    <a:pt x="1306288" y="1567092"/>
                  </a:lnTo>
                  <a:lnTo>
                    <a:pt x="1306288" y="1142776"/>
                  </a:lnTo>
                  <a:cubicBezTo>
                    <a:pt x="1306288" y="1059441"/>
                    <a:pt x="1373845" y="991884"/>
                    <a:pt x="1457180" y="991884"/>
                  </a:cubicBezTo>
                  <a:lnTo>
                    <a:pt x="4923860" y="991884"/>
                  </a:lnTo>
                  <a:lnTo>
                    <a:pt x="4923860" y="620651"/>
                  </a:lnTo>
                  <a:lnTo>
                    <a:pt x="1412052" y="620651"/>
                  </a:lnTo>
                  <a:cubicBezTo>
                    <a:pt x="1147227" y="620651"/>
                    <a:pt x="932544" y="835334"/>
                    <a:pt x="932544" y="1100159"/>
                  </a:cubicBezTo>
                  <a:lnTo>
                    <a:pt x="936171" y="1124149"/>
                  </a:lnTo>
                  <a:lnTo>
                    <a:pt x="936171" y="1411077"/>
                  </a:lnTo>
                  <a:cubicBezTo>
                    <a:pt x="936171" y="1548632"/>
                    <a:pt x="824661" y="1660142"/>
                    <a:pt x="687106" y="1660142"/>
                  </a:cubicBezTo>
                  <a:lnTo>
                    <a:pt x="619179" y="1660142"/>
                  </a:lnTo>
                  <a:cubicBezTo>
                    <a:pt x="481624" y="1660142"/>
                    <a:pt x="370114" y="1548632"/>
                    <a:pt x="370114" y="1411077"/>
                  </a:cubicBezTo>
                  <a:lnTo>
                    <a:pt x="370114" y="1064738"/>
                  </a:lnTo>
                  <a:lnTo>
                    <a:pt x="369280" y="1064738"/>
                  </a:lnTo>
                  <a:lnTo>
                    <a:pt x="369280" y="0"/>
                  </a:lnTo>
                  <a:close/>
                </a:path>
              </a:pathLst>
            </a:custGeom>
            <a:solidFill>
              <a:srgbClr val="8EA3A4"/>
            </a:solidFill>
            <a:ln>
              <a:noFill/>
            </a:ln>
            <a:effectLst>
              <a:innerShdw blurRad="114300" dist="12700" dir="8100000">
                <a:prstClr val="black">
                  <a:alpha val="12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flipH="1">
              <a:off x="7372686" y="3001578"/>
              <a:ext cx="4814551" cy="2069446"/>
            </a:xfrm>
            <a:custGeom>
              <a:avLst/>
              <a:gdLst>
                <a:gd name="connsiteX0" fmla="*/ 4814551 w 4814551"/>
                <a:gd name="connsiteY0" fmla="*/ 0 h 2069446"/>
                <a:gd name="connsiteX1" fmla="*/ 4445271 w 4814551"/>
                <a:gd name="connsiteY1" fmla="*/ 0 h 2069446"/>
                <a:gd name="connsiteX2" fmla="*/ 4445271 w 4814551"/>
                <a:gd name="connsiteY2" fmla="*/ 1064738 h 2069446"/>
                <a:gd name="connsiteX3" fmla="*/ 4444437 w 4814551"/>
                <a:gd name="connsiteY3" fmla="*/ 1064738 h 2069446"/>
                <a:gd name="connsiteX4" fmla="*/ 4444437 w 4814551"/>
                <a:gd name="connsiteY4" fmla="*/ 1411077 h 2069446"/>
                <a:gd name="connsiteX5" fmla="*/ 4195372 w 4814551"/>
                <a:gd name="connsiteY5" fmla="*/ 1660142 h 2069446"/>
                <a:gd name="connsiteX6" fmla="*/ 4127445 w 4814551"/>
                <a:gd name="connsiteY6" fmla="*/ 1660142 h 2069446"/>
                <a:gd name="connsiteX7" fmla="*/ 3878380 w 4814551"/>
                <a:gd name="connsiteY7" fmla="*/ 1411077 h 2069446"/>
                <a:gd name="connsiteX8" fmla="*/ 3878380 w 4814551"/>
                <a:gd name="connsiteY8" fmla="*/ 1124149 h 2069446"/>
                <a:gd name="connsiteX9" fmla="*/ 3882007 w 4814551"/>
                <a:gd name="connsiteY9" fmla="*/ 1100159 h 2069446"/>
                <a:gd name="connsiteX10" fmla="*/ 3402499 w 4814551"/>
                <a:gd name="connsiteY10" fmla="*/ 620651 h 2069446"/>
                <a:gd name="connsiteX11" fmla="*/ 0 w 4814551"/>
                <a:gd name="connsiteY11" fmla="*/ 620651 h 2069446"/>
                <a:gd name="connsiteX12" fmla="*/ 0 w 4814551"/>
                <a:gd name="connsiteY12" fmla="*/ 991884 h 2069446"/>
                <a:gd name="connsiteX13" fmla="*/ 3357371 w 4814551"/>
                <a:gd name="connsiteY13" fmla="*/ 991884 h 2069446"/>
                <a:gd name="connsiteX14" fmla="*/ 3508263 w 4814551"/>
                <a:gd name="connsiteY14" fmla="*/ 1142776 h 2069446"/>
                <a:gd name="connsiteX15" fmla="*/ 3508263 w 4814551"/>
                <a:gd name="connsiteY15" fmla="*/ 1567092 h 2069446"/>
                <a:gd name="connsiteX16" fmla="*/ 3515342 w 4814551"/>
                <a:gd name="connsiteY16" fmla="*/ 1564895 h 2069446"/>
                <a:gd name="connsiteX17" fmla="*/ 3519941 w 4814551"/>
                <a:gd name="connsiteY17" fmla="*/ 1610515 h 2069446"/>
                <a:gd name="connsiteX18" fmla="*/ 4083030 w 4814551"/>
                <a:gd name="connsiteY18" fmla="*/ 2069446 h 2069446"/>
                <a:gd name="connsiteX19" fmla="*/ 4239785 w 4814551"/>
                <a:gd name="connsiteY19" fmla="*/ 2069446 h 2069446"/>
                <a:gd name="connsiteX20" fmla="*/ 4814551 w 4814551"/>
                <a:gd name="connsiteY20" fmla="*/ 1494680 h 2069446"/>
                <a:gd name="connsiteX21" fmla="*/ 4814551 w 4814551"/>
                <a:gd name="connsiteY21" fmla="*/ 1067161 h 2069446"/>
                <a:gd name="connsiteX22" fmla="*/ 4814551 w 4814551"/>
                <a:gd name="connsiteY22" fmla="*/ 1064738 h 2069446"/>
                <a:gd name="connsiteX23" fmla="*/ 4814551 w 4814551"/>
                <a:gd name="connsiteY23" fmla="*/ 0 h 20694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4814551" h="2069446">
                  <a:moveTo>
                    <a:pt x="4814551" y="0"/>
                  </a:moveTo>
                  <a:lnTo>
                    <a:pt x="4445271" y="0"/>
                  </a:lnTo>
                  <a:lnTo>
                    <a:pt x="4445271" y="1064738"/>
                  </a:lnTo>
                  <a:lnTo>
                    <a:pt x="4444437" y="1064738"/>
                  </a:lnTo>
                  <a:lnTo>
                    <a:pt x="4444437" y="1411077"/>
                  </a:lnTo>
                  <a:cubicBezTo>
                    <a:pt x="4444437" y="1548632"/>
                    <a:pt x="4332927" y="1660142"/>
                    <a:pt x="4195372" y="1660142"/>
                  </a:cubicBezTo>
                  <a:lnTo>
                    <a:pt x="4127445" y="1660142"/>
                  </a:lnTo>
                  <a:cubicBezTo>
                    <a:pt x="3989890" y="1660142"/>
                    <a:pt x="3878380" y="1548632"/>
                    <a:pt x="3878380" y="1411077"/>
                  </a:cubicBezTo>
                  <a:lnTo>
                    <a:pt x="3878380" y="1124149"/>
                  </a:lnTo>
                  <a:lnTo>
                    <a:pt x="3882007" y="1100159"/>
                  </a:lnTo>
                  <a:cubicBezTo>
                    <a:pt x="3882007" y="835334"/>
                    <a:pt x="3667324" y="620651"/>
                    <a:pt x="3402499" y="620651"/>
                  </a:cubicBezTo>
                  <a:lnTo>
                    <a:pt x="0" y="620651"/>
                  </a:lnTo>
                  <a:lnTo>
                    <a:pt x="0" y="991884"/>
                  </a:lnTo>
                  <a:lnTo>
                    <a:pt x="3357371" y="991884"/>
                  </a:lnTo>
                  <a:cubicBezTo>
                    <a:pt x="3440706" y="991884"/>
                    <a:pt x="3508263" y="1059441"/>
                    <a:pt x="3508263" y="1142776"/>
                  </a:cubicBezTo>
                  <a:lnTo>
                    <a:pt x="3508263" y="1567092"/>
                  </a:lnTo>
                  <a:lnTo>
                    <a:pt x="3515342" y="1564895"/>
                  </a:lnTo>
                  <a:lnTo>
                    <a:pt x="3519941" y="1610515"/>
                  </a:lnTo>
                  <a:cubicBezTo>
                    <a:pt x="3573536" y="1872426"/>
                    <a:pt x="3805275" y="2069446"/>
                    <a:pt x="4083030" y="2069446"/>
                  </a:cubicBezTo>
                  <a:lnTo>
                    <a:pt x="4239785" y="2069446"/>
                  </a:lnTo>
                  <a:cubicBezTo>
                    <a:pt x="4557219" y="2069446"/>
                    <a:pt x="4814551" y="1812114"/>
                    <a:pt x="4814551" y="1494680"/>
                  </a:cubicBezTo>
                  <a:lnTo>
                    <a:pt x="4814551" y="1067161"/>
                  </a:lnTo>
                  <a:lnTo>
                    <a:pt x="4814551" y="1064738"/>
                  </a:lnTo>
                  <a:lnTo>
                    <a:pt x="4814551" y="0"/>
                  </a:lnTo>
                  <a:close/>
                </a:path>
              </a:pathLst>
            </a:custGeom>
            <a:solidFill>
              <a:srgbClr val="F45157"/>
            </a:solidFill>
            <a:ln>
              <a:noFill/>
            </a:ln>
            <a:effectLst>
              <a:innerShdw blurRad="114300" dist="12700" dir="81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5497511" y="3274423"/>
              <a:ext cx="1306287" cy="733667"/>
            </a:xfrm>
            <a:custGeom>
              <a:avLst/>
              <a:gdLst>
                <a:gd name="connsiteX0" fmla="*/ 0 w 1306287"/>
                <a:gd name="connsiteY0" fmla="*/ 0 h 733667"/>
                <a:gd name="connsiteX1" fmla="*/ 370116 w 1306287"/>
                <a:gd name="connsiteY1" fmla="*/ 0 h 733667"/>
                <a:gd name="connsiteX2" fmla="*/ 370116 w 1306287"/>
                <a:gd name="connsiteY2" fmla="*/ 75298 h 733667"/>
                <a:gd name="connsiteX3" fmla="*/ 619181 w 1306287"/>
                <a:gd name="connsiteY3" fmla="*/ 324363 h 733667"/>
                <a:gd name="connsiteX4" fmla="*/ 687108 w 1306287"/>
                <a:gd name="connsiteY4" fmla="*/ 324363 h 733667"/>
                <a:gd name="connsiteX5" fmla="*/ 936173 w 1306287"/>
                <a:gd name="connsiteY5" fmla="*/ 75298 h 733667"/>
                <a:gd name="connsiteX6" fmla="*/ 936173 w 1306287"/>
                <a:gd name="connsiteY6" fmla="*/ 0 h 733667"/>
                <a:gd name="connsiteX7" fmla="*/ 1306287 w 1306287"/>
                <a:gd name="connsiteY7" fmla="*/ 0 h 733667"/>
                <a:gd name="connsiteX8" fmla="*/ 1306287 w 1306287"/>
                <a:gd name="connsiteY8" fmla="*/ 158901 h 733667"/>
                <a:gd name="connsiteX9" fmla="*/ 731521 w 1306287"/>
                <a:gd name="connsiteY9" fmla="*/ 733667 h 733667"/>
                <a:gd name="connsiteX10" fmla="*/ 574766 w 1306287"/>
                <a:gd name="connsiteY10" fmla="*/ 733667 h 733667"/>
                <a:gd name="connsiteX11" fmla="*/ 0 w 1306287"/>
                <a:gd name="connsiteY11" fmla="*/ 158901 h 733667"/>
                <a:gd name="connsiteX12" fmla="*/ 0 w 1306287"/>
                <a:gd name="connsiteY12" fmla="*/ 0 h 7336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6287" h="733667">
                  <a:moveTo>
                    <a:pt x="0" y="0"/>
                  </a:moveTo>
                  <a:lnTo>
                    <a:pt x="370116" y="0"/>
                  </a:lnTo>
                  <a:lnTo>
                    <a:pt x="370116" y="75298"/>
                  </a:lnTo>
                  <a:cubicBezTo>
                    <a:pt x="370116" y="212853"/>
                    <a:pt x="481626" y="324363"/>
                    <a:pt x="619181" y="324363"/>
                  </a:cubicBezTo>
                  <a:lnTo>
                    <a:pt x="687108" y="324363"/>
                  </a:lnTo>
                  <a:cubicBezTo>
                    <a:pt x="824663" y="324363"/>
                    <a:pt x="936173" y="212853"/>
                    <a:pt x="936173" y="75298"/>
                  </a:cubicBezTo>
                  <a:lnTo>
                    <a:pt x="936173" y="0"/>
                  </a:lnTo>
                  <a:lnTo>
                    <a:pt x="1306287" y="0"/>
                  </a:lnTo>
                  <a:lnTo>
                    <a:pt x="1306287" y="158901"/>
                  </a:lnTo>
                  <a:cubicBezTo>
                    <a:pt x="1306287" y="476335"/>
                    <a:pt x="1048955" y="733667"/>
                    <a:pt x="731521" y="733667"/>
                  </a:cubicBezTo>
                  <a:lnTo>
                    <a:pt x="574766" y="733667"/>
                  </a:lnTo>
                  <a:cubicBezTo>
                    <a:pt x="257332" y="733667"/>
                    <a:pt x="0" y="476335"/>
                    <a:pt x="0" y="15890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9777C"/>
            </a:solidFill>
            <a:ln>
              <a:noFill/>
            </a:ln>
            <a:effectLst>
              <a:innerShdw blurRad="114300" dist="12700" dir="81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任意多边形 41"/>
            <p:cNvSpPr/>
            <p:nvPr/>
          </p:nvSpPr>
          <p:spPr>
            <a:xfrm>
              <a:off x="6434518" y="2360024"/>
              <a:ext cx="1306287" cy="914399"/>
            </a:xfrm>
            <a:custGeom>
              <a:avLst/>
              <a:gdLst>
                <a:gd name="connsiteX0" fmla="*/ 574766 w 1306287"/>
                <a:gd name="connsiteY0" fmla="*/ 0 h 914399"/>
                <a:gd name="connsiteX1" fmla="*/ 731521 w 1306287"/>
                <a:gd name="connsiteY1" fmla="*/ 0 h 914399"/>
                <a:gd name="connsiteX2" fmla="*/ 1306287 w 1306287"/>
                <a:gd name="connsiteY2" fmla="*/ 574766 h 914399"/>
                <a:gd name="connsiteX3" fmla="*/ 1306287 w 1306287"/>
                <a:gd name="connsiteY3" fmla="*/ 914399 h 914399"/>
                <a:gd name="connsiteX4" fmla="*/ 936171 w 1306287"/>
                <a:gd name="connsiteY4" fmla="*/ 914399 h 914399"/>
                <a:gd name="connsiteX5" fmla="*/ 936171 w 1306287"/>
                <a:gd name="connsiteY5" fmla="*/ 658369 h 914399"/>
                <a:gd name="connsiteX6" fmla="*/ 687106 w 1306287"/>
                <a:gd name="connsiteY6" fmla="*/ 409304 h 914399"/>
                <a:gd name="connsiteX7" fmla="*/ 619179 w 1306287"/>
                <a:gd name="connsiteY7" fmla="*/ 409304 h 914399"/>
                <a:gd name="connsiteX8" fmla="*/ 370114 w 1306287"/>
                <a:gd name="connsiteY8" fmla="*/ 658369 h 914399"/>
                <a:gd name="connsiteX9" fmla="*/ 370114 w 1306287"/>
                <a:gd name="connsiteY9" fmla="*/ 914399 h 914399"/>
                <a:gd name="connsiteX10" fmla="*/ 0 w 1306287"/>
                <a:gd name="connsiteY10" fmla="*/ 914399 h 914399"/>
                <a:gd name="connsiteX11" fmla="*/ 0 w 1306287"/>
                <a:gd name="connsiteY11" fmla="*/ 574766 h 914399"/>
                <a:gd name="connsiteX12" fmla="*/ 574766 w 1306287"/>
                <a:gd name="connsiteY12" fmla="*/ 0 h 914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6287" h="914399">
                  <a:moveTo>
                    <a:pt x="574766" y="0"/>
                  </a:moveTo>
                  <a:lnTo>
                    <a:pt x="731521" y="0"/>
                  </a:lnTo>
                  <a:cubicBezTo>
                    <a:pt x="1048955" y="0"/>
                    <a:pt x="1306287" y="257332"/>
                    <a:pt x="1306287" y="574766"/>
                  </a:cubicBezTo>
                  <a:lnTo>
                    <a:pt x="1306287" y="914399"/>
                  </a:lnTo>
                  <a:lnTo>
                    <a:pt x="936171" y="914399"/>
                  </a:lnTo>
                  <a:lnTo>
                    <a:pt x="936171" y="658369"/>
                  </a:lnTo>
                  <a:cubicBezTo>
                    <a:pt x="936171" y="520814"/>
                    <a:pt x="824661" y="409304"/>
                    <a:pt x="687106" y="409304"/>
                  </a:cubicBezTo>
                  <a:lnTo>
                    <a:pt x="619179" y="409304"/>
                  </a:lnTo>
                  <a:cubicBezTo>
                    <a:pt x="481624" y="409304"/>
                    <a:pt x="370114" y="520814"/>
                    <a:pt x="370114" y="658369"/>
                  </a:cubicBezTo>
                  <a:lnTo>
                    <a:pt x="370114" y="914399"/>
                  </a:lnTo>
                  <a:lnTo>
                    <a:pt x="0" y="914399"/>
                  </a:lnTo>
                  <a:lnTo>
                    <a:pt x="0" y="574766"/>
                  </a:lnTo>
                  <a:cubicBezTo>
                    <a:pt x="0" y="257332"/>
                    <a:pt x="257332" y="0"/>
                    <a:pt x="574766" y="0"/>
                  </a:cubicBez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ffectLst>
              <a:innerShdw blurRad="114300" dist="12700" dir="8100000">
                <a:prstClr val="black">
                  <a:alpha val="1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>
              <a:off x="4554580" y="2360025"/>
              <a:ext cx="1306287" cy="914398"/>
            </a:xfrm>
            <a:custGeom>
              <a:avLst/>
              <a:gdLst>
                <a:gd name="connsiteX0" fmla="*/ 574766 w 1306287"/>
                <a:gd name="connsiteY0" fmla="*/ 0 h 914398"/>
                <a:gd name="connsiteX1" fmla="*/ 731521 w 1306287"/>
                <a:gd name="connsiteY1" fmla="*/ 0 h 914398"/>
                <a:gd name="connsiteX2" fmla="*/ 1306287 w 1306287"/>
                <a:gd name="connsiteY2" fmla="*/ 574766 h 914398"/>
                <a:gd name="connsiteX3" fmla="*/ 1306287 w 1306287"/>
                <a:gd name="connsiteY3" fmla="*/ 914398 h 914398"/>
                <a:gd name="connsiteX4" fmla="*/ 936171 w 1306287"/>
                <a:gd name="connsiteY4" fmla="*/ 914398 h 914398"/>
                <a:gd name="connsiteX5" fmla="*/ 936171 w 1306287"/>
                <a:gd name="connsiteY5" fmla="*/ 658369 h 914398"/>
                <a:gd name="connsiteX6" fmla="*/ 687106 w 1306287"/>
                <a:gd name="connsiteY6" fmla="*/ 409304 h 914398"/>
                <a:gd name="connsiteX7" fmla="*/ 619179 w 1306287"/>
                <a:gd name="connsiteY7" fmla="*/ 409304 h 914398"/>
                <a:gd name="connsiteX8" fmla="*/ 370114 w 1306287"/>
                <a:gd name="connsiteY8" fmla="*/ 658369 h 914398"/>
                <a:gd name="connsiteX9" fmla="*/ 370114 w 1306287"/>
                <a:gd name="connsiteY9" fmla="*/ 914398 h 914398"/>
                <a:gd name="connsiteX10" fmla="*/ 0 w 1306287"/>
                <a:gd name="connsiteY10" fmla="*/ 914398 h 914398"/>
                <a:gd name="connsiteX11" fmla="*/ 0 w 1306287"/>
                <a:gd name="connsiteY11" fmla="*/ 574766 h 914398"/>
                <a:gd name="connsiteX12" fmla="*/ 574766 w 1306287"/>
                <a:gd name="connsiteY12" fmla="*/ 0 h 9143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306287" h="914398">
                  <a:moveTo>
                    <a:pt x="574766" y="0"/>
                  </a:moveTo>
                  <a:lnTo>
                    <a:pt x="731521" y="0"/>
                  </a:lnTo>
                  <a:cubicBezTo>
                    <a:pt x="1048955" y="0"/>
                    <a:pt x="1306287" y="257332"/>
                    <a:pt x="1306287" y="574766"/>
                  </a:cubicBezTo>
                  <a:lnTo>
                    <a:pt x="1306287" y="914398"/>
                  </a:lnTo>
                  <a:lnTo>
                    <a:pt x="936171" y="914398"/>
                  </a:lnTo>
                  <a:lnTo>
                    <a:pt x="936171" y="658369"/>
                  </a:lnTo>
                  <a:cubicBezTo>
                    <a:pt x="936171" y="520814"/>
                    <a:pt x="824661" y="409304"/>
                    <a:pt x="687106" y="409304"/>
                  </a:cubicBezTo>
                  <a:lnTo>
                    <a:pt x="619179" y="409304"/>
                  </a:lnTo>
                  <a:cubicBezTo>
                    <a:pt x="481624" y="409304"/>
                    <a:pt x="370114" y="520814"/>
                    <a:pt x="370114" y="658369"/>
                  </a:cubicBezTo>
                  <a:lnTo>
                    <a:pt x="370114" y="914398"/>
                  </a:lnTo>
                  <a:lnTo>
                    <a:pt x="0" y="914398"/>
                  </a:lnTo>
                  <a:lnTo>
                    <a:pt x="0" y="574766"/>
                  </a:lnTo>
                  <a:cubicBezTo>
                    <a:pt x="0" y="257332"/>
                    <a:pt x="257332" y="0"/>
                    <a:pt x="574766" y="0"/>
                  </a:cubicBezTo>
                  <a:close/>
                </a:path>
              </a:pathLst>
            </a:custGeom>
            <a:solidFill>
              <a:srgbClr val="56777F"/>
            </a:solidFill>
            <a:ln>
              <a:noFill/>
            </a:ln>
            <a:effectLst>
              <a:innerShdw blurRad="114300" dist="12700" dir="8100000">
                <a:prstClr val="black">
                  <a:alpha val="7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4" name="任意多边形 43"/>
          <p:cNvSpPr/>
          <p:nvPr/>
        </p:nvSpPr>
        <p:spPr>
          <a:xfrm>
            <a:off x="0" y="2557531"/>
            <a:ext cx="12192000" cy="2346492"/>
          </a:xfrm>
          <a:custGeom>
            <a:avLst/>
            <a:gdLst>
              <a:gd name="connsiteX0" fmla="*/ 0 w 12192000"/>
              <a:gd name="connsiteY0" fmla="*/ 879566 h 1759131"/>
              <a:gd name="connsiteX1" fmla="*/ 3466011 w 12192000"/>
              <a:gd name="connsiteY1" fmla="*/ 879566 h 1759131"/>
              <a:gd name="connsiteX2" fmla="*/ 3779520 w 12192000"/>
              <a:gd name="connsiteY2" fmla="*/ 1297577 h 1759131"/>
              <a:gd name="connsiteX3" fmla="*/ 3779520 w 12192000"/>
              <a:gd name="connsiteY3" fmla="*/ 1759131 h 1759131"/>
              <a:gd name="connsiteX4" fmla="*/ 4728754 w 12192000"/>
              <a:gd name="connsiteY4" fmla="*/ 1759131 h 1759131"/>
              <a:gd name="connsiteX5" fmla="*/ 4728754 w 12192000"/>
              <a:gd name="connsiteY5" fmla="*/ 52251 h 1759131"/>
              <a:gd name="connsiteX6" fmla="*/ 5677989 w 12192000"/>
              <a:gd name="connsiteY6" fmla="*/ 52251 h 1759131"/>
              <a:gd name="connsiteX7" fmla="*/ 5677989 w 12192000"/>
              <a:gd name="connsiteY7" fmla="*/ 714103 h 1759131"/>
              <a:gd name="connsiteX8" fmla="*/ 6583680 w 12192000"/>
              <a:gd name="connsiteY8" fmla="*/ 714103 h 1759131"/>
              <a:gd name="connsiteX9" fmla="*/ 6583680 w 12192000"/>
              <a:gd name="connsiteY9" fmla="*/ 0 h 1759131"/>
              <a:gd name="connsiteX10" fmla="*/ 7515497 w 12192000"/>
              <a:gd name="connsiteY10" fmla="*/ 0 h 1759131"/>
              <a:gd name="connsiteX11" fmla="*/ 7515497 w 12192000"/>
              <a:gd name="connsiteY11" fmla="*/ 1689463 h 1759131"/>
              <a:gd name="connsiteX12" fmla="*/ 8508274 w 12192000"/>
              <a:gd name="connsiteY12" fmla="*/ 1689463 h 1759131"/>
              <a:gd name="connsiteX13" fmla="*/ 8508274 w 12192000"/>
              <a:gd name="connsiteY13" fmla="*/ 1219200 h 1759131"/>
              <a:gd name="connsiteX14" fmla="*/ 8821783 w 12192000"/>
              <a:gd name="connsiteY14" fmla="*/ 879566 h 1759131"/>
              <a:gd name="connsiteX15" fmla="*/ 12192000 w 12192000"/>
              <a:gd name="connsiteY15" fmla="*/ 879566 h 1759131"/>
              <a:gd name="connsiteX0" fmla="*/ 0 w 12192000"/>
              <a:gd name="connsiteY0" fmla="*/ 879566 h 1759131"/>
              <a:gd name="connsiteX1" fmla="*/ 3466011 w 12192000"/>
              <a:gd name="connsiteY1" fmla="*/ 879566 h 1759131"/>
              <a:gd name="connsiteX2" fmla="*/ 3779520 w 12192000"/>
              <a:gd name="connsiteY2" fmla="*/ 1297577 h 1759131"/>
              <a:gd name="connsiteX3" fmla="*/ 3779520 w 12192000"/>
              <a:gd name="connsiteY3" fmla="*/ 1759131 h 1759131"/>
              <a:gd name="connsiteX4" fmla="*/ 4728754 w 12192000"/>
              <a:gd name="connsiteY4" fmla="*/ 1759131 h 1759131"/>
              <a:gd name="connsiteX5" fmla="*/ 4728754 w 12192000"/>
              <a:gd name="connsiteY5" fmla="*/ 52251 h 1759131"/>
              <a:gd name="connsiteX6" fmla="*/ 5677989 w 12192000"/>
              <a:gd name="connsiteY6" fmla="*/ 52251 h 1759131"/>
              <a:gd name="connsiteX7" fmla="*/ 5677989 w 12192000"/>
              <a:gd name="connsiteY7" fmla="*/ 714103 h 1759131"/>
              <a:gd name="connsiteX8" fmla="*/ 6583680 w 12192000"/>
              <a:gd name="connsiteY8" fmla="*/ 714103 h 1759131"/>
              <a:gd name="connsiteX9" fmla="*/ 6583680 w 12192000"/>
              <a:gd name="connsiteY9" fmla="*/ 0 h 1759131"/>
              <a:gd name="connsiteX10" fmla="*/ 7515497 w 12192000"/>
              <a:gd name="connsiteY10" fmla="*/ 0 h 1759131"/>
              <a:gd name="connsiteX11" fmla="*/ 7515497 w 12192000"/>
              <a:gd name="connsiteY11" fmla="*/ 1689463 h 1759131"/>
              <a:gd name="connsiteX12" fmla="*/ 8508274 w 12192000"/>
              <a:gd name="connsiteY12" fmla="*/ 1689463 h 1759131"/>
              <a:gd name="connsiteX13" fmla="*/ 8508274 w 12192000"/>
              <a:gd name="connsiteY13" fmla="*/ 1219200 h 1759131"/>
              <a:gd name="connsiteX14" fmla="*/ 8821783 w 12192000"/>
              <a:gd name="connsiteY14" fmla="*/ 879566 h 1759131"/>
              <a:gd name="connsiteX15" fmla="*/ 12192000 w 12192000"/>
              <a:gd name="connsiteY15" fmla="*/ 879566 h 1759131"/>
              <a:gd name="connsiteX0" fmla="*/ 0 w 12192000"/>
              <a:gd name="connsiteY0" fmla="*/ 879566 h 1759131"/>
              <a:gd name="connsiteX1" fmla="*/ 3466011 w 12192000"/>
              <a:gd name="connsiteY1" fmla="*/ 879566 h 1759131"/>
              <a:gd name="connsiteX2" fmla="*/ 3779520 w 12192000"/>
              <a:gd name="connsiteY2" fmla="*/ 1297577 h 1759131"/>
              <a:gd name="connsiteX3" fmla="*/ 3779520 w 12192000"/>
              <a:gd name="connsiteY3" fmla="*/ 1759131 h 1759131"/>
              <a:gd name="connsiteX4" fmla="*/ 4728754 w 12192000"/>
              <a:gd name="connsiteY4" fmla="*/ 1759131 h 1759131"/>
              <a:gd name="connsiteX5" fmla="*/ 4728754 w 12192000"/>
              <a:gd name="connsiteY5" fmla="*/ 52251 h 1759131"/>
              <a:gd name="connsiteX6" fmla="*/ 5677989 w 12192000"/>
              <a:gd name="connsiteY6" fmla="*/ 52251 h 1759131"/>
              <a:gd name="connsiteX7" fmla="*/ 5677989 w 12192000"/>
              <a:gd name="connsiteY7" fmla="*/ 714103 h 1759131"/>
              <a:gd name="connsiteX8" fmla="*/ 6583680 w 12192000"/>
              <a:gd name="connsiteY8" fmla="*/ 714103 h 1759131"/>
              <a:gd name="connsiteX9" fmla="*/ 6583680 w 12192000"/>
              <a:gd name="connsiteY9" fmla="*/ 0 h 1759131"/>
              <a:gd name="connsiteX10" fmla="*/ 7515497 w 12192000"/>
              <a:gd name="connsiteY10" fmla="*/ 0 h 1759131"/>
              <a:gd name="connsiteX11" fmla="*/ 7515497 w 12192000"/>
              <a:gd name="connsiteY11" fmla="*/ 1689463 h 1759131"/>
              <a:gd name="connsiteX12" fmla="*/ 8508274 w 12192000"/>
              <a:gd name="connsiteY12" fmla="*/ 1689463 h 1759131"/>
              <a:gd name="connsiteX13" fmla="*/ 8508274 w 12192000"/>
              <a:gd name="connsiteY13" fmla="*/ 1219200 h 1759131"/>
              <a:gd name="connsiteX14" fmla="*/ 8821783 w 12192000"/>
              <a:gd name="connsiteY14" fmla="*/ 879566 h 1759131"/>
              <a:gd name="connsiteX15" fmla="*/ 12192000 w 12192000"/>
              <a:gd name="connsiteY15" fmla="*/ 879566 h 1759131"/>
              <a:gd name="connsiteX0" fmla="*/ 0 w 12192000"/>
              <a:gd name="connsiteY0" fmla="*/ 879566 h 1848151"/>
              <a:gd name="connsiteX1" fmla="*/ 3466011 w 12192000"/>
              <a:gd name="connsiteY1" fmla="*/ 879566 h 1848151"/>
              <a:gd name="connsiteX2" fmla="*/ 3779520 w 12192000"/>
              <a:gd name="connsiteY2" fmla="*/ 1297577 h 1848151"/>
              <a:gd name="connsiteX3" fmla="*/ 3779520 w 12192000"/>
              <a:gd name="connsiteY3" fmla="*/ 1759131 h 1848151"/>
              <a:gd name="connsiteX4" fmla="*/ 4728754 w 12192000"/>
              <a:gd name="connsiteY4" fmla="*/ 1759131 h 1848151"/>
              <a:gd name="connsiteX5" fmla="*/ 4728754 w 12192000"/>
              <a:gd name="connsiteY5" fmla="*/ 52251 h 1848151"/>
              <a:gd name="connsiteX6" fmla="*/ 5677989 w 12192000"/>
              <a:gd name="connsiteY6" fmla="*/ 52251 h 1848151"/>
              <a:gd name="connsiteX7" fmla="*/ 5677989 w 12192000"/>
              <a:gd name="connsiteY7" fmla="*/ 714103 h 1848151"/>
              <a:gd name="connsiteX8" fmla="*/ 6583680 w 12192000"/>
              <a:gd name="connsiteY8" fmla="*/ 714103 h 1848151"/>
              <a:gd name="connsiteX9" fmla="*/ 6583680 w 12192000"/>
              <a:gd name="connsiteY9" fmla="*/ 0 h 1848151"/>
              <a:gd name="connsiteX10" fmla="*/ 7515497 w 12192000"/>
              <a:gd name="connsiteY10" fmla="*/ 0 h 1848151"/>
              <a:gd name="connsiteX11" fmla="*/ 7515497 w 12192000"/>
              <a:gd name="connsiteY11" fmla="*/ 1689463 h 1848151"/>
              <a:gd name="connsiteX12" fmla="*/ 8508274 w 12192000"/>
              <a:gd name="connsiteY12" fmla="*/ 1689463 h 1848151"/>
              <a:gd name="connsiteX13" fmla="*/ 8508274 w 12192000"/>
              <a:gd name="connsiteY13" fmla="*/ 1219200 h 1848151"/>
              <a:gd name="connsiteX14" fmla="*/ 8821783 w 12192000"/>
              <a:gd name="connsiteY14" fmla="*/ 879566 h 1848151"/>
              <a:gd name="connsiteX15" fmla="*/ 12192000 w 12192000"/>
              <a:gd name="connsiteY15" fmla="*/ 879566 h 1848151"/>
              <a:gd name="connsiteX0" fmla="*/ 0 w 12192000"/>
              <a:gd name="connsiteY0" fmla="*/ 879566 h 1932962"/>
              <a:gd name="connsiteX1" fmla="*/ 3466011 w 12192000"/>
              <a:gd name="connsiteY1" fmla="*/ 879566 h 1932962"/>
              <a:gd name="connsiteX2" fmla="*/ 3779520 w 12192000"/>
              <a:gd name="connsiteY2" fmla="*/ 1297577 h 1932962"/>
              <a:gd name="connsiteX3" fmla="*/ 3779520 w 12192000"/>
              <a:gd name="connsiteY3" fmla="*/ 1759131 h 1932962"/>
              <a:gd name="connsiteX4" fmla="*/ 4728754 w 12192000"/>
              <a:gd name="connsiteY4" fmla="*/ 1759131 h 1932962"/>
              <a:gd name="connsiteX5" fmla="*/ 4728754 w 12192000"/>
              <a:gd name="connsiteY5" fmla="*/ 52251 h 1932962"/>
              <a:gd name="connsiteX6" fmla="*/ 5677989 w 12192000"/>
              <a:gd name="connsiteY6" fmla="*/ 52251 h 1932962"/>
              <a:gd name="connsiteX7" fmla="*/ 5677989 w 12192000"/>
              <a:gd name="connsiteY7" fmla="*/ 714103 h 1932962"/>
              <a:gd name="connsiteX8" fmla="*/ 6583680 w 12192000"/>
              <a:gd name="connsiteY8" fmla="*/ 714103 h 1932962"/>
              <a:gd name="connsiteX9" fmla="*/ 6583680 w 12192000"/>
              <a:gd name="connsiteY9" fmla="*/ 0 h 1932962"/>
              <a:gd name="connsiteX10" fmla="*/ 7515497 w 12192000"/>
              <a:gd name="connsiteY10" fmla="*/ 0 h 1932962"/>
              <a:gd name="connsiteX11" fmla="*/ 7515497 w 12192000"/>
              <a:gd name="connsiteY11" fmla="*/ 1689463 h 1932962"/>
              <a:gd name="connsiteX12" fmla="*/ 8508274 w 12192000"/>
              <a:gd name="connsiteY12" fmla="*/ 1689463 h 1932962"/>
              <a:gd name="connsiteX13" fmla="*/ 8508274 w 12192000"/>
              <a:gd name="connsiteY13" fmla="*/ 1219200 h 1932962"/>
              <a:gd name="connsiteX14" fmla="*/ 8821783 w 12192000"/>
              <a:gd name="connsiteY14" fmla="*/ 879566 h 1932962"/>
              <a:gd name="connsiteX15" fmla="*/ 12192000 w 12192000"/>
              <a:gd name="connsiteY15" fmla="*/ 879566 h 1932962"/>
              <a:gd name="connsiteX0" fmla="*/ 0 w 12192000"/>
              <a:gd name="connsiteY0" fmla="*/ 1075025 h 2128421"/>
              <a:gd name="connsiteX1" fmla="*/ 3466011 w 12192000"/>
              <a:gd name="connsiteY1" fmla="*/ 1075025 h 2128421"/>
              <a:gd name="connsiteX2" fmla="*/ 3779520 w 12192000"/>
              <a:gd name="connsiteY2" fmla="*/ 1493036 h 2128421"/>
              <a:gd name="connsiteX3" fmla="*/ 3779520 w 12192000"/>
              <a:gd name="connsiteY3" fmla="*/ 1954590 h 2128421"/>
              <a:gd name="connsiteX4" fmla="*/ 4728754 w 12192000"/>
              <a:gd name="connsiteY4" fmla="*/ 1954590 h 2128421"/>
              <a:gd name="connsiteX5" fmla="*/ 4728754 w 12192000"/>
              <a:gd name="connsiteY5" fmla="*/ 247710 h 2128421"/>
              <a:gd name="connsiteX6" fmla="*/ 5677989 w 12192000"/>
              <a:gd name="connsiteY6" fmla="*/ 247710 h 2128421"/>
              <a:gd name="connsiteX7" fmla="*/ 5677989 w 12192000"/>
              <a:gd name="connsiteY7" fmla="*/ 909562 h 2128421"/>
              <a:gd name="connsiteX8" fmla="*/ 6583680 w 12192000"/>
              <a:gd name="connsiteY8" fmla="*/ 909562 h 2128421"/>
              <a:gd name="connsiteX9" fmla="*/ 6583680 w 12192000"/>
              <a:gd name="connsiteY9" fmla="*/ 195459 h 2128421"/>
              <a:gd name="connsiteX10" fmla="*/ 7515497 w 12192000"/>
              <a:gd name="connsiteY10" fmla="*/ 195459 h 2128421"/>
              <a:gd name="connsiteX11" fmla="*/ 7515497 w 12192000"/>
              <a:gd name="connsiteY11" fmla="*/ 1884922 h 2128421"/>
              <a:gd name="connsiteX12" fmla="*/ 8508274 w 12192000"/>
              <a:gd name="connsiteY12" fmla="*/ 1884922 h 2128421"/>
              <a:gd name="connsiteX13" fmla="*/ 8508274 w 12192000"/>
              <a:gd name="connsiteY13" fmla="*/ 1414659 h 2128421"/>
              <a:gd name="connsiteX14" fmla="*/ 8821783 w 12192000"/>
              <a:gd name="connsiteY14" fmla="*/ 1075025 h 2128421"/>
              <a:gd name="connsiteX15" fmla="*/ 12192000 w 12192000"/>
              <a:gd name="connsiteY15" fmla="*/ 1075025 h 2128421"/>
              <a:gd name="connsiteX0" fmla="*/ 0 w 12192000"/>
              <a:gd name="connsiteY0" fmla="*/ 1213358 h 2266754"/>
              <a:gd name="connsiteX1" fmla="*/ 3466011 w 12192000"/>
              <a:gd name="connsiteY1" fmla="*/ 1213358 h 2266754"/>
              <a:gd name="connsiteX2" fmla="*/ 3779520 w 12192000"/>
              <a:gd name="connsiteY2" fmla="*/ 1631369 h 2266754"/>
              <a:gd name="connsiteX3" fmla="*/ 3779520 w 12192000"/>
              <a:gd name="connsiteY3" fmla="*/ 2092923 h 2266754"/>
              <a:gd name="connsiteX4" fmla="*/ 4728754 w 12192000"/>
              <a:gd name="connsiteY4" fmla="*/ 2092923 h 2266754"/>
              <a:gd name="connsiteX5" fmla="*/ 4728754 w 12192000"/>
              <a:gd name="connsiteY5" fmla="*/ 386043 h 2266754"/>
              <a:gd name="connsiteX6" fmla="*/ 5677989 w 12192000"/>
              <a:gd name="connsiteY6" fmla="*/ 386043 h 2266754"/>
              <a:gd name="connsiteX7" fmla="*/ 5677989 w 12192000"/>
              <a:gd name="connsiteY7" fmla="*/ 1047895 h 2266754"/>
              <a:gd name="connsiteX8" fmla="*/ 6583680 w 12192000"/>
              <a:gd name="connsiteY8" fmla="*/ 1047895 h 2266754"/>
              <a:gd name="connsiteX9" fmla="*/ 6583680 w 12192000"/>
              <a:gd name="connsiteY9" fmla="*/ 333792 h 2266754"/>
              <a:gd name="connsiteX10" fmla="*/ 7515497 w 12192000"/>
              <a:gd name="connsiteY10" fmla="*/ 333792 h 2266754"/>
              <a:gd name="connsiteX11" fmla="*/ 7515497 w 12192000"/>
              <a:gd name="connsiteY11" fmla="*/ 2023255 h 2266754"/>
              <a:gd name="connsiteX12" fmla="*/ 8508274 w 12192000"/>
              <a:gd name="connsiteY12" fmla="*/ 2023255 h 2266754"/>
              <a:gd name="connsiteX13" fmla="*/ 8508274 w 12192000"/>
              <a:gd name="connsiteY13" fmla="*/ 1552992 h 2266754"/>
              <a:gd name="connsiteX14" fmla="*/ 8821783 w 12192000"/>
              <a:gd name="connsiteY14" fmla="*/ 1213358 h 2266754"/>
              <a:gd name="connsiteX15" fmla="*/ 12192000 w 12192000"/>
              <a:gd name="connsiteY15" fmla="*/ 1213358 h 2266754"/>
              <a:gd name="connsiteX0" fmla="*/ 0 w 12192000"/>
              <a:gd name="connsiteY0" fmla="*/ 1213358 h 2266754"/>
              <a:gd name="connsiteX1" fmla="*/ 3466011 w 12192000"/>
              <a:gd name="connsiteY1" fmla="*/ 1213358 h 2266754"/>
              <a:gd name="connsiteX2" fmla="*/ 3779520 w 12192000"/>
              <a:gd name="connsiteY2" fmla="*/ 1631369 h 2266754"/>
              <a:gd name="connsiteX3" fmla="*/ 3779520 w 12192000"/>
              <a:gd name="connsiteY3" fmla="*/ 2092923 h 2266754"/>
              <a:gd name="connsiteX4" fmla="*/ 4728754 w 12192000"/>
              <a:gd name="connsiteY4" fmla="*/ 2092923 h 2266754"/>
              <a:gd name="connsiteX5" fmla="*/ 4728754 w 12192000"/>
              <a:gd name="connsiteY5" fmla="*/ 386043 h 2266754"/>
              <a:gd name="connsiteX6" fmla="*/ 5677989 w 12192000"/>
              <a:gd name="connsiteY6" fmla="*/ 386043 h 2266754"/>
              <a:gd name="connsiteX7" fmla="*/ 5677989 w 12192000"/>
              <a:gd name="connsiteY7" fmla="*/ 1047895 h 2266754"/>
              <a:gd name="connsiteX8" fmla="*/ 6583680 w 12192000"/>
              <a:gd name="connsiteY8" fmla="*/ 1047895 h 2266754"/>
              <a:gd name="connsiteX9" fmla="*/ 6583680 w 12192000"/>
              <a:gd name="connsiteY9" fmla="*/ 333792 h 2266754"/>
              <a:gd name="connsiteX10" fmla="*/ 7515497 w 12192000"/>
              <a:gd name="connsiteY10" fmla="*/ 333792 h 2266754"/>
              <a:gd name="connsiteX11" fmla="*/ 7515497 w 12192000"/>
              <a:gd name="connsiteY11" fmla="*/ 2023255 h 2266754"/>
              <a:gd name="connsiteX12" fmla="*/ 8508274 w 12192000"/>
              <a:gd name="connsiteY12" fmla="*/ 2023255 h 2266754"/>
              <a:gd name="connsiteX13" fmla="*/ 8508274 w 12192000"/>
              <a:gd name="connsiteY13" fmla="*/ 1552992 h 2266754"/>
              <a:gd name="connsiteX14" fmla="*/ 8821783 w 12192000"/>
              <a:gd name="connsiteY14" fmla="*/ 1213358 h 2266754"/>
              <a:gd name="connsiteX15" fmla="*/ 12192000 w 12192000"/>
              <a:gd name="connsiteY15" fmla="*/ 1213358 h 2266754"/>
              <a:gd name="connsiteX0" fmla="*/ 0 w 12192000"/>
              <a:gd name="connsiteY0" fmla="*/ 1213358 h 2266754"/>
              <a:gd name="connsiteX1" fmla="*/ 3466011 w 12192000"/>
              <a:gd name="connsiteY1" fmla="*/ 1213358 h 2266754"/>
              <a:gd name="connsiteX2" fmla="*/ 3779520 w 12192000"/>
              <a:gd name="connsiteY2" fmla="*/ 1631369 h 2266754"/>
              <a:gd name="connsiteX3" fmla="*/ 3779520 w 12192000"/>
              <a:gd name="connsiteY3" fmla="*/ 2092923 h 2266754"/>
              <a:gd name="connsiteX4" fmla="*/ 4728754 w 12192000"/>
              <a:gd name="connsiteY4" fmla="*/ 2092923 h 2266754"/>
              <a:gd name="connsiteX5" fmla="*/ 4728754 w 12192000"/>
              <a:gd name="connsiteY5" fmla="*/ 386043 h 2266754"/>
              <a:gd name="connsiteX6" fmla="*/ 5677989 w 12192000"/>
              <a:gd name="connsiteY6" fmla="*/ 386043 h 2266754"/>
              <a:gd name="connsiteX7" fmla="*/ 5677989 w 12192000"/>
              <a:gd name="connsiteY7" fmla="*/ 1047895 h 2266754"/>
              <a:gd name="connsiteX8" fmla="*/ 6583680 w 12192000"/>
              <a:gd name="connsiteY8" fmla="*/ 1047895 h 2266754"/>
              <a:gd name="connsiteX9" fmla="*/ 6583680 w 12192000"/>
              <a:gd name="connsiteY9" fmla="*/ 333792 h 2266754"/>
              <a:gd name="connsiteX10" fmla="*/ 7515497 w 12192000"/>
              <a:gd name="connsiteY10" fmla="*/ 333792 h 2266754"/>
              <a:gd name="connsiteX11" fmla="*/ 7515497 w 12192000"/>
              <a:gd name="connsiteY11" fmla="*/ 2023255 h 2266754"/>
              <a:gd name="connsiteX12" fmla="*/ 8508274 w 12192000"/>
              <a:gd name="connsiteY12" fmla="*/ 2023255 h 2266754"/>
              <a:gd name="connsiteX13" fmla="*/ 8508274 w 12192000"/>
              <a:gd name="connsiteY13" fmla="*/ 1552992 h 2266754"/>
              <a:gd name="connsiteX14" fmla="*/ 8821783 w 12192000"/>
              <a:gd name="connsiteY14" fmla="*/ 1213358 h 2266754"/>
              <a:gd name="connsiteX15" fmla="*/ 12192000 w 12192000"/>
              <a:gd name="connsiteY15" fmla="*/ 1213358 h 2266754"/>
              <a:gd name="connsiteX0" fmla="*/ 0 w 12192000"/>
              <a:gd name="connsiteY0" fmla="*/ 1213358 h 2266754"/>
              <a:gd name="connsiteX1" fmla="*/ 3466011 w 12192000"/>
              <a:gd name="connsiteY1" fmla="*/ 1213358 h 2266754"/>
              <a:gd name="connsiteX2" fmla="*/ 3779520 w 12192000"/>
              <a:gd name="connsiteY2" fmla="*/ 1631369 h 2266754"/>
              <a:gd name="connsiteX3" fmla="*/ 3779520 w 12192000"/>
              <a:gd name="connsiteY3" fmla="*/ 2092923 h 2266754"/>
              <a:gd name="connsiteX4" fmla="*/ 4728754 w 12192000"/>
              <a:gd name="connsiteY4" fmla="*/ 2092923 h 2266754"/>
              <a:gd name="connsiteX5" fmla="*/ 4728754 w 12192000"/>
              <a:gd name="connsiteY5" fmla="*/ 386043 h 2266754"/>
              <a:gd name="connsiteX6" fmla="*/ 5677989 w 12192000"/>
              <a:gd name="connsiteY6" fmla="*/ 386043 h 2266754"/>
              <a:gd name="connsiteX7" fmla="*/ 5677989 w 12192000"/>
              <a:gd name="connsiteY7" fmla="*/ 1047895 h 2266754"/>
              <a:gd name="connsiteX8" fmla="*/ 6583680 w 12192000"/>
              <a:gd name="connsiteY8" fmla="*/ 1047895 h 2266754"/>
              <a:gd name="connsiteX9" fmla="*/ 6583680 w 12192000"/>
              <a:gd name="connsiteY9" fmla="*/ 333792 h 2266754"/>
              <a:gd name="connsiteX10" fmla="*/ 7515497 w 12192000"/>
              <a:gd name="connsiteY10" fmla="*/ 333792 h 2266754"/>
              <a:gd name="connsiteX11" fmla="*/ 7515497 w 12192000"/>
              <a:gd name="connsiteY11" fmla="*/ 2023255 h 2266754"/>
              <a:gd name="connsiteX12" fmla="*/ 8508274 w 12192000"/>
              <a:gd name="connsiteY12" fmla="*/ 2023255 h 2266754"/>
              <a:gd name="connsiteX13" fmla="*/ 8508274 w 12192000"/>
              <a:gd name="connsiteY13" fmla="*/ 1552992 h 2266754"/>
              <a:gd name="connsiteX14" fmla="*/ 8821783 w 12192000"/>
              <a:gd name="connsiteY14" fmla="*/ 1213358 h 2266754"/>
              <a:gd name="connsiteX15" fmla="*/ 12192000 w 12192000"/>
              <a:gd name="connsiteY15" fmla="*/ 1213358 h 2266754"/>
              <a:gd name="connsiteX0" fmla="*/ 0 w 12192000"/>
              <a:gd name="connsiteY0" fmla="*/ 1239407 h 2292803"/>
              <a:gd name="connsiteX1" fmla="*/ 3466011 w 12192000"/>
              <a:gd name="connsiteY1" fmla="*/ 1239407 h 2292803"/>
              <a:gd name="connsiteX2" fmla="*/ 3779520 w 12192000"/>
              <a:gd name="connsiteY2" fmla="*/ 1657418 h 2292803"/>
              <a:gd name="connsiteX3" fmla="*/ 3779520 w 12192000"/>
              <a:gd name="connsiteY3" fmla="*/ 2118972 h 2292803"/>
              <a:gd name="connsiteX4" fmla="*/ 4728754 w 12192000"/>
              <a:gd name="connsiteY4" fmla="*/ 2118972 h 2292803"/>
              <a:gd name="connsiteX5" fmla="*/ 4728754 w 12192000"/>
              <a:gd name="connsiteY5" fmla="*/ 412092 h 2292803"/>
              <a:gd name="connsiteX6" fmla="*/ 5677989 w 12192000"/>
              <a:gd name="connsiteY6" fmla="*/ 412092 h 2292803"/>
              <a:gd name="connsiteX7" fmla="*/ 5677989 w 12192000"/>
              <a:gd name="connsiteY7" fmla="*/ 1073944 h 2292803"/>
              <a:gd name="connsiteX8" fmla="*/ 6583680 w 12192000"/>
              <a:gd name="connsiteY8" fmla="*/ 1073944 h 2292803"/>
              <a:gd name="connsiteX9" fmla="*/ 6583680 w 12192000"/>
              <a:gd name="connsiteY9" fmla="*/ 359841 h 2292803"/>
              <a:gd name="connsiteX10" fmla="*/ 7515497 w 12192000"/>
              <a:gd name="connsiteY10" fmla="*/ 359841 h 2292803"/>
              <a:gd name="connsiteX11" fmla="*/ 7515497 w 12192000"/>
              <a:gd name="connsiteY11" fmla="*/ 2049304 h 2292803"/>
              <a:gd name="connsiteX12" fmla="*/ 8508274 w 12192000"/>
              <a:gd name="connsiteY12" fmla="*/ 2049304 h 2292803"/>
              <a:gd name="connsiteX13" fmla="*/ 8508274 w 12192000"/>
              <a:gd name="connsiteY13" fmla="*/ 1579041 h 2292803"/>
              <a:gd name="connsiteX14" fmla="*/ 8821783 w 12192000"/>
              <a:gd name="connsiteY14" fmla="*/ 1239407 h 2292803"/>
              <a:gd name="connsiteX15" fmla="*/ 12192000 w 12192000"/>
              <a:gd name="connsiteY15" fmla="*/ 1239407 h 2292803"/>
              <a:gd name="connsiteX0" fmla="*/ 0 w 12192000"/>
              <a:gd name="connsiteY0" fmla="*/ 1239407 h 2292803"/>
              <a:gd name="connsiteX1" fmla="*/ 3466011 w 12192000"/>
              <a:gd name="connsiteY1" fmla="*/ 1239407 h 2292803"/>
              <a:gd name="connsiteX2" fmla="*/ 3779520 w 12192000"/>
              <a:gd name="connsiteY2" fmla="*/ 1657418 h 2292803"/>
              <a:gd name="connsiteX3" fmla="*/ 3779520 w 12192000"/>
              <a:gd name="connsiteY3" fmla="*/ 2118972 h 2292803"/>
              <a:gd name="connsiteX4" fmla="*/ 4728754 w 12192000"/>
              <a:gd name="connsiteY4" fmla="*/ 2118972 h 2292803"/>
              <a:gd name="connsiteX5" fmla="*/ 4728754 w 12192000"/>
              <a:gd name="connsiteY5" fmla="*/ 412092 h 2292803"/>
              <a:gd name="connsiteX6" fmla="*/ 5677989 w 12192000"/>
              <a:gd name="connsiteY6" fmla="*/ 412092 h 2292803"/>
              <a:gd name="connsiteX7" fmla="*/ 5677989 w 12192000"/>
              <a:gd name="connsiteY7" fmla="*/ 1073944 h 2292803"/>
              <a:gd name="connsiteX8" fmla="*/ 6583680 w 12192000"/>
              <a:gd name="connsiteY8" fmla="*/ 1073944 h 2292803"/>
              <a:gd name="connsiteX9" fmla="*/ 6583680 w 12192000"/>
              <a:gd name="connsiteY9" fmla="*/ 359841 h 2292803"/>
              <a:gd name="connsiteX10" fmla="*/ 7515497 w 12192000"/>
              <a:gd name="connsiteY10" fmla="*/ 359841 h 2292803"/>
              <a:gd name="connsiteX11" fmla="*/ 7515497 w 12192000"/>
              <a:gd name="connsiteY11" fmla="*/ 2049304 h 2292803"/>
              <a:gd name="connsiteX12" fmla="*/ 8508274 w 12192000"/>
              <a:gd name="connsiteY12" fmla="*/ 2049304 h 2292803"/>
              <a:gd name="connsiteX13" fmla="*/ 8508274 w 12192000"/>
              <a:gd name="connsiteY13" fmla="*/ 1579041 h 2292803"/>
              <a:gd name="connsiteX14" fmla="*/ 8821783 w 12192000"/>
              <a:gd name="connsiteY14" fmla="*/ 1239407 h 2292803"/>
              <a:gd name="connsiteX15" fmla="*/ 12192000 w 12192000"/>
              <a:gd name="connsiteY15" fmla="*/ 1239407 h 2292803"/>
              <a:gd name="connsiteX0" fmla="*/ 0 w 12192000"/>
              <a:gd name="connsiteY0" fmla="*/ 1239407 h 2292803"/>
              <a:gd name="connsiteX1" fmla="*/ 3466011 w 12192000"/>
              <a:gd name="connsiteY1" fmla="*/ 1239407 h 2292803"/>
              <a:gd name="connsiteX2" fmla="*/ 3779520 w 12192000"/>
              <a:gd name="connsiteY2" fmla="*/ 1657418 h 2292803"/>
              <a:gd name="connsiteX3" fmla="*/ 3779520 w 12192000"/>
              <a:gd name="connsiteY3" fmla="*/ 2118972 h 2292803"/>
              <a:gd name="connsiteX4" fmla="*/ 4728754 w 12192000"/>
              <a:gd name="connsiteY4" fmla="*/ 2118972 h 2292803"/>
              <a:gd name="connsiteX5" fmla="*/ 4728754 w 12192000"/>
              <a:gd name="connsiteY5" fmla="*/ 412092 h 2292803"/>
              <a:gd name="connsiteX6" fmla="*/ 5677989 w 12192000"/>
              <a:gd name="connsiteY6" fmla="*/ 412092 h 2292803"/>
              <a:gd name="connsiteX7" fmla="*/ 5677989 w 12192000"/>
              <a:gd name="connsiteY7" fmla="*/ 1073944 h 2292803"/>
              <a:gd name="connsiteX8" fmla="*/ 6583680 w 12192000"/>
              <a:gd name="connsiteY8" fmla="*/ 1073944 h 2292803"/>
              <a:gd name="connsiteX9" fmla="*/ 6583680 w 12192000"/>
              <a:gd name="connsiteY9" fmla="*/ 359841 h 2292803"/>
              <a:gd name="connsiteX10" fmla="*/ 7515497 w 12192000"/>
              <a:gd name="connsiteY10" fmla="*/ 359841 h 2292803"/>
              <a:gd name="connsiteX11" fmla="*/ 7515497 w 12192000"/>
              <a:gd name="connsiteY11" fmla="*/ 2049304 h 2292803"/>
              <a:gd name="connsiteX12" fmla="*/ 8508274 w 12192000"/>
              <a:gd name="connsiteY12" fmla="*/ 2049304 h 2292803"/>
              <a:gd name="connsiteX13" fmla="*/ 8508274 w 12192000"/>
              <a:gd name="connsiteY13" fmla="*/ 1579041 h 2292803"/>
              <a:gd name="connsiteX14" fmla="*/ 8821783 w 12192000"/>
              <a:gd name="connsiteY14" fmla="*/ 1239407 h 2292803"/>
              <a:gd name="connsiteX15" fmla="*/ 12192000 w 12192000"/>
              <a:gd name="connsiteY15" fmla="*/ 1239407 h 2292803"/>
              <a:gd name="connsiteX0" fmla="*/ 0 w 12192000"/>
              <a:gd name="connsiteY0" fmla="*/ 1239407 h 2292803"/>
              <a:gd name="connsiteX1" fmla="*/ 3466011 w 12192000"/>
              <a:gd name="connsiteY1" fmla="*/ 1239407 h 2292803"/>
              <a:gd name="connsiteX2" fmla="*/ 3779520 w 12192000"/>
              <a:gd name="connsiteY2" fmla="*/ 1657418 h 2292803"/>
              <a:gd name="connsiteX3" fmla="*/ 3779520 w 12192000"/>
              <a:gd name="connsiteY3" fmla="*/ 2118972 h 2292803"/>
              <a:gd name="connsiteX4" fmla="*/ 4728754 w 12192000"/>
              <a:gd name="connsiteY4" fmla="*/ 2118972 h 2292803"/>
              <a:gd name="connsiteX5" fmla="*/ 4728754 w 12192000"/>
              <a:gd name="connsiteY5" fmla="*/ 412092 h 2292803"/>
              <a:gd name="connsiteX6" fmla="*/ 5677989 w 12192000"/>
              <a:gd name="connsiteY6" fmla="*/ 412092 h 2292803"/>
              <a:gd name="connsiteX7" fmla="*/ 5677989 w 12192000"/>
              <a:gd name="connsiteY7" fmla="*/ 1073944 h 2292803"/>
              <a:gd name="connsiteX8" fmla="*/ 6583680 w 12192000"/>
              <a:gd name="connsiteY8" fmla="*/ 1073944 h 2292803"/>
              <a:gd name="connsiteX9" fmla="*/ 6583680 w 12192000"/>
              <a:gd name="connsiteY9" fmla="*/ 359841 h 2292803"/>
              <a:gd name="connsiteX10" fmla="*/ 7515497 w 12192000"/>
              <a:gd name="connsiteY10" fmla="*/ 359841 h 2292803"/>
              <a:gd name="connsiteX11" fmla="*/ 7515497 w 12192000"/>
              <a:gd name="connsiteY11" fmla="*/ 2049304 h 2292803"/>
              <a:gd name="connsiteX12" fmla="*/ 8508274 w 12192000"/>
              <a:gd name="connsiteY12" fmla="*/ 2049304 h 2292803"/>
              <a:gd name="connsiteX13" fmla="*/ 8508274 w 12192000"/>
              <a:gd name="connsiteY13" fmla="*/ 1579041 h 2292803"/>
              <a:gd name="connsiteX14" fmla="*/ 8821783 w 12192000"/>
              <a:gd name="connsiteY14" fmla="*/ 1239407 h 2292803"/>
              <a:gd name="connsiteX15" fmla="*/ 12192000 w 12192000"/>
              <a:gd name="connsiteY15" fmla="*/ 1239407 h 2292803"/>
              <a:gd name="connsiteX0" fmla="*/ 0 w 12192000"/>
              <a:gd name="connsiteY0" fmla="*/ 1239407 h 2346492"/>
              <a:gd name="connsiteX1" fmla="*/ 3466011 w 12192000"/>
              <a:gd name="connsiteY1" fmla="*/ 1239407 h 2346492"/>
              <a:gd name="connsiteX2" fmla="*/ 3779520 w 12192000"/>
              <a:gd name="connsiteY2" fmla="*/ 1657418 h 2346492"/>
              <a:gd name="connsiteX3" fmla="*/ 3779520 w 12192000"/>
              <a:gd name="connsiteY3" fmla="*/ 2118972 h 2346492"/>
              <a:gd name="connsiteX4" fmla="*/ 4728754 w 12192000"/>
              <a:gd name="connsiteY4" fmla="*/ 2118972 h 2346492"/>
              <a:gd name="connsiteX5" fmla="*/ 4728754 w 12192000"/>
              <a:gd name="connsiteY5" fmla="*/ 412092 h 2346492"/>
              <a:gd name="connsiteX6" fmla="*/ 5677989 w 12192000"/>
              <a:gd name="connsiteY6" fmla="*/ 412092 h 2346492"/>
              <a:gd name="connsiteX7" fmla="*/ 5677989 w 12192000"/>
              <a:gd name="connsiteY7" fmla="*/ 1073944 h 2346492"/>
              <a:gd name="connsiteX8" fmla="*/ 6583680 w 12192000"/>
              <a:gd name="connsiteY8" fmla="*/ 1073944 h 2346492"/>
              <a:gd name="connsiteX9" fmla="*/ 6583680 w 12192000"/>
              <a:gd name="connsiteY9" fmla="*/ 359841 h 2346492"/>
              <a:gd name="connsiteX10" fmla="*/ 7515497 w 12192000"/>
              <a:gd name="connsiteY10" fmla="*/ 359841 h 2346492"/>
              <a:gd name="connsiteX11" fmla="*/ 7515497 w 12192000"/>
              <a:gd name="connsiteY11" fmla="*/ 2049304 h 2346492"/>
              <a:gd name="connsiteX12" fmla="*/ 8508274 w 12192000"/>
              <a:gd name="connsiteY12" fmla="*/ 2049304 h 2346492"/>
              <a:gd name="connsiteX13" fmla="*/ 8508274 w 12192000"/>
              <a:gd name="connsiteY13" fmla="*/ 1579041 h 2346492"/>
              <a:gd name="connsiteX14" fmla="*/ 8821783 w 12192000"/>
              <a:gd name="connsiteY14" fmla="*/ 1239407 h 2346492"/>
              <a:gd name="connsiteX15" fmla="*/ 12192000 w 12192000"/>
              <a:gd name="connsiteY15" fmla="*/ 1239407 h 2346492"/>
              <a:gd name="connsiteX0" fmla="*/ 0 w 12192000"/>
              <a:gd name="connsiteY0" fmla="*/ 1239407 h 2346492"/>
              <a:gd name="connsiteX1" fmla="*/ 3466011 w 12192000"/>
              <a:gd name="connsiteY1" fmla="*/ 1239407 h 2346492"/>
              <a:gd name="connsiteX2" fmla="*/ 3779520 w 12192000"/>
              <a:gd name="connsiteY2" fmla="*/ 1657418 h 2346492"/>
              <a:gd name="connsiteX3" fmla="*/ 3779520 w 12192000"/>
              <a:gd name="connsiteY3" fmla="*/ 2118972 h 2346492"/>
              <a:gd name="connsiteX4" fmla="*/ 4728754 w 12192000"/>
              <a:gd name="connsiteY4" fmla="*/ 2118972 h 2346492"/>
              <a:gd name="connsiteX5" fmla="*/ 4728754 w 12192000"/>
              <a:gd name="connsiteY5" fmla="*/ 412092 h 2346492"/>
              <a:gd name="connsiteX6" fmla="*/ 5677989 w 12192000"/>
              <a:gd name="connsiteY6" fmla="*/ 412092 h 2346492"/>
              <a:gd name="connsiteX7" fmla="*/ 5677989 w 12192000"/>
              <a:gd name="connsiteY7" fmla="*/ 1073944 h 2346492"/>
              <a:gd name="connsiteX8" fmla="*/ 6583680 w 12192000"/>
              <a:gd name="connsiteY8" fmla="*/ 1073944 h 2346492"/>
              <a:gd name="connsiteX9" fmla="*/ 6583680 w 12192000"/>
              <a:gd name="connsiteY9" fmla="*/ 359841 h 2346492"/>
              <a:gd name="connsiteX10" fmla="*/ 7541622 w 12192000"/>
              <a:gd name="connsiteY10" fmla="*/ 359841 h 2346492"/>
              <a:gd name="connsiteX11" fmla="*/ 7515497 w 12192000"/>
              <a:gd name="connsiteY11" fmla="*/ 2049304 h 2346492"/>
              <a:gd name="connsiteX12" fmla="*/ 8508274 w 12192000"/>
              <a:gd name="connsiteY12" fmla="*/ 2049304 h 2346492"/>
              <a:gd name="connsiteX13" fmla="*/ 8508274 w 12192000"/>
              <a:gd name="connsiteY13" fmla="*/ 1579041 h 2346492"/>
              <a:gd name="connsiteX14" fmla="*/ 8821783 w 12192000"/>
              <a:gd name="connsiteY14" fmla="*/ 1239407 h 2346492"/>
              <a:gd name="connsiteX15" fmla="*/ 12192000 w 12192000"/>
              <a:gd name="connsiteY15" fmla="*/ 1239407 h 2346492"/>
              <a:gd name="connsiteX0" fmla="*/ 0 w 12192000"/>
              <a:gd name="connsiteY0" fmla="*/ 1239407 h 2346492"/>
              <a:gd name="connsiteX1" fmla="*/ 3466011 w 12192000"/>
              <a:gd name="connsiteY1" fmla="*/ 1239407 h 2346492"/>
              <a:gd name="connsiteX2" fmla="*/ 3779520 w 12192000"/>
              <a:gd name="connsiteY2" fmla="*/ 1657418 h 2346492"/>
              <a:gd name="connsiteX3" fmla="*/ 3779520 w 12192000"/>
              <a:gd name="connsiteY3" fmla="*/ 2118972 h 2346492"/>
              <a:gd name="connsiteX4" fmla="*/ 4728754 w 12192000"/>
              <a:gd name="connsiteY4" fmla="*/ 2118972 h 2346492"/>
              <a:gd name="connsiteX5" fmla="*/ 4728754 w 12192000"/>
              <a:gd name="connsiteY5" fmla="*/ 412092 h 2346492"/>
              <a:gd name="connsiteX6" fmla="*/ 5677989 w 12192000"/>
              <a:gd name="connsiteY6" fmla="*/ 412092 h 2346492"/>
              <a:gd name="connsiteX7" fmla="*/ 5677989 w 12192000"/>
              <a:gd name="connsiteY7" fmla="*/ 1073944 h 2346492"/>
              <a:gd name="connsiteX8" fmla="*/ 6583680 w 12192000"/>
              <a:gd name="connsiteY8" fmla="*/ 1073944 h 2346492"/>
              <a:gd name="connsiteX9" fmla="*/ 6583680 w 12192000"/>
              <a:gd name="connsiteY9" fmla="*/ 359841 h 2346492"/>
              <a:gd name="connsiteX10" fmla="*/ 7541622 w 12192000"/>
              <a:gd name="connsiteY10" fmla="*/ 359841 h 2346492"/>
              <a:gd name="connsiteX11" fmla="*/ 7532914 w 12192000"/>
              <a:gd name="connsiteY11" fmla="*/ 2049304 h 2346492"/>
              <a:gd name="connsiteX12" fmla="*/ 8508274 w 12192000"/>
              <a:gd name="connsiteY12" fmla="*/ 2049304 h 2346492"/>
              <a:gd name="connsiteX13" fmla="*/ 8508274 w 12192000"/>
              <a:gd name="connsiteY13" fmla="*/ 1579041 h 2346492"/>
              <a:gd name="connsiteX14" fmla="*/ 8821783 w 12192000"/>
              <a:gd name="connsiteY14" fmla="*/ 1239407 h 2346492"/>
              <a:gd name="connsiteX15" fmla="*/ 12192000 w 12192000"/>
              <a:gd name="connsiteY15" fmla="*/ 1239407 h 2346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2192000" h="2346492">
                <a:moveTo>
                  <a:pt x="0" y="1239407"/>
                </a:moveTo>
                <a:lnTo>
                  <a:pt x="3466011" y="1239407"/>
                </a:lnTo>
                <a:cubicBezTo>
                  <a:pt x="3692434" y="1256824"/>
                  <a:pt x="3770812" y="1474538"/>
                  <a:pt x="3779520" y="1657418"/>
                </a:cubicBezTo>
                <a:lnTo>
                  <a:pt x="3779520" y="2118972"/>
                </a:lnTo>
                <a:cubicBezTo>
                  <a:pt x="3791131" y="2380229"/>
                  <a:pt x="4734560" y="2319269"/>
                  <a:pt x="4728754" y="2118972"/>
                </a:cubicBezTo>
                <a:lnTo>
                  <a:pt x="4728754" y="412092"/>
                </a:lnTo>
                <a:cubicBezTo>
                  <a:pt x="4731658" y="-145256"/>
                  <a:pt x="5683794" y="-58171"/>
                  <a:pt x="5677989" y="412092"/>
                </a:cubicBezTo>
                <a:lnTo>
                  <a:pt x="5677989" y="1073944"/>
                </a:lnTo>
                <a:cubicBezTo>
                  <a:pt x="5683795" y="1291659"/>
                  <a:pt x="6577875" y="1326492"/>
                  <a:pt x="6583680" y="1073944"/>
                </a:cubicBezTo>
                <a:lnTo>
                  <a:pt x="6583680" y="359841"/>
                </a:lnTo>
                <a:cubicBezTo>
                  <a:pt x="6815909" y="-214925"/>
                  <a:pt x="7527108" y="-14628"/>
                  <a:pt x="7541622" y="359841"/>
                </a:cubicBezTo>
                <a:cubicBezTo>
                  <a:pt x="7538719" y="922995"/>
                  <a:pt x="7535817" y="1486150"/>
                  <a:pt x="7532914" y="2049304"/>
                </a:cubicBezTo>
                <a:cubicBezTo>
                  <a:pt x="7785463" y="2441190"/>
                  <a:pt x="8334102" y="2449898"/>
                  <a:pt x="8508274" y="2049304"/>
                </a:cubicBezTo>
                <a:lnTo>
                  <a:pt x="8508274" y="1579041"/>
                </a:lnTo>
                <a:cubicBezTo>
                  <a:pt x="8516983" y="1387453"/>
                  <a:pt x="8647611" y="1265532"/>
                  <a:pt x="8821783" y="1239407"/>
                </a:cubicBezTo>
                <a:lnTo>
                  <a:pt x="12192000" y="1239407"/>
                </a:lnTo>
              </a:path>
            </a:pathLst>
          </a:custGeom>
          <a:noFill/>
          <a:ln w="19050">
            <a:solidFill>
              <a:schemeClr val="bg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n w="0"/>
              <a:solidFill>
                <a:prstClr val="black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3886750" y="4468358"/>
            <a:ext cx="804438" cy="804438"/>
            <a:chOff x="3886750" y="4468358"/>
            <a:chExt cx="804438" cy="804438"/>
          </a:xfrm>
        </p:grpSpPr>
        <p:sp>
          <p:nvSpPr>
            <p:cNvPr id="46" name="椭圆 45"/>
            <p:cNvSpPr/>
            <p:nvPr/>
          </p:nvSpPr>
          <p:spPr>
            <a:xfrm>
              <a:off x="3886750" y="4468358"/>
              <a:ext cx="804438" cy="804438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4115535" y="4703788"/>
              <a:ext cx="346868" cy="333578"/>
              <a:chOff x="9791183" y="5224434"/>
              <a:chExt cx="645684" cy="62094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48" name="Oval 131"/>
              <p:cNvSpPr>
                <a:spLocks noChangeArrowheads="1"/>
              </p:cNvSpPr>
              <p:nvPr/>
            </p:nvSpPr>
            <p:spPr bwMode="auto">
              <a:xfrm>
                <a:off x="9968746" y="5224434"/>
                <a:ext cx="290558" cy="294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134"/>
              <p:cNvSpPr>
                <a:spLocks/>
              </p:cNvSpPr>
              <p:nvPr/>
            </p:nvSpPr>
            <p:spPr bwMode="auto">
              <a:xfrm>
                <a:off x="9791183" y="5564604"/>
                <a:ext cx="645684" cy="280775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0" name="组合 49"/>
          <p:cNvGrpSpPr/>
          <p:nvPr/>
        </p:nvGrpSpPr>
        <p:grpSpPr>
          <a:xfrm>
            <a:off x="6685442" y="2012786"/>
            <a:ext cx="804438" cy="804438"/>
            <a:chOff x="6685442" y="2012786"/>
            <a:chExt cx="804438" cy="804438"/>
          </a:xfrm>
        </p:grpSpPr>
        <p:sp>
          <p:nvSpPr>
            <p:cNvPr id="51" name="椭圆 50"/>
            <p:cNvSpPr/>
            <p:nvPr/>
          </p:nvSpPr>
          <p:spPr>
            <a:xfrm>
              <a:off x="6685442" y="2012786"/>
              <a:ext cx="804438" cy="804438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2" name="组合 51"/>
            <p:cNvGrpSpPr/>
            <p:nvPr/>
          </p:nvGrpSpPr>
          <p:grpSpPr>
            <a:xfrm>
              <a:off x="6936367" y="2259075"/>
              <a:ext cx="368698" cy="310742"/>
              <a:chOff x="3526102" y="915987"/>
              <a:chExt cx="560236" cy="47217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53" name="Freeform 5"/>
              <p:cNvSpPr>
                <a:spLocks/>
              </p:cNvSpPr>
              <p:nvPr/>
            </p:nvSpPr>
            <p:spPr bwMode="auto">
              <a:xfrm>
                <a:off x="3526102" y="992809"/>
                <a:ext cx="370992" cy="249202"/>
              </a:xfrm>
              <a:custGeom>
                <a:avLst/>
                <a:gdLst>
                  <a:gd name="T0" fmla="*/ 594 w 594"/>
                  <a:gd name="T1" fmla="*/ 0 h 399"/>
                  <a:gd name="T2" fmla="*/ 0 w 594"/>
                  <a:gd name="T3" fmla="*/ 82 h 399"/>
                  <a:gd name="T4" fmla="*/ 59 w 594"/>
                  <a:gd name="T5" fmla="*/ 399 h 399"/>
                  <a:gd name="T6" fmla="*/ 454 w 594"/>
                  <a:gd name="T7" fmla="*/ 399 h 399"/>
                  <a:gd name="T8" fmla="*/ 594 w 594"/>
                  <a:gd name="T9" fmla="*/ 0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4" h="399">
                    <a:moveTo>
                      <a:pt x="594" y="0"/>
                    </a:moveTo>
                    <a:lnTo>
                      <a:pt x="0" y="82"/>
                    </a:lnTo>
                    <a:lnTo>
                      <a:pt x="59" y="399"/>
                    </a:lnTo>
                    <a:lnTo>
                      <a:pt x="454" y="399"/>
                    </a:ln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4" name="Freeform 6"/>
              <p:cNvSpPr>
                <a:spLocks/>
              </p:cNvSpPr>
              <p:nvPr/>
            </p:nvSpPr>
            <p:spPr bwMode="auto">
              <a:xfrm>
                <a:off x="3569197" y="915987"/>
                <a:ext cx="517141" cy="382234"/>
              </a:xfrm>
              <a:custGeom>
                <a:avLst/>
                <a:gdLst>
                  <a:gd name="T0" fmla="*/ 339 w 350"/>
                  <a:gd name="T1" fmla="*/ 0 h 259"/>
                  <a:gd name="T2" fmla="*/ 271 w 350"/>
                  <a:gd name="T3" fmla="*/ 0 h 259"/>
                  <a:gd name="T4" fmla="*/ 271 w 350"/>
                  <a:gd name="T5" fmla="*/ 0 h 259"/>
                  <a:gd name="T6" fmla="*/ 269 w 350"/>
                  <a:gd name="T7" fmla="*/ 1 h 259"/>
                  <a:gd name="T8" fmla="*/ 267 w 350"/>
                  <a:gd name="T9" fmla="*/ 1 h 259"/>
                  <a:gd name="T10" fmla="*/ 265 w 350"/>
                  <a:gd name="T11" fmla="*/ 2 h 259"/>
                  <a:gd name="T12" fmla="*/ 264 w 350"/>
                  <a:gd name="T13" fmla="*/ 3 h 259"/>
                  <a:gd name="T14" fmla="*/ 263 w 350"/>
                  <a:gd name="T15" fmla="*/ 5 h 259"/>
                  <a:gd name="T16" fmla="*/ 261 w 350"/>
                  <a:gd name="T17" fmla="*/ 7 h 259"/>
                  <a:gd name="T18" fmla="*/ 261 w 350"/>
                  <a:gd name="T19" fmla="*/ 7 h 259"/>
                  <a:gd name="T20" fmla="*/ 176 w 350"/>
                  <a:gd name="T21" fmla="*/ 238 h 259"/>
                  <a:gd name="T22" fmla="*/ 10 w 350"/>
                  <a:gd name="T23" fmla="*/ 238 h 259"/>
                  <a:gd name="T24" fmla="*/ 0 w 350"/>
                  <a:gd name="T25" fmla="*/ 248 h 259"/>
                  <a:gd name="T26" fmla="*/ 10 w 350"/>
                  <a:gd name="T27" fmla="*/ 259 h 259"/>
                  <a:gd name="T28" fmla="*/ 184 w 350"/>
                  <a:gd name="T29" fmla="*/ 259 h 259"/>
                  <a:gd name="T30" fmla="*/ 187 w 350"/>
                  <a:gd name="T31" fmla="*/ 258 h 259"/>
                  <a:gd name="T32" fmla="*/ 188 w 350"/>
                  <a:gd name="T33" fmla="*/ 258 h 259"/>
                  <a:gd name="T34" fmla="*/ 191 w 350"/>
                  <a:gd name="T35" fmla="*/ 256 h 259"/>
                  <a:gd name="T36" fmla="*/ 191 w 350"/>
                  <a:gd name="T37" fmla="*/ 255 h 259"/>
                  <a:gd name="T38" fmla="*/ 193 w 350"/>
                  <a:gd name="T39" fmla="*/ 253 h 259"/>
                  <a:gd name="T40" fmla="*/ 194 w 350"/>
                  <a:gd name="T41" fmla="*/ 252 h 259"/>
                  <a:gd name="T42" fmla="*/ 194 w 350"/>
                  <a:gd name="T43" fmla="*/ 252 h 259"/>
                  <a:gd name="T44" fmla="*/ 279 w 350"/>
                  <a:gd name="T45" fmla="*/ 21 h 259"/>
                  <a:gd name="T46" fmla="*/ 339 w 350"/>
                  <a:gd name="T47" fmla="*/ 21 h 259"/>
                  <a:gd name="T48" fmla="*/ 350 w 350"/>
                  <a:gd name="T49" fmla="*/ 11 h 259"/>
                  <a:gd name="T50" fmla="*/ 339 w 350"/>
                  <a:gd name="T51" fmla="*/ 0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50" h="259">
                    <a:moveTo>
                      <a:pt x="339" y="0"/>
                    </a:moveTo>
                    <a:cubicBezTo>
                      <a:pt x="271" y="0"/>
                      <a:pt x="271" y="0"/>
                      <a:pt x="271" y="0"/>
                    </a:cubicBezTo>
                    <a:cubicBezTo>
                      <a:pt x="271" y="0"/>
                      <a:pt x="271" y="0"/>
                      <a:pt x="271" y="0"/>
                    </a:cubicBezTo>
                    <a:cubicBezTo>
                      <a:pt x="270" y="0"/>
                      <a:pt x="269" y="1"/>
                      <a:pt x="269" y="1"/>
                    </a:cubicBezTo>
                    <a:cubicBezTo>
                      <a:pt x="268" y="1"/>
                      <a:pt x="267" y="1"/>
                      <a:pt x="267" y="1"/>
                    </a:cubicBezTo>
                    <a:cubicBezTo>
                      <a:pt x="266" y="1"/>
                      <a:pt x="266" y="2"/>
                      <a:pt x="265" y="2"/>
                    </a:cubicBezTo>
                    <a:cubicBezTo>
                      <a:pt x="265" y="3"/>
                      <a:pt x="264" y="3"/>
                      <a:pt x="264" y="3"/>
                    </a:cubicBezTo>
                    <a:cubicBezTo>
                      <a:pt x="263" y="4"/>
                      <a:pt x="263" y="4"/>
                      <a:pt x="263" y="5"/>
                    </a:cubicBezTo>
                    <a:cubicBezTo>
                      <a:pt x="262" y="6"/>
                      <a:pt x="262" y="6"/>
                      <a:pt x="261" y="7"/>
                    </a:cubicBezTo>
                    <a:cubicBezTo>
                      <a:pt x="261" y="7"/>
                      <a:pt x="261" y="7"/>
                      <a:pt x="261" y="7"/>
                    </a:cubicBezTo>
                    <a:cubicBezTo>
                      <a:pt x="176" y="238"/>
                      <a:pt x="176" y="238"/>
                      <a:pt x="176" y="238"/>
                    </a:cubicBezTo>
                    <a:cubicBezTo>
                      <a:pt x="10" y="238"/>
                      <a:pt x="10" y="238"/>
                      <a:pt x="10" y="238"/>
                    </a:cubicBezTo>
                    <a:cubicBezTo>
                      <a:pt x="4" y="238"/>
                      <a:pt x="0" y="243"/>
                      <a:pt x="0" y="248"/>
                    </a:cubicBezTo>
                    <a:cubicBezTo>
                      <a:pt x="0" y="254"/>
                      <a:pt x="4" y="259"/>
                      <a:pt x="10" y="259"/>
                    </a:cubicBezTo>
                    <a:cubicBezTo>
                      <a:pt x="184" y="259"/>
                      <a:pt x="184" y="259"/>
                      <a:pt x="184" y="259"/>
                    </a:cubicBezTo>
                    <a:cubicBezTo>
                      <a:pt x="185" y="259"/>
                      <a:pt x="186" y="259"/>
                      <a:pt x="187" y="258"/>
                    </a:cubicBezTo>
                    <a:cubicBezTo>
                      <a:pt x="188" y="258"/>
                      <a:pt x="188" y="258"/>
                      <a:pt x="188" y="258"/>
                    </a:cubicBezTo>
                    <a:cubicBezTo>
                      <a:pt x="189" y="257"/>
                      <a:pt x="190" y="257"/>
                      <a:pt x="191" y="256"/>
                    </a:cubicBezTo>
                    <a:cubicBezTo>
                      <a:pt x="191" y="256"/>
                      <a:pt x="191" y="256"/>
                      <a:pt x="191" y="255"/>
                    </a:cubicBezTo>
                    <a:cubicBezTo>
                      <a:pt x="192" y="255"/>
                      <a:pt x="193" y="254"/>
                      <a:pt x="193" y="253"/>
                    </a:cubicBezTo>
                    <a:cubicBezTo>
                      <a:pt x="193" y="253"/>
                      <a:pt x="193" y="253"/>
                      <a:pt x="194" y="252"/>
                    </a:cubicBezTo>
                    <a:cubicBezTo>
                      <a:pt x="194" y="252"/>
                      <a:pt x="194" y="252"/>
                      <a:pt x="194" y="252"/>
                    </a:cubicBezTo>
                    <a:cubicBezTo>
                      <a:pt x="279" y="21"/>
                      <a:pt x="279" y="21"/>
                      <a:pt x="279" y="21"/>
                    </a:cubicBezTo>
                    <a:cubicBezTo>
                      <a:pt x="339" y="21"/>
                      <a:pt x="339" y="21"/>
                      <a:pt x="339" y="21"/>
                    </a:cubicBezTo>
                    <a:cubicBezTo>
                      <a:pt x="345" y="21"/>
                      <a:pt x="350" y="17"/>
                      <a:pt x="350" y="11"/>
                    </a:cubicBezTo>
                    <a:cubicBezTo>
                      <a:pt x="350" y="5"/>
                      <a:pt x="345" y="0"/>
                      <a:pt x="33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5" name="Oval 7"/>
              <p:cNvSpPr>
                <a:spLocks noChangeArrowheads="1"/>
              </p:cNvSpPr>
              <p:nvPr/>
            </p:nvSpPr>
            <p:spPr bwMode="auto">
              <a:xfrm>
                <a:off x="358668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6" name="Oval 8"/>
              <p:cNvSpPr>
                <a:spLocks noChangeArrowheads="1"/>
              </p:cNvSpPr>
              <p:nvPr/>
            </p:nvSpPr>
            <p:spPr bwMode="auto">
              <a:xfrm>
                <a:off x="3772805" y="1317583"/>
                <a:ext cx="71201" cy="7057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7644498" y="4468358"/>
            <a:ext cx="804438" cy="804438"/>
            <a:chOff x="7644498" y="4468358"/>
            <a:chExt cx="804438" cy="804438"/>
          </a:xfrm>
        </p:grpSpPr>
        <p:sp>
          <p:nvSpPr>
            <p:cNvPr id="58" name="椭圆 57"/>
            <p:cNvSpPr/>
            <p:nvPr/>
          </p:nvSpPr>
          <p:spPr>
            <a:xfrm>
              <a:off x="7644498" y="4468358"/>
              <a:ext cx="804438" cy="804438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7922868" y="4703788"/>
              <a:ext cx="247698" cy="316775"/>
              <a:chOff x="1605186" y="572440"/>
              <a:chExt cx="563562" cy="720725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0" name="Freeform 32"/>
              <p:cNvSpPr>
                <a:spLocks/>
              </p:cNvSpPr>
              <p:nvPr/>
            </p:nvSpPr>
            <p:spPr bwMode="auto">
              <a:xfrm>
                <a:off x="1814736" y="572440"/>
                <a:ext cx="142875" cy="720725"/>
              </a:xfrm>
              <a:custGeom>
                <a:avLst/>
                <a:gdLst>
                  <a:gd name="T0" fmla="*/ 64 w 64"/>
                  <a:gd name="T1" fmla="*/ 289 h 321"/>
                  <a:gd name="T2" fmla="*/ 32 w 64"/>
                  <a:gd name="T3" fmla="*/ 321 h 321"/>
                  <a:gd name="T4" fmla="*/ 0 w 64"/>
                  <a:gd name="T5" fmla="*/ 289 h 321"/>
                  <a:gd name="T6" fmla="*/ 0 w 64"/>
                  <a:gd name="T7" fmla="*/ 32 h 321"/>
                  <a:gd name="T8" fmla="*/ 32 w 64"/>
                  <a:gd name="T9" fmla="*/ 0 h 321"/>
                  <a:gd name="T10" fmla="*/ 64 w 64"/>
                  <a:gd name="T11" fmla="*/ 32 h 321"/>
                  <a:gd name="T12" fmla="*/ 64 w 64"/>
                  <a:gd name="T13" fmla="*/ 289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321">
                    <a:moveTo>
                      <a:pt x="64" y="289"/>
                    </a:moveTo>
                    <a:cubicBezTo>
                      <a:pt x="64" y="307"/>
                      <a:pt x="49" y="321"/>
                      <a:pt x="32" y="321"/>
                    </a:cubicBezTo>
                    <a:cubicBezTo>
                      <a:pt x="14" y="321"/>
                      <a:pt x="0" y="307"/>
                      <a:pt x="0" y="289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28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33"/>
              <p:cNvSpPr>
                <a:spLocks/>
              </p:cNvSpPr>
              <p:nvPr/>
            </p:nvSpPr>
            <p:spPr bwMode="auto">
              <a:xfrm>
                <a:off x="1605186" y="1012177"/>
                <a:ext cx="141288" cy="280988"/>
              </a:xfrm>
              <a:custGeom>
                <a:avLst/>
                <a:gdLst>
                  <a:gd name="T0" fmla="*/ 63 w 63"/>
                  <a:gd name="T1" fmla="*/ 93 h 125"/>
                  <a:gd name="T2" fmla="*/ 32 w 63"/>
                  <a:gd name="T3" fmla="*/ 125 h 125"/>
                  <a:gd name="T4" fmla="*/ 0 w 63"/>
                  <a:gd name="T5" fmla="*/ 93 h 125"/>
                  <a:gd name="T6" fmla="*/ 0 w 63"/>
                  <a:gd name="T7" fmla="*/ 32 h 125"/>
                  <a:gd name="T8" fmla="*/ 32 w 63"/>
                  <a:gd name="T9" fmla="*/ 0 h 125"/>
                  <a:gd name="T10" fmla="*/ 63 w 63"/>
                  <a:gd name="T11" fmla="*/ 32 h 125"/>
                  <a:gd name="T12" fmla="*/ 63 w 63"/>
                  <a:gd name="T13" fmla="*/ 93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25">
                    <a:moveTo>
                      <a:pt x="63" y="93"/>
                    </a:moveTo>
                    <a:cubicBezTo>
                      <a:pt x="63" y="111"/>
                      <a:pt x="49" y="125"/>
                      <a:pt x="32" y="125"/>
                    </a:cubicBezTo>
                    <a:cubicBezTo>
                      <a:pt x="14" y="125"/>
                      <a:pt x="0" y="111"/>
                      <a:pt x="0" y="93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3" y="14"/>
                      <a:pt x="63" y="32"/>
                    </a:cubicBezTo>
                    <a:lnTo>
                      <a:pt x="63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34"/>
              <p:cNvSpPr>
                <a:spLocks/>
              </p:cNvSpPr>
              <p:nvPr/>
            </p:nvSpPr>
            <p:spPr bwMode="auto">
              <a:xfrm>
                <a:off x="2025873" y="804215"/>
                <a:ext cx="142875" cy="488950"/>
              </a:xfrm>
              <a:custGeom>
                <a:avLst/>
                <a:gdLst>
                  <a:gd name="T0" fmla="*/ 64 w 64"/>
                  <a:gd name="T1" fmla="*/ 186 h 218"/>
                  <a:gd name="T2" fmla="*/ 32 w 64"/>
                  <a:gd name="T3" fmla="*/ 218 h 218"/>
                  <a:gd name="T4" fmla="*/ 0 w 64"/>
                  <a:gd name="T5" fmla="*/ 186 h 218"/>
                  <a:gd name="T6" fmla="*/ 0 w 64"/>
                  <a:gd name="T7" fmla="*/ 32 h 218"/>
                  <a:gd name="T8" fmla="*/ 32 w 64"/>
                  <a:gd name="T9" fmla="*/ 0 h 218"/>
                  <a:gd name="T10" fmla="*/ 64 w 64"/>
                  <a:gd name="T11" fmla="*/ 32 h 218"/>
                  <a:gd name="T12" fmla="*/ 64 w 64"/>
                  <a:gd name="T13" fmla="*/ 186 h 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218">
                    <a:moveTo>
                      <a:pt x="64" y="186"/>
                    </a:moveTo>
                    <a:cubicBezTo>
                      <a:pt x="64" y="204"/>
                      <a:pt x="49" y="218"/>
                      <a:pt x="32" y="218"/>
                    </a:cubicBezTo>
                    <a:cubicBezTo>
                      <a:pt x="14" y="218"/>
                      <a:pt x="0" y="204"/>
                      <a:pt x="0" y="186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49" y="0"/>
                      <a:pt x="64" y="14"/>
                      <a:pt x="64" y="32"/>
                    </a:cubicBezTo>
                    <a:lnTo>
                      <a:pt x="64" y="18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5748435" y="3469171"/>
            <a:ext cx="804438" cy="804438"/>
            <a:chOff x="5748435" y="3469171"/>
            <a:chExt cx="804438" cy="804438"/>
          </a:xfrm>
        </p:grpSpPr>
        <p:sp>
          <p:nvSpPr>
            <p:cNvPr id="64" name="椭圆 63"/>
            <p:cNvSpPr/>
            <p:nvPr/>
          </p:nvSpPr>
          <p:spPr>
            <a:xfrm>
              <a:off x="5748435" y="3469171"/>
              <a:ext cx="804438" cy="804438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6013024" y="3740826"/>
              <a:ext cx="283976" cy="281047"/>
              <a:chOff x="6967126" y="4092464"/>
              <a:chExt cx="453105" cy="448433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66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7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4805504" y="2012786"/>
            <a:ext cx="804438" cy="804438"/>
            <a:chOff x="4805504" y="2012786"/>
            <a:chExt cx="804438" cy="804438"/>
          </a:xfrm>
        </p:grpSpPr>
        <p:sp>
          <p:nvSpPr>
            <p:cNvPr id="69" name="椭圆 68"/>
            <p:cNvSpPr/>
            <p:nvPr/>
          </p:nvSpPr>
          <p:spPr>
            <a:xfrm>
              <a:off x="4805504" y="2012786"/>
              <a:ext cx="804438" cy="804438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0" name="组合 69"/>
            <p:cNvGrpSpPr/>
            <p:nvPr/>
          </p:nvGrpSpPr>
          <p:grpSpPr>
            <a:xfrm>
              <a:off x="5061517" y="2277874"/>
              <a:ext cx="292412" cy="279657"/>
              <a:chOff x="1004888" y="993775"/>
              <a:chExt cx="2438400" cy="2332038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71" name="Freeform 25"/>
              <p:cNvSpPr>
                <a:spLocks/>
              </p:cNvSpPr>
              <p:nvPr/>
            </p:nvSpPr>
            <p:spPr bwMode="auto">
              <a:xfrm>
                <a:off x="1898651" y="2670175"/>
                <a:ext cx="655638" cy="655638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任意多边形 71"/>
              <p:cNvSpPr>
                <a:spLocks noChangeArrowheads="1"/>
              </p:cNvSpPr>
              <p:nvPr/>
            </p:nvSpPr>
            <p:spPr bwMode="auto">
              <a:xfrm>
                <a:off x="1004888" y="993775"/>
                <a:ext cx="2438400" cy="1774825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3" name="文本框 72"/>
          <p:cNvSpPr txBox="1"/>
          <p:nvPr/>
        </p:nvSpPr>
        <p:spPr>
          <a:xfrm>
            <a:off x="1985214" y="1347391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6777F"/>
                </a:solidFill>
              </a:rPr>
              <a:t>协调</a:t>
            </a:r>
            <a:endParaRPr lang="en-US" altLang="zh-CN" sz="2800" b="1" dirty="0">
              <a:solidFill>
                <a:srgbClr val="56777F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56777F"/>
                </a:solidFill>
              </a:rPr>
              <a:t>奋斗目标</a:t>
            </a:r>
          </a:p>
        </p:txBody>
      </p:sp>
      <p:sp>
        <p:nvSpPr>
          <p:cNvPr id="74" name="文本框 73"/>
          <p:cNvSpPr txBox="1"/>
          <p:nvPr/>
        </p:nvSpPr>
        <p:spPr>
          <a:xfrm>
            <a:off x="8815442" y="1316099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564B45"/>
                </a:solidFill>
              </a:rPr>
              <a:t>协调</a:t>
            </a:r>
            <a:endParaRPr lang="en-US" altLang="zh-CN" sz="2800" b="1" dirty="0">
              <a:solidFill>
                <a:srgbClr val="564B45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564B45"/>
                </a:solidFill>
              </a:rPr>
              <a:t>思想认识</a:t>
            </a:r>
          </a:p>
        </p:txBody>
      </p:sp>
      <p:sp>
        <p:nvSpPr>
          <p:cNvPr id="75" name="文本框 74"/>
          <p:cNvSpPr txBox="1"/>
          <p:nvPr/>
        </p:nvSpPr>
        <p:spPr>
          <a:xfrm>
            <a:off x="9283938" y="5686696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F35157"/>
                </a:solidFill>
              </a:rPr>
              <a:t>协调</a:t>
            </a:r>
            <a:endParaRPr lang="en-US" altLang="zh-CN" sz="2800" b="1" dirty="0">
              <a:solidFill>
                <a:srgbClr val="F35157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F35157"/>
                </a:solidFill>
              </a:rPr>
              <a:t>政策措施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467928" y="5686697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8EA3A4"/>
                </a:solidFill>
              </a:rPr>
              <a:t>协调</a:t>
            </a:r>
            <a:endParaRPr lang="en-US" altLang="zh-CN" sz="2800" b="1" dirty="0">
              <a:solidFill>
                <a:srgbClr val="8EA3A4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8EA3A4"/>
                </a:solidFill>
              </a:rPr>
              <a:t>工作计划</a:t>
            </a:r>
          </a:p>
        </p:txBody>
      </p:sp>
      <p:sp>
        <p:nvSpPr>
          <p:cNvPr id="77" name="文本框 76"/>
          <p:cNvSpPr txBox="1"/>
          <p:nvPr/>
        </p:nvSpPr>
        <p:spPr>
          <a:xfrm>
            <a:off x="5365163" y="5499892"/>
            <a:ext cx="1620957" cy="95410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79777C"/>
                </a:solidFill>
              </a:rPr>
              <a:t>协调</a:t>
            </a:r>
            <a:endParaRPr lang="en-US" altLang="zh-CN" sz="2800" b="1" dirty="0">
              <a:solidFill>
                <a:srgbClr val="79777C"/>
              </a:solidFill>
            </a:endParaRPr>
          </a:p>
          <a:p>
            <a:pPr algn="ctr"/>
            <a:r>
              <a:rPr lang="zh-CN" altLang="en-US" sz="2800" b="1" dirty="0">
                <a:solidFill>
                  <a:srgbClr val="79777C"/>
                </a:solidFill>
              </a:rPr>
              <a:t>职权关系</a:t>
            </a:r>
          </a:p>
        </p:txBody>
      </p:sp>
      <p:sp>
        <p:nvSpPr>
          <p:cNvPr id="78" name="矩形 77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50104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11000">
        <p15:prstTrans prst="pageCurlDouble"/>
      </p:transition>
    </mc:Choice>
    <mc:Fallback xmlns="">
      <p:transition spd="slow" advClick="0" advTm="1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45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5" grpId="0" animBg="1"/>
      <p:bldP spid="36" grpId="0" animBg="1"/>
      <p:bldP spid="37" grpId="0" animBg="1"/>
      <p:bldP spid="73" grpId="0"/>
      <p:bldP spid="74" grpId="0"/>
      <p:bldP spid="75" grpId="0"/>
      <p:bldP spid="76" grpId="0"/>
      <p:bldP spid="7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矩形 42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矩形 50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文本框 46"/>
          <p:cNvSpPr txBox="1"/>
          <p:nvPr/>
        </p:nvSpPr>
        <p:spPr>
          <a:xfrm>
            <a:off x="4615601" y="-36859"/>
            <a:ext cx="296747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7200" b="1" dirty="0">
                <a:solidFill>
                  <a:schemeClr val="bg1">
                    <a:lumMod val="50000"/>
                  </a:schemeClr>
                </a:solidFill>
                <a:effectLst>
                  <a:innerShdw blurRad="63500" dist="25400" dir="13500000">
                    <a:prstClr val="black">
                      <a:alpha val="50000"/>
                    </a:prstClr>
                  </a:innerShdw>
                </a:effectLst>
                <a:latin typeface="幼圆" panose="02010509060101010101" pitchFamily="49" charset="-122"/>
                <a:ea typeface="幼圆" panose="02010509060101010101" pitchFamily="49" charset="-122"/>
              </a:rPr>
              <a:t>目  录</a:t>
            </a:r>
          </a:p>
        </p:txBody>
      </p:sp>
      <p:grpSp>
        <p:nvGrpSpPr>
          <p:cNvPr id="48" name="组合 47"/>
          <p:cNvGrpSpPr>
            <a:grpSpLocks noChangeAspect="1"/>
          </p:cNvGrpSpPr>
          <p:nvPr/>
        </p:nvGrpSpPr>
        <p:grpSpPr>
          <a:xfrm>
            <a:off x="5387487" y="1333455"/>
            <a:ext cx="1386555" cy="252000"/>
            <a:chOff x="5203866" y="4117280"/>
            <a:chExt cx="1800183" cy="327175"/>
          </a:xfrm>
        </p:grpSpPr>
        <p:sp>
          <p:nvSpPr>
            <p:cNvPr id="49" name="椭圆 48"/>
            <p:cNvSpPr/>
            <p:nvPr/>
          </p:nvSpPr>
          <p:spPr>
            <a:xfrm>
              <a:off x="5203866" y="4117280"/>
              <a:ext cx="324465" cy="324465"/>
            </a:xfrm>
            <a:prstGeom prst="ellipse">
              <a:avLst/>
            </a:prstGeom>
            <a:solidFill>
              <a:srgbClr val="5677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椭圆 49"/>
            <p:cNvSpPr/>
            <p:nvPr/>
          </p:nvSpPr>
          <p:spPr>
            <a:xfrm>
              <a:off x="5699280" y="4119989"/>
              <a:ext cx="324465" cy="324465"/>
            </a:xfrm>
            <a:prstGeom prst="ellipse">
              <a:avLst/>
            </a:prstGeom>
            <a:solidFill>
              <a:srgbClr val="7977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6188849" y="4119990"/>
              <a:ext cx="324465" cy="324465"/>
            </a:xfrm>
            <a:prstGeom prst="ellipse">
              <a:avLst/>
            </a:prstGeom>
            <a:solidFill>
              <a:srgbClr val="564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6679584" y="4117280"/>
              <a:ext cx="324465" cy="324465"/>
            </a:xfrm>
            <a:prstGeom prst="ellipse">
              <a:avLst/>
            </a:prstGeom>
            <a:solidFill>
              <a:srgbClr val="F4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84" name="直接连接符 83"/>
          <p:cNvCxnSpPr/>
          <p:nvPr/>
        </p:nvCxnSpPr>
        <p:spPr>
          <a:xfrm>
            <a:off x="6888960" y="1456708"/>
            <a:ext cx="288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直接连接符 84"/>
          <p:cNvCxnSpPr/>
          <p:nvPr/>
        </p:nvCxnSpPr>
        <p:spPr>
          <a:xfrm>
            <a:off x="2361489" y="1456708"/>
            <a:ext cx="2880000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7" name="组合 86"/>
          <p:cNvGrpSpPr/>
          <p:nvPr/>
        </p:nvGrpSpPr>
        <p:grpSpPr>
          <a:xfrm>
            <a:off x="572661" y="2661032"/>
            <a:ext cx="5064739" cy="1236410"/>
            <a:chOff x="572661" y="2661032"/>
            <a:chExt cx="5064739" cy="1236410"/>
          </a:xfrm>
        </p:grpSpPr>
        <p:grpSp>
          <p:nvGrpSpPr>
            <p:cNvPr id="88" name="组合 87"/>
            <p:cNvGrpSpPr/>
            <p:nvPr/>
          </p:nvGrpSpPr>
          <p:grpSpPr>
            <a:xfrm>
              <a:off x="572661" y="2661032"/>
              <a:ext cx="5064739" cy="1236410"/>
              <a:chOff x="322748" y="3665374"/>
              <a:chExt cx="5680529" cy="1027864"/>
            </a:xfrm>
          </p:grpSpPr>
          <p:sp>
            <p:nvSpPr>
              <p:cNvPr id="94" name="圆角矩形 93"/>
              <p:cNvSpPr/>
              <p:nvPr/>
            </p:nvSpPr>
            <p:spPr>
              <a:xfrm>
                <a:off x="322748" y="3665374"/>
                <a:ext cx="5680529" cy="10278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5400000" scaled="0"/>
              </a:gradFill>
              <a:ln>
                <a:noFill/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圆角矩形 94"/>
              <p:cNvSpPr/>
              <p:nvPr/>
            </p:nvSpPr>
            <p:spPr>
              <a:xfrm>
                <a:off x="657764" y="3785998"/>
                <a:ext cx="4875996" cy="7842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9" name="椭圆 88"/>
            <p:cNvSpPr/>
            <p:nvPr/>
          </p:nvSpPr>
          <p:spPr>
            <a:xfrm>
              <a:off x="871360" y="2821631"/>
              <a:ext cx="927460" cy="9274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4C4C4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>
              <a:spLocks noChangeAspect="1"/>
            </p:cNvSpPr>
            <p:nvPr/>
          </p:nvSpPr>
          <p:spPr>
            <a:xfrm>
              <a:off x="955517" y="2906352"/>
              <a:ext cx="729166" cy="729166"/>
            </a:xfrm>
            <a:prstGeom prst="ellipse">
              <a:avLst/>
            </a:prstGeom>
            <a:solidFill>
              <a:srgbClr val="56777F"/>
            </a:solidFill>
            <a:ln w="6350">
              <a:solidFill>
                <a:schemeClr val="bg1">
                  <a:alpha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文本框 90"/>
            <p:cNvSpPr txBox="1"/>
            <p:nvPr/>
          </p:nvSpPr>
          <p:spPr>
            <a:xfrm>
              <a:off x="1012704" y="2968890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方正姚体" panose="02010601030101010101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Arial Rounded MT Bold" panose="020F070403050403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92" name="燕尾形 91"/>
            <p:cNvSpPr/>
            <p:nvPr/>
          </p:nvSpPr>
          <p:spPr>
            <a:xfrm flipH="1">
              <a:off x="5285860" y="3163500"/>
              <a:ext cx="272406" cy="228600"/>
            </a:xfrm>
            <a:prstGeom prst="chevron">
              <a:avLst/>
            </a:prstGeom>
            <a:solidFill>
              <a:srgbClr val="56777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3" name="文本框 92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2162621" y="2904059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个人简介</a:t>
              </a: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72661" y="4731829"/>
            <a:ext cx="5064739" cy="1236410"/>
            <a:chOff x="572661" y="4731829"/>
            <a:chExt cx="5064739" cy="1236410"/>
          </a:xfrm>
        </p:grpSpPr>
        <p:grpSp>
          <p:nvGrpSpPr>
            <p:cNvPr id="97" name="组合 96"/>
            <p:cNvGrpSpPr/>
            <p:nvPr/>
          </p:nvGrpSpPr>
          <p:grpSpPr>
            <a:xfrm>
              <a:off x="572661" y="4731829"/>
              <a:ext cx="5064739" cy="1236410"/>
              <a:chOff x="322748" y="3665374"/>
              <a:chExt cx="5680529" cy="1027864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322748" y="3665374"/>
                <a:ext cx="5680529" cy="10278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5400000" scaled="0"/>
              </a:gradFill>
              <a:ln>
                <a:noFill/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圆角矩形 103"/>
              <p:cNvSpPr/>
              <p:nvPr/>
            </p:nvSpPr>
            <p:spPr>
              <a:xfrm>
                <a:off x="657764" y="3785998"/>
                <a:ext cx="4875996" cy="7842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98" name="椭圆 97"/>
            <p:cNvSpPr/>
            <p:nvPr/>
          </p:nvSpPr>
          <p:spPr>
            <a:xfrm>
              <a:off x="871360" y="4892428"/>
              <a:ext cx="927460" cy="9274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4C4C4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椭圆 98"/>
            <p:cNvSpPr>
              <a:spLocks noChangeAspect="1"/>
            </p:cNvSpPr>
            <p:nvPr/>
          </p:nvSpPr>
          <p:spPr>
            <a:xfrm>
              <a:off x="955517" y="4977149"/>
              <a:ext cx="729166" cy="729166"/>
            </a:xfrm>
            <a:prstGeom prst="ellipse">
              <a:avLst/>
            </a:prstGeom>
            <a:solidFill>
              <a:srgbClr val="564B45"/>
            </a:solidFill>
            <a:ln w="6350">
              <a:solidFill>
                <a:schemeClr val="bg1">
                  <a:alpha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燕尾形 99"/>
            <p:cNvSpPr/>
            <p:nvPr/>
          </p:nvSpPr>
          <p:spPr>
            <a:xfrm flipH="1">
              <a:off x="5285860" y="5234297"/>
              <a:ext cx="272406" cy="228600"/>
            </a:xfrm>
            <a:prstGeom prst="chevron">
              <a:avLst/>
            </a:prstGeom>
            <a:solidFill>
              <a:srgbClr val="564B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1012704" y="5039687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方正姚体" panose="02010601030101010101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Arial Rounded MT Bold" panose="020F070403050403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102" name="文本框 101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2162621" y="4975106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胜任能力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524129" y="2661032"/>
            <a:ext cx="5064739" cy="1236410"/>
            <a:chOff x="6524129" y="2661032"/>
            <a:chExt cx="5064739" cy="1236410"/>
          </a:xfrm>
        </p:grpSpPr>
        <p:grpSp>
          <p:nvGrpSpPr>
            <p:cNvPr id="106" name="组合 105"/>
            <p:cNvGrpSpPr/>
            <p:nvPr/>
          </p:nvGrpSpPr>
          <p:grpSpPr>
            <a:xfrm>
              <a:off x="6524129" y="2661032"/>
              <a:ext cx="5064739" cy="1236410"/>
              <a:chOff x="322748" y="3665374"/>
              <a:chExt cx="5680529" cy="1027864"/>
            </a:xfrm>
          </p:grpSpPr>
          <p:sp>
            <p:nvSpPr>
              <p:cNvPr id="112" name="圆角矩形 111"/>
              <p:cNvSpPr/>
              <p:nvPr/>
            </p:nvSpPr>
            <p:spPr>
              <a:xfrm>
                <a:off x="322748" y="3665374"/>
                <a:ext cx="5680529" cy="10278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5400000" scaled="0"/>
              </a:gradFill>
              <a:ln>
                <a:noFill/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3" name="圆角矩形 112"/>
              <p:cNvSpPr/>
              <p:nvPr/>
            </p:nvSpPr>
            <p:spPr>
              <a:xfrm>
                <a:off x="657764" y="3785998"/>
                <a:ext cx="4875996" cy="7842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07" name="椭圆 106"/>
            <p:cNvSpPr/>
            <p:nvPr/>
          </p:nvSpPr>
          <p:spPr>
            <a:xfrm>
              <a:off x="6822828" y="2821631"/>
              <a:ext cx="927460" cy="9274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4C4C4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8" name="椭圆 107"/>
            <p:cNvSpPr>
              <a:spLocks noChangeAspect="1"/>
            </p:cNvSpPr>
            <p:nvPr/>
          </p:nvSpPr>
          <p:spPr>
            <a:xfrm>
              <a:off x="6906985" y="2906352"/>
              <a:ext cx="729166" cy="729166"/>
            </a:xfrm>
            <a:prstGeom prst="ellipse">
              <a:avLst/>
            </a:prstGeom>
            <a:solidFill>
              <a:srgbClr val="79777C"/>
            </a:solidFill>
            <a:ln w="6350">
              <a:solidFill>
                <a:schemeClr val="bg1">
                  <a:alpha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9" name="燕尾形 108"/>
            <p:cNvSpPr/>
            <p:nvPr/>
          </p:nvSpPr>
          <p:spPr>
            <a:xfrm flipH="1">
              <a:off x="11237328" y="3163500"/>
              <a:ext cx="272406" cy="228600"/>
            </a:xfrm>
            <a:prstGeom prst="chevron">
              <a:avLst/>
            </a:prstGeom>
            <a:solidFill>
              <a:srgbClr val="7977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6964172" y="2968890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方正姚体" panose="02010601030101010101" pitchFamily="2" charset="-122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Arial Rounded MT Bold" panose="020F070403050403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111" name="文本框 110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8194536" y="2900042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岗位认知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6524129" y="4731829"/>
            <a:ext cx="5064739" cy="1236410"/>
            <a:chOff x="6524129" y="4731829"/>
            <a:chExt cx="5064739" cy="1236410"/>
          </a:xfrm>
        </p:grpSpPr>
        <p:grpSp>
          <p:nvGrpSpPr>
            <p:cNvPr id="115" name="组合 114"/>
            <p:cNvGrpSpPr/>
            <p:nvPr/>
          </p:nvGrpSpPr>
          <p:grpSpPr>
            <a:xfrm>
              <a:off x="6524129" y="4731829"/>
              <a:ext cx="5064739" cy="1236410"/>
              <a:chOff x="322748" y="3665374"/>
              <a:chExt cx="5680529" cy="1027864"/>
            </a:xfrm>
          </p:grpSpPr>
          <p:sp>
            <p:nvSpPr>
              <p:cNvPr id="121" name="圆角矩形 120"/>
              <p:cNvSpPr/>
              <p:nvPr/>
            </p:nvSpPr>
            <p:spPr>
              <a:xfrm>
                <a:off x="322748" y="3665374"/>
                <a:ext cx="5680529" cy="1027864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5400000" scaled="0"/>
              </a:gradFill>
              <a:ln>
                <a:noFill/>
              </a:ln>
              <a:effectLst>
                <a:outerShdw blurRad="1270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圆角矩形 121"/>
              <p:cNvSpPr/>
              <p:nvPr/>
            </p:nvSpPr>
            <p:spPr>
              <a:xfrm>
                <a:off x="657764" y="3785998"/>
                <a:ext cx="4875996" cy="78422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0">
                    <a:schemeClr val="bg1"/>
                  </a:gs>
                  <a:gs pos="100000">
                    <a:srgbClr val="D1D1D1"/>
                  </a:gs>
                </a:gsLst>
                <a:lin ang="162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16" name="椭圆 115"/>
            <p:cNvSpPr/>
            <p:nvPr/>
          </p:nvSpPr>
          <p:spPr>
            <a:xfrm>
              <a:off x="6822828" y="4892428"/>
              <a:ext cx="927460" cy="92746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C4C4C4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椭圆 116"/>
            <p:cNvSpPr>
              <a:spLocks noChangeAspect="1"/>
            </p:cNvSpPr>
            <p:nvPr/>
          </p:nvSpPr>
          <p:spPr>
            <a:xfrm>
              <a:off x="6906985" y="4977149"/>
              <a:ext cx="729166" cy="729166"/>
            </a:xfrm>
            <a:prstGeom prst="ellipse">
              <a:avLst/>
            </a:prstGeom>
            <a:solidFill>
              <a:srgbClr val="F45157"/>
            </a:solidFill>
            <a:ln w="6350">
              <a:solidFill>
                <a:schemeClr val="bg1">
                  <a:alpha val="80000"/>
                </a:schemeClr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燕尾形 117"/>
            <p:cNvSpPr/>
            <p:nvPr/>
          </p:nvSpPr>
          <p:spPr>
            <a:xfrm flipH="1">
              <a:off x="11237328" y="5234297"/>
              <a:ext cx="272406" cy="228600"/>
            </a:xfrm>
            <a:prstGeom prst="chevron">
              <a:avLst/>
            </a:prstGeom>
            <a:solidFill>
              <a:srgbClr val="F4515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9" name="文本框 118"/>
            <p:cNvSpPr txBox="1"/>
            <p:nvPr/>
          </p:nvSpPr>
          <p:spPr>
            <a:xfrm>
              <a:off x="6964172" y="5039687"/>
              <a:ext cx="67197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Arial Rounded MT Bold" panose="020F0704030504030204" pitchFamily="34" charset="0"/>
                  <a:ea typeface="方正姚体" panose="02010601030101010101" pitchFamily="2" charset="-122"/>
                </a:rPr>
                <a:t>04</a:t>
              </a:r>
              <a:endParaRPr lang="zh-CN" altLang="en-US" sz="3200" dirty="0">
                <a:solidFill>
                  <a:schemeClr val="bg1"/>
                </a:solidFill>
                <a:latin typeface="Arial Rounded MT Bold" panose="020F0704030504030204" pitchFamily="34" charset="0"/>
                <a:ea typeface="方正姚体" panose="02010601030101010101" pitchFamily="2" charset="-122"/>
              </a:endParaRPr>
            </a:p>
          </p:txBody>
        </p:sp>
        <p:sp>
          <p:nvSpPr>
            <p:cNvPr id="120" name="文本框 119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8194536" y="4984803"/>
              <a:ext cx="2236510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40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工作规划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6230892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" presetClass="entr" presetSubtype="4" de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decel="4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" presetClass="entr" presetSubtype="4" decel="44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75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decel="44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团队合作 </a:t>
            </a:r>
            <a:r>
              <a:rPr lang="en-US" altLang="zh-CN" dirty="0"/>
              <a:t>| Teamwork</a:t>
            </a:r>
            <a:endParaRPr lang="zh-CN" altLang="en-US" dirty="0"/>
          </a:p>
        </p:txBody>
      </p:sp>
      <p:sp>
        <p:nvSpPr>
          <p:cNvPr id="99" name="TextBox 370"/>
          <p:cNvSpPr txBox="1"/>
          <p:nvPr/>
        </p:nvSpPr>
        <p:spPr>
          <a:xfrm>
            <a:off x="7615636" y="2475394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itchFamily="34" charset="-122"/>
              </a:rPr>
              <a:t>团队合作</a:t>
            </a:r>
          </a:p>
        </p:txBody>
      </p:sp>
      <p:sp>
        <p:nvSpPr>
          <p:cNvPr id="100" name="TextBox 372"/>
          <p:cNvSpPr txBox="1"/>
          <p:nvPr/>
        </p:nvSpPr>
        <p:spPr>
          <a:xfrm>
            <a:off x="1094142" y="2405194"/>
            <a:ext cx="17235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6777F"/>
                </a:solidFill>
              </a:rPr>
              <a:t>表达与沟通</a:t>
            </a:r>
          </a:p>
        </p:txBody>
      </p:sp>
      <p:sp>
        <p:nvSpPr>
          <p:cNvPr id="101" name="TextBox 373"/>
          <p:cNvSpPr txBox="1"/>
          <p:nvPr/>
        </p:nvSpPr>
        <p:spPr>
          <a:xfrm>
            <a:off x="2234655" y="5774892"/>
            <a:ext cx="23391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564B45"/>
                </a:solidFill>
              </a:rPr>
              <a:t>保持宽容与合作</a:t>
            </a:r>
          </a:p>
        </p:txBody>
      </p:sp>
      <p:sp>
        <p:nvSpPr>
          <p:cNvPr id="102" name="TextBox 374"/>
          <p:cNvSpPr txBox="1"/>
          <p:nvPr/>
        </p:nvSpPr>
        <p:spPr>
          <a:xfrm>
            <a:off x="4718923" y="4648930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srgbClr val="F45157"/>
                </a:solidFill>
              </a:rPr>
              <a:t>全局观念</a:t>
            </a:r>
          </a:p>
        </p:txBody>
      </p:sp>
      <p:sp>
        <p:nvSpPr>
          <p:cNvPr id="103" name="TextBox 375"/>
          <p:cNvSpPr txBox="1"/>
          <p:nvPr/>
        </p:nvSpPr>
        <p:spPr>
          <a:xfrm>
            <a:off x="4225109" y="2859675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>
                <a:solidFill>
                  <a:prstClr val="white">
                    <a:lumMod val="50000"/>
                  </a:prstClr>
                </a:solidFill>
              </a:rPr>
              <a:t>敬业的品质</a:t>
            </a:r>
          </a:p>
        </p:txBody>
      </p:sp>
      <p:sp>
        <p:nvSpPr>
          <p:cNvPr id="104" name="TextBox 376"/>
          <p:cNvSpPr txBox="1"/>
          <p:nvPr/>
        </p:nvSpPr>
        <p:spPr>
          <a:xfrm>
            <a:off x="657180" y="4157958"/>
            <a:ext cx="14157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prstClr val="white">
                    <a:lumMod val="50000"/>
                  </a:prstClr>
                </a:solidFill>
              </a:rPr>
              <a:t>做事主动</a:t>
            </a:r>
          </a:p>
        </p:txBody>
      </p:sp>
      <p:grpSp>
        <p:nvGrpSpPr>
          <p:cNvPr id="105" name="组合 104"/>
          <p:cNvGrpSpPr/>
          <p:nvPr/>
        </p:nvGrpSpPr>
        <p:grpSpPr>
          <a:xfrm>
            <a:off x="2671446" y="2924701"/>
            <a:ext cx="1302476" cy="1302476"/>
            <a:chOff x="304800" y="673100"/>
            <a:chExt cx="4000500" cy="4000500"/>
          </a:xfrm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06" name="同心圆 105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  <p:sp>
          <p:nvSpPr>
            <p:cNvPr id="107" name="椭圆 106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</p:grpSp>
      <p:sp>
        <p:nvSpPr>
          <p:cNvPr id="108" name="椭圆 107"/>
          <p:cNvSpPr/>
          <p:nvPr/>
        </p:nvSpPr>
        <p:spPr>
          <a:xfrm>
            <a:off x="1537855" y="4674425"/>
            <a:ext cx="969388" cy="969388"/>
          </a:xfrm>
          <a:prstGeom prst="ellipse">
            <a:avLst/>
          </a:prstGeom>
          <a:solidFill>
            <a:srgbClr val="564B45"/>
          </a:solidFill>
          <a:ln>
            <a:noFill/>
          </a:ln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</a:endParaRPr>
          </a:p>
        </p:txBody>
      </p:sp>
      <p:sp>
        <p:nvSpPr>
          <p:cNvPr id="109" name="椭圆 108"/>
          <p:cNvSpPr/>
          <p:nvPr/>
        </p:nvSpPr>
        <p:spPr>
          <a:xfrm>
            <a:off x="4573757" y="4203627"/>
            <a:ext cx="366369" cy="366369"/>
          </a:xfrm>
          <a:prstGeom prst="ellipse">
            <a:avLst/>
          </a:prstGeom>
          <a:solidFill>
            <a:srgbClr val="F4515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</a:endParaRPr>
          </a:p>
        </p:txBody>
      </p:sp>
      <p:grpSp>
        <p:nvGrpSpPr>
          <p:cNvPr id="110" name="组合 109"/>
          <p:cNvGrpSpPr/>
          <p:nvPr/>
        </p:nvGrpSpPr>
        <p:grpSpPr>
          <a:xfrm>
            <a:off x="5272491" y="3330627"/>
            <a:ext cx="831871" cy="831871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11" name="同心圆 110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  <p:sp>
          <p:nvSpPr>
            <p:cNvPr id="112" name="椭圆 111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13" name="组合 112"/>
          <p:cNvGrpSpPr/>
          <p:nvPr/>
        </p:nvGrpSpPr>
        <p:grpSpPr>
          <a:xfrm>
            <a:off x="1703414" y="5774892"/>
            <a:ext cx="293036" cy="293036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4" name="同心圆 113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  <p:sp>
          <p:nvSpPr>
            <p:cNvPr id="115" name="椭圆 114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116" name="组合 115"/>
          <p:cNvGrpSpPr/>
          <p:nvPr/>
        </p:nvGrpSpPr>
        <p:grpSpPr>
          <a:xfrm>
            <a:off x="1336279" y="3673081"/>
            <a:ext cx="383892" cy="383892"/>
            <a:chOff x="304800" y="673100"/>
            <a:chExt cx="4000500" cy="4000500"/>
          </a:xfrm>
          <a:effectLst>
            <a:outerShdw blurRad="381000" dist="152400" dir="8100000" algn="tr" rotWithShape="0">
              <a:prstClr val="black">
                <a:alpha val="70000"/>
              </a:prstClr>
            </a:outerShdw>
          </a:effectLst>
        </p:grpSpPr>
        <p:sp>
          <p:nvSpPr>
            <p:cNvPr id="117" name="同心圆 116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  <p:sp>
          <p:nvSpPr>
            <p:cNvPr id="118" name="椭圆 117"/>
            <p:cNvSpPr/>
            <p:nvPr/>
          </p:nvSpPr>
          <p:spPr>
            <a:xfrm>
              <a:off x="479425" y="847725"/>
              <a:ext cx="3651250" cy="3651250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</p:grpSp>
      <p:sp>
        <p:nvSpPr>
          <p:cNvPr id="119" name="椭圆 118"/>
          <p:cNvSpPr/>
          <p:nvPr/>
        </p:nvSpPr>
        <p:spPr>
          <a:xfrm>
            <a:off x="4484670" y="2338282"/>
            <a:ext cx="366369" cy="366369"/>
          </a:xfrm>
          <a:prstGeom prst="ellipse">
            <a:avLst/>
          </a:prstGeom>
          <a:solidFill>
            <a:srgbClr val="79777C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</a:endParaRPr>
          </a:p>
        </p:txBody>
      </p:sp>
      <p:sp>
        <p:nvSpPr>
          <p:cNvPr id="120" name="椭圆 119"/>
          <p:cNvSpPr/>
          <p:nvPr/>
        </p:nvSpPr>
        <p:spPr>
          <a:xfrm>
            <a:off x="5453116" y="5808395"/>
            <a:ext cx="183185" cy="183185"/>
          </a:xfrm>
          <a:prstGeom prst="ellipse">
            <a:avLst/>
          </a:prstGeom>
          <a:solidFill>
            <a:srgbClr val="F45157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</a:endParaRPr>
          </a:p>
        </p:txBody>
      </p:sp>
      <p:grpSp>
        <p:nvGrpSpPr>
          <p:cNvPr id="121" name="组合 120"/>
          <p:cNvGrpSpPr/>
          <p:nvPr/>
        </p:nvGrpSpPr>
        <p:grpSpPr>
          <a:xfrm>
            <a:off x="3816859" y="4725571"/>
            <a:ext cx="850995" cy="850995"/>
            <a:chOff x="304800" y="673100"/>
            <a:chExt cx="4000500" cy="4000500"/>
          </a:xfrm>
          <a:effectLst>
            <a:outerShdw blurRad="317500" dist="190500" dir="8100000" algn="tr" rotWithShape="0">
              <a:prstClr val="black">
                <a:alpha val="50000"/>
              </a:prstClr>
            </a:outerShdw>
          </a:effectLst>
        </p:grpSpPr>
        <p:sp>
          <p:nvSpPr>
            <p:cNvPr id="122" name="同心圆 121"/>
            <p:cNvSpPr/>
            <p:nvPr/>
          </p:nvSpPr>
          <p:spPr>
            <a:xfrm>
              <a:off x="304800" y="673100"/>
              <a:ext cx="4000500" cy="4000500"/>
            </a:xfrm>
            <a:prstGeom prst="donut">
              <a:avLst>
                <a:gd name="adj" fmla="val 4879"/>
              </a:avLst>
            </a:prstGeom>
            <a:gradFill>
              <a:gsLst>
                <a:gs pos="0">
                  <a:schemeClr val="bg1"/>
                </a:gs>
                <a:gs pos="55000">
                  <a:schemeClr val="bg1">
                    <a:lumMod val="95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81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  <p:sp>
          <p:nvSpPr>
            <p:cNvPr id="123" name="椭圆 122"/>
            <p:cNvSpPr/>
            <p:nvPr/>
          </p:nvSpPr>
          <p:spPr>
            <a:xfrm>
              <a:off x="392113" y="760413"/>
              <a:ext cx="3825874" cy="3825874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51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</a:gsLst>
              <a:lin ang="189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C00000"/>
                </a:solidFill>
                <a:latin typeface="微软雅黑" pitchFamily="34" charset="-122"/>
              </a:endParaRPr>
            </a:p>
          </p:txBody>
        </p:sp>
      </p:grpSp>
      <p:sp>
        <p:nvSpPr>
          <p:cNvPr id="124" name="椭圆 123"/>
          <p:cNvSpPr/>
          <p:nvPr/>
        </p:nvSpPr>
        <p:spPr>
          <a:xfrm>
            <a:off x="2840000" y="1986559"/>
            <a:ext cx="366369" cy="366369"/>
          </a:xfrm>
          <a:prstGeom prst="ellipse">
            <a:avLst/>
          </a:prstGeom>
          <a:solidFill>
            <a:srgbClr val="56777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25" name="椭圆 124"/>
          <p:cNvSpPr/>
          <p:nvPr/>
        </p:nvSpPr>
        <p:spPr>
          <a:xfrm>
            <a:off x="3725266" y="4455731"/>
            <a:ext cx="183185" cy="183185"/>
          </a:xfrm>
          <a:prstGeom prst="ellipse">
            <a:avLst/>
          </a:prstGeom>
          <a:solidFill>
            <a:srgbClr val="56777F"/>
          </a:solidFill>
          <a:ln>
            <a:noFill/>
          </a:ln>
          <a:effectLst>
            <a:outerShdw blurRad="254000" dist="127000" dir="8100000" algn="tr" rotWithShape="0">
              <a:prstClr val="black">
                <a:alpha val="6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rgbClr val="C00000"/>
              </a:solidFill>
              <a:latin typeface="微软雅黑" pitchFamily="34" charset="-122"/>
            </a:endParaRPr>
          </a:p>
        </p:txBody>
      </p:sp>
      <p:sp>
        <p:nvSpPr>
          <p:cNvPr id="126" name="TextBox 410"/>
          <p:cNvSpPr txBox="1"/>
          <p:nvPr/>
        </p:nvSpPr>
        <p:spPr>
          <a:xfrm>
            <a:off x="6879534" y="3858817"/>
            <a:ext cx="46085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prstClr val="black">
                    <a:lumMod val="50000"/>
                    <a:lumOff val="50000"/>
                  </a:prstClr>
                </a:solidFill>
              </a:rPr>
              <a:t>建立在团队的基础之上，发挥团队精神、互补互助以达到团队最大工作效率的能力。对于团队的成员来说，不仅要有个人能力，更要有在不同的位置上各尽所能、与其他成员协调合作的能力。</a:t>
            </a:r>
          </a:p>
        </p:txBody>
      </p:sp>
      <p:sp>
        <p:nvSpPr>
          <p:cNvPr id="33" name="矩形 32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444584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5000">
        <p15:prstTrans prst="pageCurlDoubl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50"/>
                            </p:stCondLst>
                            <p:childTnLst>
                              <p:par>
                                <p:cTn id="6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750"/>
                            </p:stCondLst>
                            <p:childTnLst>
                              <p:par>
                                <p:cTn id="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  <p:bldP spid="103" grpId="0"/>
      <p:bldP spid="104" grpId="0"/>
      <p:bldP spid="108" grpId="0" animBg="1"/>
      <p:bldP spid="109" grpId="0" animBg="1"/>
      <p:bldP spid="119" grpId="0" animBg="1"/>
      <p:bldP spid="120" grpId="0" animBg="1"/>
      <p:bldP spid="124" grpId="0" animBg="1"/>
      <p:bldP spid="125" grpId="0" animBg="1"/>
      <p:bldP spid="1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执行力 </a:t>
            </a:r>
            <a:r>
              <a:rPr lang="en-US" altLang="zh-CN" dirty="0"/>
              <a:t>| Executive Force</a:t>
            </a:r>
            <a:endParaRPr lang="zh-CN" altLang="en-US" dirty="0"/>
          </a:p>
        </p:txBody>
      </p:sp>
      <p:grpSp>
        <p:nvGrpSpPr>
          <p:cNvPr id="38" name="组合 37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1255905" y="2191247"/>
            <a:ext cx="2521195" cy="1772051"/>
            <a:chOff x="1255905" y="2191247"/>
            <a:chExt cx="2521195" cy="1772051"/>
          </a:xfrm>
        </p:grpSpPr>
        <p:sp>
          <p:nvSpPr>
            <p:cNvPr id="41" name="任意多边形 4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1255905" y="2704608"/>
              <a:ext cx="798289" cy="745329"/>
            </a:xfrm>
            <a:custGeom>
              <a:avLst/>
              <a:gdLst>
                <a:gd name="connsiteX0" fmla="*/ 439905 w 942326"/>
                <a:gd name="connsiteY0" fmla="*/ 0 h 879812"/>
                <a:gd name="connsiteX1" fmla="*/ 942326 w 942326"/>
                <a:gd name="connsiteY1" fmla="*/ 0 h 879812"/>
                <a:gd name="connsiteX2" fmla="*/ 942326 w 942326"/>
                <a:gd name="connsiteY2" fmla="*/ 106185 h 879812"/>
                <a:gd name="connsiteX3" fmla="*/ 448022 w 942326"/>
                <a:gd name="connsiteY3" fmla="*/ 106185 h 879812"/>
                <a:gd name="connsiteX4" fmla="*/ 448022 w 942326"/>
                <a:gd name="connsiteY4" fmla="*/ 106186 h 879812"/>
                <a:gd name="connsiteX5" fmla="*/ 413902 w 942326"/>
                <a:gd name="connsiteY5" fmla="*/ 107908 h 879812"/>
                <a:gd name="connsiteX6" fmla="*/ 114302 w 942326"/>
                <a:gd name="connsiteY6" fmla="*/ 439906 h 879812"/>
                <a:gd name="connsiteX7" fmla="*/ 448023 w 942326"/>
                <a:gd name="connsiteY7" fmla="*/ 773627 h 879812"/>
                <a:gd name="connsiteX8" fmla="*/ 448032 w 942326"/>
                <a:gd name="connsiteY8" fmla="*/ 773627 h 879812"/>
                <a:gd name="connsiteX9" fmla="*/ 942326 w 942326"/>
                <a:gd name="connsiteY9" fmla="*/ 773627 h 879812"/>
                <a:gd name="connsiteX10" fmla="*/ 942326 w 942326"/>
                <a:gd name="connsiteY10" fmla="*/ 879812 h 879812"/>
                <a:gd name="connsiteX11" fmla="*/ 439918 w 942326"/>
                <a:gd name="connsiteY11" fmla="*/ 879812 h 879812"/>
                <a:gd name="connsiteX12" fmla="*/ 439906 w 942326"/>
                <a:gd name="connsiteY12" fmla="*/ 879812 h 879812"/>
                <a:gd name="connsiteX13" fmla="*/ 0 w 942326"/>
                <a:gd name="connsiteY13" fmla="*/ 439906 h 879812"/>
                <a:gd name="connsiteX14" fmla="*/ 394928 w 942326"/>
                <a:gd name="connsiteY14" fmla="*/ 2272 h 879812"/>
                <a:gd name="connsiteX15" fmla="*/ 439905 w 942326"/>
                <a:gd name="connsiteY15" fmla="*/ 1 h 87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2326" h="879812">
                  <a:moveTo>
                    <a:pt x="439905" y="0"/>
                  </a:moveTo>
                  <a:lnTo>
                    <a:pt x="942326" y="0"/>
                  </a:lnTo>
                  <a:lnTo>
                    <a:pt x="942326" y="106185"/>
                  </a:lnTo>
                  <a:lnTo>
                    <a:pt x="448022" y="106185"/>
                  </a:lnTo>
                  <a:lnTo>
                    <a:pt x="448022" y="106186"/>
                  </a:lnTo>
                  <a:lnTo>
                    <a:pt x="413902" y="107908"/>
                  </a:lnTo>
                  <a:cubicBezTo>
                    <a:pt x="245621" y="124998"/>
                    <a:pt x="114302" y="267117"/>
                    <a:pt x="114302" y="439906"/>
                  </a:cubicBezTo>
                  <a:cubicBezTo>
                    <a:pt x="114302" y="624215"/>
                    <a:pt x="263714" y="773627"/>
                    <a:pt x="448023" y="773627"/>
                  </a:cubicBezTo>
                  <a:lnTo>
                    <a:pt x="448032" y="773627"/>
                  </a:lnTo>
                  <a:lnTo>
                    <a:pt x="942326" y="773627"/>
                  </a:lnTo>
                  <a:lnTo>
                    <a:pt x="942326" y="879812"/>
                  </a:lnTo>
                  <a:lnTo>
                    <a:pt x="439918" y="879812"/>
                  </a:lnTo>
                  <a:lnTo>
                    <a:pt x="439906" y="879812"/>
                  </a:lnTo>
                  <a:cubicBezTo>
                    <a:pt x="196952" y="879812"/>
                    <a:pt x="0" y="682860"/>
                    <a:pt x="0" y="439906"/>
                  </a:cubicBezTo>
                  <a:cubicBezTo>
                    <a:pt x="0" y="212138"/>
                    <a:pt x="173103" y="24799"/>
                    <a:pt x="394928" y="2272"/>
                  </a:cubicBezTo>
                  <a:lnTo>
                    <a:pt x="439905" y="1"/>
                  </a:lnTo>
                  <a:close/>
                </a:path>
              </a:pathLst>
            </a:custGeom>
            <a:solidFill>
              <a:srgbClr val="79777C"/>
            </a:solidFill>
            <a:ln>
              <a:noFill/>
            </a:ln>
            <a:effectLst>
              <a:innerShdw blurRad="50800" dist="254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矩形 4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/>
            <p:nvPr/>
          </p:nvSpPr>
          <p:spPr>
            <a:xfrm>
              <a:off x="2169538" y="2498130"/>
              <a:ext cx="1443074" cy="213481"/>
            </a:xfrm>
            <a:prstGeom prst="rect">
              <a:avLst/>
            </a:prstGeom>
            <a:solidFill>
              <a:srgbClr val="79777C"/>
            </a:solidFill>
            <a:ln>
              <a:noFill/>
            </a:ln>
            <a:effectLst>
              <a:innerShdw blurRad="63500" dist="254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3" name="矩形 4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/>
            <p:nvPr/>
          </p:nvSpPr>
          <p:spPr>
            <a:xfrm>
              <a:off x="2183331" y="3456453"/>
              <a:ext cx="1443074" cy="213481"/>
            </a:xfrm>
            <a:prstGeom prst="rect">
              <a:avLst/>
            </a:prstGeom>
            <a:solidFill>
              <a:srgbClr val="79777C"/>
            </a:solidFill>
            <a:ln>
              <a:noFill/>
            </a:ln>
            <a:effectLst>
              <a:innerShdw blurRad="63500" dist="254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2005049" y="2191247"/>
              <a:ext cx="1772051" cy="1772051"/>
            </a:xfrm>
            <a:prstGeom prst="ellipse">
              <a:avLst/>
            </a:prstGeom>
            <a:noFill/>
            <a:ln w="190500">
              <a:gradFill>
                <a:gsLst>
                  <a:gs pos="0">
                    <a:srgbClr val="FAFBFB"/>
                  </a:gs>
                  <a:gs pos="100000">
                    <a:srgbClr val="D2D5D9"/>
                  </a:gs>
                </a:gsLst>
                <a:lin ang="5400000" scaled="1"/>
              </a:gradFill>
            </a:ln>
            <a:effectLst>
              <a:outerShdw blurRad="1143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 rot="21400420">
              <a:off x="2269181" y="2459266"/>
              <a:ext cx="439834" cy="517728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6" name="文本框 4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2157540" y="2868729"/>
              <a:ext cx="1467068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79777C"/>
                  </a:solidFill>
                </a:rPr>
                <a:t>战略执行力</a:t>
              </a:r>
            </a:p>
          </p:txBody>
        </p:sp>
        <p:grpSp>
          <p:nvGrpSpPr>
            <p:cNvPr id="47" name="组合 4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1542573" y="2939237"/>
              <a:ext cx="244873" cy="241455"/>
              <a:chOff x="6967126" y="4092464"/>
              <a:chExt cx="453105" cy="448433"/>
            </a:xfrm>
            <a:gradFill>
              <a:gsLst>
                <a:gs pos="0">
                  <a:srgbClr val="323369"/>
                </a:gs>
                <a:gs pos="100000">
                  <a:srgbClr val="01B6C9"/>
                </a:gs>
              </a:gsLst>
              <a:lin ang="3600000" scaled="0"/>
            </a:gradFill>
          </p:grpSpPr>
          <p:sp>
            <p:nvSpPr>
              <p:cNvPr id="48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solidFill>
                <a:srgbClr val="797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solidFill>
                <a:srgbClr val="797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50" name="组合 49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4685485" y="2188048"/>
            <a:ext cx="2521195" cy="1772051"/>
            <a:chOff x="4685485" y="2188048"/>
            <a:chExt cx="2521195" cy="1772051"/>
          </a:xfrm>
        </p:grpSpPr>
        <p:sp>
          <p:nvSpPr>
            <p:cNvPr id="51" name="任意多边形 5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4685485" y="2701408"/>
              <a:ext cx="798289" cy="745329"/>
            </a:xfrm>
            <a:custGeom>
              <a:avLst/>
              <a:gdLst>
                <a:gd name="connsiteX0" fmla="*/ 439905 w 942326"/>
                <a:gd name="connsiteY0" fmla="*/ 0 h 879812"/>
                <a:gd name="connsiteX1" fmla="*/ 942326 w 942326"/>
                <a:gd name="connsiteY1" fmla="*/ 0 h 879812"/>
                <a:gd name="connsiteX2" fmla="*/ 942326 w 942326"/>
                <a:gd name="connsiteY2" fmla="*/ 106185 h 879812"/>
                <a:gd name="connsiteX3" fmla="*/ 448022 w 942326"/>
                <a:gd name="connsiteY3" fmla="*/ 106185 h 879812"/>
                <a:gd name="connsiteX4" fmla="*/ 448022 w 942326"/>
                <a:gd name="connsiteY4" fmla="*/ 106186 h 879812"/>
                <a:gd name="connsiteX5" fmla="*/ 413902 w 942326"/>
                <a:gd name="connsiteY5" fmla="*/ 107908 h 879812"/>
                <a:gd name="connsiteX6" fmla="*/ 114302 w 942326"/>
                <a:gd name="connsiteY6" fmla="*/ 439906 h 879812"/>
                <a:gd name="connsiteX7" fmla="*/ 448023 w 942326"/>
                <a:gd name="connsiteY7" fmla="*/ 773627 h 879812"/>
                <a:gd name="connsiteX8" fmla="*/ 448032 w 942326"/>
                <a:gd name="connsiteY8" fmla="*/ 773627 h 879812"/>
                <a:gd name="connsiteX9" fmla="*/ 942326 w 942326"/>
                <a:gd name="connsiteY9" fmla="*/ 773627 h 879812"/>
                <a:gd name="connsiteX10" fmla="*/ 942326 w 942326"/>
                <a:gd name="connsiteY10" fmla="*/ 879812 h 879812"/>
                <a:gd name="connsiteX11" fmla="*/ 439918 w 942326"/>
                <a:gd name="connsiteY11" fmla="*/ 879812 h 879812"/>
                <a:gd name="connsiteX12" fmla="*/ 439906 w 942326"/>
                <a:gd name="connsiteY12" fmla="*/ 879812 h 879812"/>
                <a:gd name="connsiteX13" fmla="*/ 0 w 942326"/>
                <a:gd name="connsiteY13" fmla="*/ 439906 h 879812"/>
                <a:gd name="connsiteX14" fmla="*/ 394928 w 942326"/>
                <a:gd name="connsiteY14" fmla="*/ 2272 h 879812"/>
                <a:gd name="connsiteX15" fmla="*/ 439905 w 942326"/>
                <a:gd name="connsiteY15" fmla="*/ 1 h 87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2326" h="879812">
                  <a:moveTo>
                    <a:pt x="439905" y="0"/>
                  </a:moveTo>
                  <a:lnTo>
                    <a:pt x="942326" y="0"/>
                  </a:lnTo>
                  <a:lnTo>
                    <a:pt x="942326" y="106185"/>
                  </a:lnTo>
                  <a:lnTo>
                    <a:pt x="448022" y="106185"/>
                  </a:lnTo>
                  <a:lnTo>
                    <a:pt x="448022" y="106186"/>
                  </a:lnTo>
                  <a:lnTo>
                    <a:pt x="413902" y="107908"/>
                  </a:lnTo>
                  <a:cubicBezTo>
                    <a:pt x="245621" y="124998"/>
                    <a:pt x="114302" y="267117"/>
                    <a:pt x="114302" y="439906"/>
                  </a:cubicBezTo>
                  <a:cubicBezTo>
                    <a:pt x="114302" y="624215"/>
                    <a:pt x="263714" y="773627"/>
                    <a:pt x="448023" y="773627"/>
                  </a:cubicBezTo>
                  <a:lnTo>
                    <a:pt x="448032" y="773627"/>
                  </a:lnTo>
                  <a:lnTo>
                    <a:pt x="942326" y="773627"/>
                  </a:lnTo>
                  <a:lnTo>
                    <a:pt x="942326" y="879812"/>
                  </a:lnTo>
                  <a:lnTo>
                    <a:pt x="439918" y="879812"/>
                  </a:lnTo>
                  <a:lnTo>
                    <a:pt x="439906" y="879812"/>
                  </a:lnTo>
                  <a:cubicBezTo>
                    <a:pt x="196952" y="879812"/>
                    <a:pt x="0" y="682860"/>
                    <a:pt x="0" y="439906"/>
                  </a:cubicBezTo>
                  <a:cubicBezTo>
                    <a:pt x="0" y="212138"/>
                    <a:pt x="173103" y="24799"/>
                    <a:pt x="394928" y="2272"/>
                  </a:cubicBezTo>
                  <a:lnTo>
                    <a:pt x="439905" y="1"/>
                  </a:ln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ffectLst>
              <a:innerShdw blurRad="50800" dist="254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2" name="矩形 5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/>
            <p:nvPr/>
          </p:nvSpPr>
          <p:spPr>
            <a:xfrm>
              <a:off x="5599117" y="2494930"/>
              <a:ext cx="1443074" cy="213481"/>
            </a:xfrm>
            <a:prstGeom prst="rect">
              <a:avLst/>
            </a:prstGeom>
            <a:solidFill>
              <a:srgbClr val="564B45"/>
            </a:solidFill>
            <a:ln>
              <a:noFill/>
            </a:ln>
            <a:effectLst>
              <a:innerShdw blurRad="63500" dist="254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矩形 5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/>
            <p:nvPr/>
          </p:nvSpPr>
          <p:spPr>
            <a:xfrm>
              <a:off x="5612911" y="3453254"/>
              <a:ext cx="1443074" cy="213481"/>
            </a:xfrm>
            <a:prstGeom prst="rect">
              <a:avLst/>
            </a:prstGeom>
            <a:solidFill>
              <a:srgbClr val="564B45"/>
            </a:solidFill>
            <a:ln>
              <a:noFill/>
            </a:ln>
            <a:effectLst>
              <a:innerShdw blurRad="63500" dist="254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4" name="椭圆 5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5434629" y="2188048"/>
              <a:ext cx="1772051" cy="1772051"/>
            </a:xfrm>
            <a:prstGeom prst="ellipse">
              <a:avLst/>
            </a:prstGeom>
            <a:noFill/>
            <a:ln w="190500">
              <a:gradFill>
                <a:gsLst>
                  <a:gs pos="0">
                    <a:srgbClr val="FAFBFB"/>
                  </a:gs>
                  <a:gs pos="100000">
                    <a:srgbClr val="D2D5D9"/>
                  </a:gs>
                </a:gsLst>
                <a:lin ang="5400000" scaled="1"/>
              </a:gradFill>
            </a:ln>
            <a:effectLst>
              <a:outerShdw blurRad="1143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5" name="椭圆 5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 rot="21400420">
              <a:off x="5698761" y="2456066"/>
              <a:ext cx="439834" cy="517728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文本框 5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5684111" y="2880777"/>
              <a:ext cx="1467068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zh-CN" altLang="en-US" sz="2000" b="1" dirty="0">
                  <a:solidFill>
                    <a:srgbClr val="564B45"/>
                  </a:solidFill>
                </a:rPr>
                <a:t>制度执行力</a:t>
              </a:r>
            </a:p>
          </p:txBody>
        </p:sp>
        <p:grpSp>
          <p:nvGrpSpPr>
            <p:cNvPr id="57" name="组合 5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4987584" y="2917460"/>
              <a:ext cx="254605" cy="286906"/>
              <a:chOff x="4994016" y="4872552"/>
              <a:chExt cx="406393" cy="459645"/>
            </a:xfrm>
            <a:gradFill>
              <a:gsLst>
                <a:gs pos="0">
                  <a:srgbClr val="323369"/>
                </a:gs>
                <a:gs pos="100000">
                  <a:srgbClr val="01B6C9"/>
                </a:gs>
              </a:gsLst>
              <a:lin ang="3600000" scaled="0"/>
            </a:gradFill>
          </p:grpSpPr>
          <p:sp>
            <p:nvSpPr>
              <p:cNvPr id="58" name="Freeform 148"/>
              <p:cNvSpPr>
                <a:spLocks noEditPoints="1"/>
              </p:cNvSpPr>
              <p:nvPr/>
            </p:nvSpPr>
            <p:spPr bwMode="auto">
              <a:xfrm>
                <a:off x="5049136" y="4872552"/>
                <a:ext cx="351273" cy="456842"/>
              </a:xfrm>
              <a:custGeom>
                <a:avLst/>
                <a:gdLst>
                  <a:gd name="T0" fmla="*/ 157 w 159"/>
                  <a:gd name="T1" fmla="*/ 185 h 207"/>
                  <a:gd name="T2" fmla="*/ 89 w 159"/>
                  <a:gd name="T3" fmla="*/ 79 h 207"/>
                  <a:gd name="T4" fmla="*/ 92 w 159"/>
                  <a:gd name="T5" fmla="*/ 24 h 207"/>
                  <a:gd name="T6" fmla="*/ 42 w 159"/>
                  <a:gd name="T7" fmla="*/ 4 h 207"/>
                  <a:gd name="T8" fmla="*/ 70 w 159"/>
                  <a:gd name="T9" fmla="*/ 48 h 207"/>
                  <a:gd name="T10" fmla="*/ 37 w 159"/>
                  <a:gd name="T11" fmla="*/ 69 h 207"/>
                  <a:gd name="T12" fmla="*/ 10 w 159"/>
                  <a:gd name="T13" fmla="*/ 27 h 207"/>
                  <a:gd name="T14" fmla="*/ 10 w 159"/>
                  <a:gd name="T15" fmla="*/ 77 h 207"/>
                  <a:gd name="T16" fmla="*/ 62 w 159"/>
                  <a:gd name="T17" fmla="*/ 96 h 207"/>
                  <a:gd name="T18" fmla="*/ 130 w 159"/>
                  <a:gd name="T19" fmla="*/ 202 h 207"/>
                  <a:gd name="T20" fmla="*/ 143 w 159"/>
                  <a:gd name="T21" fmla="*/ 205 h 207"/>
                  <a:gd name="T22" fmla="*/ 154 w 159"/>
                  <a:gd name="T23" fmla="*/ 197 h 207"/>
                  <a:gd name="T24" fmla="*/ 157 w 159"/>
                  <a:gd name="T25" fmla="*/ 185 h 207"/>
                  <a:gd name="T26" fmla="*/ 144 w 159"/>
                  <a:gd name="T27" fmla="*/ 193 h 207"/>
                  <a:gd name="T28" fmla="*/ 134 w 159"/>
                  <a:gd name="T29" fmla="*/ 191 h 207"/>
                  <a:gd name="T30" fmla="*/ 137 w 159"/>
                  <a:gd name="T31" fmla="*/ 182 h 207"/>
                  <a:gd name="T32" fmla="*/ 146 w 159"/>
                  <a:gd name="T33" fmla="*/ 184 h 207"/>
                  <a:gd name="T34" fmla="*/ 144 w 159"/>
                  <a:gd name="T35" fmla="*/ 193 h 2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59" h="207">
                    <a:moveTo>
                      <a:pt x="157" y="185"/>
                    </a:moveTo>
                    <a:cubicBezTo>
                      <a:pt x="89" y="79"/>
                      <a:pt x="89" y="79"/>
                      <a:pt x="89" y="79"/>
                    </a:cubicBezTo>
                    <a:cubicBezTo>
                      <a:pt x="101" y="63"/>
                      <a:pt x="103" y="42"/>
                      <a:pt x="92" y="24"/>
                    </a:cubicBezTo>
                    <a:cubicBezTo>
                      <a:pt x="81" y="8"/>
                      <a:pt x="61" y="0"/>
                      <a:pt x="42" y="4"/>
                    </a:cubicBezTo>
                    <a:cubicBezTo>
                      <a:pt x="70" y="48"/>
                      <a:pt x="70" y="48"/>
                      <a:pt x="70" y="48"/>
                    </a:cubicBezTo>
                    <a:cubicBezTo>
                      <a:pt x="37" y="69"/>
                      <a:pt x="37" y="69"/>
                      <a:pt x="37" y="69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" y="42"/>
                      <a:pt x="0" y="61"/>
                      <a:pt x="10" y="77"/>
                    </a:cubicBezTo>
                    <a:cubicBezTo>
                      <a:pt x="21" y="95"/>
                      <a:pt x="43" y="102"/>
                      <a:pt x="62" y="96"/>
                    </a:cubicBezTo>
                    <a:cubicBezTo>
                      <a:pt x="130" y="202"/>
                      <a:pt x="130" y="202"/>
                      <a:pt x="130" y="202"/>
                    </a:cubicBezTo>
                    <a:cubicBezTo>
                      <a:pt x="133" y="206"/>
                      <a:pt x="138" y="207"/>
                      <a:pt x="143" y="205"/>
                    </a:cubicBezTo>
                    <a:cubicBezTo>
                      <a:pt x="154" y="197"/>
                      <a:pt x="154" y="197"/>
                      <a:pt x="154" y="197"/>
                    </a:cubicBezTo>
                    <a:cubicBezTo>
                      <a:pt x="158" y="195"/>
                      <a:pt x="159" y="189"/>
                      <a:pt x="157" y="185"/>
                    </a:cubicBezTo>
                    <a:close/>
                    <a:moveTo>
                      <a:pt x="144" y="193"/>
                    </a:moveTo>
                    <a:cubicBezTo>
                      <a:pt x="141" y="195"/>
                      <a:pt x="136" y="195"/>
                      <a:pt x="134" y="191"/>
                    </a:cubicBezTo>
                    <a:cubicBezTo>
                      <a:pt x="132" y="188"/>
                      <a:pt x="133" y="184"/>
                      <a:pt x="137" y="182"/>
                    </a:cubicBezTo>
                    <a:cubicBezTo>
                      <a:pt x="140" y="180"/>
                      <a:pt x="144" y="181"/>
                      <a:pt x="146" y="184"/>
                    </a:cubicBezTo>
                    <a:cubicBezTo>
                      <a:pt x="148" y="187"/>
                      <a:pt x="147" y="191"/>
                      <a:pt x="144" y="193"/>
                    </a:cubicBezTo>
                    <a:close/>
                  </a:path>
                </a:pathLst>
              </a:custGeom>
              <a:solidFill>
                <a:srgbClr val="564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59" name="Freeform 149"/>
              <p:cNvSpPr>
                <a:spLocks noEditPoints="1"/>
              </p:cNvSpPr>
              <p:nvPr/>
            </p:nvSpPr>
            <p:spPr bwMode="auto">
              <a:xfrm>
                <a:off x="4994016" y="5104243"/>
                <a:ext cx="231691" cy="227954"/>
              </a:xfrm>
              <a:custGeom>
                <a:avLst/>
                <a:gdLst>
                  <a:gd name="T0" fmla="*/ 91 w 105"/>
                  <a:gd name="T1" fmla="*/ 26 h 103"/>
                  <a:gd name="T2" fmla="*/ 97 w 105"/>
                  <a:gd name="T3" fmla="*/ 20 h 103"/>
                  <a:gd name="T4" fmla="*/ 84 w 105"/>
                  <a:gd name="T5" fmla="*/ 7 h 103"/>
                  <a:gd name="T6" fmla="*/ 78 w 105"/>
                  <a:gd name="T7" fmla="*/ 13 h 103"/>
                  <a:gd name="T8" fmla="*/ 62 w 105"/>
                  <a:gd name="T9" fmla="*/ 7 h 103"/>
                  <a:gd name="T10" fmla="*/ 62 w 105"/>
                  <a:gd name="T11" fmla="*/ 0 h 103"/>
                  <a:gd name="T12" fmla="*/ 43 w 105"/>
                  <a:gd name="T13" fmla="*/ 0 h 103"/>
                  <a:gd name="T14" fmla="*/ 43 w 105"/>
                  <a:gd name="T15" fmla="*/ 7 h 103"/>
                  <a:gd name="T16" fmla="*/ 28 w 105"/>
                  <a:gd name="T17" fmla="*/ 13 h 103"/>
                  <a:gd name="T18" fmla="*/ 22 w 105"/>
                  <a:gd name="T19" fmla="*/ 7 h 103"/>
                  <a:gd name="T20" fmla="*/ 8 w 105"/>
                  <a:gd name="T21" fmla="*/ 20 h 103"/>
                  <a:gd name="T22" fmla="*/ 15 w 105"/>
                  <a:gd name="T23" fmla="*/ 27 h 103"/>
                  <a:gd name="T24" fmla="*/ 8 w 105"/>
                  <a:gd name="T25" fmla="*/ 42 h 103"/>
                  <a:gd name="T26" fmla="*/ 0 w 105"/>
                  <a:gd name="T27" fmla="*/ 42 h 103"/>
                  <a:gd name="T28" fmla="*/ 0 w 105"/>
                  <a:gd name="T29" fmla="*/ 61 h 103"/>
                  <a:gd name="T30" fmla="*/ 9 w 105"/>
                  <a:gd name="T31" fmla="*/ 61 h 103"/>
                  <a:gd name="T32" fmla="*/ 15 w 105"/>
                  <a:gd name="T33" fmla="*/ 76 h 103"/>
                  <a:gd name="T34" fmla="*/ 9 w 105"/>
                  <a:gd name="T35" fmla="*/ 82 h 103"/>
                  <a:gd name="T36" fmla="*/ 22 w 105"/>
                  <a:gd name="T37" fmla="*/ 95 h 103"/>
                  <a:gd name="T38" fmla="*/ 28 w 105"/>
                  <a:gd name="T39" fmla="*/ 89 h 103"/>
                  <a:gd name="T40" fmla="*/ 43 w 105"/>
                  <a:gd name="T41" fmla="*/ 95 h 103"/>
                  <a:gd name="T42" fmla="*/ 43 w 105"/>
                  <a:gd name="T43" fmla="*/ 103 h 103"/>
                  <a:gd name="T44" fmla="*/ 62 w 105"/>
                  <a:gd name="T45" fmla="*/ 103 h 103"/>
                  <a:gd name="T46" fmla="*/ 62 w 105"/>
                  <a:gd name="T47" fmla="*/ 95 h 103"/>
                  <a:gd name="T48" fmla="*/ 77 w 105"/>
                  <a:gd name="T49" fmla="*/ 89 h 103"/>
                  <a:gd name="T50" fmla="*/ 83 w 105"/>
                  <a:gd name="T51" fmla="*/ 95 h 103"/>
                  <a:gd name="T52" fmla="*/ 96 w 105"/>
                  <a:gd name="T53" fmla="*/ 82 h 103"/>
                  <a:gd name="T54" fmla="*/ 91 w 105"/>
                  <a:gd name="T55" fmla="*/ 76 h 103"/>
                  <a:gd name="T56" fmla="*/ 97 w 105"/>
                  <a:gd name="T57" fmla="*/ 61 h 103"/>
                  <a:gd name="T58" fmla="*/ 105 w 105"/>
                  <a:gd name="T59" fmla="*/ 61 h 103"/>
                  <a:gd name="T60" fmla="*/ 105 w 105"/>
                  <a:gd name="T61" fmla="*/ 42 h 103"/>
                  <a:gd name="T62" fmla="*/ 97 w 105"/>
                  <a:gd name="T63" fmla="*/ 42 h 103"/>
                  <a:gd name="T64" fmla="*/ 91 w 105"/>
                  <a:gd name="T65" fmla="*/ 26 h 103"/>
                  <a:gd name="T66" fmla="*/ 53 w 105"/>
                  <a:gd name="T67" fmla="*/ 83 h 103"/>
                  <a:gd name="T68" fmla="*/ 21 w 105"/>
                  <a:gd name="T69" fmla="*/ 51 h 103"/>
                  <a:gd name="T70" fmla="*/ 53 w 105"/>
                  <a:gd name="T71" fmla="*/ 19 h 103"/>
                  <a:gd name="T72" fmla="*/ 85 w 105"/>
                  <a:gd name="T73" fmla="*/ 51 h 103"/>
                  <a:gd name="T74" fmla="*/ 53 w 105"/>
                  <a:gd name="T75" fmla="*/ 8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05" h="103">
                    <a:moveTo>
                      <a:pt x="91" y="26"/>
                    </a:moveTo>
                    <a:cubicBezTo>
                      <a:pt x="97" y="20"/>
                      <a:pt x="97" y="20"/>
                      <a:pt x="97" y="20"/>
                    </a:cubicBezTo>
                    <a:cubicBezTo>
                      <a:pt x="84" y="7"/>
                      <a:pt x="84" y="7"/>
                      <a:pt x="84" y="7"/>
                    </a:cubicBezTo>
                    <a:cubicBezTo>
                      <a:pt x="78" y="13"/>
                      <a:pt x="78" y="13"/>
                      <a:pt x="78" y="13"/>
                    </a:cubicBezTo>
                    <a:cubicBezTo>
                      <a:pt x="73" y="10"/>
                      <a:pt x="67" y="8"/>
                      <a:pt x="62" y="7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7"/>
                      <a:pt x="43" y="7"/>
                      <a:pt x="43" y="7"/>
                    </a:cubicBezTo>
                    <a:cubicBezTo>
                      <a:pt x="38" y="8"/>
                      <a:pt x="33" y="10"/>
                      <a:pt x="28" y="13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15" y="27"/>
                      <a:pt x="15" y="27"/>
                      <a:pt x="15" y="27"/>
                    </a:cubicBezTo>
                    <a:cubicBezTo>
                      <a:pt x="12" y="31"/>
                      <a:pt x="10" y="36"/>
                      <a:pt x="8" y="42"/>
                    </a:cubicBezTo>
                    <a:cubicBezTo>
                      <a:pt x="0" y="42"/>
                      <a:pt x="0" y="42"/>
                      <a:pt x="0" y="42"/>
                    </a:cubicBezTo>
                    <a:cubicBezTo>
                      <a:pt x="0" y="61"/>
                      <a:pt x="0" y="61"/>
                      <a:pt x="0" y="61"/>
                    </a:cubicBezTo>
                    <a:cubicBezTo>
                      <a:pt x="9" y="61"/>
                      <a:pt x="9" y="61"/>
                      <a:pt x="9" y="61"/>
                    </a:cubicBezTo>
                    <a:cubicBezTo>
                      <a:pt x="10" y="66"/>
                      <a:pt x="12" y="71"/>
                      <a:pt x="15" y="76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22" y="95"/>
                      <a:pt x="22" y="95"/>
                      <a:pt x="22" y="95"/>
                    </a:cubicBezTo>
                    <a:cubicBezTo>
                      <a:pt x="28" y="89"/>
                      <a:pt x="28" y="89"/>
                      <a:pt x="28" y="89"/>
                    </a:cubicBezTo>
                    <a:cubicBezTo>
                      <a:pt x="33" y="92"/>
                      <a:pt x="38" y="94"/>
                      <a:pt x="43" y="95"/>
                    </a:cubicBezTo>
                    <a:cubicBezTo>
                      <a:pt x="43" y="103"/>
                      <a:pt x="43" y="103"/>
                      <a:pt x="43" y="103"/>
                    </a:cubicBezTo>
                    <a:cubicBezTo>
                      <a:pt x="62" y="103"/>
                      <a:pt x="62" y="103"/>
                      <a:pt x="62" y="103"/>
                    </a:cubicBezTo>
                    <a:cubicBezTo>
                      <a:pt x="62" y="95"/>
                      <a:pt x="62" y="95"/>
                      <a:pt x="62" y="95"/>
                    </a:cubicBezTo>
                    <a:cubicBezTo>
                      <a:pt x="67" y="94"/>
                      <a:pt x="73" y="92"/>
                      <a:pt x="77" y="89"/>
                    </a:cubicBezTo>
                    <a:cubicBezTo>
                      <a:pt x="83" y="95"/>
                      <a:pt x="83" y="95"/>
                      <a:pt x="83" y="95"/>
                    </a:cubicBezTo>
                    <a:cubicBezTo>
                      <a:pt x="96" y="82"/>
                      <a:pt x="96" y="82"/>
                      <a:pt x="96" y="82"/>
                    </a:cubicBezTo>
                    <a:cubicBezTo>
                      <a:pt x="91" y="76"/>
                      <a:pt x="91" y="76"/>
                      <a:pt x="91" y="76"/>
                    </a:cubicBezTo>
                    <a:cubicBezTo>
                      <a:pt x="94" y="71"/>
                      <a:pt x="96" y="66"/>
                      <a:pt x="97" y="61"/>
                    </a:cubicBezTo>
                    <a:cubicBezTo>
                      <a:pt x="105" y="61"/>
                      <a:pt x="105" y="61"/>
                      <a:pt x="105" y="61"/>
                    </a:cubicBezTo>
                    <a:cubicBezTo>
                      <a:pt x="105" y="42"/>
                      <a:pt x="105" y="42"/>
                      <a:pt x="105" y="42"/>
                    </a:cubicBezTo>
                    <a:cubicBezTo>
                      <a:pt x="97" y="42"/>
                      <a:pt x="97" y="42"/>
                      <a:pt x="97" y="42"/>
                    </a:cubicBezTo>
                    <a:cubicBezTo>
                      <a:pt x="96" y="36"/>
                      <a:pt x="94" y="31"/>
                      <a:pt x="91" y="26"/>
                    </a:cubicBezTo>
                    <a:close/>
                    <a:moveTo>
                      <a:pt x="53" y="83"/>
                    </a:moveTo>
                    <a:cubicBezTo>
                      <a:pt x="35" y="83"/>
                      <a:pt x="21" y="69"/>
                      <a:pt x="21" y="51"/>
                    </a:cubicBezTo>
                    <a:cubicBezTo>
                      <a:pt x="21" y="33"/>
                      <a:pt x="35" y="19"/>
                      <a:pt x="53" y="19"/>
                    </a:cubicBezTo>
                    <a:cubicBezTo>
                      <a:pt x="71" y="19"/>
                      <a:pt x="85" y="33"/>
                      <a:pt x="85" y="51"/>
                    </a:cubicBezTo>
                    <a:cubicBezTo>
                      <a:pt x="85" y="69"/>
                      <a:pt x="71" y="83"/>
                      <a:pt x="53" y="83"/>
                    </a:cubicBezTo>
                    <a:close/>
                  </a:path>
                </a:pathLst>
              </a:custGeom>
              <a:solidFill>
                <a:srgbClr val="564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60" name="Oval 150"/>
              <p:cNvSpPr>
                <a:spLocks noChangeArrowheads="1"/>
              </p:cNvSpPr>
              <p:nvPr/>
            </p:nvSpPr>
            <p:spPr bwMode="auto">
              <a:xfrm>
                <a:off x="5091176" y="5199535"/>
                <a:ext cx="37370" cy="3737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1" name="组合 60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8103917" y="2188526"/>
            <a:ext cx="2521195" cy="1772051"/>
            <a:chOff x="8103917" y="2188526"/>
            <a:chExt cx="2521195" cy="1772051"/>
          </a:xfrm>
        </p:grpSpPr>
        <p:sp>
          <p:nvSpPr>
            <p:cNvPr id="62" name="任意多边形 6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8103917" y="2701886"/>
              <a:ext cx="798289" cy="745329"/>
            </a:xfrm>
            <a:custGeom>
              <a:avLst/>
              <a:gdLst>
                <a:gd name="connsiteX0" fmla="*/ 439905 w 942326"/>
                <a:gd name="connsiteY0" fmla="*/ 0 h 879812"/>
                <a:gd name="connsiteX1" fmla="*/ 942326 w 942326"/>
                <a:gd name="connsiteY1" fmla="*/ 0 h 879812"/>
                <a:gd name="connsiteX2" fmla="*/ 942326 w 942326"/>
                <a:gd name="connsiteY2" fmla="*/ 106185 h 879812"/>
                <a:gd name="connsiteX3" fmla="*/ 448022 w 942326"/>
                <a:gd name="connsiteY3" fmla="*/ 106185 h 879812"/>
                <a:gd name="connsiteX4" fmla="*/ 448022 w 942326"/>
                <a:gd name="connsiteY4" fmla="*/ 106186 h 879812"/>
                <a:gd name="connsiteX5" fmla="*/ 413902 w 942326"/>
                <a:gd name="connsiteY5" fmla="*/ 107908 h 879812"/>
                <a:gd name="connsiteX6" fmla="*/ 114302 w 942326"/>
                <a:gd name="connsiteY6" fmla="*/ 439906 h 879812"/>
                <a:gd name="connsiteX7" fmla="*/ 448023 w 942326"/>
                <a:gd name="connsiteY7" fmla="*/ 773627 h 879812"/>
                <a:gd name="connsiteX8" fmla="*/ 448032 w 942326"/>
                <a:gd name="connsiteY8" fmla="*/ 773627 h 879812"/>
                <a:gd name="connsiteX9" fmla="*/ 942326 w 942326"/>
                <a:gd name="connsiteY9" fmla="*/ 773627 h 879812"/>
                <a:gd name="connsiteX10" fmla="*/ 942326 w 942326"/>
                <a:gd name="connsiteY10" fmla="*/ 879812 h 879812"/>
                <a:gd name="connsiteX11" fmla="*/ 439918 w 942326"/>
                <a:gd name="connsiteY11" fmla="*/ 879812 h 879812"/>
                <a:gd name="connsiteX12" fmla="*/ 439906 w 942326"/>
                <a:gd name="connsiteY12" fmla="*/ 879812 h 879812"/>
                <a:gd name="connsiteX13" fmla="*/ 0 w 942326"/>
                <a:gd name="connsiteY13" fmla="*/ 439906 h 879812"/>
                <a:gd name="connsiteX14" fmla="*/ 394928 w 942326"/>
                <a:gd name="connsiteY14" fmla="*/ 2272 h 879812"/>
                <a:gd name="connsiteX15" fmla="*/ 439905 w 942326"/>
                <a:gd name="connsiteY15" fmla="*/ 1 h 8798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942326" h="879812">
                  <a:moveTo>
                    <a:pt x="439905" y="0"/>
                  </a:moveTo>
                  <a:lnTo>
                    <a:pt x="942326" y="0"/>
                  </a:lnTo>
                  <a:lnTo>
                    <a:pt x="942326" y="106185"/>
                  </a:lnTo>
                  <a:lnTo>
                    <a:pt x="448022" y="106185"/>
                  </a:lnTo>
                  <a:lnTo>
                    <a:pt x="448022" y="106186"/>
                  </a:lnTo>
                  <a:lnTo>
                    <a:pt x="413902" y="107908"/>
                  </a:lnTo>
                  <a:cubicBezTo>
                    <a:pt x="245621" y="124998"/>
                    <a:pt x="114302" y="267117"/>
                    <a:pt x="114302" y="439906"/>
                  </a:cubicBezTo>
                  <a:cubicBezTo>
                    <a:pt x="114302" y="624215"/>
                    <a:pt x="263714" y="773627"/>
                    <a:pt x="448023" y="773627"/>
                  </a:cubicBezTo>
                  <a:lnTo>
                    <a:pt x="448032" y="773627"/>
                  </a:lnTo>
                  <a:lnTo>
                    <a:pt x="942326" y="773627"/>
                  </a:lnTo>
                  <a:lnTo>
                    <a:pt x="942326" y="879812"/>
                  </a:lnTo>
                  <a:lnTo>
                    <a:pt x="439918" y="879812"/>
                  </a:lnTo>
                  <a:lnTo>
                    <a:pt x="439906" y="879812"/>
                  </a:lnTo>
                  <a:cubicBezTo>
                    <a:pt x="196952" y="879812"/>
                    <a:pt x="0" y="682860"/>
                    <a:pt x="0" y="439906"/>
                  </a:cubicBezTo>
                  <a:cubicBezTo>
                    <a:pt x="0" y="212138"/>
                    <a:pt x="173103" y="24799"/>
                    <a:pt x="394928" y="2272"/>
                  </a:cubicBezTo>
                  <a:lnTo>
                    <a:pt x="439905" y="1"/>
                  </a:lnTo>
                  <a:close/>
                </a:path>
              </a:pathLst>
            </a:custGeom>
            <a:solidFill>
              <a:srgbClr val="F45157"/>
            </a:solidFill>
            <a:ln>
              <a:noFill/>
            </a:ln>
            <a:effectLst>
              <a:innerShdw blurRad="50800" dist="25400" dir="135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>
              <a:noAutofit/>
            </a:bodyPr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3" name="矩形 6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/>
            <p:nvPr/>
          </p:nvSpPr>
          <p:spPr>
            <a:xfrm>
              <a:off x="9017550" y="2495408"/>
              <a:ext cx="1443074" cy="213481"/>
            </a:xfrm>
            <a:prstGeom prst="rect">
              <a:avLst/>
            </a:prstGeom>
            <a:solidFill>
              <a:srgbClr val="F45157"/>
            </a:solidFill>
            <a:ln>
              <a:noFill/>
            </a:ln>
            <a:effectLst>
              <a:innerShdw blurRad="63500" dist="254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矩形 6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/>
            <p:nvPr/>
          </p:nvSpPr>
          <p:spPr>
            <a:xfrm>
              <a:off x="9031343" y="3453732"/>
              <a:ext cx="1443074" cy="213481"/>
            </a:xfrm>
            <a:prstGeom prst="rect">
              <a:avLst/>
            </a:prstGeom>
            <a:solidFill>
              <a:srgbClr val="F45157"/>
            </a:solidFill>
            <a:ln>
              <a:noFill/>
            </a:ln>
            <a:effectLst>
              <a:innerShdw blurRad="63500" dist="25400" dir="16200000">
                <a:prstClr val="black">
                  <a:alpha val="4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5" name="椭圆 6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>
              <a:off x="8853061" y="2188526"/>
              <a:ext cx="1772051" cy="1772051"/>
            </a:xfrm>
            <a:prstGeom prst="ellipse">
              <a:avLst/>
            </a:prstGeom>
            <a:noFill/>
            <a:ln w="190500">
              <a:gradFill>
                <a:gsLst>
                  <a:gs pos="0">
                    <a:srgbClr val="FAFBFB"/>
                  </a:gs>
                  <a:gs pos="100000">
                    <a:srgbClr val="D2D5D9"/>
                  </a:gs>
                </a:gsLst>
                <a:lin ang="5400000" scaled="1"/>
              </a:gradFill>
            </a:ln>
            <a:effectLst>
              <a:outerShdw blurRad="114300" dist="50800" dir="2700000" algn="tl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6" name="椭圆 6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 noChangeAspect="1"/>
            </p:cNvSpPr>
            <p:nvPr/>
          </p:nvSpPr>
          <p:spPr>
            <a:xfrm rot="21400420">
              <a:off x="9117193" y="2456544"/>
              <a:ext cx="439834" cy="517728"/>
            </a:xfrm>
            <a:prstGeom prst="ellipse">
              <a:avLst/>
            </a:prstGeom>
            <a:solidFill>
              <a:schemeClr val="bg1">
                <a:alpha val="65000"/>
              </a:schemeClr>
            </a:soli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7" name="文本框 6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9030124" y="2850749"/>
              <a:ext cx="1467069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F45157"/>
                  </a:solidFill>
                </a:rPr>
                <a:t>应急执行力</a:t>
              </a:r>
            </a:p>
          </p:txBody>
        </p:sp>
        <p:grpSp>
          <p:nvGrpSpPr>
            <p:cNvPr id="68" name="组合 6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>
              <a:grpSpLocks noChangeAspect="1"/>
            </p:cNvGrpSpPr>
            <p:nvPr/>
          </p:nvGrpSpPr>
          <p:grpSpPr>
            <a:xfrm>
              <a:off x="8420317" y="2929006"/>
              <a:ext cx="250901" cy="279556"/>
              <a:chOff x="5999255" y="3275006"/>
              <a:chExt cx="402656" cy="450303"/>
            </a:xfrm>
            <a:gradFill>
              <a:gsLst>
                <a:gs pos="0">
                  <a:srgbClr val="323369"/>
                </a:gs>
                <a:gs pos="100000">
                  <a:srgbClr val="01B6C9"/>
                </a:gs>
              </a:gsLst>
              <a:lin ang="3600000" scaled="0"/>
            </a:gradFill>
          </p:grpSpPr>
          <p:sp>
            <p:nvSpPr>
              <p:cNvPr id="69" name="Freeform 108"/>
              <p:cNvSpPr>
                <a:spLocks noEditPoints="1"/>
              </p:cNvSpPr>
              <p:nvPr/>
            </p:nvSpPr>
            <p:spPr bwMode="auto">
              <a:xfrm>
                <a:off x="6068389" y="3442234"/>
                <a:ext cx="56988" cy="57923"/>
              </a:xfrm>
              <a:custGeom>
                <a:avLst/>
                <a:gdLst>
                  <a:gd name="T0" fmla="*/ 13 w 26"/>
                  <a:gd name="T1" fmla="*/ 0 h 26"/>
                  <a:gd name="T2" fmla="*/ 0 w 26"/>
                  <a:gd name="T3" fmla="*/ 13 h 26"/>
                  <a:gd name="T4" fmla="*/ 13 w 26"/>
                  <a:gd name="T5" fmla="*/ 26 h 26"/>
                  <a:gd name="T6" fmla="*/ 26 w 26"/>
                  <a:gd name="T7" fmla="*/ 13 h 26"/>
                  <a:gd name="T8" fmla="*/ 13 w 26"/>
                  <a:gd name="T9" fmla="*/ 0 h 26"/>
                  <a:gd name="T10" fmla="*/ 13 w 26"/>
                  <a:gd name="T11" fmla="*/ 23 h 26"/>
                  <a:gd name="T12" fmla="*/ 3 w 26"/>
                  <a:gd name="T13" fmla="*/ 13 h 26"/>
                  <a:gd name="T14" fmla="*/ 13 w 26"/>
                  <a:gd name="T15" fmla="*/ 3 h 26"/>
                  <a:gd name="T16" fmla="*/ 23 w 26"/>
                  <a:gd name="T17" fmla="*/ 13 h 26"/>
                  <a:gd name="T18" fmla="*/ 13 w 26"/>
                  <a:gd name="T19" fmla="*/ 2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45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0" name="Freeform 109"/>
              <p:cNvSpPr>
                <a:spLocks noEditPoints="1"/>
              </p:cNvSpPr>
              <p:nvPr/>
            </p:nvSpPr>
            <p:spPr bwMode="auto">
              <a:xfrm>
                <a:off x="6196380" y="3404865"/>
                <a:ext cx="48580" cy="48580"/>
              </a:xfrm>
              <a:custGeom>
                <a:avLst/>
                <a:gdLst>
                  <a:gd name="T0" fmla="*/ 11 w 22"/>
                  <a:gd name="T1" fmla="*/ 0 h 22"/>
                  <a:gd name="T2" fmla="*/ 0 w 22"/>
                  <a:gd name="T3" fmla="*/ 11 h 22"/>
                  <a:gd name="T4" fmla="*/ 11 w 22"/>
                  <a:gd name="T5" fmla="*/ 22 h 22"/>
                  <a:gd name="T6" fmla="*/ 22 w 22"/>
                  <a:gd name="T7" fmla="*/ 11 h 22"/>
                  <a:gd name="T8" fmla="*/ 11 w 22"/>
                  <a:gd name="T9" fmla="*/ 0 h 22"/>
                  <a:gd name="T10" fmla="*/ 11 w 22"/>
                  <a:gd name="T11" fmla="*/ 17 h 22"/>
                  <a:gd name="T12" fmla="*/ 5 w 22"/>
                  <a:gd name="T13" fmla="*/ 11 h 22"/>
                  <a:gd name="T14" fmla="*/ 11 w 22"/>
                  <a:gd name="T15" fmla="*/ 5 h 22"/>
                  <a:gd name="T16" fmla="*/ 17 w 22"/>
                  <a:gd name="T17" fmla="*/ 11 h 22"/>
                  <a:gd name="T18" fmla="*/ 11 w 22"/>
                  <a:gd name="T19" fmla="*/ 17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110"/>
              <p:cNvSpPr>
                <a:spLocks noEditPoints="1"/>
              </p:cNvSpPr>
              <p:nvPr/>
            </p:nvSpPr>
            <p:spPr bwMode="auto">
              <a:xfrm>
                <a:off x="6081468" y="3456248"/>
                <a:ext cx="30830" cy="30830"/>
              </a:xfrm>
              <a:custGeom>
                <a:avLst/>
                <a:gdLst>
                  <a:gd name="T0" fmla="*/ 7 w 14"/>
                  <a:gd name="T1" fmla="*/ 0 h 14"/>
                  <a:gd name="T2" fmla="*/ 0 w 14"/>
                  <a:gd name="T3" fmla="*/ 7 h 14"/>
                  <a:gd name="T4" fmla="*/ 7 w 14"/>
                  <a:gd name="T5" fmla="*/ 14 h 14"/>
                  <a:gd name="T6" fmla="*/ 14 w 14"/>
                  <a:gd name="T7" fmla="*/ 7 h 14"/>
                  <a:gd name="T8" fmla="*/ 7 w 14"/>
                  <a:gd name="T9" fmla="*/ 0 h 14"/>
                  <a:gd name="T10" fmla="*/ 7 w 14"/>
                  <a:gd name="T11" fmla="*/ 10 h 14"/>
                  <a:gd name="T12" fmla="*/ 4 w 14"/>
                  <a:gd name="T13" fmla="*/ 7 h 14"/>
                  <a:gd name="T14" fmla="*/ 7 w 14"/>
                  <a:gd name="T15" fmla="*/ 3 h 14"/>
                  <a:gd name="T16" fmla="*/ 11 w 14"/>
                  <a:gd name="T17" fmla="*/ 7 h 14"/>
                  <a:gd name="T18" fmla="*/ 7 w 14"/>
                  <a:gd name="T19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2" name="Freeform 111"/>
              <p:cNvSpPr>
                <a:spLocks noEditPoints="1"/>
              </p:cNvSpPr>
              <p:nvPr/>
            </p:nvSpPr>
            <p:spPr bwMode="auto">
              <a:xfrm>
                <a:off x="6172089" y="3380574"/>
                <a:ext cx="97161" cy="97161"/>
              </a:xfrm>
              <a:custGeom>
                <a:avLst/>
                <a:gdLst>
                  <a:gd name="T0" fmla="*/ 22 w 44"/>
                  <a:gd name="T1" fmla="*/ 0 h 44"/>
                  <a:gd name="T2" fmla="*/ 0 w 44"/>
                  <a:gd name="T3" fmla="*/ 22 h 44"/>
                  <a:gd name="T4" fmla="*/ 22 w 44"/>
                  <a:gd name="T5" fmla="*/ 44 h 44"/>
                  <a:gd name="T6" fmla="*/ 44 w 44"/>
                  <a:gd name="T7" fmla="*/ 22 h 44"/>
                  <a:gd name="T8" fmla="*/ 22 w 44"/>
                  <a:gd name="T9" fmla="*/ 0 h 44"/>
                  <a:gd name="T10" fmla="*/ 22 w 44"/>
                  <a:gd name="T11" fmla="*/ 39 h 44"/>
                  <a:gd name="T12" fmla="*/ 5 w 44"/>
                  <a:gd name="T13" fmla="*/ 22 h 44"/>
                  <a:gd name="T14" fmla="*/ 22 w 44"/>
                  <a:gd name="T15" fmla="*/ 6 h 44"/>
                  <a:gd name="T16" fmla="*/ 39 w 44"/>
                  <a:gd name="T17" fmla="*/ 22 h 44"/>
                  <a:gd name="T18" fmla="*/ 22 w 44"/>
                  <a:gd name="T19" fmla="*/ 3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45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3" name="Freeform 112"/>
              <p:cNvSpPr>
                <a:spLocks noEditPoints="1"/>
              </p:cNvSpPr>
              <p:nvPr/>
            </p:nvSpPr>
            <p:spPr bwMode="auto">
              <a:xfrm>
                <a:off x="5999255" y="3275006"/>
                <a:ext cx="402656" cy="450303"/>
              </a:xfrm>
              <a:custGeom>
                <a:avLst/>
                <a:gdLst>
                  <a:gd name="T0" fmla="*/ 157 w 182"/>
                  <a:gd name="T1" fmla="*/ 96 h 204"/>
                  <a:gd name="T2" fmla="*/ 153 w 182"/>
                  <a:gd name="T3" fmla="*/ 48 h 204"/>
                  <a:gd name="T4" fmla="*/ 78 w 182"/>
                  <a:gd name="T5" fmla="*/ 0 h 204"/>
                  <a:gd name="T6" fmla="*/ 1 w 182"/>
                  <a:gd name="T7" fmla="*/ 79 h 204"/>
                  <a:gd name="T8" fmla="*/ 0 w 182"/>
                  <a:gd name="T9" fmla="*/ 204 h 204"/>
                  <a:gd name="T10" fmla="*/ 113 w 182"/>
                  <a:gd name="T11" fmla="*/ 176 h 204"/>
                  <a:gd name="T12" fmla="*/ 147 w 182"/>
                  <a:gd name="T13" fmla="*/ 176 h 204"/>
                  <a:gd name="T14" fmla="*/ 147 w 182"/>
                  <a:gd name="T15" fmla="*/ 176 h 204"/>
                  <a:gd name="T16" fmla="*/ 156 w 182"/>
                  <a:gd name="T17" fmla="*/ 151 h 204"/>
                  <a:gd name="T18" fmla="*/ 146 w 182"/>
                  <a:gd name="T19" fmla="*/ 145 h 204"/>
                  <a:gd name="T20" fmla="*/ 156 w 182"/>
                  <a:gd name="T21" fmla="*/ 140 h 204"/>
                  <a:gd name="T22" fmla="*/ 155 w 182"/>
                  <a:gd name="T23" fmla="*/ 138 h 204"/>
                  <a:gd name="T24" fmla="*/ 170 w 182"/>
                  <a:gd name="T25" fmla="*/ 111 h 204"/>
                  <a:gd name="T26" fmla="*/ 62 w 182"/>
                  <a:gd name="T27" fmla="*/ 93 h 204"/>
                  <a:gd name="T28" fmla="*/ 62 w 182"/>
                  <a:gd name="T29" fmla="*/ 102 h 204"/>
                  <a:gd name="T30" fmla="*/ 54 w 182"/>
                  <a:gd name="T31" fmla="*/ 105 h 204"/>
                  <a:gd name="T32" fmla="*/ 48 w 182"/>
                  <a:gd name="T33" fmla="*/ 110 h 204"/>
                  <a:gd name="T34" fmla="*/ 40 w 182"/>
                  <a:gd name="T35" fmla="*/ 107 h 204"/>
                  <a:gd name="T36" fmla="*/ 32 w 182"/>
                  <a:gd name="T37" fmla="*/ 107 h 204"/>
                  <a:gd name="T38" fmla="*/ 28 w 182"/>
                  <a:gd name="T39" fmla="*/ 99 h 204"/>
                  <a:gd name="T40" fmla="*/ 22 w 182"/>
                  <a:gd name="T41" fmla="*/ 93 h 204"/>
                  <a:gd name="T42" fmla="*/ 26 w 182"/>
                  <a:gd name="T43" fmla="*/ 85 h 204"/>
                  <a:gd name="T44" fmla="*/ 26 w 182"/>
                  <a:gd name="T45" fmla="*/ 76 h 204"/>
                  <a:gd name="T46" fmla="*/ 34 w 182"/>
                  <a:gd name="T47" fmla="*/ 73 h 204"/>
                  <a:gd name="T48" fmla="*/ 40 w 182"/>
                  <a:gd name="T49" fmla="*/ 68 h 204"/>
                  <a:gd name="T50" fmla="*/ 48 w 182"/>
                  <a:gd name="T51" fmla="*/ 71 h 204"/>
                  <a:gd name="T52" fmla="*/ 57 w 182"/>
                  <a:gd name="T53" fmla="*/ 71 h 204"/>
                  <a:gd name="T54" fmla="*/ 60 w 182"/>
                  <a:gd name="T55" fmla="*/ 79 h 204"/>
                  <a:gd name="T56" fmla="*/ 66 w 182"/>
                  <a:gd name="T57" fmla="*/ 85 h 204"/>
                  <a:gd name="T58" fmla="*/ 136 w 182"/>
                  <a:gd name="T59" fmla="*/ 77 h 204"/>
                  <a:gd name="T60" fmla="*/ 126 w 182"/>
                  <a:gd name="T61" fmla="*/ 87 h 204"/>
                  <a:gd name="T62" fmla="*/ 121 w 182"/>
                  <a:gd name="T63" fmla="*/ 100 h 204"/>
                  <a:gd name="T64" fmla="*/ 107 w 182"/>
                  <a:gd name="T65" fmla="*/ 100 h 204"/>
                  <a:gd name="T66" fmla="*/ 94 w 182"/>
                  <a:gd name="T67" fmla="*/ 105 h 204"/>
                  <a:gd name="T68" fmla="*/ 83 w 182"/>
                  <a:gd name="T69" fmla="*/ 96 h 204"/>
                  <a:gd name="T70" fmla="*/ 70 w 182"/>
                  <a:gd name="T71" fmla="*/ 91 h 204"/>
                  <a:gd name="T72" fmla="*/ 70 w 182"/>
                  <a:gd name="T73" fmla="*/ 77 h 204"/>
                  <a:gd name="T74" fmla="*/ 64 w 182"/>
                  <a:gd name="T75" fmla="*/ 64 h 204"/>
                  <a:gd name="T76" fmla="*/ 74 w 182"/>
                  <a:gd name="T77" fmla="*/ 53 h 204"/>
                  <a:gd name="T78" fmla="*/ 79 w 182"/>
                  <a:gd name="T79" fmla="*/ 40 h 204"/>
                  <a:gd name="T80" fmla="*/ 94 w 182"/>
                  <a:gd name="T81" fmla="*/ 40 h 204"/>
                  <a:gd name="T82" fmla="*/ 107 w 182"/>
                  <a:gd name="T83" fmla="*/ 35 h 204"/>
                  <a:gd name="T84" fmla="*/ 117 w 182"/>
                  <a:gd name="T85" fmla="*/ 44 h 204"/>
                  <a:gd name="T86" fmla="*/ 130 w 182"/>
                  <a:gd name="T87" fmla="*/ 49 h 204"/>
                  <a:gd name="T88" fmla="*/ 130 w 182"/>
                  <a:gd name="T89" fmla="*/ 64 h 204"/>
                  <a:gd name="T90" fmla="*/ 136 w 182"/>
                  <a:gd name="T91" fmla="*/ 77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F451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75" name="文本框 74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5084629" y="4215792"/>
            <a:ext cx="2776261" cy="179126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endParaRPr lang="en-US" altLang="zh-CN" sz="2400" dirty="0">
              <a:gradFill>
                <a:gsLst>
                  <a:gs pos="0">
                    <a:srgbClr val="323369"/>
                  </a:gs>
                  <a:gs pos="100000">
                    <a:srgbClr val="01B6C9"/>
                  </a:gs>
                </a:gsLst>
                <a:lin ang="3600000" scaled="0"/>
              </a:gradFill>
              <a:latin typeface="微软雅黑" panose="020B0503020204020204" pitchFamily="34" charset="-122"/>
            </a:endParaRPr>
          </a:p>
          <a:p>
            <a:pPr>
              <a:lnSpc>
                <a:spcPct val="120000"/>
              </a:lnSpc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有了战略的大方向指导，便需要严格规范的制度严密推行，从而调动成员的积极性和主观能动性。</a:t>
            </a:r>
          </a:p>
        </p:txBody>
      </p:sp>
      <p:sp>
        <p:nvSpPr>
          <p:cNvPr id="76" name="文本框 7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463395" y="4585124"/>
            <a:ext cx="2732295" cy="1754326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zh-CN" altLang="en-US" dirty="0">
                <a:solidFill>
                  <a:prstClr val="black">
                    <a:lumMod val="85000"/>
                    <a:lumOff val="15000"/>
                  </a:prstClr>
                </a:solidFill>
                <a:cs typeface="+mn-ea"/>
                <a:sym typeface="+mn-lt"/>
              </a:rPr>
              <a:t>具体到项目的实际推行过程中，或多或少会遇到问题或随机性危机，除了防范于未然外，临场应变能力同样有效的把握大局稳定进行。</a:t>
            </a:r>
          </a:p>
        </p:txBody>
      </p:sp>
      <p:sp>
        <p:nvSpPr>
          <p:cNvPr id="77" name="矩形 76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矩形 77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矩形 79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矩形 80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753877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7000">
        <p15:prstTrans prst="pageCurlDouble"/>
      </p:transition>
    </mc:Choice>
    <mc:Fallback xmlns="">
      <p:transition spd="slow" advClick="0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decel="4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decel="4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decel="4000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decel="40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204333" y="2142103"/>
            <a:ext cx="2593829" cy="2593829"/>
            <a:chOff x="2204333" y="2142103"/>
            <a:chExt cx="2593829" cy="2593829"/>
          </a:xfrm>
        </p:grpSpPr>
        <p:grpSp>
          <p:nvGrpSpPr>
            <p:cNvPr id="50" name="组合 49"/>
            <p:cNvGrpSpPr/>
            <p:nvPr/>
          </p:nvGrpSpPr>
          <p:grpSpPr>
            <a:xfrm>
              <a:off x="2204333" y="2142103"/>
              <a:ext cx="2593829" cy="2593829"/>
              <a:chOff x="4375617" y="2632761"/>
              <a:chExt cx="1621974" cy="1621974"/>
            </a:xfrm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grpSpPr>
          <p:grpSp>
            <p:nvGrpSpPr>
              <p:cNvPr id="52" name="组合 51"/>
              <p:cNvGrpSpPr/>
              <p:nvPr/>
            </p:nvGrpSpPr>
            <p:grpSpPr>
              <a:xfrm>
                <a:off x="4375617" y="2632761"/>
                <a:ext cx="1621974" cy="1621974"/>
                <a:chOff x="1308516" y="2395968"/>
                <a:chExt cx="1621974" cy="1621974"/>
              </a:xfrm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100000">
                      <a:schemeClr val="bg1">
                        <a:lumMod val="81000"/>
                      </a:schemeClr>
                    </a:gs>
                    <a:gs pos="0">
                      <a:schemeClr val="bg1">
                        <a:lumMod val="99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0">
                      <a:schemeClr val="bg1">
                        <a:lumMod val="87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softEdge rad="3048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308516" y="2395968"/>
                  <a:ext cx="1621974" cy="1621974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83000"/>
                      </a:schemeClr>
                    </a:gs>
                    <a:gs pos="0">
                      <a:schemeClr val="bg1">
                        <a:lumMod val="97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椭圆 52"/>
              <p:cNvSpPr/>
              <p:nvPr/>
            </p:nvSpPr>
            <p:spPr>
              <a:xfrm>
                <a:off x="4675652" y="2932796"/>
                <a:ext cx="1021905" cy="1021905"/>
              </a:xfrm>
              <a:prstGeom prst="ellipse">
                <a:avLst/>
              </a:prstGeom>
              <a:solidFill>
                <a:srgbClr val="F45157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2934719" y="3004234"/>
              <a:ext cx="1159292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04</a:t>
              </a:r>
              <a:endParaRPr lang="en-US" altLang="zh-CN" sz="5400" b="1" dirty="0">
                <a:solidFill>
                  <a:schemeClr val="bg1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31101" y="2796834"/>
            <a:ext cx="5070522" cy="1249540"/>
            <a:chOff x="5331101" y="2796834"/>
            <a:chExt cx="5070522" cy="1249540"/>
          </a:xfrm>
        </p:grpSpPr>
        <p:sp>
          <p:nvSpPr>
            <p:cNvPr id="58" name="圆角矩形 57"/>
            <p:cNvSpPr/>
            <p:nvPr/>
          </p:nvSpPr>
          <p:spPr>
            <a:xfrm>
              <a:off x="5331101" y="2796834"/>
              <a:ext cx="5070522" cy="12495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45157"/>
                </a:gs>
                <a:gs pos="100000">
                  <a:srgbClr val="F56168"/>
                </a:gs>
              </a:gsLst>
              <a:lin ang="5400000" scaled="0"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5622089" y="2944924"/>
              <a:ext cx="4488545" cy="95335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F45157"/>
                </a:gs>
                <a:gs pos="100000">
                  <a:srgbClr val="F56168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6382621" y="2907671"/>
              <a:ext cx="2967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5400" b="1" kern="0" dirty="0">
                  <a:solidFill>
                    <a:srgbClr val="FBFBFB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工作规划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237493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目标规划 </a:t>
            </a:r>
            <a:r>
              <a:rPr lang="en-US" altLang="zh-CN" dirty="0"/>
              <a:t>| Programming</a:t>
            </a:r>
            <a:endParaRPr lang="zh-CN" altLang="en-US" dirty="0"/>
          </a:p>
        </p:txBody>
      </p:sp>
      <p:grpSp>
        <p:nvGrpSpPr>
          <p:cNvPr id="54" name="组合 53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5822030" y="1746573"/>
            <a:ext cx="1399307" cy="1240222"/>
            <a:chOff x="6003757" y="1979655"/>
            <a:chExt cx="1399307" cy="1240222"/>
          </a:xfrm>
        </p:grpSpPr>
        <p:sp>
          <p:nvSpPr>
            <p:cNvPr id="55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6003758" y="1979681"/>
              <a:ext cx="1399306" cy="12401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6777F"/>
            </a:solidFill>
            <a:ln w="12700">
              <a:noFill/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8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6003757" y="1979655"/>
              <a:ext cx="1090040" cy="124022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  <a:gd name="connsiteX0" fmla="*/ 2926 w 9929"/>
                <a:gd name="connsiteY0" fmla="*/ 10000 h 10036"/>
                <a:gd name="connsiteX1" fmla="*/ 2141 w 9929"/>
                <a:gd name="connsiteY1" fmla="*/ 9491 h 10036"/>
                <a:gd name="connsiteX2" fmla="*/ 104 w 9929"/>
                <a:gd name="connsiteY2" fmla="*/ 5509 h 10036"/>
                <a:gd name="connsiteX3" fmla="*/ 104 w 9929"/>
                <a:gd name="connsiteY3" fmla="*/ 4491 h 10036"/>
                <a:gd name="connsiteX4" fmla="*/ 2141 w 9929"/>
                <a:gd name="connsiteY4" fmla="*/ 509 h 10036"/>
                <a:gd name="connsiteX5" fmla="*/ 2926 w 9929"/>
                <a:gd name="connsiteY5" fmla="*/ 0 h 10036"/>
                <a:gd name="connsiteX6" fmla="*/ 6999 w 9929"/>
                <a:gd name="connsiteY6" fmla="*/ 0 h 10036"/>
                <a:gd name="connsiteX7" fmla="*/ 7784 w 9929"/>
                <a:gd name="connsiteY7" fmla="*/ 509 h 10036"/>
                <a:gd name="connsiteX8" fmla="*/ 9821 w 9929"/>
                <a:gd name="connsiteY8" fmla="*/ 4491 h 10036"/>
                <a:gd name="connsiteX9" fmla="*/ 9821 w 9929"/>
                <a:gd name="connsiteY9" fmla="*/ 5509 h 10036"/>
                <a:gd name="connsiteX10" fmla="*/ 7784 w 9929"/>
                <a:gd name="connsiteY10" fmla="*/ 9491 h 10036"/>
                <a:gd name="connsiteX11" fmla="*/ 2926 w 9929"/>
                <a:gd name="connsiteY11" fmla="*/ 10000 h 10036"/>
                <a:gd name="connsiteX0" fmla="*/ 2947 w 10000"/>
                <a:gd name="connsiteY0" fmla="*/ 9964 h 9964"/>
                <a:gd name="connsiteX1" fmla="*/ 2156 w 10000"/>
                <a:gd name="connsiteY1" fmla="*/ 9457 h 9964"/>
                <a:gd name="connsiteX2" fmla="*/ 105 w 10000"/>
                <a:gd name="connsiteY2" fmla="*/ 5489 h 9964"/>
                <a:gd name="connsiteX3" fmla="*/ 105 w 10000"/>
                <a:gd name="connsiteY3" fmla="*/ 4475 h 9964"/>
                <a:gd name="connsiteX4" fmla="*/ 2156 w 10000"/>
                <a:gd name="connsiteY4" fmla="*/ 507 h 9964"/>
                <a:gd name="connsiteX5" fmla="*/ 2947 w 10000"/>
                <a:gd name="connsiteY5" fmla="*/ 0 h 9964"/>
                <a:gd name="connsiteX6" fmla="*/ 7049 w 10000"/>
                <a:gd name="connsiteY6" fmla="*/ 0 h 9964"/>
                <a:gd name="connsiteX7" fmla="*/ 7840 w 10000"/>
                <a:gd name="connsiteY7" fmla="*/ 507 h 9964"/>
                <a:gd name="connsiteX8" fmla="*/ 9891 w 10000"/>
                <a:gd name="connsiteY8" fmla="*/ 4475 h 9964"/>
                <a:gd name="connsiteX9" fmla="*/ 9891 w 10000"/>
                <a:gd name="connsiteY9" fmla="*/ 5489 h 9964"/>
                <a:gd name="connsiteX10" fmla="*/ 2947 w 10000"/>
                <a:gd name="connsiteY10" fmla="*/ 9964 h 9964"/>
                <a:gd name="connsiteX0" fmla="*/ 2947 w 10070"/>
                <a:gd name="connsiteY0" fmla="*/ 10000 h 10000"/>
                <a:gd name="connsiteX1" fmla="*/ 2156 w 10070"/>
                <a:gd name="connsiteY1" fmla="*/ 9491 h 10000"/>
                <a:gd name="connsiteX2" fmla="*/ 105 w 10070"/>
                <a:gd name="connsiteY2" fmla="*/ 5509 h 10000"/>
                <a:gd name="connsiteX3" fmla="*/ 105 w 10070"/>
                <a:gd name="connsiteY3" fmla="*/ 4491 h 10000"/>
                <a:gd name="connsiteX4" fmla="*/ 2156 w 10070"/>
                <a:gd name="connsiteY4" fmla="*/ 509 h 10000"/>
                <a:gd name="connsiteX5" fmla="*/ 2947 w 10070"/>
                <a:gd name="connsiteY5" fmla="*/ 0 h 10000"/>
                <a:gd name="connsiteX6" fmla="*/ 7049 w 10070"/>
                <a:gd name="connsiteY6" fmla="*/ 0 h 10000"/>
                <a:gd name="connsiteX7" fmla="*/ 7840 w 10070"/>
                <a:gd name="connsiteY7" fmla="*/ 509 h 10000"/>
                <a:gd name="connsiteX8" fmla="*/ 9891 w 10070"/>
                <a:gd name="connsiteY8" fmla="*/ 4491 h 10000"/>
                <a:gd name="connsiteX9" fmla="*/ 2947 w 10070"/>
                <a:gd name="connsiteY9" fmla="*/ 10000 h 10000"/>
                <a:gd name="connsiteX0" fmla="*/ 2947 w 8049"/>
                <a:gd name="connsiteY0" fmla="*/ 10391 h 10391"/>
                <a:gd name="connsiteX1" fmla="*/ 2156 w 8049"/>
                <a:gd name="connsiteY1" fmla="*/ 9882 h 10391"/>
                <a:gd name="connsiteX2" fmla="*/ 105 w 8049"/>
                <a:gd name="connsiteY2" fmla="*/ 5900 h 10391"/>
                <a:gd name="connsiteX3" fmla="*/ 105 w 8049"/>
                <a:gd name="connsiteY3" fmla="*/ 4882 h 10391"/>
                <a:gd name="connsiteX4" fmla="*/ 2156 w 8049"/>
                <a:gd name="connsiteY4" fmla="*/ 900 h 10391"/>
                <a:gd name="connsiteX5" fmla="*/ 2947 w 8049"/>
                <a:gd name="connsiteY5" fmla="*/ 391 h 10391"/>
                <a:gd name="connsiteX6" fmla="*/ 7049 w 8049"/>
                <a:gd name="connsiteY6" fmla="*/ 391 h 10391"/>
                <a:gd name="connsiteX7" fmla="*/ 7840 w 8049"/>
                <a:gd name="connsiteY7" fmla="*/ 900 h 10391"/>
                <a:gd name="connsiteX8" fmla="*/ 2947 w 8049"/>
                <a:gd name="connsiteY8" fmla="*/ 10391 h 10391"/>
                <a:gd name="connsiteX0" fmla="*/ 3660 w 9981"/>
                <a:gd name="connsiteY0" fmla="*/ 9640 h 9640"/>
                <a:gd name="connsiteX1" fmla="*/ 2678 w 9981"/>
                <a:gd name="connsiteY1" fmla="*/ 9150 h 9640"/>
                <a:gd name="connsiteX2" fmla="*/ 129 w 9981"/>
                <a:gd name="connsiteY2" fmla="*/ 5318 h 9640"/>
                <a:gd name="connsiteX3" fmla="*/ 129 w 9981"/>
                <a:gd name="connsiteY3" fmla="*/ 4338 h 9640"/>
                <a:gd name="connsiteX4" fmla="*/ 2678 w 9981"/>
                <a:gd name="connsiteY4" fmla="*/ 506 h 9640"/>
                <a:gd name="connsiteX5" fmla="*/ 3660 w 9981"/>
                <a:gd name="connsiteY5" fmla="*/ 16 h 9640"/>
                <a:gd name="connsiteX6" fmla="*/ 8757 w 9981"/>
                <a:gd name="connsiteY6" fmla="*/ 16 h 9640"/>
                <a:gd name="connsiteX7" fmla="*/ 9739 w 9981"/>
                <a:gd name="connsiteY7" fmla="*/ 506 h 9640"/>
                <a:gd name="connsiteX8" fmla="*/ 3660 w 9981"/>
                <a:gd name="connsiteY8" fmla="*/ 9640 h 9640"/>
                <a:gd name="connsiteX0" fmla="*/ 3667 w 9758"/>
                <a:gd name="connsiteY0" fmla="*/ 10713 h 10713"/>
                <a:gd name="connsiteX1" fmla="*/ 2683 w 9758"/>
                <a:gd name="connsiteY1" fmla="*/ 10205 h 10713"/>
                <a:gd name="connsiteX2" fmla="*/ 129 w 9758"/>
                <a:gd name="connsiteY2" fmla="*/ 6230 h 10713"/>
                <a:gd name="connsiteX3" fmla="*/ 129 w 9758"/>
                <a:gd name="connsiteY3" fmla="*/ 5213 h 10713"/>
                <a:gd name="connsiteX4" fmla="*/ 2683 w 9758"/>
                <a:gd name="connsiteY4" fmla="*/ 1238 h 10713"/>
                <a:gd name="connsiteX5" fmla="*/ 3667 w 9758"/>
                <a:gd name="connsiteY5" fmla="*/ 730 h 10713"/>
                <a:gd name="connsiteX6" fmla="*/ 8774 w 9758"/>
                <a:gd name="connsiteY6" fmla="*/ 730 h 10713"/>
                <a:gd name="connsiteX7" fmla="*/ 9758 w 9758"/>
                <a:gd name="connsiteY7" fmla="*/ 1238 h 10713"/>
                <a:gd name="connsiteX8" fmla="*/ 3667 w 9758"/>
                <a:gd name="connsiteY8" fmla="*/ 10713 h 10713"/>
                <a:gd name="connsiteX0" fmla="*/ 3758 w 10000"/>
                <a:gd name="connsiteY0" fmla="*/ 9319 h 9319"/>
                <a:gd name="connsiteX1" fmla="*/ 2750 w 10000"/>
                <a:gd name="connsiteY1" fmla="*/ 8845 h 9319"/>
                <a:gd name="connsiteX2" fmla="*/ 132 w 10000"/>
                <a:gd name="connsiteY2" fmla="*/ 5134 h 9319"/>
                <a:gd name="connsiteX3" fmla="*/ 132 w 10000"/>
                <a:gd name="connsiteY3" fmla="*/ 4185 h 9319"/>
                <a:gd name="connsiteX4" fmla="*/ 2750 w 10000"/>
                <a:gd name="connsiteY4" fmla="*/ 475 h 9319"/>
                <a:gd name="connsiteX5" fmla="*/ 3758 w 10000"/>
                <a:gd name="connsiteY5" fmla="*/ 0 h 9319"/>
                <a:gd name="connsiteX6" fmla="*/ 8992 w 10000"/>
                <a:gd name="connsiteY6" fmla="*/ 0 h 9319"/>
                <a:gd name="connsiteX7" fmla="*/ 10000 w 10000"/>
                <a:gd name="connsiteY7" fmla="*/ 475 h 9319"/>
                <a:gd name="connsiteX8" fmla="*/ 3758 w 10000"/>
                <a:gd name="connsiteY8" fmla="*/ 9319 h 9319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3758 w 10000"/>
                <a:gd name="connsiteY8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657 w 10000"/>
                <a:gd name="connsiteY8" fmla="*/ 5358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27"/>
                <a:gd name="connsiteY0" fmla="*/ 10000 h 10000"/>
                <a:gd name="connsiteX1" fmla="*/ 2750 w 10027"/>
                <a:gd name="connsiteY1" fmla="*/ 9491 h 10000"/>
                <a:gd name="connsiteX2" fmla="*/ 132 w 10027"/>
                <a:gd name="connsiteY2" fmla="*/ 5509 h 10000"/>
                <a:gd name="connsiteX3" fmla="*/ 132 w 10027"/>
                <a:gd name="connsiteY3" fmla="*/ 4491 h 10000"/>
                <a:gd name="connsiteX4" fmla="*/ 2750 w 10027"/>
                <a:gd name="connsiteY4" fmla="*/ 510 h 10000"/>
                <a:gd name="connsiteX5" fmla="*/ 3758 w 10027"/>
                <a:gd name="connsiteY5" fmla="*/ 0 h 10000"/>
                <a:gd name="connsiteX6" fmla="*/ 8992 w 10027"/>
                <a:gd name="connsiteY6" fmla="*/ 0 h 10000"/>
                <a:gd name="connsiteX7" fmla="*/ 10000 w 10027"/>
                <a:gd name="connsiteY7" fmla="*/ 510 h 10000"/>
                <a:gd name="connsiteX8" fmla="*/ 6803 w 10027"/>
                <a:gd name="connsiteY8" fmla="*/ 4894 h 10000"/>
                <a:gd name="connsiteX9" fmla="*/ 3758 w 10027"/>
                <a:gd name="connsiteY9" fmla="*/ 10000 h 10000"/>
                <a:gd name="connsiteX0" fmla="*/ 3758 w 10033"/>
                <a:gd name="connsiteY0" fmla="*/ 10000 h 10000"/>
                <a:gd name="connsiteX1" fmla="*/ 2750 w 10033"/>
                <a:gd name="connsiteY1" fmla="*/ 9491 h 10000"/>
                <a:gd name="connsiteX2" fmla="*/ 132 w 10033"/>
                <a:gd name="connsiteY2" fmla="*/ 5509 h 10000"/>
                <a:gd name="connsiteX3" fmla="*/ 132 w 10033"/>
                <a:gd name="connsiteY3" fmla="*/ 4491 h 10000"/>
                <a:gd name="connsiteX4" fmla="*/ 2750 w 10033"/>
                <a:gd name="connsiteY4" fmla="*/ 510 h 10000"/>
                <a:gd name="connsiteX5" fmla="*/ 3758 w 10033"/>
                <a:gd name="connsiteY5" fmla="*/ 0 h 10000"/>
                <a:gd name="connsiteX6" fmla="*/ 8992 w 10033"/>
                <a:gd name="connsiteY6" fmla="*/ 0 h 10000"/>
                <a:gd name="connsiteX7" fmla="*/ 10000 w 10033"/>
                <a:gd name="connsiteY7" fmla="*/ 510 h 10000"/>
                <a:gd name="connsiteX8" fmla="*/ 6864 w 10033"/>
                <a:gd name="connsiteY8" fmla="*/ 5055 h 10000"/>
                <a:gd name="connsiteX9" fmla="*/ 3758 w 10033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8" h="10000">
                  <a:moveTo>
                    <a:pt x="3758" y="10000"/>
                  </a:moveTo>
                  <a:cubicBezTo>
                    <a:pt x="3393" y="10000"/>
                    <a:pt x="2935" y="9770"/>
                    <a:pt x="2750" y="9491"/>
                  </a:cubicBezTo>
                  <a:lnTo>
                    <a:pt x="132" y="5509"/>
                  </a:lnTo>
                  <a:cubicBezTo>
                    <a:pt x="-44" y="5230"/>
                    <a:pt x="-44" y="4770"/>
                    <a:pt x="132" y="4491"/>
                  </a:cubicBezTo>
                  <a:lnTo>
                    <a:pt x="2750" y="510"/>
                  </a:lnTo>
                  <a:cubicBezTo>
                    <a:pt x="2935" y="231"/>
                    <a:pt x="3393" y="0"/>
                    <a:pt x="3758" y="0"/>
                  </a:cubicBezTo>
                  <a:lnTo>
                    <a:pt x="8992" y="0"/>
                  </a:lnTo>
                  <a:cubicBezTo>
                    <a:pt x="9365" y="0"/>
                    <a:pt x="9853" y="233"/>
                    <a:pt x="10000" y="510"/>
                  </a:cubicBezTo>
                  <a:cubicBezTo>
                    <a:pt x="10057" y="2976"/>
                    <a:pt x="9918" y="4465"/>
                    <a:pt x="6864" y="5055"/>
                  </a:cubicBezTo>
                  <a:cubicBezTo>
                    <a:pt x="3496" y="5539"/>
                    <a:pt x="4596" y="9371"/>
                    <a:pt x="3758" y="1000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FFFFF">
                    <a:alpha val="23000"/>
                  </a:srgbClr>
                </a:gs>
                <a:gs pos="0">
                  <a:schemeClr val="bg1">
                    <a:alpha val="0"/>
                  </a:schemeClr>
                </a:gs>
                <a:gs pos="74000">
                  <a:schemeClr val="bg1">
                    <a:lumMod val="88000"/>
                    <a:lumOff val="12000"/>
                    <a:alpha val="80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59" name="组合 5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6299134" y="2063708"/>
              <a:ext cx="776055" cy="557425"/>
              <a:chOff x="897622" y="2414802"/>
              <a:chExt cx="1001347" cy="719249"/>
            </a:xfrm>
          </p:grpSpPr>
          <p:sp>
            <p:nvSpPr>
              <p:cNvPr id="62" name="文本框 61"/>
              <p:cNvSpPr txBox="1"/>
              <p:nvPr/>
            </p:nvSpPr>
            <p:spPr>
              <a:xfrm>
                <a:off x="986173" y="2414802"/>
                <a:ext cx="802264" cy="665815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ln w="15875">
                      <a:noFill/>
                    </a:ln>
                    <a:solidFill>
                      <a:prstClr val="white"/>
                    </a:solidFill>
                    <a:latin typeface="Impact" panose="020B0806030902050204" pitchFamily="34" charset="0"/>
                  </a:rPr>
                  <a:t>01</a:t>
                </a:r>
                <a:endParaRPr lang="zh-CN" altLang="en-US" sz="2400" dirty="0">
                  <a:ln w="15875">
                    <a:noFill/>
                  </a:ln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63" name="文本框 62"/>
              <p:cNvSpPr txBox="1"/>
              <p:nvPr/>
            </p:nvSpPr>
            <p:spPr>
              <a:xfrm>
                <a:off x="897622" y="2856062"/>
                <a:ext cx="1001347" cy="277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66" name="组合 65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5822030" y="3732224"/>
            <a:ext cx="1399307" cy="1240222"/>
            <a:chOff x="6003757" y="3965306"/>
            <a:chExt cx="1399307" cy="1240222"/>
          </a:xfrm>
        </p:grpSpPr>
        <p:sp>
          <p:nvSpPr>
            <p:cNvPr id="68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6003758" y="3965331"/>
              <a:ext cx="1399306" cy="12401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564B45"/>
            </a:solidFill>
            <a:ln w="12700">
              <a:noFill/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9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6003757" y="3965306"/>
              <a:ext cx="1090040" cy="124022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  <a:gd name="connsiteX0" fmla="*/ 2926 w 9929"/>
                <a:gd name="connsiteY0" fmla="*/ 10000 h 10036"/>
                <a:gd name="connsiteX1" fmla="*/ 2141 w 9929"/>
                <a:gd name="connsiteY1" fmla="*/ 9491 h 10036"/>
                <a:gd name="connsiteX2" fmla="*/ 104 w 9929"/>
                <a:gd name="connsiteY2" fmla="*/ 5509 h 10036"/>
                <a:gd name="connsiteX3" fmla="*/ 104 w 9929"/>
                <a:gd name="connsiteY3" fmla="*/ 4491 h 10036"/>
                <a:gd name="connsiteX4" fmla="*/ 2141 w 9929"/>
                <a:gd name="connsiteY4" fmla="*/ 509 h 10036"/>
                <a:gd name="connsiteX5" fmla="*/ 2926 w 9929"/>
                <a:gd name="connsiteY5" fmla="*/ 0 h 10036"/>
                <a:gd name="connsiteX6" fmla="*/ 6999 w 9929"/>
                <a:gd name="connsiteY6" fmla="*/ 0 h 10036"/>
                <a:gd name="connsiteX7" fmla="*/ 7784 w 9929"/>
                <a:gd name="connsiteY7" fmla="*/ 509 h 10036"/>
                <a:gd name="connsiteX8" fmla="*/ 9821 w 9929"/>
                <a:gd name="connsiteY8" fmla="*/ 4491 h 10036"/>
                <a:gd name="connsiteX9" fmla="*/ 9821 w 9929"/>
                <a:gd name="connsiteY9" fmla="*/ 5509 h 10036"/>
                <a:gd name="connsiteX10" fmla="*/ 7784 w 9929"/>
                <a:gd name="connsiteY10" fmla="*/ 9491 h 10036"/>
                <a:gd name="connsiteX11" fmla="*/ 2926 w 9929"/>
                <a:gd name="connsiteY11" fmla="*/ 10000 h 10036"/>
                <a:gd name="connsiteX0" fmla="*/ 2947 w 10000"/>
                <a:gd name="connsiteY0" fmla="*/ 9964 h 9964"/>
                <a:gd name="connsiteX1" fmla="*/ 2156 w 10000"/>
                <a:gd name="connsiteY1" fmla="*/ 9457 h 9964"/>
                <a:gd name="connsiteX2" fmla="*/ 105 w 10000"/>
                <a:gd name="connsiteY2" fmla="*/ 5489 h 9964"/>
                <a:gd name="connsiteX3" fmla="*/ 105 w 10000"/>
                <a:gd name="connsiteY3" fmla="*/ 4475 h 9964"/>
                <a:gd name="connsiteX4" fmla="*/ 2156 w 10000"/>
                <a:gd name="connsiteY4" fmla="*/ 507 h 9964"/>
                <a:gd name="connsiteX5" fmla="*/ 2947 w 10000"/>
                <a:gd name="connsiteY5" fmla="*/ 0 h 9964"/>
                <a:gd name="connsiteX6" fmla="*/ 7049 w 10000"/>
                <a:gd name="connsiteY6" fmla="*/ 0 h 9964"/>
                <a:gd name="connsiteX7" fmla="*/ 7840 w 10000"/>
                <a:gd name="connsiteY7" fmla="*/ 507 h 9964"/>
                <a:gd name="connsiteX8" fmla="*/ 9891 w 10000"/>
                <a:gd name="connsiteY8" fmla="*/ 4475 h 9964"/>
                <a:gd name="connsiteX9" fmla="*/ 9891 w 10000"/>
                <a:gd name="connsiteY9" fmla="*/ 5489 h 9964"/>
                <a:gd name="connsiteX10" fmla="*/ 2947 w 10000"/>
                <a:gd name="connsiteY10" fmla="*/ 9964 h 9964"/>
                <a:gd name="connsiteX0" fmla="*/ 2947 w 10070"/>
                <a:gd name="connsiteY0" fmla="*/ 10000 h 10000"/>
                <a:gd name="connsiteX1" fmla="*/ 2156 w 10070"/>
                <a:gd name="connsiteY1" fmla="*/ 9491 h 10000"/>
                <a:gd name="connsiteX2" fmla="*/ 105 w 10070"/>
                <a:gd name="connsiteY2" fmla="*/ 5509 h 10000"/>
                <a:gd name="connsiteX3" fmla="*/ 105 w 10070"/>
                <a:gd name="connsiteY3" fmla="*/ 4491 h 10000"/>
                <a:gd name="connsiteX4" fmla="*/ 2156 w 10070"/>
                <a:gd name="connsiteY4" fmla="*/ 509 h 10000"/>
                <a:gd name="connsiteX5" fmla="*/ 2947 w 10070"/>
                <a:gd name="connsiteY5" fmla="*/ 0 h 10000"/>
                <a:gd name="connsiteX6" fmla="*/ 7049 w 10070"/>
                <a:gd name="connsiteY6" fmla="*/ 0 h 10000"/>
                <a:gd name="connsiteX7" fmla="*/ 7840 w 10070"/>
                <a:gd name="connsiteY7" fmla="*/ 509 h 10000"/>
                <a:gd name="connsiteX8" fmla="*/ 9891 w 10070"/>
                <a:gd name="connsiteY8" fmla="*/ 4491 h 10000"/>
                <a:gd name="connsiteX9" fmla="*/ 2947 w 10070"/>
                <a:gd name="connsiteY9" fmla="*/ 10000 h 10000"/>
                <a:gd name="connsiteX0" fmla="*/ 2947 w 8049"/>
                <a:gd name="connsiteY0" fmla="*/ 10391 h 10391"/>
                <a:gd name="connsiteX1" fmla="*/ 2156 w 8049"/>
                <a:gd name="connsiteY1" fmla="*/ 9882 h 10391"/>
                <a:gd name="connsiteX2" fmla="*/ 105 w 8049"/>
                <a:gd name="connsiteY2" fmla="*/ 5900 h 10391"/>
                <a:gd name="connsiteX3" fmla="*/ 105 w 8049"/>
                <a:gd name="connsiteY3" fmla="*/ 4882 h 10391"/>
                <a:gd name="connsiteX4" fmla="*/ 2156 w 8049"/>
                <a:gd name="connsiteY4" fmla="*/ 900 h 10391"/>
                <a:gd name="connsiteX5" fmla="*/ 2947 w 8049"/>
                <a:gd name="connsiteY5" fmla="*/ 391 h 10391"/>
                <a:gd name="connsiteX6" fmla="*/ 7049 w 8049"/>
                <a:gd name="connsiteY6" fmla="*/ 391 h 10391"/>
                <a:gd name="connsiteX7" fmla="*/ 7840 w 8049"/>
                <a:gd name="connsiteY7" fmla="*/ 900 h 10391"/>
                <a:gd name="connsiteX8" fmla="*/ 2947 w 8049"/>
                <a:gd name="connsiteY8" fmla="*/ 10391 h 10391"/>
                <a:gd name="connsiteX0" fmla="*/ 3660 w 9981"/>
                <a:gd name="connsiteY0" fmla="*/ 9640 h 9640"/>
                <a:gd name="connsiteX1" fmla="*/ 2678 w 9981"/>
                <a:gd name="connsiteY1" fmla="*/ 9150 h 9640"/>
                <a:gd name="connsiteX2" fmla="*/ 129 w 9981"/>
                <a:gd name="connsiteY2" fmla="*/ 5318 h 9640"/>
                <a:gd name="connsiteX3" fmla="*/ 129 w 9981"/>
                <a:gd name="connsiteY3" fmla="*/ 4338 h 9640"/>
                <a:gd name="connsiteX4" fmla="*/ 2678 w 9981"/>
                <a:gd name="connsiteY4" fmla="*/ 506 h 9640"/>
                <a:gd name="connsiteX5" fmla="*/ 3660 w 9981"/>
                <a:gd name="connsiteY5" fmla="*/ 16 h 9640"/>
                <a:gd name="connsiteX6" fmla="*/ 8757 w 9981"/>
                <a:gd name="connsiteY6" fmla="*/ 16 h 9640"/>
                <a:gd name="connsiteX7" fmla="*/ 9739 w 9981"/>
                <a:gd name="connsiteY7" fmla="*/ 506 h 9640"/>
                <a:gd name="connsiteX8" fmla="*/ 3660 w 9981"/>
                <a:gd name="connsiteY8" fmla="*/ 9640 h 9640"/>
                <a:gd name="connsiteX0" fmla="*/ 3667 w 9758"/>
                <a:gd name="connsiteY0" fmla="*/ 10713 h 10713"/>
                <a:gd name="connsiteX1" fmla="*/ 2683 w 9758"/>
                <a:gd name="connsiteY1" fmla="*/ 10205 h 10713"/>
                <a:gd name="connsiteX2" fmla="*/ 129 w 9758"/>
                <a:gd name="connsiteY2" fmla="*/ 6230 h 10713"/>
                <a:gd name="connsiteX3" fmla="*/ 129 w 9758"/>
                <a:gd name="connsiteY3" fmla="*/ 5213 h 10713"/>
                <a:gd name="connsiteX4" fmla="*/ 2683 w 9758"/>
                <a:gd name="connsiteY4" fmla="*/ 1238 h 10713"/>
                <a:gd name="connsiteX5" fmla="*/ 3667 w 9758"/>
                <a:gd name="connsiteY5" fmla="*/ 730 h 10713"/>
                <a:gd name="connsiteX6" fmla="*/ 8774 w 9758"/>
                <a:gd name="connsiteY6" fmla="*/ 730 h 10713"/>
                <a:gd name="connsiteX7" fmla="*/ 9758 w 9758"/>
                <a:gd name="connsiteY7" fmla="*/ 1238 h 10713"/>
                <a:gd name="connsiteX8" fmla="*/ 3667 w 9758"/>
                <a:gd name="connsiteY8" fmla="*/ 10713 h 10713"/>
                <a:gd name="connsiteX0" fmla="*/ 3758 w 10000"/>
                <a:gd name="connsiteY0" fmla="*/ 9319 h 9319"/>
                <a:gd name="connsiteX1" fmla="*/ 2750 w 10000"/>
                <a:gd name="connsiteY1" fmla="*/ 8845 h 9319"/>
                <a:gd name="connsiteX2" fmla="*/ 132 w 10000"/>
                <a:gd name="connsiteY2" fmla="*/ 5134 h 9319"/>
                <a:gd name="connsiteX3" fmla="*/ 132 w 10000"/>
                <a:gd name="connsiteY3" fmla="*/ 4185 h 9319"/>
                <a:gd name="connsiteX4" fmla="*/ 2750 w 10000"/>
                <a:gd name="connsiteY4" fmla="*/ 475 h 9319"/>
                <a:gd name="connsiteX5" fmla="*/ 3758 w 10000"/>
                <a:gd name="connsiteY5" fmla="*/ 0 h 9319"/>
                <a:gd name="connsiteX6" fmla="*/ 8992 w 10000"/>
                <a:gd name="connsiteY6" fmla="*/ 0 h 9319"/>
                <a:gd name="connsiteX7" fmla="*/ 10000 w 10000"/>
                <a:gd name="connsiteY7" fmla="*/ 475 h 9319"/>
                <a:gd name="connsiteX8" fmla="*/ 3758 w 10000"/>
                <a:gd name="connsiteY8" fmla="*/ 9319 h 9319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3758 w 10000"/>
                <a:gd name="connsiteY8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657 w 10000"/>
                <a:gd name="connsiteY8" fmla="*/ 5358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27"/>
                <a:gd name="connsiteY0" fmla="*/ 10000 h 10000"/>
                <a:gd name="connsiteX1" fmla="*/ 2750 w 10027"/>
                <a:gd name="connsiteY1" fmla="*/ 9491 h 10000"/>
                <a:gd name="connsiteX2" fmla="*/ 132 w 10027"/>
                <a:gd name="connsiteY2" fmla="*/ 5509 h 10000"/>
                <a:gd name="connsiteX3" fmla="*/ 132 w 10027"/>
                <a:gd name="connsiteY3" fmla="*/ 4491 h 10000"/>
                <a:gd name="connsiteX4" fmla="*/ 2750 w 10027"/>
                <a:gd name="connsiteY4" fmla="*/ 510 h 10000"/>
                <a:gd name="connsiteX5" fmla="*/ 3758 w 10027"/>
                <a:gd name="connsiteY5" fmla="*/ 0 h 10000"/>
                <a:gd name="connsiteX6" fmla="*/ 8992 w 10027"/>
                <a:gd name="connsiteY6" fmla="*/ 0 h 10000"/>
                <a:gd name="connsiteX7" fmla="*/ 10000 w 10027"/>
                <a:gd name="connsiteY7" fmla="*/ 510 h 10000"/>
                <a:gd name="connsiteX8" fmla="*/ 6803 w 10027"/>
                <a:gd name="connsiteY8" fmla="*/ 4894 h 10000"/>
                <a:gd name="connsiteX9" fmla="*/ 3758 w 10027"/>
                <a:gd name="connsiteY9" fmla="*/ 10000 h 10000"/>
                <a:gd name="connsiteX0" fmla="*/ 3758 w 10033"/>
                <a:gd name="connsiteY0" fmla="*/ 10000 h 10000"/>
                <a:gd name="connsiteX1" fmla="*/ 2750 w 10033"/>
                <a:gd name="connsiteY1" fmla="*/ 9491 h 10000"/>
                <a:gd name="connsiteX2" fmla="*/ 132 w 10033"/>
                <a:gd name="connsiteY2" fmla="*/ 5509 h 10000"/>
                <a:gd name="connsiteX3" fmla="*/ 132 w 10033"/>
                <a:gd name="connsiteY3" fmla="*/ 4491 h 10000"/>
                <a:gd name="connsiteX4" fmla="*/ 2750 w 10033"/>
                <a:gd name="connsiteY4" fmla="*/ 510 h 10000"/>
                <a:gd name="connsiteX5" fmla="*/ 3758 w 10033"/>
                <a:gd name="connsiteY5" fmla="*/ 0 h 10000"/>
                <a:gd name="connsiteX6" fmla="*/ 8992 w 10033"/>
                <a:gd name="connsiteY6" fmla="*/ 0 h 10000"/>
                <a:gd name="connsiteX7" fmla="*/ 10000 w 10033"/>
                <a:gd name="connsiteY7" fmla="*/ 510 h 10000"/>
                <a:gd name="connsiteX8" fmla="*/ 6864 w 10033"/>
                <a:gd name="connsiteY8" fmla="*/ 5055 h 10000"/>
                <a:gd name="connsiteX9" fmla="*/ 3758 w 10033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8" h="10000">
                  <a:moveTo>
                    <a:pt x="3758" y="10000"/>
                  </a:moveTo>
                  <a:cubicBezTo>
                    <a:pt x="3393" y="10000"/>
                    <a:pt x="2935" y="9770"/>
                    <a:pt x="2750" y="9491"/>
                  </a:cubicBezTo>
                  <a:lnTo>
                    <a:pt x="132" y="5509"/>
                  </a:lnTo>
                  <a:cubicBezTo>
                    <a:pt x="-44" y="5230"/>
                    <a:pt x="-44" y="4770"/>
                    <a:pt x="132" y="4491"/>
                  </a:cubicBezTo>
                  <a:lnTo>
                    <a:pt x="2750" y="510"/>
                  </a:lnTo>
                  <a:cubicBezTo>
                    <a:pt x="2935" y="231"/>
                    <a:pt x="3393" y="0"/>
                    <a:pt x="3758" y="0"/>
                  </a:cubicBezTo>
                  <a:lnTo>
                    <a:pt x="8992" y="0"/>
                  </a:lnTo>
                  <a:cubicBezTo>
                    <a:pt x="9365" y="0"/>
                    <a:pt x="9853" y="233"/>
                    <a:pt x="10000" y="510"/>
                  </a:cubicBezTo>
                  <a:cubicBezTo>
                    <a:pt x="10057" y="2976"/>
                    <a:pt x="9918" y="4465"/>
                    <a:pt x="6864" y="5055"/>
                  </a:cubicBezTo>
                  <a:cubicBezTo>
                    <a:pt x="3496" y="5539"/>
                    <a:pt x="4596" y="9371"/>
                    <a:pt x="3758" y="1000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FFFFF">
                    <a:alpha val="23000"/>
                  </a:srgbClr>
                </a:gs>
                <a:gs pos="0">
                  <a:schemeClr val="bg1">
                    <a:alpha val="0"/>
                  </a:schemeClr>
                </a:gs>
                <a:gs pos="74000">
                  <a:schemeClr val="bg1">
                    <a:lumMod val="88000"/>
                    <a:lumOff val="12000"/>
                    <a:alpha val="80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70" name="组合 6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6299134" y="4062102"/>
              <a:ext cx="776055" cy="557425"/>
              <a:chOff x="897622" y="2414802"/>
              <a:chExt cx="1001347" cy="719249"/>
            </a:xfrm>
          </p:grpSpPr>
          <p:sp>
            <p:nvSpPr>
              <p:cNvPr id="71" name="文本框 70"/>
              <p:cNvSpPr txBox="1"/>
              <p:nvPr/>
            </p:nvSpPr>
            <p:spPr>
              <a:xfrm>
                <a:off x="986173" y="2414802"/>
                <a:ext cx="802264" cy="665815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ln w="15875">
                      <a:noFill/>
                    </a:ln>
                    <a:solidFill>
                      <a:prstClr val="white"/>
                    </a:solidFill>
                    <a:latin typeface="Impact" panose="020B0806030902050204" pitchFamily="34" charset="0"/>
                  </a:rPr>
                  <a:t>03</a:t>
                </a:r>
                <a:endParaRPr lang="zh-CN" altLang="en-US" sz="2400" dirty="0">
                  <a:ln w="15875">
                    <a:noFill/>
                  </a:ln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897622" y="2856062"/>
                <a:ext cx="1001347" cy="277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3" name="组合 72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4590285" y="2817621"/>
            <a:ext cx="1399307" cy="1240222"/>
            <a:chOff x="4772012" y="3050703"/>
            <a:chExt cx="1399307" cy="1240222"/>
          </a:xfrm>
        </p:grpSpPr>
        <p:sp>
          <p:nvSpPr>
            <p:cNvPr id="74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4772013" y="3050729"/>
              <a:ext cx="1399306" cy="12401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79777C"/>
            </a:solidFill>
            <a:ln w="12700">
              <a:noFill/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75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4772012" y="3050703"/>
              <a:ext cx="1090040" cy="124022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  <a:gd name="connsiteX0" fmla="*/ 2926 w 9929"/>
                <a:gd name="connsiteY0" fmla="*/ 10000 h 10036"/>
                <a:gd name="connsiteX1" fmla="*/ 2141 w 9929"/>
                <a:gd name="connsiteY1" fmla="*/ 9491 h 10036"/>
                <a:gd name="connsiteX2" fmla="*/ 104 w 9929"/>
                <a:gd name="connsiteY2" fmla="*/ 5509 h 10036"/>
                <a:gd name="connsiteX3" fmla="*/ 104 w 9929"/>
                <a:gd name="connsiteY3" fmla="*/ 4491 h 10036"/>
                <a:gd name="connsiteX4" fmla="*/ 2141 w 9929"/>
                <a:gd name="connsiteY4" fmla="*/ 509 h 10036"/>
                <a:gd name="connsiteX5" fmla="*/ 2926 w 9929"/>
                <a:gd name="connsiteY5" fmla="*/ 0 h 10036"/>
                <a:gd name="connsiteX6" fmla="*/ 6999 w 9929"/>
                <a:gd name="connsiteY6" fmla="*/ 0 h 10036"/>
                <a:gd name="connsiteX7" fmla="*/ 7784 w 9929"/>
                <a:gd name="connsiteY7" fmla="*/ 509 h 10036"/>
                <a:gd name="connsiteX8" fmla="*/ 9821 w 9929"/>
                <a:gd name="connsiteY8" fmla="*/ 4491 h 10036"/>
                <a:gd name="connsiteX9" fmla="*/ 9821 w 9929"/>
                <a:gd name="connsiteY9" fmla="*/ 5509 h 10036"/>
                <a:gd name="connsiteX10" fmla="*/ 7784 w 9929"/>
                <a:gd name="connsiteY10" fmla="*/ 9491 h 10036"/>
                <a:gd name="connsiteX11" fmla="*/ 2926 w 9929"/>
                <a:gd name="connsiteY11" fmla="*/ 10000 h 10036"/>
                <a:gd name="connsiteX0" fmla="*/ 2947 w 10000"/>
                <a:gd name="connsiteY0" fmla="*/ 9964 h 9964"/>
                <a:gd name="connsiteX1" fmla="*/ 2156 w 10000"/>
                <a:gd name="connsiteY1" fmla="*/ 9457 h 9964"/>
                <a:gd name="connsiteX2" fmla="*/ 105 w 10000"/>
                <a:gd name="connsiteY2" fmla="*/ 5489 h 9964"/>
                <a:gd name="connsiteX3" fmla="*/ 105 w 10000"/>
                <a:gd name="connsiteY3" fmla="*/ 4475 h 9964"/>
                <a:gd name="connsiteX4" fmla="*/ 2156 w 10000"/>
                <a:gd name="connsiteY4" fmla="*/ 507 h 9964"/>
                <a:gd name="connsiteX5" fmla="*/ 2947 w 10000"/>
                <a:gd name="connsiteY5" fmla="*/ 0 h 9964"/>
                <a:gd name="connsiteX6" fmla="*/ 7049 w 10000"/>
                <a:gd name="connsiteY6" fmla="*/ 0 h 9964"/>
                <a:gd name="connsiteX7" fmla="*/ 7840 w 10000"/>
                <a:gd name="connsiteY7" fmla="*/ 507 h 9964"/>
                <a:gd name="connsiteX8" fmla="*/ 9891 w 10000"/>
                <a:gd name="connsiteY8" fmla="*/ 4475 h 9964"/>
                <a:gd name="connsiteX9" fmla="*/ 9891 w 10000"/>
                <a:gd name="connsiteY9" fmla="*/ 5489 h 9964"/>
                <a:gd name="connsiteX10" fmla="*/ 2947 w 10000"/>
                <a:gd name="connsiteY10" fmla="*/ 9964 h 9964"/>
                <a:gd name="connsiteX0" fmla="*/ 2947 w 10070"/>
                <a:gd name="connsiteY0" fmla="*/ 10000 h 10000"/>
                <a:gd name="connsiteX1" fmla="*/ 2156 w 10070"/>
                <a:gd name="connsiteY1" fmla="*/ 9491 h 10000"/>
                <a:gd name="connsiteX2" fmla="*/ 105 w 10070"/>
                <a:gd name="connsiteY2" fmla="*/ 5509 h 10000"/>
                <a:gd name="connsiteX3" fmla="*/ 105 w 10070"/>
                <a:gd name="connsiteY3" fmla="*/ 4491 h 10000"/>
                <a:gd name="connsiteX4" fmla="*/ 2156 w 10070"/>
                <a:gd name="connsiteY4" fmla="*/ 509 h 10000"/>
                <a:gd name="connsiteX5" fmla="*/ 2947 w 10070"/>
                <a:gd name="connsiteY5" fmla="*/ 0 h 10000"/>
                <a:gd name="connsiteX6" fmla="*/ 7049 w 10070"/>
                <a:gd name="connsiteY6" fmla="*/ 0 h 10000"/>
                <a:gd name="connsiteX7" fmla="*/ 7840 w 10070"/>
                <a:gd name="connsiteY7" fmla="*/ 509 h 10000"/>
                <a:gd name="connsiteX8" fmla="*/ 9891 w 10070"/>
                <a:gd name="connsiteY8" fmla="*/ 4491 h 10000"/>
                <a:gd name="connsiteX9" fmla="*/ 2947 w 10070"/>
                <a:gd name="connsiteY9" fmla="*/ 10000 h 10000"/>
                <a:gd name="connsiteX0" fmla="*/ 2947 w 8049"/>
                <a:gd name="connsiteY0" fmla="*/ 10391 h 10391"/>
                <a:gd name="connsiteX1" fmla="*/ 2156 w 8049"/>
                <a:gd name="connsiteY1" fmla="*/ 9882 h 10391"/>
                <a:gd name="connsiteX2" fmla="*/ 105 w 8049"/>
                <a:gd name="connsiteY2" fmla="*/ 5900 h 10391"/>
                <a:gd name="connsiteX3" fmla="*/ 105 w 8049"/>
                <a:gd name="connsiteY3" fmla="*/ 4882 h 10391"/>
                <a:gd name="connsiteX4" fmla="*/ 2156 w 8049"/>
                <a:gd name="connsiteY4" fmla="*/ 900 h 10391"/>
                <a:gd name="connsiteX5" fmla="*/ 2947 w 8049"/>
                <a:gd name="connsiteY5" fmla="*/ 391 h 10391"/>
                <a:gd name="connsiteX6" fmla="*/ 7049 w 8049"/>
                <a:gd name="connsiteY6" fmla="*/ 391 h 10391"/>
                <a:gd name="connsiteX7" fmla="*/ 7840 w 8049"/>
                <a:gd name="connsiteY7" fmla="*/ 900 h 10391"/>
                <a:gd name="connsiteX8" fmla="*/ 2947 w 8049"/>
                <a:gd name="connsiteY8" fmla="*/ 10391 h 10391"/>
                <a:gd name="connsiteX0" fmla="*/ 3660 w 9981"/>
                <a:gd name="connsiteY0" fmla="*/ 9640 h 9640"/>
                <a:gd name="connsiteX1" fmla="*/ 2678 w 9981"/>
                <a:gd name="connsiteY1" fmla="*/ 9150 h 9640"/>
                <a:gd name="connsiteX2" fmla="*/ 129 w 9981"/>
                <a:gd name="connsiteY2" fmla="*/ 5318 h 9640"/>
                <a:gd name="connsiteX3" fmla="*/ 129 w 9981"/>
                <a:gd name="connsiteY3" fmla="*/ 4338 h 9640"/>
                <a:gd name="connsiteX4" fmla="*/ 2678 w 9981"/>
                <a:gd name="connsiteY4" fmla="*/ 506 h 9640"/>
                <a:gd name="connsiteX5" fmla="*/ 3660 w 9981"/>
                <a:gd name="connsiteY5" fmla="*/ 16 h 9640"/>
                <a:gd name="connsiteX6" fmla="*/ 8757 w 9981"/>
                <a:gd name="connsiteY6" fmla="*/ 16 h 9640"/>
                <a:gd name="connsiteX7" fmla="*/ 9739 w 9981"/>
                <a:gd name="connsiteY7" fmla="*/ 506 h 9640"/>
                <a:gd name="connsiteX8" fmla="*/ 3660 w 9981"/>
                <a:gd name="connsiteY8" fmla="*/ 9640 h 9640"/>
                <a:gd name="connsiteX0" fmla="*/ 3667 w 9758"/>
                <a:gd name="connsiteY0" fmla="*/ 10713 h 10713"/>
                <a:gd name="connsiteX1" fmla="*/ 2683 w 9758"/>
                <a:gd name="connsiteY1" fmla="*/ 10205 h 10713"/>
                <a:gd name="connsiteX2" fmla="*/ 129 w 9758"/>
                <a:gd name="connsiteY2" fmla="*/ 6230 h 10713"/>
                <a:gd name="connsiteX3" fmla="*/ 129 w 9758"/>
                <a:gd name="connsiteY3" fmla="*/ 5213 h 10713"/>
                <a:gd name="connsiteX4" fmla="*/ 2683 w 9758"/>
                <a:gd name="connsiteY4" fmla="*/ 1238 h 10713"/>
                <a:gd name="connsiteX5" fmla="*/ 3667 w 9758"/>
                <a:gd name="connsiteY5" fmla="*/ 730 h 10713"/>
                <a:gd name="connsiteX6" fmla="*/ 8774 w 9758"/>
                <a:gd name="connsiteY6" fmla="*/ 730 h 10713"/>
                <a:gd name="connsiteX7" fmla="*/ 9758 w 9758"/>
                <a:gd name="connsiteY7" fmla="*/ 1238 h 10713"/>
                <a:gd name="connsiteX8" fmla="*/ 3667 w 9758"/>
                <a:gd name="connsiteY8" fmla="*/ 10713 h 10713"/>
                <a:gd name="connsiteX0" fmla="*/ 3758 w 10000"/>
                <a:gd name="connsiteY0" fmla="*/ 9319 h 9319"/>
                <a:gd name="connsiteX1" fmla="*/ 2750 w 10000"/>
                <a:gd name="connsiteY1" fmla="*/ 8845 h 9319"/>
                <a:gd name="connsiteX2" fmla="*/ 132 w 10000"/>
                <a:gd name="connsiteY2" fmla="*/ 5134 h 9319"/>
                <a:gd name="connsiteX3" fmla="*/ 132 w 10000"/>
                <a:gd name="connsiteY3" fmla="*/ 4185 h 9319"/>
                <a:gd name="connsiteX4" fmla="*/ 2750 w 10000"/>
                <a:gd name="connsiteY4" fmla="*/ 475 h 9319"/>
                <a:gd name="connsiteX5" fmla="*/ 3758 w 10000"/>
                <a:gd name="connsiteY5" fmla="*/ 0 h 9319"/>
                <a:gd name="connsiteX6" fmla="*/ 8992 w 10000"/>
                <a:gd name="connsiteY6" fmla="*/ 0 h 9319"/>
                <a:gd name="connsiteX7" fmla="*/ 10000 w 10000"/>
                <a:gd name="connsiteY7" fmla="*/ 475 h 9319"/>
                <a:gd name="connsiteX8" fmla="*/ 3758 w 10000"/>
                <a:gd name="connsiteY8" fmla="*/ 9319 h 9319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3758 w 10000"/>
                <a:gd name="connsiteY8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657 w 10000"/>
                <a:gd name="connsiteY8" fmla="*/ 5358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27"/>
                <a:gd name="connsiteY0" fmla="*/ 10000 h 10000"/>
                <a:gd name="connsiteX1" fmla="*/ 2750 w 10027"/>
                <a:gd name="connsiteY1" fmla="*/ 9491 h 10000"/>
                <a:gd name="connsiteX2" fmla="*/ 132 w 10027"/>
                <a:gd name="connsiteY2" fmla="*/ 5509 h 10000"/>
                <a:gd name="connsiteX3" fmla="*/ 132 w 10027"/>
                <a:gd name="connsiteY3" fmla="*/ 4491 h 10000"/>
                <a:gd name="connsiteX4" fmla="*/ 2750 w 10027"/>
                <a:gd name="connsiteY4" fmla="*/ 510 h 10000"/>
                <a:gd name="connsiteX5" fmla="*/ 3758 w 10027"/>
                <a:gd name="connsiteY5" fmla="*/ 0 h 10000"/>
                <a:gd name="connsiteX6" fmla="*/ 8992 w 10027"/>
                <a:gd name="connsiteY6" fmla="*/ 0 h 10000"/>
                <a:gd name="connsiteX7" fmla="*/ 10000 w 10027"/>
                <a:gd name="connsiteY7" fmla="*/ 510 h 10000"/>
                <a:gd name="connsiteX8" fmla="*/ 6803 w 10027"/>
                <a:gd name="connsiteY8" fmla="*/ 4894 h 10000"/>
                <a:gd name="connsiteX9" fmla="*/ 3758 w 10027"/>
                <a:gd name="connsiteY9" fmla="*/ 10000 h 10000"/>
                <a:gd name="connsiteX0" fmla="*/ 3758 w 10033"/>
                <a:gd name="connsiteY0" fmla="*/ 10000 h 10000"/>
                <a:gd name="connsiteX1" fmla="*/ 2750 w 10033"/>
                <a:gd name="connsiteY1" fmla="*/ 9491 h 10000"/>
                <a:gd name="connsiteX2" fmla="*/ 132 w 10033"/>
                <a:gd name="connsiteY2" fmla="*/ 5509 h 10000"/>
                <a:gd name="connsiteX3" fmla="*/ 132 w 10033"/>
                <a:gd name="connsiteY3" fmla="*/ 4491 h 10000"/>
                <a:gd name="connsiteX4" fmla="*/ 2750 w 10033"/>
                <a:gd name="connsiteY4" fmla="*/ 510 h 10000"/>
                <a:gd name="connsiteX5" fmla="*/ 3758 w 10033"/>
                <a:gd name="connsiteY5" fmla="*/ 0 h 10000"/>
                <a:gd name="connsiteX6" fmla="*/ 8992 w 10033"/>
                <a:gd name="connsiteY6" fmla="*/ 0 h 10000"/>
                <a:gd name="connsiteX7" fmla="*/ 10000 w 10033"/>
                <a:gd name="connsiteY7" fmla="*/ 510 h 10000"/>
                <a:gd name="connsiteX8" fmla="*/ 6864 w 10033"/>
                <a:gd name="connsiteY8" fmla="*/ 5055 h 10000"/>
                <a:gd name="connsiteX9" fmla="*/ 3758 w 10033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8" h="10000">
                  <a:moveTo>
                    <a:pt x="3758" y="10000"/>
                  </a:moveTo>
                  <a:cubicBezTo>
                    <a:pt x="3393" y="10000"/>
                    <a:pt x="2935" y="9770"/>
                    <a:pt x="2750" y="9491"/>
                  </a:cubicBezTo>
                  <a:lnTo>
                    <a:pt x="132" y="5509"/>
                  </a:lnTo>
                  <a:cubicBezTo>
                    <a:pt x="-44" y="5230"/>
                    <a:pt x="-44" y="4770"/>
                    <a:pt x="132" y="4491"/>
                  </a:cubicBezTo>
                  <a:lnTo>
                    <a:pt x="2750" y="510"/>
                  </a:lnTo>
                  <a:cubicBezTo>
                    <a:pt x="2935" y="231"/>
                    <a:pt x="3393" y="0"/>
                    <a:pt x="3758" y="0"/>
                  </a:cubicBezTo>
                  <a:lnTo>
                    <a:pt x="8992" y="0"/>
                  </a:lnTo>
                  <a:cubicBezTo>
                    <a:pt x="9365" y="0"/>
                    <a:pt x="9853" y="233"/>
                    <a:pt x="10000" y="510"/>
                  </a:cubicBezTo>
                  <a:cubicBezTo>
                    <a:pt x="10057" y="2976"/>
                    <a:pt x="9918" y="4465"/>
                    <a:pt x="6864" y="5055"/>
                  </a:cubicBezTo>
                  <a:cubicBezTo>
                    <a:pt x="3496" y="5539"/>
                    <a:pt x="4596" y="9371"/>
                    <a:pt x="3758" y="1000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FFFFF">
                    <a:alpha val="23000"/>
                  </a:srgbClr>
                </a:gs>
                <a:gs pos="0">
                  <a:schemeClr val="bg1">
                    <a:alpha val="0"/>
                  </a:schemeClr>
                </a:gs>
                <a:gs pos="74000">
                  <a:schemeClr val="bg1">
                    <a:lumMod val="88000"/>
                    <a:lumOff val="12000"/>
                    <a:alpha val="80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76" name="组合 7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5073613" y="3145146"/>
              <a:ext cx="776055" cy="557425"/>
              <a:chOff x="897622" y="2414802"/>
              <a:chExt cx="1001347" cy="719249"/>
            </a:xfrm>
          </p:grpSpPr>
          <p:sp>
            <p:nvSpPr>
              <p:cNvPr id="77" name="文本框 76"/>
              <p:cNvSpPr txBox="1"/>
              <p:nvPr/>
            </p:nvSpPr>
            <p:spPr>
              <a:xfrm>
                <a:off x="986173" y="2414802"/>
                <a:ext cx="802264" cy="665815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ln w="15875">
                      <a:noFill/>
                    </a:ln>
                    <a:solidFill>
                      <a:prstClr val="white"/>
                    </a:solidFill>
                    <a:latin typeface="Impact" panose="020B0806030902050204" pitchFamily="34" charset="0"/>
                  </a:rPr>
                  <a:t>02</a:t>
                </a:r>
                <a:endParaRPr lang="zh-CN" altLang="en-US" sz="2400" dirty="0">
                  <a:ln w="15875">
                    <a:noFill/>
                  </a:ln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897622" y="2856062"/>
                <a:ext cx="1001347" cy="277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79" name="组合 78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4590285" y="4803272"/>
            <a:ext cx="1399307" cy="1240222"/>
            <a:chOff x="4772012" y="5036354"/>
            <a:chExt cx="1399307" cy="1240222"/>
          </a:xfrm>
        </p:grpSpPr>
        <p:sp>
          <p:nvSpPr>
            <p:cNvPr id="80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4772013" y="5036380"/>
              <a:ext cx="1399306" cy="1240196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45157"/>
            </a:solidFill>
            <a:ln w="12700">
              <a:noFill/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Freeform 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4772012" y="5036354"/>
              <a:ext cx="1090040" cy="124022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  <a:gd name="connsiteX0" fmla="*/ 2926 w 9929"/>
                <a:gd name="connsiteY0" fmla="*/ 10000 h 10036"/>
                <a:gd name="connsiteX1" fmla="*/ 2141 w 9929"/>
                <a:gd name="connsiteY1" fmla="*/ 9491 h 10036"/>
                <a:gd name="connsiteX2" fmla="*/ 104 w 9929"/>
                <a:gd name="connsiteY2" fmla="*/ 5509 h 10036"/>
                <a:gd name="connsiteX3" fmla="*/ 104 w 9929"/>
                <a:gd name="connsiteY3" fmla="*/ 4491 h 10036"/>
                <a:gd name="connsiteX4" fmla="*/ 2141 w 9929"/>
                <a:gd name="connsiteY4" fmla="*/ 509 h 10036"/>
                <a:gd name="connsiteX5" fmla="*/ 2926 w 9929"/>
                <a:gd name="connsiteY5" fmla="*/ 0 h 10036"/>
                <a:gd name="connsiteX6" fmla="*/ 6999 w 9929"/>
                <a:gd name="connsiteY6" fmla="*/ 0 h 10036"/>
                <a:gd name="connsiteX7" fmla="*/ 7784 w 9929"/>
                <a:gd name="connsiteY7" fmla="*/ 509 h 10036"/>
                <a:gd name="connsiteX8" fmla="*/ 9821 w 9929"/>
                <a:gd name="connsiteY8" fmla="*/ 4491 h 10036"/>
                <a:gd name="connsiteX9" fmla="*/ 9821 w 9929"/>
                <a:gd name="connsiteY9" fmla="*/ 5509 h 10036"/>
                <a:gd name="connsiteX10" fmla="*/ 7784 w 9929"/>
                <a:gd name="connsiteY10" fmla="*/ 9491 h 10036"/>
                <a:gd name="connsiteX11" fmla="*/ 2926 w 9929"/>
                <a:gd name="connsiteY11" fmla="*/ 10000 h 10036"/>
                <a:gd name="connsiteX0" fmla="*/ 2947 w 10000"/>
                <a:gd name="connsiteY0" fmla="*/ 9964 h 9964"/>
                <a:gd name="connsiteX1" fmla="*/ 2156 w 10000"/>
                <a:gd name="connsiteY1" fmla="*/ 9457 h 9964"/>
                <a:gd name="connsiteX2" fmla="*/ 105 w 10000"/>
                <a:gd name="connsiteY2" fmla="*/ 5489 h 9964"/>
                <a:gd name="connsiteX3" fmla="*/ 105 w 10000"/>
                <a:gd name="connsiteY3" fmla="*/ 4475 h 9964"/>
                <a:gd name="connsiteX4" fmla="*/ 2156 w 10000"/>
                <a:gd name="connsiteY4" fmla="*/ 507 h 9964"/>
                <a:gd name="connsiteX5" fmla="*/ 2947 w 10000"/>
                <a:gd name="connsiteY5" fmla="*/ 0 h 9964"/>
                <a:gd name="connsiteX6" fmla="*/ 7049 w 10000"/>
                <a:gd name="connsiteY6" fmla="*/ 0 h 9964"/>
                <a:gd name="connsiteX7" fmla="*/ 7840 w 10000"/>
                <a:gd name="connsiteY7" fmla="*/ 507 h 9964"/>
                <a:gd name="connsiteX8" fmla="*/ 9891 w 10000"/>
                <a:gd name="connsiteY8" fmla="*/ 4475 h 9964"/>
                <a:gd name="connsiteX9" fmla="*/ 9891 w 10000"/>
                <a:gd name="connsiteY9" fmla="*/ 5489 h 9964"/>
                <a:gd name="connsiteX10" fmla="*/ 2947 w 10000"/>
                <a:gd name="connsiteY10" fmla="*/ 9964 h 9964"/>
                <a:gd name="connsiteX0" fmla="*/ 2947 w 10070"/>
                <a:gd name="connsiteY0" fmla="*/ 10000 h 10000"/>
                <a:gd name="connsiteX1" fmla="*/ 2156 w 10070"/>
                <a:gd name="connsiteY1" fmla="*/ 9491 h 10000"/>
                <a:gd name="connsiteX2" fmla="*/ 105 w 10070"/>
                <a:gd name="connsiteY2" fmla="*/ 5509 h 10000"/>
                <a:gd name="connsiteX3" fmla="*/ 105 w 10070"/>
                <a:gd name="connsiteY3" fmla="*/ 4491 h 10000"/>
                <a:gd name="connsiteX4" fmla="*/ 2156 w 10070"/>
                <a:gd name="connsiteY4" fmla="*/ 509 h 10000"/>
                <a:gd name="connsiteX5" fmla="*/ 2947 w 10070"/>
                <a:gd name="connsiteY5" fmla="*/ 0 h 10000"/>
                <a:gd name="connsiteX6" fmla="*/ 7049 w 10070"/>
                <a:gd name="connsiteY6" fmla="*/ 0 h 10000"/>
                <a:gd name="connsiteX7" fmla="*/ 7840 w 10070"/>
                <a:gd name="connsiteY7" fmla="*/ 509 h 10000"/>
                <a:gd name="connsiteX8" fmla="*/ 9891 w 10070"/>
                <a:gd name="connsiteY8" fmla="*/ 4491 h 10000"/>
                <a:gd name="connsiteX9" fmla="*/ 2947 w 10070"/>
                <a:gd name="connsiteY9" fmla="*/ 10000 h 10000"/>
                <a:gd name="connsiteX0" fmla="*/ 2947 w 8049"/>
                <a:gd name="connsiteY0" fmla="*/ 10391 h 10391"/>
                <a:gd name="connsiteX1" fmla="*/ 2156 w 8049"/>
                <a:gd name="connsiteY1" fmla="*/ 9882 h 10391"/>
                <a:gd name="connsiteX2" fmla="*/ 105 w 8049"/>
                <a:gd name="connsiteY2" fmla="*/ 5900 h 10391"/>
                <a:gd name="connsiteX3" fmla="*/ 105 w 8049"/>
                <a:gd name="connsiteY3" fmla="*/ 4882 h 10391"/>
                <a:gd name="connsiteX4" fmla="*/ 2156 w 8049"/>
                <a:gd name="connsiteY4" fmla="*/ 900 h 10391"/>
                <a:gd name="connsiteX5" fmla="*/ 2947 w 8049"/>
                <a:gd name="connsiteY5" fmla="*/ 391 h 10391"/>
                <a:gd name="connsiteX6" fmla="*/ 7049 w 8049"/>
                <a:gd name="connsiteY6" fmla="*/ 391 h 10391"/>
                <a:gd name="connsiteX7" fmla="*/ 7840 w 8049"/>
                <a:gd name="connsiteY7" fmla="*/ 900 h 10391"/>
                <a:gd name="connsiteX8" fmla="*/ 2947 w 8049"/>
                <a:gd name="connsiteY8" fmla="*/ 10391 h 10391"/>
                <a:gd name="connsiteX0" fmla="*/ 3660 w 9981"/>
                <a:gd name="connsiteY0" fmla="*/ 9640 h 9640"/>
                <a:gd name="connsiteX1" fmla="*/ 2678 w 9981"/>
                <a:gd name="connsiteY1" fmla="*/ 9150 h 9640"/>
                <a:gd name="connsiteX2" fmla="*/ 129 w 9981"/>
                <a:gd name="connsiteY2" fmla="*/ 5318 h 9640"/>
                <a:gd name="connsiteX3" fmla="*/ 129 w 9981"/>
                <a:gd name="connsiteY3" fmla="*/ 4338 h 9640"/>
                <a:gd name="connsiteX4" fmla="*/ 2678 w 9981"/>
                <a:gd name="connsiteY4" fmla="*/ 506 h 9640"/>
                <a:gd name="connsiteX5" fmla="*/ 3660 w 9981"/>
                <a:gd name="connsiteY5" fmla="*/ 16 h 9640"/>
                <a:gd name="connsiteX6" fmla="*/ 8757 w 9981"/>
                <a:gd name="connsiteY6" fmla="*/ 16 h 9640"/>
                <a:gd name="connsiteX7" fmla="*/ 9739 w 9981"/>
                <a:gd name="connsiteY7" fmla="*/ 506 h 9640"/>
                <a:gd name="connsiteX8" fmla="*/ 3660 w 9981"/>
                <a:gd name="connsiteY8" fmla="*/ 9640 h 9640"/>
                <a:gd name="connsiteX0" fmla="*/ 3667 w 9758"/>
                <a:gd name="connsiteY0" fmla="*/ 10713 h 10713"/>
                <a:gd name="connsiteX1" fmla="*/ 2683 w 9758"/>
                <a:gd name="connsiteY1" fmla="*/ 10205 h 10713"/>
                <a:gd name="connsiteX2" fmla="*/ 129 w 9758"/>
                <a:gd name="connsiteY2" fmla="*/ 6230 h 10713"/>
                <a:gd name="connsiteX3" fmla="*/ 129 w 9758"/>
                <a:gd name="connsiteY3" fmla="*/ 5213 h 10713"/>
                <a:gd name="connsiteX4" fmla="*/ 2683 w 9758"/>
                <a:gd name="connsiteY4" fmla="*/ 1238 h 10713"/>
                <a:gd name="connsiteX5" fmla="*/ 3667 w 9758"/>
                <a:gd name="connsiteY5" fmla="*/ 730 h 10713"/>
                <a:gd name="connsiteX6" fmla="*/ 8774 w 9758"/>
                <a:gd name="connsiteY6" fmla="*/ 730 h 10713"/>
                <a:gd name="connsiteX7" fmla="*/ 9758 w 9758"/>
                <a:gd name="connsiteY7" fmla="*/ 1238 h 10713"/>
                <a:gd name="connsiteX8" fmla="*/ 3667 w 9758"/>
                <a:gd name="connsiteY8" fmla="*/ 10713 h 10713"/>
                <a:gd name="connsiteX0" fmla="*/ 3758 w 10000"/>
                <a:gd name="connsiteY0" fmla="*/ 9319 h 9319"/>
                <a:gd name="connsiteX1" fmla="*/ 2750 w 10000"/>
                <a:gd name="connsiteY1" fmla="*/ 8845 h 9319"/>
                <a:gd name="connsiteX2" fmla="*/ 132 w 10000"/>
                <a:gd name="connsiteY2" fmla="*/ 5134 h 9319"/>
                <a:gd name="connsiteX3" fmla="*/ 132 w 10000"/>
                <a:gd name="connsiteY3" fmla="*/ 4185 h 9319"/>
                <a:gd name="connsiteX4" fmla="*/ 2750 w 10000"/>
                <a:gd name="connsiteY4" fmla="*/ 475 h 9319"/>
                <a:gd name="connsiteX5" fmla="*/ 3758 w 10000"/>
                <a:gd name="connsiteY5" fmla="*/ 0 h 9319"/>
                <a:gd name="connsiteX6" fmla="*/ 8992 w 10000"/>
                <a:gd name="connsiteY6" fmla="*/ 0 h 9319"/>
                <a:gd name="connsiteX7" fmla="*/ 10000 w 10000"/>
                <a:gd name="connsiteY7" fmla="*/ 475 h 9319"/>
                <a:gd name="connsiteX8" fmla="*/ 3758 w 10000"/>
                <a:gd name="connsiteY8" fmla="*/ 9319 h 9319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3758 w 10000"/>
                <a:gd name="connsiteY8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779 w 10000"/>
                <a:gd name="connsiteY8" fmla="*/ 5715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7657 w 10000"/>
                <a:gd name="connsiteY8" fmla="*/ 5358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00"/>
                <a:gd name="connsiteY0" fmla="*/ 10000 h 10000"/>
                <a:gd name="connsiteX1" fmla="*/ 2750 w 10000"/>
                <a:gd name="connsiteY1" fmla="*/ 9491 h 10000"/>
                <a:gd name="connsiteX2" fmla="*/ 132 w 10000"/>
                <a:gd name="connsiteY2" fmla="*/ 5509 h 10000"/>
                <a:gd name="connsiteX3" fmla="*/ 132 w 10000"/>
                <a:gd name="connsiteY3" fmla="*/ 4491 h 10000"/>
                <a:gd name="connsiteX4" fmla="*/ 2750 w 10000"/>
                <a:gd name="connsiteY4" fmla="*/ 510 h 10000"/>
                <a:gd name="connsiteX5" fmla="*/ 3758 w 10000"/>
                <a:gd name="connsiteY5" fmla="*/ 0 h 10000"/>
                <a:gd name="connsiteX6" fmla="*/ 8992 w 10000"/>
                <a:gd name="connsiteY6" fmla="*/ 0 h 10000"/>
                <a:gd name="connsiteX7" fmla="*/ 10000 w 10000"/>
                <a:gd name="connsiteY7" fmla="*/ 510 h 10000"/>
                <a:gd name="connsiteX8" fmla="*/ 6803 w 10000"/>
                <a:gd name="connsiteY8" fmla="*/ 4894 h 10000"/>
                <a:gd name="connsiteX9" fmla="*/ 3758 w 10000"/>
                <a:gd name="connsiteY9" fmla="*/ 10000 h 10000"/>
                <a:gd name="connsiteX0" fmla="*/ 3758 w 10027"/>
                <a:gd name="connsiteY0" fmla="*/ 10000 h 10000"/>
                <a:gd name="connsiteX1" fmla="*/ 2750 w 10027"/>
                <a:gd name="connsiteY1" fmla="*/ 9491 h 10000"/>
                <a:gd name="connsiteX2" fmla="*/ 132 w 10027"/>
                <a:gd name="connsiteY2" fmla="*/ 5509 h 10000"/>
                <a:gd name="connsiteX3" fmla="*/ 132 w 10027"/>
                <a:gd name="connsiteY3" fmla="*/ 4491 h 10000"/>
                <a:gd name="connsiteX4" fmla="*/ 2750 w 10027"/>
                <a:gd name="connsiteY4" fmla="*/ 510 h 10000"/>
                <a:gd name="connsiteX5" fmla="*/ 3758 w 10027"/>
                <a:gd name="connsiteY5" fmla="*/ 0 h 10000"/>
                <a:gd name="connsiteX6" fmla="*/ 8992 w 10027"/>
                <a:gd name="connsiteY6" fmla="*/ 0 h 10000"/>
                <a:gd name="connsiteX7" fmla="*/ 10000 w 10027"/>
                <a:gd name="connsiteY7" fmla="*/ 510 h 10000"/>
                <a:gd name="connsiteX8" fmla="*/ 6803 w 10027"/>
                <a:gd name="connsiteY8" fmla="*/ 4894 h 10000"/>
                <a:gd name="connsiteX9" fmla="*/ 3758 w 10027"/>
                <a:gd name="connsiteY9" fmla="*/ 10000 h 10000"/>
                <a:gd name="connsiteX0" fmla="*/ 3758 w 10033"/>
                <a:gd name="connsiteY0" fmla="*/ 10000 h 10000"/>
                <a:gd name="connsiteX1" fmla="*/ 2750 w 10033"/>
                <a:gd name="connsiteY1" fmla="*/ 9491 h 10000"/>
                <a:gd name="connsiteX2" fmla="*/ 132 w 10033"/>
                <a:gd name="connsiteY2" fmla="*/ 5509 h 10000"/>
                <a:gd name="connsiteX3" fmla="*/ 132 w 10033"/>
                <a:gd name="connsiteY3" fmla="*/ 4491 h 10000"/>
                <a:gd name="connsiteX4" fmla="*/ 2750 w 10033"/>
                <a:gd name="connsiteY4" fmla="*/ 510 h 10000"/>
                <a:gd name="connsiteX5" fmla="*/ 3758 w 10033"/>
                <a:gd name="connsiteY5" fmla="*/ 0 h 10000"/>
                <a:gd name="connsiteX6" fmla="*/ 8992 w 10033"/>
                <a:gd name="connsiteY6" fmla="*/ 0 h 10000"/>
                <a:gd name="connsiteX7" fmla="*/ 10000 w 10033"/>
                <a:gd name="connsiteY7" fmla="*/ 510 h 10000"/>
                <a:gd name="connsiteX8" fmla="*/ 6864 w 10033"/>
                <a:gd name="connsiteY8" fmla="*/ 5055 h 10000"/>
                <a:gd name="connsiteX9" fmla="*/ 3758 w 10033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1"/>
                <a:gd name="connsiteY0" fmla="*/ 10000 h 10000"/>
                <a:gd name="connsiteX1" fmla="*/ 2750 w 10031"/>
                <a:gd name="connsiteY1" fmla="*/ 9491 h 10000"/>
                <a:gd name="connsiteX2" fmla="*/ 132 w 10031"/>
                <a:gd name="connsiteY2" fmla="*/ 5509 h 10000"/>
                <a:gd name="connsiteX3" fmla="*/ 132 w 10031"/>
                <a:gd name="connsiteY3" fmla="*/ 4491 h 10000"/>
                <a:gd name="connsiteX4" fmla="*/ 2750 w 10031"/>
                <a:gd name="connsiteY4" fmla="*/ 510 h 10000"/>
                <a:gd name="connsiteX5" fmla="*/ 3758 w 10031"/>
                <a:gd name="connsiteY5" fmla="*/ 0 h 10000"/>
                <a:gd name="connsiteX6" fmla="*/ 8992 w 10031"/>
                <a:gd name="connsiteY6" fmla="*/ 0 h 10000"/>
                <a:gd name="connsiteX7" fmla="*/ 10000 w 10031"/>
                <a:gd name="connsiteY7" fmla="*/ 510 h 10000"/>
                <a:gd name="connsiteX8" fmla="*/ 6864 w 10031"/>
                <a:gd name="connsiteY8" fmla="*/ 5055 h 10000"/>
                <a:gd name="connsiteX9" fmla="*/ 3758 w 10031"/>
                <a:gd name="connsiteY9" fmla="*/ 10000 h 10000"/>
                <a:gd name="connsiteX0" fmla="*/ 3758 w 10035"/>
                <a:gd name="connsiteY0" fmla="*/ 10000 h 10000"/>
                <a:gd name="connsiteX1" fmla="*/ 2750 w 10035"/>
                <a:gd name="connsiteY1" fmla="*/ 9491 h 10000"/>
                <a:gd name="connsiteX2" fmla="*/ 132 w 10035"/>
                <a:gd name="connsiteY2" fmla="*/ 5509 h 10000"/>
                <a:gd name="connsiteX3" fmla="*/ 132 w 10035"/>
                <a:gd name="connsiteY3" fmla="*/ 4491 h 10000"/>
                <a:gd name="connsiteX4" fmla="*/ 2750 w 10035"/>
                <a:gd name="connsiteY4" fmla="*/ 510 h 10000"/>
                <a:gd name="connsiteX5" fmla="*/ 3758 w 10035"/>
                <a:gd name="connsiteY5" fmla="*/ 0 h 10000"/>
                <a:gd name="connsiteX6" fmla="*/ 8992 w 10035"/>
                <a:gd name="connsiteY6" fmla="*/ 0 h 10000"/>
                <a:gd name="connsiteX7" fmla="*/ 10000 w 10035"/>
                <a:gd name="connsiteY7" fmla="*/ 510 h 10000"/>
                <a:gd name="connsiteX8" fmla="*/ 6864 w 10035"/>
                <a:gd name="connsiteY8" fmla="*/ 5055 h 10000"/>
                <a:gd name="connsiteX9" fmla="*/ 3758 w 10035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  <a:gd name="connsiteX0" fmla="*/ 3758 w 10008"/>
                <a:gd name="connsiteY0" fmla="*/ 10000 h 10000"/>
                <a:gd name="connsiteX1" fmla="*/ 2750 w 10008"/>
                <a:gd name="connsiteY1" fmla="*/ 9491 h 10000"/>
                <a:gd name="connsiteX2" fmla="*/ 132 w 10008"/>
                <a:gd name="connsiteY2" fmla="*/ 5509 h 10000"/>
                <a:gd name="connsiteX3" fmla="*/ 132 w 10008"/>
                <a:gd name="connsiteY3" fmla="*/ 4491 h 10000"/>
                <a:gd name="connsiteX4" fmla="*/ 2750 w 10008"/>
                <a:gd name="connsiteY4" fmla="*/ 510 h 10000"/>
                <a:gd name="connsiteX5" fmla="*/ 3758 w 10008"/>
                <a:gd name="connsiteY5" fmla="*/ 0 h 10000"/>
                <a:gd name="connsiteX6" fmla="*/ 8992 w 10008"/>
                <a:gd name="connsiteY6" fmla="*/ 0 h 10000"/>
                <a:gd name="connsiteX7" fmla="*/ 10000 w 10008"/>
                <a:gd name="connsiteY7" fmla="*/ 510 h 10000"/>
                <a:gd name="connsiteX8" fmla="*/ 6864 w 10008"/>
                <a:gd name="connsiteY8" fmla="*/ 5055 h 10000"/>
                <a:gd name="connsiteX9" fmla="*/ 3758 w 10008"/>
                <a:gd name="connsiteY9" fmla="*/ 1000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0008" h="10000">
                  <a:moveTo>
                    <a:pt x="3758" y="10000"/>
                  </a:moveTo>
                  <a:cubicBezTo>
                    <a:pt x="3393" y="10000"/>
                    <a:pt x="2935" y="9770"/>
                    <a:pt x="2750" y="9491"/>
                  </a:cubicBezTo>
                  <a:lnTo>
                    <a:pt x="132" y="5509"/>
                  </a:lnTo>
                  <a:cubicBezTo>
                    <a:pt x="-44" y="5230"/>
                    <a:pt x="-44" y="4770"/>
                    <a:pt x="132" y="4491"/>
                  </a:cubicBezTo>
                  <a:lnTo>
                    <a:pt x="2750" y="510"/>
                  </a:lnTo>
                  <a:cubicBezTo>
                    <a:pt x="2935" y="231"/>
                    <a:pt x="3393" y="0"/>
                    <a:pt x="3758" y="0"/>
                  </a:cubicBezTo>
                  <a:lnTo>
                    <a:pt x="8992" y="0"/>
                  </a:lnTo>
                  <a:cubicBezTo>
                    <a:pt x="9365" y="0"/>
                    <a:pt x="9853" y="233"/>
                    <a:pt x="10000" y="510"/>
                  </a:cubicBezTo>
                  <a:cubicBezTo>
                    <a:pt x="10057" y="2976"/>
                    <a:pt x="9918" y="4465"/>
                    <a:pt x="6864" y="5055"/>
                  </a:cubicBezTo>
                  <a:cubicBezTo>
                    <a:pt x="3496" y="5539"/>
                    <a:pt x="4596" y="9371"/>
                    <a:pt x="3758" y="1000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rgbClr val="FFFFFF">
                    <a:alpha val="20000"/>
                  </a:srgbClr>
                </a:gs>
                <a:gs pos="0">
                  <a:schemeClr val="bg1">
                    <a:alpha val="0"/>
                  </a:schemeClr>
                </a:gs>
                <a:gs pos="74000">
                  <a:schemeClr val="bg1">
                    <a:lumMod val="88000"/>
                    <a:lumOff val="12000"/>
                    <a:alpha val="80000"/>
                  </a:schemeClr>
                </a:gs>
              </a:gsLst>
              <a:lin ang="2700000" scaled="1"/>
              <a:tileRect/>
            </a:gradFill>
            <a:ln w="12700">
              <a:noFill/>
            </a:ln>
            <a:effectLst/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</a:endParaRPr>
            </a:p>
          </p:txBody>
        </p:sp>
        <p:grpSp>
          <p:nvGrpSpPr>
            <p:cNvPr id="82" name="组合 8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5073613" y="5093020"/>
              <a:ext cx="776055" cy="557425"/>
              <a:chOff x="897622" y="2414802"/>
              <a:chExt cx="1001347" cy="719249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986173" y="2414802"/>
                <a:ext cx="802264" cy="665815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2400" dirty="0">
                    <a:ln w="15875">
                      <a:noFill/>
                    </a:ln>
                    <a:solidFill>
                      <a:prstClr val="white"/>
                    </a:solidFill>
                    <a:latin typeface="Impact" panose="020B0806030902050204" pitchFamily="34" charset="0"/>
                  </a:rPr>
                  <a:t>04</a:t>
                </a:r>
                <a:endParaRPr lang="zh-CN" altLang="en-US" sz="2400" dirty="0">
                  <a:ln w="15875">
                    <a:noFill/>
                  </a:ln>
                  <a:solidFill>
                    <a:prstClr val="white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897622" y="2856062"/>
                <a:ext cx="1001347" cy="27798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endParaRPr lang="zh-CN" altLang="en-US" sz="800" dirty="0">
                  <a:solidFill>
                    <a:prstClr val="white"/>
                  </a:solidFill>
                  <a:latin typeface="LiHei Pro" panose="020B0500000000000000" pitchFamily="34" charset="-122"/>
                  <a:ea typeface="LiHei Pro" panose="020B0500000000000000" pitchFamily="34" charset="-122"/>
                </a:endParaRPr>
              </a:p>
            </p:txBody>
          </p:sp>
        </p:grpSp>
      </p:grpSp>
      <p:grpSp>
        <p:nvGrpSpPr>
          <p:cNvPr id="85" name="组合 84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929622" y="2927145"/>
            <a:ext cx="3470644" cy="1354813"/>
            <a:chOff x="1111349" y="3160227"/>
            <a:chExt cx="3470644" cy="1354813"/>
          </a:xfrm>
        </p:grpSpPr>
        <p:sp>
          <p:nvSpPr>
            <p:cNvPr id="86" name="任意多边形 8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1111349" y="3160227"/>
              <a:ext cx="3470644" cy="901875"/>
            </a:xfrm>
            <a:custGeom>
              <a:avLst/>
              <a:gdLst>
                <a:gd name="connsiteX0" fmla="*/ 488326 w 4206923"/>
                <a:gd name="connsiteY0" fmla="*/ 0 h 1479432"/>
                <a:gd name="connsiteX1" fmla="*/ 1002185 w 4206923"/>
                <a:gd name="connsiteY1" fmla="*/ 0 h 1479432"/>
                <a:gd name="connsiteX2" fmla="*/ 1066030 w 4206923"/>
                <a:gd name="connsiteY2" fmla="*/ 0 h 1479432"/>
                <a:gd name="connsiteX3" fmla="*/ 1083181 w 4206923"/>
                <a:gd name="connsiteY3" fmla="*/ 0 h 1479432"/>
                <a:gd name="connsiteX4" fmla="*/ 1168160 w 4206923"/>
                <a:gd name="connsiteY4" fmla="*/ 0 h 1479432"/>
                <a:gd name="connsiteX5" fmla="*/ 1290429 w 4206923"/>
                <a:gd name="connsiteY5" fmla="*/ 0 h 1479432"/>
                <a:gd name="connsiteX6" fmla="*/ 1553727 w 4206923"/>
                <a:gd name="connsiteY6" fmla="*/ 0 h 1479432"/>
                <a:gd name="connsiteX7" fmla="*/ 1611796 w 4206923"/>
                <a:gd name="connsiteY7" fmla="*/ 0 h 1479432"/>
                <a:gd name="connsiteX8" fmla="*/ 1634674 w 4206923"/>
                <a:gd name="connsiteY8" fmla="*/ 0 h 1479432"/>
                <a:gd name="connsiteX9" fmla="*/ 1745864 w 4206923"/>
                <a:gd name="connsiteY9" fmla="*/ 0 h 1479432"/>
                <a:gd name="connsiteX10" fmla="*/ 1836195 w 4206923"/>
                <a:gd name="connsiteY10" fmla="*/ 0 h 1479432"/>
                <a:gd name="connsiteX11" fmla="*/ 1900647 w 4206923"/>
                <a:gd name="connsiteY11" fmla="*/ 0 h 1479432"/>
                <a:gd name="connsiteX12" fmla="*/ 1986524 w 4206923"/>
                <a:gd name="connsiteY12" fmla="*/ 0 h 1479432"/>
                <a:gd name="connsiteX13" fmla="*/ 2099493 w 4206923"/>
                <a:gd name="connsiteY13" fmla="*/ 0 h 1479432"/>
                <a:gd name="connsiteX14" fmla="*/ 2125046 w 4206923"/>
                <a:gd name="connsiteY14" fmla="*/ 0 h 1479432"/>
                <a:gd name="connsiteX15" fmla="*/ 2180440 w 4206923"/>
                <a:gd name="connsiteY15" fmla="*/ 0 h 1479432"/>
                <a:gd name="connsiteX16" fmla="*/ 2291630 w 4206923"/>
                <a:gd name="connsiteY16" fmla="*/ 0 h 1479432"/>
                <a:gd name="connsiteX17" fmla="*/ 2293677 w 4206923"/>
                <a:gd name="connsiteY17" fmla="*/ 0 h 1479432"/>
                <a:gd name="connsiteX18" fmla="*/ 2388345 w 4206923"/>
                <a:gd name="connsiteY18" fmla="*/ 0 h 1479432"/>
                <a:gd name="connsiteX19" fmla="*/ 2446414 w 4206923"/>
                <a:gd name="connsiteY19" fmla="*/ 0 h 1479432"/>
                <a:gd name="connsiteX20" fmla="*/ 2459486 w 4206923"/>
                <a:gd name="connsiteY20" fmla="*/ 0 h 1479432"/>
                <a:gd name="connsiteX21" fmla="*/ 2580482 w 4206923"/>
                <a:gd name="connsiteY21" fmla="*/ 0 h 1479432"/>
                <a:gd name="connsiteX22" fmla="*/ 2670812 w 4206923"/>
                <a:gd name="connsiteY22" fmla="*/ 0 h 1479432"/>
                <a:gd name="connsiteX23" fmla="*/ 2839443 w 4206923"/>
                <a:gd name="connsiteY23" fmla="*/ 0 h 1479432"/>
                <a:gd name="connsiteX24" fmla="*/ 2852814 w 4206923"/>
                <a:gd name="connsiteY24" fmla="*/ 0 h 1479432"/>
                <a:gd name="connsiteX25" fmla="*/ 2960273 w 4206923"/>
                <a:gd name="connsiteY25" fmla="*/ 0 h 1479432"/>
                <a:gd name="connsiteX26" fmla="*/ 3037852 w 4206923"/>
                <a:gd name="connsiteY26" fmla="*/ 0 h 1479432"/>
                <a:gd name="connsiteX27" fmla="*/ 3041269 w 4206923"/>
                <a:gd name="connsiteY27" fmla="*/ 0 h 1479432"/>
                <a:gd name="connsiteX28" fmla="*/ 3077212 w 4206923"/>
                <a:gd name="connsiteY28" fmla="*/ 0 h 1479432"/>
                <a:gd name="connsiteX29" fmla="*/ 3090397 w 4206923"/>
                <a:gd name="connsiteY29" fmla="*/ 0 h 1479432"/>
                <a:gd name="connsiteX30" fmla="*/ 3115626 w 4206923"/>
                <a:gd name="connsiteY30" fmla="*/ 0 h 1479432"/>
                <a:gd name="connsiteX31" fmla="*/ 3126248 w 4206923"/>
                <a:gd name="connsiteY31" fmla="*/ 0 h 1479432"/>
                <a:gd name="connsiteX32" fmla="*/ 3245843 w 4206923"/>
                <a:gd name="connsiteY32" fmla="*/ 0 h 1479432"/>
                <a:gd name="connsiteX33" fmla="*/ 3262250 w 4206923"/>
                <a:gd name="connsiteY33" fmla="*/ 0 h 1479432"/>
                <a:gd name="connsiteX34" fmla="*/ 3366673 w 4206923"/>
                <a:gd name="connsiteY34" fmla="*/ 0 h 1479432"/>
                <a:gd name="connsiteX35" fmla="*/ 3412579 w 4206923"/>
                <a:gd name="connsiteY35" fmla="*/ 0 h 1479432"/>
                <a:gd name="connsiteX36" fmla="*/ 3447669 w 4206923"/>
                <a:gd name="connsiteY36" fmla="*/ 0 h 1479432"/>
                <a:gd name="connsiteX37" fmla="*/ 3496797 w 4206923"/>
                <a:gd name="connsiteY37" fmla="*/ 0 h 1479432"/>
                <a:gd name="connsiteX38" fmla="*/ 3522026 w 4206923"/>
                <a:gd name="connsiteY38" fmla="*/ 0 h 1479432"/>
                <a:gd name="connsiteX39" fmla="*/ 3525549 w 4206923"/>
                <a:gd name="connsiteY39" fmla="*/ 0 h 1479432"/>
                <a:gd name="connsiteX40" fmla="*/ 3532648 w 4206923"/>
                <a:gd name="connsiteY40" fmla="*/ 0 h 1479432"/>
                <a:gd name="connsiteX41" fmla="*/ 3606496 w 4206923"/>
                <a:gd name="connsiteY41" fmla="*/ 0 h 1479432"/>
                <a:gd name="connsiteX42" fmla="*/ 3717686 w 4206923"/>
                <a:gd name="connsiteY42" fmla="*/ 0 h 1479432"/>
                <a:gd name="connsiteX43" fmla="*/ 3848796 w 4206923"/>
                <a:gd name="connsiteY43" fmla="*/ 75308 h 1479432"/>
                <a:gd name="connsiteX44" fmla="*/ 4188713 w 4206923"/>
                <a:gd name="connsiteY44" fmla="*/ 664408 h 1479432"/>
                <a:gd name="connsiteX45" fmla="*/ 4188713 w 4206923"/>
                <a:gd name="connsiteY45" fmla="*/ 815024 h 1479432"/>
                <a:gd name="connsiteX46" fmla="*/ 3848796 w 4206923"/>
                <a:gd name="connsiteY46" fmla="*/ 1404124 h 1479432"/>
                <a:gd name="connsiteX47" fmla="*/ 3717686 w 4206923"/>
                <a:gd name="connsiteY47" fmla="*/ 1479432 h 1479432"/>
                <a:gd name="connsiteX48" fmla="*/ 3532648 w 4206923"/>
                <a:gd name="connsiteY48" fmla="*/ 1479432 h 1479432"/>
                <a:gd name="connsiteX49" fmla="*/ 3126248 w 4206923"/>
                <a:gd name="connsiteY49" fmla="*/ 1479432 h 1479432"/>
                <a:gd name="connsiteX50" fmla="*/ 3037852 w 4206923"/>
                <a:gd name="connsiteY50" fmla="*/ 1479432 h 1479432"/>
                <a:gd name="connsiteX51" fmla="*/ 2852814 w 4206923"/>
                <a:gd name="connsiteY51" fmla="*/ 1479432 h 1479432"/>
                <a:gd name="connsiteX52" fmla="*/ 2580482 w 4206923"/>
                <a:gd name="connsiteY52" fmla="*/ 1479432 h 1479432"/>
                <a:gd name="connsiteX53" fmla="*/ 2446414 w 4206923"/>
                <a:gd name="connsiteY53" fmla="*/ 1479432 h 1479432"/>
                <a:gd name="connsiteX54" fmla="*/ 2291630 w 4206923"/>
                <a:gd name="connsiteY54" fmla="*/ 1479432 h 1479432"/>
                <a:gd name="connsiteX55" fmla="*/ 1900647 w 4206923"/>
                <a:gd name="connsiteY55" fmla="*/ 1479432 h 1479432"/>
                <a:gd name="connsiteX56" fmla="*/ 1745864 w 4206923"/>
                <a:gd name="connsiteY56" fmla="*/ 1479432 h 1479432"/>
                <a:gd name="connsiteX57" fmla="*/ 1611796 w 4206923"/>
                <a:gd name="connsiteY57" fmla="*/ 1479432 h 1479432"/>
                <a:gd name="connsiteX58" fmla="*/ 1168160 w 4206923"/>
                <a:gd name="connsiteY58" fmla="*/ 1479432 h 1479432"/>
                <a:gd name="connsiteX59" fmla="*/ 1066030 w 4206923"/>
                <a:gd name="connsiteY59" fmla="*/ 1479432 h 1479432"/>
                <a:gd name="connsiteX60" fmla="*/ 488326 w 4206923"/>
                <a:gd name="connsiteY60" fmla="*/ 1479432 h 1479432"/>
                <a:gd name="connsiteX61" fmla="*/ 357216 w 4206923"/>
                <a:gd name="connsiteY61" fmla="*/ 1404124 h 1479432"/>
                <a:gd name="connsiteX62" fmla="*/ 17299 w 4206923"/>
                <a:gd name="connsiteY62" fmla="*/ 815024 h 1479432"/>
                <a:gd name="connsiteX63" fmla="*/ 17299 w 4206923"/>
                <a:gd name="connsiteY63" fmla="*/ 664408 h 1479432"/>
                <a:gd name="connsiteX64" fmla="*/ 357216 w 4206923"/>
                <a:gd name="connsiteY64" fmla="*/ 75308 h 1479432"/>
                <a:gd name="connsiteX65" fmla="*/ 488326 w 4206923"/>
                <a:gd name="connsiteY65" fmla="*/ 0 h 147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206923" h="1479432">
                  <a:moveTo>
                    <a:pt x="488326" y="0"/>
                  </a:moveTo>
                  <a:cubicBezTo>
                    <a:pt x="743264" y="0"/>
                    <a:pt x="902600" y="0"/>
                    <a:pt x="1002185" y="0"/>
                  </a:cubicBezTo>
                  <a:lnTo>
                    <a:pt x="1066030" y="0"/>
                  </a:lnTo>
                  <a:lnTo>
                    <a:pt x="1083181" y="0"/>
                  </a:lnTo>
                  <a:cubicBezTo>
                    <a:pt x="1168160" y="0"/>
                    <a:pt x="1168160" y="0"/>
                    <a:pt x="1168160" y="0"/>
                  </a:cubicBezTo>
                  <a:lnTo>
                    <a:pt x="1290429" y="0"/>
                  </a:lnTo>
                  <a:cubicBezTo>
                    <a:pt x="1404288" y="0"/>
                    <a:pt x="1489682" y="0"/>
                    <a:pt x="1553727" y="0"/>
                  </a:cubicBezTo>
                  <a:lnTo>
                    <a:pt x="1611796" y="0"/>
                  </a:lnTo>
                  <a:lnTo>
                    <a:pt x="1634674" y="0"/>
                  </a:lnTo>
                  <a:cubicBezTo>
                    <a:pt x="1745864" y="0"/>
                    <a:pt x="1745864" y="0"/>
                    <a:pt x="1745864" y="0"/>
                  </a:cubicBezTo>
                  <a:lnTo>
                    <a:pt x="1836195" y="0"/>
                  </a:lnTo>
                  <a:lnTo>
                    <a:pt x="1900647" y="0"/>
                  </a:lnTo>
                  <a:lnTo>
                    <a:pt x="1986524" y="0"/>
                  </a:lnTo>
                  <a:cubicBezTo>
                    <a:pt x="2030111" y="0"/>
                    <a:pt x="2067471" y="0"/>
                    <a:pt x="2099493" y="0"/>
                  </a:cubicBezTo>
                  <a:lnTo>
                    <a:pt x="2125046" y="0"/>
                  </a:lnTo>
                  <a:lnTo>
                    <a:pt x="2180440" y="0"/>
                  </a:lnTo>
                  <a:cubicBezTo>
                    <a:pt x="2291630" y="0"/>
                    <a:pt x="2291630" y="0"/>
                    <a:pt x="2291630" y="0"/>
                  </a:cubicBezTo>
                  <a:lnTo>
                    <a:pt x="2293677" y="0"/>
                  </a:lnTo>
                  <a:cubicBezTo>
                    <a:pt x="2329528" y="0"/>
                    <a:pt x="2360897" y="0"/>
                    <a:pt x="2388345" y="0"/>
                  </a:cubicBezTo>
                  <a:lnTo>
                    <a:pt x="2446414" y="0"/>
                  </a:lnTo>
                  <a:lnTo>
                    <a:pt x="2459486" y="0"/>
                  </a:lnTo>
                  <a:cubicBezTo>
                    <a:pt x="2580482" y="0"/>
                    <a:pt x="2580482" y="0"/>
                    <a:pt x="2580482" y="0"/>
                  </a:cubicBezTo>
                  <a:lnTo>
                    <a:pt x="2670812" y="0"/>
                  </a:lnTo>
                  <a:cubicBezTo>
                    <a:pt x="2735874" y="0"/>
                    <a:pt x="2791642" y="0"/>
                    <a:pt x="2839443" y="0"/>
                  </a:cubicBezTo>
                  <a:lnTo>
                    <a:pt x="2852814" y="0"/>
                  </a:lnTo>
                  <a:lnTo>
                    <a:pt x="2960273" y="0"/>
                  </a:lnTo>
                  <a:lnTo>
                    <a:pt x="3037852" y="0"/>
                  </a:lnTo>
                  <a:lnTo>
                    <a:pt x="3041269" y="0"/>
                  </a:lnTo>
                  <a:lnTo>
                    <a:pt x="3077212" y="0"/>
                  </a:lnTo>
                  <a:lnTo>
                    <a:pt x="3090397" y="0"/>
                  </a:lnTo>
                  <a:lnTo>
                    <a:pt x="3115626" y="0"/>
                  </a:lnTo>
                  <a:lnTo>
                    <a:pt x="3126248" y="0"/>
                  </a:lnTo>
                  <a:lnTo>
                    <a:pt x="3245843" y="0"/>
                  </a:lnTo>
                  <a:lnTo>
                    <a:pt x="3262250" y="0"/>
                  </a:lnTo>
                  <a:lnTo>
                    <a:pt x="3366673" y="0"/>
                  </a:lnTo>
                  <a:lnTo>
                    <a:pt x="3412579" y="0"/>
                  </a:lnTo>
                  <a:lnTo>
                    <a:pt x="3447669" y="0"/>
                  </a:lnTo>
                  <a:lnTo>
                    <a:pt x="3496797" y="0"/>
                  </a:lnTo>
                  <a:lnTo>
                    <a:pt x="3522026" y="0"/>
                  </a:lnTo>
                  <a:lnTo>
                    <a:pt x="3525549" y="0"/>
                  </a:lnTo>
                  <a:lnTo>
                    <a:pt x="3532648" y="0"/>
                  </a:lnTo>
                  <a:lnTo>
                    <a:pt x="3606496" y="0"/>
                  </a:lnTo>
                  <a:cubicBezTo>
                    <a:pt x="3717686" y="0"/>
                    <a:pt x="3717686" y="0"/>
                    <a:pt x="3717686" y="0"/>
                  </a:cubicBezTo>
                  <a:cubicBezTo>
                    <a:pt x="3766245" y="0"/>
                    <a:pt x="3824516" y="34010"/>
                    <a:pt x="3848796" y="75308"/>
                  </a:cubicBezTo>
                  <a:cubicBezTo>
                    <a:pt x="4188713" y="664408"/>
                    <a:pt x="4188713" y="664408"/>
                    <a:pt x="4188713" y="664408"/>
                  </a:cubicBezTo>
                  <a:cubicBezTo>
                    <a:pt x="4212993" y="705706"/>
                    <a:pt x="4212993" y="773726"/>
                    <a:pt x="4188713" y="815024"/>
                  </a:cubicBezTo>
                  <a:cubicBezTo>
                    <a:pt x="3848796" y="1404124"/>
                    <a:pt x="3848796" y="1404124"/>
                    <a:pt x="3848796" y="1404124"/>
                  </a:cubicBezTo>
                  <a:cubicBezTo>
                    <a:pt x="3824516" y="1445422"/>
                    <a:pt x="3766245" y="1479432"/>
                    <a:pt x="3717686" y="1479432"/>
                  </a:cubicBezTo>
                  <a:lnTo>
                    <a:pt x="3532648" y="1479432"/>
                  </a:lnTo>
                  <a:lnTo>
                    <a:pt x="3126248" y="1479432"/>
                  </a:lnTo>
                  <a:lnTo>
                    <a:pt x="3037852" y="1479432"/>
                  </a:lnTo>
                  <a:lnTo>
                    <a:pt x="2852814" y="1479432"/>
                  </a:lnTo>
                  <a:lnTo>
                    <a:pt x="2580482" y="1479432"/>
                  </a:lnTo>
                  <a:lnTo>
                    <a:pt x="2446414" y="1479432"/>
                  </a:lnTo>
                  <a:lnTo>
                    <a:pt x="2291630" y="1479432"/>
                  </a:lnTo>
                  <a:lnTo>
                    <a:pt x="1900647" y="1479432"/>
                  </a:lnTo>
                  <a:lnTo>
                    <a:pt x="1745864" y="1479432"/>
                  </a:lnTo>
                  <a:lnTo>
                    <a:pt x="1611796" y="1479432"/>
                  </a:lnTo>
                  <a:lnTo>
                    <a:pt x="1168160" y="1479432"/>
                  </a:lnTo>
                  <a:lnTo>
                    <a:pt x="1066030" y="1479432"/>
                  </a:lnTo>
                  <a:lnTo>
                    <a:pt x="488326" y="1479432"/>
                  </a:lnTo>
                  <a:cubicBezTo>
                    <a:pt x="440981" y="1479432"/>
                    <a:pt x="381495" y="1445422"/>
                    <a:pt x="357216" y="1404124"/>
                  </a:cubicBezTo>
                  <a:cubicBezTo>
                    <a:pt x="17299" y="815024"/>
                    <a:pt x="17299" y="815024"/>
                    <a:pt x="17299" y="815024"/>
                  </a:cubicBezTo>
                  <a:cubicBezTo>
                    <a:pt x="-5767" y="773726"/>
                    <a:pt x="-5767" y="705706"/>
                    <a:pt x="17299" y="664408"/>
                  </a:cubicBezTo>
                  <a:cubicBezTo>
                    <a:pt x="357216" y="75308"/>
                    <a:pt x="357216" y="75308"/>
                    <a:pt x="357216" y="75308"/>
                  </a:cubicBezTo>
                  <a:cubicBezTo>
                    <a:pt x="381495" y="34010"/>
                    <a:pt x="440981" y="0"/>
                    <a:pt x="488326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87" name="组合 8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3926990" y="3390791"/>
              <a:ext cx="462816" cy="465945"/>
              <a:chOff x="5042691" y="2273920"/>
              <a:chExt cx="702937" cy="707692"/>
            </a:xfrm>
            <a:gradFill>
              <a:gsLst>
                <a:gs pos="0">
                  <a:srgbClr val="323369"/>
                </a:gs>
                <a:gs pos="100000">
                  <a:srgbClr val="01B6C9"/>
                </a:gs>
              </a:gsLst>
              <a:lin ang="3600000" scaled="0"/>
            </a:gradFill>
          </p:grpSpPr>
          <p:sp>
            <p:nvSpPr>
              <p:cNvPr id="89" name="Freeform 12"/>
              <p:cNvSpPr>
                <a:spLocks/>
              </p:cNvSpPr>
              <p:nvPr/>
            </p:nvSpPr>
            <p:spPr bwMode="auto">
              <a:xfrm>
                <a:off x="5284806" y="2789968"/>
                <a:ext cx="460822" cy="191644"/>
              </a:xfrm>
              <a:custGeom>
                <a:avLst/>
                <a:gdLst>
                  <a:gd name="T0" fmla="*/ 25 w 533"/>
                  <a:gd name="T1" fmla="*/ 165 h 222"/>
                  <a:gd name="T2" fmla="*/ 158 w 533"/>
                  <a:gd name="T3" fmla="*/ 165 h 222"/>
                  <a:gd name="T4" fmla="*/ 158 w 533"/>
                  <a:gd name="T5" fmla="*/ 108 h 222"/>
                  <a:gd name="T6" fmla="*/ 184 w 533"/>
                  <a:gd name="T7" fmla="*/ 83 h 222"/>
                  <a:gd name="T8" fmla="*/ 317 w 533"/>
                  <a:gd name="T9" fmla="*/ 83 h 222"/>
                  <a:gd name="T10" fmla="*/ 317 w 533"/>
                  <a:gd name="T11" fmla="*/ 25 h 222"/>
                  <a:gd name="T12" fmla="*/ 343 w 533"/>
                  <a:gd name="T13" fmla="*/ 0 h 222"/>
                  <a:gd name="T14" fmla="*/ 533 w 533"/>
                  <a:gd name="T15" fmla="*/ 0 h 222"/>
                  <a:gd name="T16" fmla="*/ 533 w 533"/>
                  <a:gd name="T17" fmla="*/ 32 h 222"/>
                  <a:gd name="T18" fmla="*/ 508 w 533"/>
                  <a:gd name="T19" fmla="*/ 57 h 222"/>
                  <a:gd name="T20" fmla="*/ 375 w 533"/>
                  <a:gd name="T21" fmla="*/ 57 h 222"/>
                  <a:gd name="T22" fmla="*/ 375 w 533"/>
                  <a:gd name="T23" fmla="*/ 114 h 222"/>
                  <a:gd name="T24" fmla="*/ 349 w 533"/>
                  <a:gd name="T25" fmla="*/ 140 h 222"/>
                  <a:gd name="T26" fmla="*/ 216 w 533"/>
                  <a:gd name="T27" fmla="*/ 140 h 222"/>
                  <a:gd name="T28" fmla="*/ 216 w 533"/>
                  <a:gd name="T29" fmla="*/ 197 h 222"/>
                  <a:gd name="T30" fmla="*/ 190 w 533"/>
                  <a:gd name="T31" fmla="*/ 222 h 222"/>
                  <a:gd name="T32" fmla="*/ 0 w 533"/>
                  <a:gd name="T33" fmla="*/ 222 h 222"/>
                  <a:gd name="T34" fmla="*/ 0 w 533"/>
                  <a:gd name="T35" fmla="*/ 191 h 222"/>
                  <a:gd name="T36" fmla="*/ 25 w 533"/>
                  <a:gd name="T37" fmla="*/ 165 h 2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33" h="222">
                    <a:moveTo>
                      <a:pt x="25" y="165"/>
                    </a:moveTo>
                    <a:cubicBezTo>
                      <a:pt x="158" y="165"/>
                      <a:pt x="158" y="165"/>
                      <a:pt x="158" y="165"/>
                    </a:cubicBezTo>
                    <a:cubicBezTo>
                      <a:pt x="158" y="108"/>
                      <a:pt x="158" y="108"/>
                      <a:pt x="158" y="108"/>
                    </a:cubicBezTo>
                    <a:cubicBezTo>
                      <a:pt x="158" y="94"/>
                      <a:pt x="170" y="83"/>
                      <a:pt x="184" y="83"/>
                    </a:cubicBezTo>
                    <a:cubicBezTo>
                      <a:pt x="317" y="83"/>
                      <a:pt x="317" y="83"/>
                      <a:pt x="317" y="83"/>
                    </a:cubicBezTo>
                    <a:cubicBezTo>
                      <a:pt x="317" y="25"/>
                      <a:pt x="317" y="25"/>
                      <a:pt x="317" y="25"/>
                    </a:cubicBezTo>
                    <a:cubicBezTo>
                      <a:pt x="317" y="11"/>
                      <a:pt x="329" y="0"/>
                      <a:pt x="343" y="0"/>
                    </a:cubicBezTo>
                    <a:cubicBezTo>
                      <a:pt x="533" y="0"/>
                      <a:pt x="533" y="0"/>
                      <a:pt x="533" y="0"/>
                    </a:cubicBezTo>
                    <a:cubicBezTo>
                      <a:pt x="533" y="32"/>
                      <a:pt x="533" y="32"/>
                      <a:pt x="533" y="32"/>
                    </a:cubicBezTo>
                    <a:cubicBezTo>
                      <a:pt x="533" y="46"/>
                      <a:pt x="522" y="57"/>
                      <a:pt x="508" y="57"/>
                    </a:cubicBezTo>
                    <a:cubicBezTo>
                      <a:pt x="375" y="57"/>
                      <a:pt x="375" y="57"/>
                      <a:pt x="375" y="57"/>
                    </a:cubicBezTo>
                    <a:cubicBezTo>
                      <a:pt x="375" y="114"/>
                      <a:pt x="375" y="114"/>
                      <a:pt x="375" y="114"/>
                    </a:cubicBezTo>
                    <a:cubicBezTo>
                      <a:pt x="375" y="128"/>
                      <a:pt x="363" y="140"/>
                      <a:pt x="349" y="140"/>
                    </a:cubicBezTo>
                    <a:cubicBezTo>
                      <a:pt x="216" y="140"/>
                      <a:pt x="216" y="140"/>
                      <a:pt x="216" y="140"/>
                    </a:cubicBezTo>
                    <a:cubicBezTo>
                      <a:pt x="216" y="197"/>
                      <a:pt x="216" y="197"/>
                      <a:pt x="216" y="197"/>
                    </a:cubicBezTo>
                    <a:cubicBezTo>
                      <a:pt x="216" y="211"/>
                      <a:pt x="204" y="222"/>
                      <a:pt x="190" y="222"/>
                    </a:cubicBezTo>
                    <a:cubicBezTo>
                      <a:pt x="0" y="222"/>
                      <a:pt x="0" y="222"/>
                      <a:pt x="0" y="222"/>
                    </a:cubicBezTo>
                    <a:cubicBezTo>
                      <a:pt x="0" y="191"/>
                      <a:pt x="0" y="191"/>
                      <a:pt x="0" y="191"/>
                    </a:cubicBezTo>
                    <a:cubicBezTo>
                      <a:pt x="0" y="177"/>
                      <a:pt x="11" y="165"/>
                      <a:pt x="25" y="165"/>
                    </a:cubicBezTo>
                    <a:close/>
                  </a:path>
                </a:pathLst>
              </a:custGeom>
              <a:solidFill>
                <a:srgbClr val="797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0" name="Freeform 13"/>
              <p:cNvSpPr>
                <a:spLocks noEditPoints="1"/>
              </p:cNvSpPr>
              <p:nvPr/>
            </p:nvSpPr>
            <p:spPr bwMode="auto">
              <a:xfrm>
                <a:off x="5042691" y="2273920"/>
                <a:ext cx="529214" cy="655758"/>
              </a:xfrm>
              <a:custGeom>
                <a:avLst/>
                <a:gdLst>
                  <a:gd name="T0" fmla="*/ 28 w 612"/>
                  <a:gd name="T1" fmla="*/ 504 h 759"/>
                  <a:gd name="T2" fmla="*/ 148 w 612"/>
                  <a:gd name="T3" fmla="*/ 514 h 759"/>
                  <a:gd name="T4" fmla="*/ 179 w 612"/>
                  <a:gd name="T5" fmla="*/ 488 h 759"/>
                  <a:gd name="T6" fmla="*/ 184 w 612"/>
                  <a:gd name="T7" fmla="*/ 423 h 759"/>
                  <a:gd name="T8" fmla="*/ 158 w 612"/>
                  <a:gd name="T9" fmla="*/ 392 h 759"/>
                  <a:gd name="T10" fmla="*/ 38 w 612"/>
                  <a:gd name="T11" fmla="*/ 381 h 759"/>
                  <a:gd name="T12" fmla="*/ 7 w 612"/>
                  <a:gd name="T13" fmla="*/ 407 h 759"/>
                  <a:gd name="T14" fmla="*/ 2 w 612"/>
                  <a:gd name="T15" fmla="*/ 473 h 759"/>
                  <a:gd name="T16" fmla="*/ 28 w 612"/>
                  <a:gd name="T17" fmla="*/ 504 h 759"/>
                  <a:gd name="T18" fmla="*/ 157 w 612"/>
                  <a:gd name="T19" fmla="*/ 669 h 759"/>
                  <a:gd name="T20" fmla="*/ 254 w 612"/>
                  <a:gd name="T21" fmla="*/ 487 h 759"/>
                  <a:gd name="T22" fmla="*/ 334 w 612"/>
                  <a:gd name="T23" fmla="*/ 512 h 759"/>
                  <a:gd name="T24" fmla="*/ 342 w 612"/>
                  <a:gd name="T25" fmla="*/ 515 h 759"/>
                  <a:gd name="T26" fmla="*/ 216 w 612"/>
                  <a:gd name="T27" fmla="*/ 722 h 759"/>
                  <a:gd name="T28" fmla="*/ 157 w 612"/>
                  <a:gd name="T29" fmla="*/ 669 h 759"/>
                  <a:gd name="T30" fmla="*/ 379 w 612"/>
                  <a:gd name="T31" fmla="*/ 7 h 759"/>
                  <a:gd name="T32" fmla="*/ 426 w 612"/>
                  <a:gd name="T33" fmla="*/ 84 h 759"/>
                  <a:gd name="T34" fmla="*/ 349 w 612"/>
                  <a:gd name="T35" fmla="*/ 150 h 759"/>
                  <a:gd name="T36" fmla="*/ 304 w 612"/>
                  <a:gd name="T37" fmla="*/ 59 h 759"/>
                  <a:gd name="T38" fmla="*/ 379 w 612"/>
                  <a:gd name="T39" fmla="*/ 7 h 759"/>
                  <a:gd name="T40" fmla="*/ 371 w 612"/>
                  <a:gd name="T41" fmla="*/ 183 h 759"/>
                  <a:gd name="T42" fmla="*/ 403 w 612"/>
                  <a:gd name="T43" fmla="*/ 199 h 759"/>
                  <a:gd name="T44" fmla="*/ 574 w 612"/>
                  <a:gd name="T45" fmla="*/ 278 h 759"/>
                  <a:gd name="T46" fmla="*/ 579 w 612"/>
                  <a:gd name="T47" fmla="*/ 341 h 759"/>
                  <a:gd name="T48" fmla="*/ 398 w 612"/>
                  <a:gd name="T49" fmla="*/ 296 h 759"/>
                  <a:gd name="T50" fmla="*/ 381 w 612"/>
                  <a:gd name="T51" fmla="*/ 385 h 759"/>
                  <a:gd name="T52" fmla="*/ 390 w 612"/>
                  <a:gd name="T53" fmla="*/ 402 h 759"/>
                  <a:gd name="T54" fmla="*/ 561 w 612"/>
                  <a:gd name="T55" fmla="*/ 593 h 759"/>
                  <a:gd name="T56" fmla="*/ 489 w 612"/>
                  <a:gd name="T57" fmla="*/ 626 h 759"/>
                  <a:gd name="T58" fmla="*/ 233 w 612"/>
                  <a:gd name="T59" fmla="*/ 447 h 759"/>
                  <a:gd name="T60" fmla="*/ 203 w 612"/>
                  <a:gd name="T61" fmla="*/ 392 h 759"/>
                  <a:gd name="T62" fmla="*/ 231 w 612"/>
                  <a:gd name="T63" fmla="*/ 239 h 759"/>
                  <a:gd name="T64" fmla="*/ 157 w 612"/>
                  <a:gd name="T65" fmla="*/ 344 h 759"/>
                  <a:gd name="T66" fmla="*/ 95 w 612"/>
                  <a:gd name="T67" fmla="*/ 332 h 759"/>
                  <a:gd name="T68" fmla="*/ 247 w 612"/>
                  <a:gd name="T69" fmla="*/ 155 h 759"/>
                  <a:gd name="T70" fmla="*/ 313 w 612"/>
                  <a:gd name="T71" fmla="*/ 163 h 759"/>
                  <a:gd name="T72" fmla="*/ 349 w 612"/>
                  <a:gd name="T73" fmla="*/ 227 h 759"/>
                  <a:gd name="T74" fmla="*/ 371 w 612"/>
                  <a:gd name="T75" fmla="*/ 183 h 7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12" h="759">
                    <a:moveTo>
                      <a:pt x="28" y="504"/>
                    </a:moveTo>
                    <a:cubicBezTo>
                      <a:pt x="148" y="514"/>
                      <a:pt x="148" y="514"/>
                      <a:pt x="148" y="514"/>
                    </a:cubicBezTo>
                    <a:cubicBezTo>
                      <a:pt x="164" y="516"/>
                      <a:pt x="177" y="504"/>
                      <a:pt x="179" y="488"/>
                    </a:cubicBezTo>
                    <a:cubicBezTo>
                      <a:pt x="184" y="423"/>
                      <a:pt x="184" y="423"/>
                      <a:pt x="184" y="423"/>
                    </a:cubicBezTo>
                    <a:cubicBezTo>
                      <a:pt x="186" y="407"/>
                      <a:pt x="174" y="393"/>
                      <a:pt x="158" y="392"/>
                    </a:cubicBezTo>
                    <a:cubicBezTo>
                      <a:pt x="38" y="381"/>
                      <a:pt x="38" y="381"/>
                      <a:pt x="38" y="381"/>
                    </a:cubicBezTo>
                    <a:cubicBezTo>
                      <a:pt x="23" y="380"/>
                      <a:pt x="9" y="392"/>
                      <a:pt x="7" y="407"/>
                    </a:cubicBezTo>
                    <a:cubicBezTo>
                      <a:pt x="2" y="473"/>
                      <a:pt x="2" y="473"/>
                      <a:pt x="2" y="473"/>
                    </a:cubicBezTo>
                    <a:cubicBezTo>
                      <a:pt x="0" y="489"/>
                      <a:pt x="12" y="503"/>
                      <a:pt x="28" y="504"/>
                    </a:cubicBezTo>
                    <a:close/>
                    <a:moveTo>
                      <a:pt x="157" y="669"/>
                    </a:moveTo>
                    <a:cubicBezTo>
                      <a:pt x="220" y="595"/>
                      <a:pt x="230" y="592"/>
                      <a:pt x="254" y="487"/>
                    </a:cubicBezTo>
                    <a:cubicBezTo>
                      <a:pt x="280" y="496"/>
                      <a:pt x="307" y="504"/>
                      <a:pt x="334" y="512"/>
                    </a:cubicBezTo>
                    <a:cubicBezTo>
                      <a:pt x="337" y="513"/>
                      <a:pt x="339" y="514"/>
                      <a:pt x="342" y="515"/>
                    </a:cubicBezTo>
                    <a:cubicBezTo>
                      <a:pt x="303" y="633"/>
                      <a:pt x="296" y="637"/>
                      <a:pt x="216" y="722"/>
                    </a:cubicBezTo>
                    <a:cubicBezTo>
                      <a:pt x="180" y="759"/>
                      <a:pt x="122" y="709"/>
                      <a:pt x="157" y="669"/>
                    </a:cubicBezTo>
                    <a:close/>
                    <a:moveTo>
                      <a:pt x="379" y="7"/>
                    </a:moveTo>
                    <a:cubicBezTo>
                      <a:pt x="413" y="15"/>
                      <a:pt x="434" y="49"/>
                      <a:pt x="426" y="84"/>
                    </a:cubicBezTo>
                    <a:cubicBezTo>
                      <a:pt x="419" y="120"/>
                      <a:pt x="383" y="157"/>
                      <a:pt x="349" y="150"/>
                    </a:cubicBezTo>
                    <a:cubicBezTo>
                      <a:pt x="315" y="143"/>
                      <a:pt x="297" y="94"/>
                      <a:pt x="304" y="59"/>
                    </a:cubicBezTo>
                    <a:cubicBezTo>
                      <a:pt x="312" y="23"/>
                      <a:pt x="345" y="0"/>
                      <a:pt x="379" y="7"/>
                    </a:cubicBezTo>
                    <a:close/>
                    <a:moveTo>
                      <a:pt x="371" y="183"/>
                    </a:moveTo>
                    <a:cubicBezTo>
                      <a:pt x="378" y="185"/>
                      <a:pt x="393" y="190"/>
                      <a:pt x="403" y="199"/>
                    </a:cubicBezTo>
                    <a:cubicBezTo>
                      <a:pt x="494" y="286"/>
                      <a:pt x="474" y="282"/>
                      <a:pt x="574" y="278"/>
                    </a:cubicBezTo>
                    <a:cubicBezTo>
                      <a:pt x="612" y="277"/>
                      <a:pt x="611" y="338"/>
                      <a:pt x="579" y="341"/>
                    </a:cubicBezTo>
                    <a:cubicBezTo>
                      <a:pt x="477" y="350"/>
                      <a:pt x="470" y="358"/>
                      <a:pt x="398" y="296"/>
                    </a:cubicBezTo>
                    <a:cubicBezTo>
                      <a:pt x="381" y="385"/>
                      <a:pt x="381" y="385"/>
                      <a:pt x="381" y="385"/>
                    </a:cubicBezTo>
                    <a:cubicBezTo>
                      <a:pt x="380" y="392"/>
                      <a:pt x="383" y="399"/>
                      <a:pt x="390" y="402"/>
                    </a:cubicBezTo>
                    <a:cubicBezTo>
                      <a:pt x="494" y="448"/>
                      <a:pt x="515" y="448"/>
                      <a:pt x="561" y="593"/>
                    </a:cubicBezTo>
                    <a:cubicBezTo>
                      <a:pt x="578" y="638"/>
                      <a:pt x="510" y="668"/>
                      <a:pt x="489" y="626"/>
                    </a:cubicBezTo>
                    <a:cubicBezTo>
                      <a:pt x="417" y="484"/>
                      <a:pt x="405" y="506"/>
                      <a:pt x="233" y="447"/>
                    </a:cubicBezTo>
                    <a:cubicBezTo>
                      <a:pt x="211" y="435"/>
                      <a:pt x="203" y="416"/>
                      <a:pt x="203" y="392"/>
                    </a:cubicBezTo>
                    <a:cubicBezTo>
                      <a:pt x="231" y="239"/>
                      <a:pt x="231" y="239"/>
                      <a:pt x="231" y="239"/>
                    </a:cubicBezTo>
                    <a:cubicBezTo>
                      <a:pt x="164" y="260"/>
                      <a:pt x="171" y="259"/>
                      <a:pt x="157" y="344"/>
                    </a:cubicBezTo>
                    <a:cubicBezTo>
                      <a:pt x="151" y="376"/>
                      <a:pt x="91" y="372"/>
                      <a:pt x="95" y="332"/>
                    </a:cubicBezTo>
                    <a:cubicBezTo>
                      <a:pt x="107" y="207"/>
                      <a:pt x="126" y="199"/>
                      <a:pt x="247" y="155"/>
                    </a:cubicBezTo>
                    <a:cubicBezTo>
                      <a:pt x="264" y="149"/>
                      <a:pt x="304" y="160"/>
                      <a:pt x="313" y="163"/>
                    </a:cubicBezTo>
                    <a:cubicBezTo>
                      <a:pt x="349" y="227"/>
                      <a:pt x="349" y="227"/>
                      <a:pt x="349" y="227"/>
                    </a:cubicBezTo>
                    <a:cubicBezTo>
                      <a:pt x="371" y="183"/>
                      <a:pt x="371" y="183"/>
                      <a:pt x="371" y="183"/>
                    </a:cubicBezTo>
                    <a:close/>
                  </a:path>
                </a:pathLst>
              </a:custGeom>
              <a:solidFill>
                <a:srgbClr val="797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8" name="文本框 8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1483616" y="3191601"/>
              <a:ext cx="2339102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buClr>
                  <a:srgbClr val="808080"/>
                </a:buClr>
              </a:pPr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sym typeface="+mn-lt"/>
                </a:rPr>
                <a:t>      </a:t>
              </a:r>
              <a:r>
                <a:rPr lang="zh-CN" altLang="en-US" sz="2400" dirty="0">
                  <a:solidFill>
                    <a:srgbClr val="79777C"/>
                  </a:solidFill>
                  <a:sym typeface="+mn-lt"/>
                </a:rPr>
                <a:t>思考调整</a:t>
              </a: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1" name="组合 90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929622" y="4912796"/>
            <a:ext cx="3470644" cy="1383088"/>
            <a:chOff x="1111349" y="5145878"/>
            <a:chExt cx="3470644" cy="1383088"/>
          </a:xfrm>
        </p:grpSpPr>
        <p:sp>
          <p:nvSpPr>
            <p:cNvPr id="92" name="任意多边形 91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1111349" y="5145878"/>
              <a:ext cx="3470644" cy="901875"/>
            </a:xfrm>
            <a:custGeom>
              <a:avLst/>
              <a:gdLst>
                <a:gd name="connsiteX0" fmla="*/ 488326 w 4206923"/>
                <a:gd name="connsiteY0" fmla="*/ 0 h 1479432"/>
                <a:gd name="connsiteX1" fmla="*/ 1002185 w 4206923"/>
                <a:gd name="connsiteY1" fmla="*/ 0 h 1479432"/>
                <a:gd name="connsiteX2" fmla="*/ 1066030 w 4206923"/>
                <a:gd name="connsiteY2" fmla="*/ 0 h 1479432"/>
                <a:gd name="connsiteX3" fmla="*/ 1083181 w 4206923"/>
                <a:gd name="connsiteY3" fmla="*/ 0 h 1479432"/>
                <a:gd name="connsiteX4" fmla="*/ 1168160 w 4206923"/>
                <a:gd name="connsiteY4" fmla="*/ 0 h 1479432"/>
                <a:gd name="connsiteX5" fmla="*/ 1290429 w 4206923"/>
                <a:gd name="connsiteY5" fmla="*/ 0 h 1479432"/>
                <a:gd name="connsiteX6" fmla="*/ 1553727 w 4206923"/>
                <a:gd name="connsiteY6" fmla="*/ 0 h 1479432"/>
                <a:gd name="connsiteX7" fmla="*/ 1611796 w 4206923"/>
                <a:gd name="connsiteY7" fmla="*/ 0 h 1479432"/>
                <a:gd name="connsiteX8" fmla="*/ 1634674 w 4206923"/>
                <a:gd name="connsiteY8" fmla="*/ 0 h 1479432"/>
                <a:gd name="connsiteX9" fmla="*/ 1745864 w 4206923"/>
                <a:gd name="connsiteY9" fmla="*/ 0 h 1479432"/>
                <a:gd name="connsiteX10" fmla="*/ 1836195 w 4206923"/>
                <a:gd name="connsiteY10" fmla="*/ 0 h 1479432"/>
                <a:gd name="connsiteX11" fmla="*/ 1900647 w 4206923"/>
                <a:gd name="connsiteY11" fmla="*/ 0 h 1479432"/>
                <a:gd name="connsiteX12" fmla="*/ 1986524 w 4206923"/>
                <a:gd name="connsiteY12" fmla="*/ 0 h 1479432"/>
                <a:gd name="connsiteX13" fmla="*/ 2099493 w 4206923"/>
                <a:gd name="connsiteY13" fmla="*/ 0 h 1479432"/>
                <a:gd name="connsiteX14" fmla="*/ 2125046 w 4206923"/>
                <a:gd name="connsiteY14" fmla="*/ 0 h 1479432"/>
                <a:gd name="connsiteX15" fmla="*/ 2180440 w 4206923"/>
                <a:gd name="connsiteY15" fmla="*/ 0 h 1479432"/>
                <a:gd name="connsiteX16" fmla="*/ 2291630 w 4206923"/>
                <a:gd name="connsiteY16" fmla="*/ 0 h 1479432"/>
                <a:gd name="connsiteX17" fmla="*/ 2293677 w 4206923"/>
                <a:gd name="connsiteY17" fmla="*/ 0 h 1479432"/>
                <a:gd name="connsiteX18" fmla="*/ 2388345 w 4206923"/>
                <a:gd name="connsiteY18" fmla="*/ 0 h 1479432"/>
                <a:gd name="connsiteX19" fmla="*/ 2446414 w 4206923"/>
                <a:gd name="connsiteY19" fmla="*/ 0 h 1479432"/>
                <a:gd name="connsiteX20" fmla="*/ 2459486 w 4206923"/>
                <a:gd name="connsiteY20" fmla="*/ 0 h 1479432"/>
                <a:gd name="connsiteX21" fmla="*/ 2580482 w 4206923"/>
                <a:gd name="connsiteY21" fmla="*/ 0 h 1479432"/>
                <a:gd name="connsiteX22" fmla="*/ 2670812 w 4206923"/>
                <a:gd name="connsiteY22" fmla="*/ 0 h 1479432"/>
                <a:gd name="connsiteX23" fmla="*/ 2839443 w 4206923"/>
                <a:gd name="connsiteY23" fmla="*/ 0 h 1479432"/>
                <a:gd name="connsiteX24" fmla="*/ 2852814 w 4206923"/>
                <a:gd name="connsiteY24" fmla="*/ 0 h 1479432"/>
                <a:gd name="connsiteX25" fmla="*/ 2960273 w 4206923"/>
                <a:gd name="connsiteY25" fmla="*/ 0 h 1479432"/>
                <a:gd name="connsiteX26" fmla="*/ 3037852 w 4206923"/>
                <a:gd name="connsiteY26" fmla="*/ 0 h 1479432"/>
                <a:gd name="connsiteX27" fmla="*/ 3041269 w 4206923"/>
                <a:gd name="connsiteY27" fmla="*/ 0 h 1479432"/>
                <a:gd name="connsiteX28" fmla="*/ 3077212 w 4206923"/>
                <a:gd name="connsiteY28" fmla="*/ 0 h 1479432"/>
                <a:gd name="connsiteX29" fmla="*/ 3090397 w 4206923"/>
                <a:gd name="connsiteY29" fmla="*/ 0 h 1479432"/>
                <a:gd name="connsiteX30" fmla="*/ 3115626 w 4206923"/>
                <a:gd name="connsiteY30" fmla="*/ 0 h 1479432"/>
                <a:gd name="connsiteX31" fmla="*/ 3126248 w 4206923"/>
                <a:gd name="connsiteY31" fmla="*/ 0 h 1479432"/>
                <a:gd name="connsiteX32" fmla="*/ 3245843 w 4206923"/>
                <a:gd name="connsiteY32" fmla="*/ 0 h 1479432"/>
                <a:gd name="connsiteX33" fmla="*/ 3262250 w 4206923"/>
                <a:gd name="connsiteY33" fmla="*/ 0 h 1479432"/>
                <a:gd name="connsiteX34" fmla="*/ 3366673 w 4206923"/>
                <a:gd name="connsiteY34" fmla="*/ 0 h 1479432"/>
                <a:gd name="connsiteX35" fmla="*/ 3412579 w 4206923"/>
                <a:gd name="connsiteY35" fmla="*/ 0 h 1479432"/>
                <a:gd name="connsiteX36" fmla="*/ 3447669 w 4206923"/>
                <a:gd name="connsiteY36" fmla="*/ 0 h 1479432"/>
                <a:gd name="connsiteX37" fmla="*/ 3496797 w 4206923"/>
                <a:gd name="connsiteY37" fmla="*/ 0 h 1479432"/>
                <a:gd name="connsiteX38" fmla="*/ 3522026 w 4206923"/>
                <a:gd name="connsiteY38" fmla="*/ 0 h 1479432"/>
                <a:gd name="connsiteX39" fmla="*/ 3525549 w 4206923"/>
                <a:gd name="connsiteY39" fmla="*/ 0 h 1479432"/>
                <a:gd name="connsiteX40" fmla="*/ 3532648 w 4206923"/>
                <a:gd name="connsiteY40" fmla="*/ 0 h 1479432"/>
                <a:gd name="connsiteX41" fmla="*/ 3606496 w 4206923"/>
                <a:gd name="connsiteY41" fmla="*/ 0 h 1479432"/>
                <a:gd name="connsiteX42" fmla="*/ 3717686 w 4206923"/>
                <a:gd name="connsiteY42" fmla="*/ 0 h 1479432"/>
                <a:gd name="connsiteX43" fmla="*/ 3848796 w 4206923"/>
                <a:gd name="connsiteY43" fmla="*/ 75308 h 1479432"/>
                <a:gd name="connsiteX44" fmla="*/ 4188713 w 4206923"/>
                <a:gd name="connsiteY44" fmla="*/ 664408 h 1479432"/>
                <a:gd name="connsiteX45" fmla="*/ 4188713 w 4206923"/>
                <a:gd name="connsiteY45" fmla="*/ 815024 h 1479432"/>
                <a:gd name="connsiteX46" fmla="*/ 3848796 w 4206923"/>
                <a:gd name="connsiteY46" fmla="*/ 1404124 h 1479432"/>
                <a:gd name="connsiteX47" fmla="*/ 3717686 w 4206923"/>
                <a:gd name="connsiteY47" fmla="*/ 1479432 h 1479432"/>
                <a:gd name="connsiteX48" fmla="*/ 3532648 w 4206923"/>
                <a:gd name="connsiteY48" fmla="*/ 1479432 h 1479432"/>
                <a:gd name="connsiteX49" fmla="*/ 3126248 w 4206923"/>
                <a:gd name="connsiteY49" fmla="*/ 1479432 h 1479432"/>
                <a:gd name="connsiteX50" fmla="*/ 3037852 w 4206923"/>
                <a:gd name="connsiteY50" fmla="*/ 1479432 h 1479432"/>
                <a:gd name="connsiteX51" fmla="*/ 2852814 w 4206923"/>
                <a:gd name="connsiteY51" fmla="*/ 1479432 h 1479432"/>
                <a:gd name="connsiteX52" fmla="*/ 2580482 w 4206923"/>
                <a:gd name="connsiteY52" fmla="*/ 1479432 h 1479432"/>
                <a:gd name="connsiteX53" fmla="*/ 2446414 w 4206923"/>
                <a:gd name="connsiteY53" fmla="*/ 1479432 h 1479432"/>
                <a:gd name="connsiteX54" fmla="*/ 2291630 w 4206923"/>
                <a:gd name="connsiteY54" fmla="*/ 1479432 h 1479432"/>
                <a:gd name="connsiteX55" fmla="*/ 1900647 w 4206923"/>
                <a:gd name="connsiteY55" fmla="*/ 1479432 h 1479432"/>
                <a:gd name="connsiteX56" fmla="*/ 1745864 w 4206923"/>
                <a:gd name="connsiteY56" fmla="*/ 1479432 h 1479432"/>
                <a:gd name="connsiteX57" fmla="*/ 1611796 w 4206923"/>
                <a:gd name="connsiteY57" fmla="*/ 1479432 h 1479432"/>
                <a:gd name="connsiteX58" fmla="*/ 1168160 w 4206923"/>
                <a:gd name="connsiteY58" fmla="*/ 1479432 h 1479432"/>
                <a:gd name="connsiteX59" fmla="*/ 1066030 w 4206923"/>
                <a:gd name="connsiteY59" fmla="*/ 1479432 h 1479432"/>
                <a:gd name="connsiteX60" fmla="*/ 488326 w 4206923"/>
                <a:gd name="connsiteY60" fmla="*/ 1479432 h 1479432"/>
                <a:gd name="connsiteX61" fmla="*/ 357216 w 4206923"/>
                <a:gd name="connsiteY61" fmla="*/ 1404124 h 1479432"/>
                <a:gd name="connsiteX62" fmla="*/ 17299 w 4206923"/>
                <a:gd name="connsiteY62" fmla="*/ 815024 h 1479432"/>
                <a:gd name="connsiteX63" fmla="*/ 17299 w 4206923"/>
                <a:gd name="connsiteY63" fmla="*/ 664408 h 1479432"/>
                <a:gd name="connsiteX64" fmla="*/ 357216 w 4206923"/>
                <a:gd name="connsiteY64" fmla="*/ 75308 h 1479432"/>
                <a:gd name="connsiteX65" fmla="*/ 488326 w 4206923"/>
                <a:gd name="connsiteY65" fmla="*/ 0 h 147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206923" h="1479432">
                  <a:moveTo>
                    <a:pt x="488326" y="0"/>
                  </a:moveTo>
                  <a:cubicBezTo>
                    <a:pt x="743264" y="0"/>
                    <a:pt x="902600" y="0"/>
                    <a:pt x="1002185" y="0"/>
                  </a:cubicBezTo>
                  <a:lnTo>
                    <a:pt x="1066030" y="0"/>
                  </a:lnTo>
                  <a:lnTo>
                    <a:pt x="1083181" y="0"/>
                  </a:lnTo>
                  <a:cubicBezTo>
                    <a:pt x="1168160" y="0"/>
                    <a:pt x="1168160" y="0"/>
                    <a:pt x="1168160" y="0"/>
                  </a:cubicBezTo>
                  <a:lnTo>
                    <a:pt x="1290429" y="0"/>
                  </a:lnTo>
                  <a:cubicBezTo>
                    <a:pt x="1404288" y="0"/>
                    <a:pt x="1489682" y="0"/>
                    <a:pt x="1553727" y="0"/>
                  </a:cubicBezTo>
                  <a:lnTo>
                    <a:pt x="1611796" y="0"/>
                  </a:lnTo>
                  <a:lnTo>
                    <a:pt x="1634674" y="0"/>
                  </a:lnTo>
                  <a:cubicBezTo>
                    <a:pt x="1745864" y="0"/>
                    <a:pt x="1745864" y="0"/>
                    <a:pt x="1745864" y="0"/>
                  </a:cubicBezTo>
                  <a:lnTo>
                    <a:pt x="1836195" y="0"/>
                  </a:lnTo>
                  <a:lnTo>
                    <a:pt x="1900647" y="0"/>
                  </a:lnTo>
                  <a:lnTo>
                    <a:pt x="1986524" y="0"/>
                  </a:lnTo>
                  <a:cubicBezTo>
                    <a:pt x="2030111" y="0"/>
                    <a:pt x="2067471" y="0"/>
                    <a:pt x="2099493" y="0"/>
                  </a:cubicBezTo>
                  <a:lnTo>
                    <a:pt x="2125046" y="0"/>
                  </a:lnTo>
                  <a:lnTo>
                    <a:pt x="2180440" y="0"/>
                  </a:lnTo>
                  <a:cubicBezTo>
                    <a:pt x="2291630" y="0"/>
                    <a:pt x="2291630" y="0"/>
                    <a:pt x="2291630" y="0"/>
                  </a:cubicBezTo>
                  <a:lnTo>
                    <a:pt x="2293677" y="0"/>
                  </a:lnTo>
                  <a:cubicBezTo>
                    <a:pt x="2329528" y="0"/>
                    <a:pt x="2360897" y="0"/>
                    <a:pt x="2388345" y="0"/>
                  </a:cubicBezTo>
                  <a:lnTo>
                    <a:pt x="2446414" y="0"/>
                  </a:lnTo>
                  <a:lnTo>
                    <a:pt x="2459486" y="0"/>
                  </a:lnTo>
                  <a:cubicBezTo>
                    <a:pt x="2580482" y="0"/>
                    <a:pt x="2580482" y="0"/>
                    <a:pt x="2580482" y="0"/>
                  </a:cubicBezTo>
                  <a:lnTo>
                    <a:pt x="2670812" y="0"/>
                  </a:lnTo>
                  <a:cubicBezTo>
                    <a:pt x="2735874" y="0"/>
                    <a:pt x="2791642" y="0"/>
                    <a:pt x="2839443" y="0"/>
                  </a:cubicBezTo>
                  <a:lnTo>
                    <a:pt x="2852814" y="0"/>
                  </a:lnTo>
                  <a:lnTo>
                    <a:pt x="2960273" y="0"/>
                  </a:lnTo>
                  <a:lnTo>
                    <a:pt x="3037852" y="0"/>
                  </a:lnTo>
                  <a:lnTo>
                    <a:pt x="3041269" y="0"/>
                  </a:lnTo>
                  <a:lnTo>
                    <a:pt x="3077212" y="0"/>
                  </a:lnTo>
                  <a:lnTo>
                    <a:pt x="3090397" y="0"/>
                  </a:lnTo>
                  <a:lnTo>
                    <a:pt x="3115626" y="0"/>
                  </a:lnTo>
                  <a:lnTo>
                    <a:pt x="3126248" y="0"/>
                  </a:lnTo>
                  <a:lnTo>
                    <a:pt x="3245843" y="0"/>
                  </a:lnTo>
                  <a:lnTo>
                    <a:pt x="3262250" y="0"/>
                  </a:lnTo>
                  <a:lnTo>
                    <a:pt x="3366673" y="0"/>
                  </a:lnTo>
                  <a:lnTo>
                    <a:pt x="3412579" y="0"/>
                  </a:lnTo>
                  <a:lnTo>
                    <a:pt x="3447669" y="0"/>
                  </a:lnTo>
                  <a:lnTo>
                    <a:pt x="3496797" y="0"/>
                  </a:lnTo>
                  <a:lnTo>
                    <a:pt x="3522026" y="0"/>
                  </a:lnTo>
                  <a:lnTo>
                    <a:pt x="3525549" y="0"/>
                  </a:lnTo>
                  <a:lnTo>
                    <a:pt x="3532648" y="0"/>
                  </a:lnTo>
                  <a:lnTo>
                    <a:pt x="3606496" y="0"/>
                  </a:lnTo>
                  <a:cubicBezTo>
                    <a:pt x="3717686" y="0"/>
                    <a:pt x="3717686" y="0"/>
                    <a:pt x="3717686" y="0"/>
                  </a:cubicBezTo>
                  <a:cubicBezTo>
                    <a:pt x="3766245" y="0"/>
                    <a:pt x="3824516" y="34010"/>
                    <a:pt x="3848796" y="75308"/>
                  </a:cubicBezTo>
                  <a:cubicBezTo>
                    <a:pt x="4188713" y="664408"/>
                    <a:pt x="4188713" y="664408"/>
                    <a:pt x="4188713" y="664408"/>
                  </a:cubicBezTo>
                  <a:cubicBezTo>
                    <a:pt x="4212993" y="705706"/>
                    <a:pt x="4212993" y="773726"/>
                    <a:pt x="4188713" y="815024"/>
                  </a:cubicBezTo>
                  <a:cubicBezTo>
                    <a:pt x="3848796" y="1404124"/>
                    <a:pt x="3848796" y="1404124"/>
                    <a:pt x="3848796" y="1404124"/>
                  </a:cubicBezTo>
                  <a:cubicBezTo>
                    <a:pt x="3824516" y="1445422"/>
                    <a:pt x="3766245" y="1479432"/>
                    <a:pt x="3717686" y="1479432"/>
                  </a:cubicBezTo>
                  <a:lnTo>
                    <a:pt x="3532648" y="1479432"/>
                  </a:lnTo>
                  <a:lnTo>
                    <a:pt x="3126248" y="1479432"/>
                  </a:lnTo>
                  <a:lnTo>
                    <a:pt x="3037852" y="1479432"/>
                  </a:lnTo>
                  <a:lnTo>
                    <a:pt x="2852814" y="1479432"/>
                  </a:lnTo>
                  <a:lnTo>
                    <a:pt x="2580482" y="1479432"/>
                  </a:lnTo>
                  <a:lnTo>
                    <a:pt x="2446414" y="1479432"/>
                  </a:lnTo>
                  <a:lnTo>
                    <a:pt x="2291630" y="1479432"/>
                  </a:lnTo>
                  <a:lnTo>
                    <a:pt x="1900647" y="1479432"/>
                  </a:lnTo>
                  <a:lnTo>
                    <a:pt x="1745864" y="1479432"/>
                  </a:lnTo>
                  <a:lnTo>
                    <a:pt x="1611796" y="1479432"/>
                  </a:lnTo>
                  <a:lnTo>
                    <a:pt x="1168160" y="1479432"/>
                  </a:lnTo>
                  <a:lnTo>
                    <a:pt x="1066030" y="1479432"/>
                  </a:lnTo>
                  <a:lnTo>
                    <a:pt x="488326" y="1479432"/>
                  </a:lnTo>
                  <a:cubicBezTo>
                    <a:pt x="440981" y="1479432"/>
                    <a:pt x="381495" y="1445422"/>
                    <a:pt x="357216" y="1404124"/>
                  </a:cubicBezTo>
                  <a:cubicBezTo>
                    <a:pt x="17299" y="815024"/>
                    <a:pt x="17299" y="815024"/>
                    <a:pt x="17299" y="815024"/>
                  </a:cubicBezTo>
                  <a:cubicBezTo>
                    <a:pt x="-5767" y="773726"/>
                    <a:pt x="-5767" y="705706"/>
                    <a:pt x="17299" y="664408"/>
                  </a:cubicBezTo>
                  <a:cubicBezTo>
                    <a:pt x="357216" y="75308"/>
                    <a:pt x="357216" y="75308"/>
                    <a:pt x="357216" y="75308"/>
                  </a:cubicBezTo>
                  <a:cubicBezTo>
                    <a:pt x="381495" y="34010"/>
                    <a:pt x="440981" y="0"/>
                    <a:pt x="488326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93" name="组合 92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3897921" y="5376166"/>
              <a:ext cx="491883" cy="483328"/>
              <a:chOff x="5037571" y="856343"/>
              <a:chExt cx="715006" cy="702571"/>
            </a:xfrm>
            <a:gradFill>
              <a:gsLst>
                <a:gs pos="0">
                  <a:srgbClr val="323369"/>
                </a:gs>
                <a:gs pos="100000">
                  <a:srgbClr val="01B6C9"/>
                </a:gs>
              </a:gsLst>
              <a:lin ang="3600000" scaled="0"/>
            </a:gradFill>
          </p:grpSpPr>
          <p:sp>
            <p:nvSpPr>
              <p:cNvPr id="95" name="Freeform 39"/>
              <p:cNvSpPr>
                <a:spLocks/>
              </p:cNvSpPr>
              <p:nvPr/>
            </p:nvSpPr>
            <p:spPr bwMode="auto">
              <a:xfrm>
                <a:off x="5468769" y="856343"/>
                <a:ext cx="244675" cy="244675"/>
              </a:xfrm>
              <a:custGeom>
                <a:avLst/>
                <a:gdLst>
                  <a:gd name="T0" fmla="*/ 19 w 283"/>
                  <a:gd name="T1" fmla="*/ 0 h 283"/>
                  <a:gd name="T2" fmla="*/ 264 w 283"/>
                  <a:gd name="T3" fmla="*/ 0 h 283"/>
                  <a:gd name="T4" fmla="*/ 276 w 283"/>
                  <a:gd name="T5" fmla="*/ 4 h 283"/>
                  <a:gd name="T6" fmla="*/ 224 w 283"/>
                  <a:gd name="T7" fmla="*/ 38 h 283"/>
                  <a:gd name="T8" fmla="*/ 97 w 283"/>
                  <a:gd name="T9" fmla="*/ 38 h 283"/>
                  <a:gd name="T10" fmla="*/ 90 w 283"/>
                  <a:gd name="T11" fmla="*/ 38 h 283"/>
                  <a:gd name="T12" fmla="*/ 38 w 283"/>
                  <a:gd name="T13" fmla="*/ 38 h 283"/>
                  <a:gd name="T14" fmla="*/ 38 w 283"/>
                  <a:gd name="T15" fmla="*/ 245 h 283"/>
                  <a:gd name="T16" fmla="*/ 103 w 283"/>
                  <a:gd name="T17" fmla="*/ 245 h 283"/>
                  <a:gd name="T18" fmla="*/ 127 w 283"/>
                  <a:gd name="T19" fmla="*/ 245 h 283"/>
                  <a:gd name="T20" fmla="*/ 245 w 283"/>
                  <a:gd name="T21" fmla="*/ 245 h 283"/>
                  <a:gd name="T22" fmla="*/ 245 w 283"/>
                  <a:gd name="T23" fmla="*/ 152 h 283"/>
                  <a:gd name="T24" fmla="*/ 283 w 283"/>
                  <a:gd name="T25" fmla="*/ 115 h 283"/>
                  <a:gd name="T26" fmla="*/ 283 w 283"/>
                  <a:gd name="T27" fmla="*/ 264 h 283"/>
                  <a:gd name="T28" fmla="*/ 264 w 283"/>
                  <a:gd name="T29" fmla="*/ 283 h 283"/>
                  <a:gd name="T30" fmla="*/ 19 w 283"/>
                  <a:gd name="T31" fmla="*/ 283 h 283"/>
                  <a:gd name="T32" fmla="*/ 0 w 283"/>
                  <a:gd name="T33" fmla="*/ 264 h 283"/>
                  <a:gd name="T34" fmla="*/ 0 w 283"/>
                  <a:gd name="T35" fmla="*/ 19 h 283"/>
                  <a:gd name="T36" fmla="*/ 19 w 283"/>
                  <a:gd name="T37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83" h="283">
                    <a:moveTo>
                      <a:pt x="19" y="0"/>
                    </a:moveTo>
                    <a:cubicBezTo>
                      <a:pt x="264" y="0"/>
                      <a:pt x="264" y="0"/>
                      <a:pt x="264" y="0"/>
                    </a:cubicBezTo>
                    <a:cubicBezTo>
                      <a:pt x="269" y="0"/>
                      <a:pt x="273" y="2"/>
                      <a:pt x="276" y="4"/>
                    </a:cubicBezTo>
                    <a:cubicBezTo>
                      <a:pt x="259" y="16"/>
                      <a:pt x="242" y="27"/>
                      <a:pt x="224" y="38"/>
                    </a:cubicBezTo>
                    <a:cubicBezTo>
                      <a:pt x="97" y="38"/>
                      <a:pt x="97" y="38"/>
                      <a:pt x="97" y="38"/>
                    </a:cubicBezTo>
                    <a:cubicBezTo>
                      <a:pt x="95" y="38"/>
                      <a:pt x="92" y="38"/>
                      <a:pt x="90" y="38"/>
                    </a:cubicBezTo>
                    <a:cubicBezTo>
                      <a:pt x="38" y="38"/>
                      <a:pt x="38" y="38"/>
                      <a:pt x="38" y="38"/>
                    </a:cubicBezTo>
                    <a:cubicBezTo>
                      <a:pt x="38" y="245"/>
                      <a:pt x="38" y="245"/>
                      <a:pt x="38" y="245"/>
                    </a:cubicBezTo>
                    <a:cubicBezTo>
                      <a:pt x="103" y="245"/>
                      <a:pt x="103" y="245"/>
                      <a:pt x="103" y="245"/>
                    </a:cubicBezTo>
                    <a:cubicBezTo>
                      <a:pt x="111" y="247"/>
                      <a:pt x="119" y="247"/>
                      <a:pt x="127" y="245"/>
                    </a:cubicBezTo>
                    <a:cubicBezTo>
                      <a:pt x="245" y="245"/>
                      <a:pt x="245" y="245"/>
                      <a:pt x="245" y="245"/>
                    </a:cubicBezTo>
                    <a:cubicBezTo>
                      <a:pt x="245" y="152"/>
                      <a:pt x="245" y="152"/>
                      <a:pt x="245" y="152"/>
                    </a:cubicBezTo>
                    <a:cubicBezTo>
                      <a:pt x="258" y="140"/>
                      <a:pt x="270" y="128"/>
                      <a:pt x="283" y="115"/>
                    </a:cubicBezTo>
                    <a:cubicBezTo>
                      <a:pt x="283" y="264"/>
                      <a:pt x="283" y="264"/>
                      <a:pt x="283" y="264"/>
                    </a:cubicBezTo>
                    <a:cubicBezTo>
                      <a:pt x="283" y="274"/>
                      <a:pt x="275" y="283"/>
                      <a:pt x="264" y="283"/>
                    </a:cubicBezTo>
                    <a:cubicBezTo>
                      <a:pt x="19" y="283"/>
                      <a:pt x="19" y="283"/>
                      <a:pt x="19" y="283"/>
                    </a:cubicBezTo>
                    <a:cubicBezTo>
                      <a:pt x="9" y="283"/>
                      <a:pt x="0" y="274"/>
                      <a:pt x="0" y="26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9"/>
                      <a:pt x="9" y="0"/>
                      <a:pt x="19" y="0"/>
                    </a:cubicBezTo>
                    <a:close/>
                  </a:path>
                </a:pathLst>
              </a:custGeom>
              <a:solidFill>
                <a:srgbClr val="F4515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6" name="Freeform 40"/>
              <p:cNvSpPr>
                <a:spLocks noEditPoints="1"/>
              </p:cNvSpPr>
              <p:nvPr/>
            </p:nvSpPr>
            <p:spPr bwMode="auto">
              <a:xfrm>
                <a:off x="5037571" y="889259"/>
                <a:ext cx="423518" cy="669655"/>
              </a:xfrm>
              <a:custGeom>
                <a:avLst/>
                <a:gdLst>
                  <a:gd name="T0" fmla="*/ 253 w 490"/>
                  <a:gd name="T1" fmla="*/ 737 h 775"/>
                  <a:gd name="T2" fmla="*/ 211 w 490"/>
                  <a:gd name="T3" fmla="*/ 775 h 775"/>
                  <a:gd name="T4" fmla="*/ 175 w 490"/>
                  <a:gd name="T5" fmla="*/ 762 h 775"/>
                  <a:gd name="T6" fmla="*/ 161 w 490"/>
                  <a:gd name="T7" fmla="*/ 762 h 775"/>
                  <a:gd name="T8" fmla="*/ 125 w 490"/>
                  <a:gd name="T9" fmla="*/ 775 h 775"/>
                  <a:gd name="T10" fmla="*/ 84 w 490"/>
                  <a:gd name="T11" fmla="*/ 737 h 775"/>
                  <a:gd name="T12" fmla="*/ 76 w 490"/>
                  <a:gd name="T13" fmla="*/ 475 h 775"/>
                  <a:gd name="T14" fmla="*/ 65 w 490"/>
                  <a:gd name="T15" fmla="*/ 474 h 775"/>
                  <a:gd name="T16" fmla="*/ 21 w 490"/>
                  <a:gd name="T17" fmla="*/ 441 h 775"/>
                  <a:gd name="T18" fmla="*/ 19 w 490"/>
                  <a:gd name="T19" fmla="*/ 217 h 775"/>
                  <a:gd name="T20" fmla="*/ 48 w 490"/>
                  <a:gd name="T21" fmla="*/ 192 h 775"/>
                  <a:gd name="T22" fmla="*/ 121 w 490"/>
                  <a:gd name="T23" fmla="*/ 183 h 775"/>
                  <a:gd name="T24" fmla="*/ 132 w 490"/>
                  <a:gd name="T25" fmla="*/ 189 h 775"/>
                  <a:gd name="T26" fmla="*/ 168 w 490"/>
                  <a:gd name="T27" fmla="*/ 243 h 775"/>
                  <a:gd name="T28" fmla="*/ 204 w 490"/>
                  <a:gd name="T29" fmla="*/ 189 h 775"/>
                  <a:gd name="T30" fmla="*/ 216 w 490"/>
                  <a:gd name="T31" fmla="*/ 183 h 775"/>
                  <a:gd name="T32" fmla="*/ 257 w 490"/>
                  <a:gd name="T33" fmla="*/ 188 h 775"/>
                  <a:gd name="T34" fmla="*/ 293 w 490"/>
                  <a:gd name="T35" fmla="*/ 205 h 775"/>
                  <a:gd name="T36" fmla="*/ 331 w 490"/>
                  <a:gd name="T37" fmla="*/ 251 h 775"/>
                  <a:gd name="T38" fmla="*/ 339 w 490"/>
                  <a:gd name="T39" fmla="*/ 259 h 775"/>
                  <a:gd name="T40" fmla="*/ 355 w 490"/>
                  <a:gd name="T41" fmla="*/ 261 h 775"/>
                  <a:gd name="T42" fmla="*/ 362 w 490"/>
                  <a:gd name="T43" fmla="*/ 256 h 775"/>
                  <a:gd name="T44" fmla="*/ 406 w 490"/>
                  <a:gd name="T45" fmla="*/ 223 h 775"/>
                  <a:gd name="T46" fmla="*/ 452 w 490"/>
                  <a:gd name="T47" fmla="*/ 284 h 775"/>
                  <a:gd name="T48" fmla="*/ 405 w 490"/>
                  <a:gd name="T49" fmla="*/ 318 h 775"/>
                  <a:gd name="T50" fmla="*/ 357 w 490"/>
                  <a:gd name="T51" fmla="*/ 346 h 775"/>
                  <a:gd name="T52" fmla="*/ 321 w 490"/>
                  <a:gd name="T53" fmla="*/ 343 h 775"/>
                  <a:gd name="T54" fmla="*/ 275 w 490"/>
                  <a:gd name="T55" fmla="*/ 302 h 775"/>
                  <a:gd name="T56" fmla="*/ 265 w 490"/>
                  <a:gd name="T57" fmla="*/ 291 h 775"/>
                  <a:gd name="T58" fmla="*/ 253 w 490"/>
                  <a:gd name="T59" fmla="*/ 737 h 775"/>
                  <a:gd name="T60" fmla="*/ 170 w 490"/>
                  <a:gd name="T61" fmla="*/ 1 h 775"/>
                  <a:gd name="T62" fmla="*/ 236 w 490"/>
                  <a:gd name="T63" fmla="*/ 74 h 775"/>
                  <a:gd name="T64" fmla="*/ 167 w 490"/>
                  <a:gd name="T65" fmla="*/ 159 h 775"/>
                  <a:gd name="T66" fmla="*/ 100 w 490"/>
                  <a:gd name="T67" fmla="*/ 71 h 775"/>
                  <a:gd name="T68" fmla="*/ 170 w 490"/>
                  <a:gd name="T69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90" h="775">
                    <a:moveTo>
                      <a:pt x="253" y="737"/>
                    </a:moveTo>
                    <a:cubicBezTo>
                      <a:pt x="252" y="758"/>
                      <a:pt x="230" y="775"/>
                      <a:pt x="211" y="775"/>
                    </a:cubicBezTo>
                    <a:cubicBezTo>
                      <a:pt x="198" y="775"/>
                      <a:pt x="182" y="770"/>
                      <a:pt x="175" y="762"/>
                    </a:cubicBezTo>
                    <a:cubicBezTo>
                      <a:pt x="172" y="757"/>
                      <a:pt x="165" y="757"/>
                      <a:pt x="161" y="762"/>
                    </a:cubicBezTo>
                    <a:cubicBezTo>
                      <a:pt x="155" y="770"/>
                      <a:pt x="138" y="775"/>
                      <a:pt x="125" y="775"/>
                    </a:cubicBezTo>
                    <a:cubicBezTo>
                      <a:pt x="106" y="775"/>
                      <a:pt x="85" y="758"/>
                      <a:pt x="84" y="737"/>
                    </a:cubicBezTo>
                    <a:cubicBezTo>
                      <a:pt x="76" y="475"/>
                      <a:pt x="76" y="475"/>
                      <a:pt x="76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7" y="472"/>
                      <a:pt x="24" y="459"/>
                      <a:pt x="21" y="441"/>
                    </a:cubicBezTo>
                    <a:cubicBezTo>
                      <a:pt x="0" y="331"/>
                      <a:pt x="4" y="332"/>
                      <a:pt x="19" y="217"/>
                    </a:cubicBezTo>
                    <a:cubicBezTo>
                      <a:pt x="21" y="209"/>
                      <a:pt x="31" y="194"/>
                      <a:pt x="48" y="192"/>
                    </a:cubicBezTo>
                    <a:cubicBezTo>
                      <a:pt x="121" y="183"/>
                      <a:pt x="121" y="183"/>
                      <a:pt x="121" y="183"/>
                    </a:cubicBezTo>
                    <a:cubicBezTo>
                      <a:pt x="125" y="183"/>
                      <a:pt x="130" y="185"/>
                      <a:pt x="132" y="189"/>
                    </a:cubicBezTo>
                    <a:cubicBezTo>
                      <a:pt x="168" y="243"/>
                      <a:pt x="168" y="243"/>
                      <a:pt x="168" y="243"/>
                    </a:cubicBezTo>
                    <a:cubicBezTo>
                      <a:pt x="204" y="189"/>
                      <a:pt x="204" y="189"/>
                      <a:pt x="204" y="189"/>
                    </a:cubicBezTo>
                    <a:cubicBezTo>
                      <a:pt x="207" y="185"/>
                      <a:pt x="211" y="183"/>
                      <a:pt x="216" y="183"/>
                    </a:cubicBezTo>
                    <a:cubicBezTo>
                      <a:pt x="257" y="188"/>
                      <a:pt x="257" y="188"/>
                      <a:pt x="257" y="188"/>
                    </a:cubicBezTo>
                    <a:cubicBezTo>
                      <a:pt x="278" y="191"/>
                      <a:pt x="285" y="196"/>
                      <a:pt x="293" y="205"/>
                    </a:cubicBezTo>
                    <a:cubicBezTo>
                      <a:pt x="307" y="223"/>
                      <a:pt x="320" y="239"/>
                      <a:pt x="331" y="251"/>
                    </a:cubicBezTo>
                    <a:cubicBezTo>
                      <a:pt x="334" y="254"/>
                      <a:pt x="336" y="257"/>
                      <a:pt x="339" y="259"/>
                    </a:cubicBezTo>
                    <a:cubicBezTo>
                      <a:pt x="343" y="264"/>
                      <a:pt x="350" y="264"/>
                      <a:pt x="355" y="261"/>
                    </a:cubicBezTo>
                    <a:cubicBezTo>
                      <a:pt x="357" y="259"/>
                      <a:pt x="360" y="258"/>
                      <a:pt x="362" y="256"/>
                    </a:cubicBezTo>
                    <a:cubicBezTo>
                      <a:pt x="373" y="248"/>
                      <a:pt x="393" y="233"/>
                      <a:pt x="406" y="223"/>
                    </a:cubicBezTo>
                    <a:cubicBezTo>
                      <a:pt x="442" y="195"/>
                      <a:pt x="490" y="255"/>
                      <a:pt x="452" y="284"/>
                    </a:cubicBezTo>
                    <a:cubicBezTo>
                      <a:pt x="438" y="294"/>
                      <a:pt x="418" y="310"/>
                      <a:pt x="405" y="318"/>
                    </a:cubicBezTo>
                    <a:cubicBezTo>
                      <a:pt x="386" y="332"/>
                      <a:pt x="369" y="342"/>
                      <a:pt x="357" y="346"/>
                    </a:cubicBezTo>
                    <a:cubicBezTo>
                      <a:pt x="346" y="351"/>
                      <a:pt x="332" y="351"/>
                      <a:pt x="321" y="343"/>
                    </a:cubicBezTo>
                    <a:cubicBezTo>
                      <a:pt x="305" y="333"/>
                      <a:pt x="291" y="320"/>
                      <a:pt x="275" y="302"/>
                    </a:cubicBezTo>
                    <a:cubicBezTo>
                      <a:pt x="272" y="299"/>
                      <a:pt x="269" y="295"/>
                      <a:pt x="265" y="291"/>
                    </a:cubicBezTo>
                    <a:cubicBezTo>
                      <a:pt x="253" y="737"/>
                      <a:pt x="253" y="737"/>
                      <a:pt x="253" y="737"/>
                    </a:cubicBezTo>
                    <a:close/>
                    <a:moveTo>
                      <a:pt x="170" y="1"/>
                    </a:moveTo>
                    <a:cubicBezTo>
                      <a:pt x="207" y="2"/>
                      <a:pt x="237" y="34"/>
                      <a:pt x="236" y="74"/>
                    </a:cubicBezTo>
                    <a:cubicBezTo>
                      <a:pt x="235" y="113"/>
                      <a:pt x="204" y="160"/>
                      <a:pt x="167" y="159"/>
                    </a:cubicBezTo>
                    <a:cubicBezTo>
                      <a:pt x="129" y="159"/>
                      <a:pt x="100" y="110"/>
                      <a:pt x="100" y="71"/>
                    </a:cubicBezTo>
                    <a:cubicBezTo>
                      <a:pt x="101" y="32"/>
                      <a:pt x="132" y="0"/>
                      <a:pt x="170" y="1"/>
                    </a:cubicBezTo>
                    <a:close/>
                  </a:path>
                </a:pathLst>
              </a:custGeom>
              <a:solidFill>
                <a:srgbClr val="F4515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97" name="Freeform 41"/>
              <p:cNvSpPr>
                <a:spLocks/>
              </p:cNvSpPr>
              <p:nvPr/>
            </p:nvSpPr>
            <p:spPr bwMode="auto">
              <a:xfrm>
                <a:off x="5532772" y="870972"/>
                <a:ext cx="219805" cy="176283"/>
              </a:xfrm>
              <a:custGeom>
                <a:avLst/>
                <a:gdLst>
                  <a:gd name="T0" fmla="*/ 35 w 254"/>
                  <a:gd name="T1" fmla="*/ 62 h 204"/>
                  <a:gd name="T2" fmla="*/ 0 w 254"/>
                  <a:gd name="T3" fmla="*/ 66 h 204"/>
                  <a:gd name="T4" fmla="*/ 11 w 254"/>
                  <a:gd name="T5" fmla="*/ 171 h 204"/>
                  <a:gd name="T6" fmla="*/ 48 w 254"/>
                  <a:gd name="T7" fmla="*/ 195 h 204"/>
                  <a:gd name="T8" fmla="*/ 243 w 254"/>
                  <a:gd name="T9" fmla="*/ 20 h 204"/>
                  <a:gd name="T10" fmla="*/ 230 w 254"/>
                  <a:gd name="T11" fmla="*/ 7 h 204"/>
                  <a:gd name="T12" fmla="*/ 53 w 254"/>
                  <a:gd name="T13" fmla="*/ 116 h 204"/>
                  <a:gd name="T14" fmla="*/ 35 w 254"/>
                  <a:gd name="T15" fmla="*/ 62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4" h="204">
                    <a:moveTo>
                      <a:pt x="35" y="62"/>
                    </a:moveTo>
                    <a:cubicBezTo>
                      <a:pt x="31" y="48"/>
                      <a:pt x="0" y="51"/>
                      <a:pt x="0" y="66"/>
                    </a:cubicBezTo>
                    <a:cubicBezTo>
                      <a:pt x="0" y="113"/>
                      <a:pt x="4" y="130"/>
                      <a:pt x="11" y="171"/>
                    </a:cubicBezTo>
                    <a:cubicBezTo>
                      <a:pt x="14" y="186"/>
                      <a:pt x="36" y="204"/>
                      <a:pt x="48" y="195"/>
                    </a:cubicBezTo>
                    <a:cubicBezTo>
                      <a:pt x="133" y="135"/>
                      <a:pt x="169" y="92"/>
                      <a:pt x="243" y="20"/>
                    </a:cubicBezTo>
                    <a:cubicBezTo>
                      <a:pt x="254" y="9"/>
                      <a:pt x="240" y="0"/>
                      <a:pt x="230" y="7"/>
                    </a:cubicBezTo>
                    <a:cubicBezTo>
                      <a:pt x="158" y="56"/>
                      <a:pt x="123" y="73"/>
                      <a:pt x="53" y="116"/>
                    </a:cubicBezTo>
                    <a:cubicBezTo>
                      <a:pt x="42" y="95"/>
                      <a:pt x="40" y="80"/>
                      <a:pt x="35" y="62"/>
                    </a:cubicBezTo>
                    <a:close/>
                  </a:path>
                </a:pathLst>
              </a:custGeom>
              <a:solidFill>
                <a:srgbClr val="F45157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4" name="文本框 93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1470102" y="5205527"/>
              <a:ext cx="2339102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buClr>
                  <a:srgbClr val="0298A8"/>
                </a:buClr>
              </a:pPr>
              <a:r>
                <a:rPr lang="zh-CN" altLang="en-US" sz="2400" dirty="0">
                  <a:solidFill>
                    <a:prstClr val="white">
                      <a:lumMod val="50000"/>
                    </a:prstClr>
                  </a:solidFill>
                  <a:sym typeface="+mn-lt"/>
                </a:rPr>
                <a:t>      </a:t>
              </a:r>
              <a:r>
                <a:rPr lang="zh-CN" altLang="en-US" sz="2400" dirty="0">
                  <a:solidFill>
                    <a:srgbClr val="F45157"/>
                  </a:solidFill>
                  <a:sym typeface="+mn-lt"/>
                </a:rPr>
                <a:t>最终目标</a:t>
              </a: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98" name="组合 97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7394414" y="1915746"/>
            <a:ext cx="3470644" cy="1338299"/>
            <a:chOff x="7576141" y="2148828"/>
            <a:chExt cx="3470644" cy="1338299"/>
          </a:xfrm>
        </p:grpSpPr>
        <p:sp>
          <p:nvSpPr>
            <p:cNvPr id="99" name="任意多边形 9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7576141" y="2148828"/>
              <a:ext cx="3470644" cy="901875"/>
            </a:xfrm>
            <a:custGeom>
              <a:avLst/>
              <a:gdLst>
                <a:gd name="connsiteX0" fmla="*/ 488326 w 4206923"/>
                <a:gd name="connsiteY0" fmla="*/ 0 h 1479432"/>
                <a:gd name="connsiteX1" fmla="*/ 1002185 w 4206923"/>
                <a:gd name="connsiteY1" fmla="*/ 0 h 1479432"/>
                <a:gd name="connsiteX2" fmla="*/ 1066030 w 4206923"/>
                <a:gd name="connsiteY2" fmla="*/ 0 h 1479432"/>
                <a:gd name="connsiteX3" fmla="*/ 1083181 w 4206923"/>
                <a:gd name="connsiteY3" fmla="*/ 0 h 1479432"/>
                <a:gd name="connsiteX4" fmla="*/ 1168160 w 4206923"/>
                <a:gd name="connsiteY4" fmla="*/ 0 h 1479432"/>
                <a:gd name="connsiteX5" fmla="*/ 1290429 w 4206923"/>
                <a:gd name="connsiteY5" fmla="*/ 0 h 1479432"/>
                <a:gd name="connsiteX6" fmla="*/ 1553727 w 4206923"/>
                <a:gd name="connsiteY6" fmla="*/ 0 h 1479432"/>
                <a:gd name="connsiteX7" fmla="*/ 1611796 w 4206923"/>
                <a:gd name="connsiteY7" fmla="*/ 0 h 1479432"/>
                <a:gd name="connsiteX8" fmla="*/ 1634674 w 4206923"/>
                <a:gd name="connsiteY8" fmla="*/ 0 h 1479432"/>
                <a:gd name="connsiteX9" fmla="*/ 1745864 w 4206923"/>
                <a:gd name="connsiteY9" fmla="*/ 0 h 1479432"/>
                <a:gd name="connsiteX10" fmla="*/ 1836195 w 4206923"/>
                <a:gd name="connsiteY10" fmla="*/ 0 h 1479432"/>
                <a:gd name="connsiteX11" fmla="*/ 1900647 w 4206923"/>
                <a:gd name="connsiteY11" fmla="*/ 0 h 1479432"/>
                <a:gd name="connsiteX12" fmla="*/ 1986524 w 4206923"/>
                <a:gd name="connsiteY12" fmla="*/ 0 h 1479432"/>
                <a:gd name="connsiteX13" fmla="*/ 2099493 w 4206923"/>
                <a:gd name="connsiteY13" fmla="*/ 0 h 1479432"/>
                <a:gd name="connsiteX14" fmla="*/ 2125046 w 4206923"/>
                <a:gd name="connsiteY14" fmla="*/ 0 h 1479432"/>
                <a:gd name="connsiteX15" fmla="*/ 2180440 w 4206923"/>
                <a:gd name="connsiteY15" fmla="*/ 0 h 1479432"/>
                <a:gd name="connsiteX16" fmla="*/ 2291630 w 4206923"/>
                <a:gd name="connsiteY16" fmla="*/ 0 h 1479432"/>
                <a:gd name="connsiteX17" fmla="*/ 2293677 w 4206923"/>
                <a:gd name="connsiteY17" fmla="*/ 0 h 1479432"/>
                <a:gd name="connsiteX18" fmla="*/ 2388345 w 4206923"/>
                <a:gd name="connsiteY18" fmla="*/ 0 h 1479432"/>
                <a:gd name="connsiteX19" fmla="*/ 2446414 w 4206923"/>
                <a:gd name="connsiteY19" fmla="*/ 0 h 1479432"/>
                <a:gd name="connsiteX20" fmla="*/ 2459486 w 4206923"/>
                <a:gd name="connsiteY20" fmla="*/ 0 h 1479432"/>
                <a:gd name="connsiteX21" fmla="*/ 2580482 w 4206923"/>
                <a:gd name="connsiteY21" fmla="*/ 0 h 1479432"/>
                <a:gd name="connsiteX22" fmla="*/ 2670812 w 4206923"/>
                <a:gd name="connsiteY22" fmla="*/ 0 h 1479432"/>
                <a:gd name="connsiteX23" fmla="*/ 2839443 w 4206923"/>
                <a:gd name="connsiteY23" fmla="*/ 0 h 1479432"/>
                <a:gd name="connsiteX24" fmla="*/ 2852814 w 4206923"/>
                <a:gd name="connsiteY24" fmla="*/ 0 h 1479432"/>
                <a:gd name="connsiteX25" fmla="*/ 2960273 w 4206923"/>
                <a:gd name="connsiteY25" fmla="*/ 0 h 1479432"/>
                <a:gd name="connsiteX26" fmla="*/ 3037852 w 4206923"/>
                <a:gd name="connsiteY26" fmla="*/ 0 h 1479432"/>
                <a:gd name="connsiteX27" fmla="*/ 3041269 w 4206923"/>
                <a:gd name="connsiteY27" fmla="*/ 0 h 1479432"/>
                <a:gd name="connsiteX28" fmla="*/ 3077212 w 4206923"/>
                <a:gd name="connsiteY28" fmla="*/ 0 h 1479432"/>
                <a:gd name="connsiteX29" fmla="*/ 3090397 w 4206923"/>
                <a:gd name="connsiteY29" fmla="*/ 0 h 1479432"/>
                <a:gd name="connsiteX30" fmla="*/ 3115626 w 4206923"/>
                <a:gd name="connsiteY30" fmla="*/ 0 h 1479432"/>
                <a:gd name="connsiteX31" fmla="*/ 3126248 w 4206923"/>
                <a:gd name="connsiteY31" fmla="*/ 0 h 1479432"/>
                <a:gd name="connsiteX32" fmla="*/ 3245843 w 4206923"/>
                <a:gd name="connsiteY32" fmla="*/ 0 h 1479432"/>
                <a:gd name="connsiteX33" fmla="*/ 3262250 w 4206923"/>
                <a:gd name="connsiteY33" fmla="*/ 0 h 1479432"/>
                <a:gd name="connsiteX34" fmla="*/ 3366673 w 4206923"/>
                <a:gd name="connsiteY34" fmla="*/ 0 h 1479432"/>
                <a:gd name="connsiteX35" fmla="*/ 3412579 w 4206923"/>
                <a:gd name="connsiteY35" fmla="*/ 0 h 1479432"/>
                <a:gd name="connsiteX36" fmla="*/ 3447669 w 4206923"/>
                <a:gd name="connsiteY36" fmla="*/ 0 h 1479432"/>
                <a:gd name="connsiteX37" fmla="*/ 3496797 w 4206923"/>
                <a:gd name="connsiteY37" fmla="*/ 0 h 1479432"/>
                <a:gd name="connsiteX38" fmla="*/ 3522026 w 4206923"/>
                <a:gd name="connsiteY38" fmla="*/ 0 h 1479432"/>
                <a:gd name="connsiteX39" fmla="*/ 3525549 w 4206923"/>
                <a:gd name="connsiteY39" fmla="*/ 0 h 1479432"/>
                <a:gd name="connsiteX40" fmla="*/ 3532648 w 4206923"/>
                <a:gd name="connsiteY40" fmla="*/ 0 h 1479432"/>
                <a:gd name="connsiteX41" fmla="*/ 3606496 w 4206923"/>
                <a:gd name="connsiteY41" fmla="*/ 0 h 1479432"/>
                <a:gd name="connsiteX42" fmla="*/ 3717686 w 4206923"/>
                <a:gd name="connsiteY42" fmla="*/ 0 h 1479432"/>
                <a:gd name="connsiteX43" fmla="*/ 3848796 w 4206923"/>
                <a:gd name="connsiteY43" fmla="*/ 75308 h 1479432"/>
                <a:gd name="connsiteX44" fmla="*/ 4188713 w 4206923"/>
                <a:gd name="connsiteY44" fmla="*/ 664408 h 1479432"/>
                <a:gd name="connsiteX45" fmla="*/ 4188713 w 4206923"/>
                <a:gd name="connsiteY45" fmla="*/ 815024 h 1479432"/>
                <a:gd name="connsiteX46" fmla="*/ 3848796 w 4206923"/>
                <a:gd name="connsiteY46" fmla="*/ 1404124 h 1479432"/>
                <a:gd name="connsiteX47" fmla="*/ 3717686 w 4206923"/>
                <a:gd name="connsiteY47" fmla="*/ 1479432 h 1479432"/>
                <a:gd name="connsiteX48" fmla="*/ 3532648 w 4206923"/>
                <a:gd name="connsiteY48" fmla="*/ 1479432 h 1479432"/>
                <a:gd name="connsiteX49" fmla="*/ 3126248 w 4206923"/>
                <a:gd name="connsiteY49" fmla="*/ 1479432 h 1479432"/>
                <a:gd name="connsiteX50" fmla="*/ 3037852 w 4206923"/>
                <a:gd name="connsiteY50" fmla="*/ 1479432 h 1479432"/>
                <a:gd name="connsiteX51" fmla="*/ 2852814 w 4206923"/>
                <a:gd name="connsiteY51" fmla="*/ 1479432 h 1479432"/>
                <a:gd name="connsiteX52" fmla="*/ 2580482 w 4206923"/>
                <a:gd name="connsiteY52" fmla="*/ 1479432 h 1479432"/>
                <a:gd name="connsiteX53" fmla="*/ 2446414 w 4206923"/>
                <a:gd name="connsiteY53" fmla="*/ 1479432 h 1479432"/>
                <a:gd name="connsiteX54" fmla="*/ 2291630 w 4206923"/>
                <a:gd name="connsiteY54" fmla="*/ 1479432 h 1479432"/>
                <a:gd name="connsiteX55" fmla="*/ 1900647 w 4206923"/>
                <a:gd name="connsiteY55" fmla="*/ 1479432 h 1479432"/>
                <a:gd name="connsiteX56" fmla="*/ 1745864 w 4206923"/>
                <a:gd name="connsiteY56" fmla="*/ 1479432 h 1479432"/>
                <a:gd name="connsiteX57" fmla="*/ 1611796 w 4206923"/>
                <a:gd name="connsiteY57" fmla="*/ 1479432 h 1479432"/>
                <a:gd name="connsiteX58" fmla="*/ 1168160 w 4206923"/>
                <a:gd name="connsiteY58" fmla="*/ 1479432 h 1479432"/>
                <a:gd name="connsiteX59" fmla="*/ 1066030 w 4206923"/>
                <a:gd name="connsiteY59" fmla="*/ 1479432 h 1479432"/>
                <a:gd name="connsiteX60" fmla="*/ 488326 w 4206923"/>
                <a:gd name="connsiteY60" fmla="*/ 1479432 h 1479432"/>
                <a:gd name="connsiteX61" fmla="*/ 357216 w 4206923"/>
                <a:gd name="connsiteY61" fmla="*/ 1404124 h 1479432"/>
                <a:gd name="connsiteX62" fmla="*/ 17299 w 4206923"/>
                <a:gd name="connsiteY62" fmla="*/ 815024 h 1479432"/>
                <a:gd name="connsiteX63" fmla="*/ 17299 w 4206923"/>
                <a:gd name="connsiteY63" fmla="*/ 664408 h 1479432"/>
                <a:gd name="connsiteX64" fmla="*/ 357216 w 4206923"/>
                <a:gd name="connsiteY64" fmla="*/ 75308 h 1479432"/>
                <a:gd name="connsiteX65" fmla="*/ 488326 w 4206923"/>
                <a:gd name="connsiteY65" fmla="*/ 0 h 147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206923" h="1479432">
                  <a:moveTo>
                    <a:pt x="488326" y="0"/>
                  </a:moveTo>
                  <a:cubicBezTo>
                    <a:pt x="743264" y="0"/>
                    <a:pt x="902600" y="0"/>
                    <a:pt x="1002185" y="0"/>
                  </a:cubicBezTo>
                  <a:lnTo>
                    <a:pt x="1066030" y="0"/>
                  </a:lnTo>
                  <a:lnTo>
                    <a:pt x="1083181" y="0"/>
                  </a:lnTo>
                  <a:cubicBezTo>
                    <a:pt x="1168160" y="0"/>
                    <a:pt x="1168160" y="0"/>
                    <a:pt x="1168160" y="0"/>
                  </a:cubicBezTo>
                  <a:lnTo>
                    <a:pt x="1290429" y="0"/>
                  </a:lnTo>
                  <a:cubicBezTo>
                    <a:pt x="1404288" y="0"/>
                    <a:pt x="1489682" y="0"/>
                    <a:pt x="1553727" y="0"/>
                  </a:cubicBezTo>
                  <a:lnTo>
                    <a:pt x="1611796" y="0"/>
                  </a:lnTo>
                  <a:lnTo>
                    <a:pt x="1634674" y="0"/>
                  </a:lnTo>
                  <a:cubicBezTo>
                    <a:pt x="1745864" y="0"/>
                    <a:pt x="1745864" y="0"/>
                    <a:pt x="1745864" y="0"/>
                  </a:cubicBezTo>
                  <a:lnTo>
                    <a:pt x="1836195" y="0"/>
                  </a:lnTo>
                  <a:lnTo>
                    <a:pt x="1900647" y="0"/>
                  </a:lnTo>
                  <a:lnTo>
                    <a:pt x="1986524" y="0"/>
                  </a:lnTo>
                  <a:cubicBezTo>
                    <a:pt x="2030111" y="0"/>
                    <a:pt x="2067471" y="0"/>
                    <a:pt x="2099493" y="0"/>
                  </a:cubicBezTo>
                  <a:lnTo>
                    <a:pt x="2125046" y="0"/>
                  </a:lnTo>
                  <a:lnTo>
                    <a:pt x="2180440" y="0"/>
                  </a:lnTo>
                  <a:cubicBezTo>
                    <a:pt x="2291630" y="0"/>
                    <a:pt x="2291630" y="0"/>
                    <a:pt x="2291630" y="0"/>
                  </a:cubicBezTo>
                  <a:lnTo>
                    <a:pt x="2293677" y="0"/>
                  </a:lnTo>
                  <a:cubicBezTo>
                    <a:pt x="2329528" y="0"/>
                    <a:pt x="2360897" y="0"/>
                    <a:pt x="2388345" y="0"/>
                  </a:cubicBezTo>
                  <a:lnTo>
                    <a:pt x="2446414" y="0"/>
                  </a:lnTo>
                  <a:lnTo>
                    <a:pt x="2459486" y="0"/>
                  </a:lnTo>
                  <a:cubicBezTo>
                    <a:pt x="2580482" y="0"/>
                    <a:pt x="2580482" y="0"/>
                    <a:pt x="2580482" y="0"/>
                  </a:cubicBezTo>
                  <a:lnTo>
                    <a:pt x="2670812" y="0"/>
                  </a:lnTo>
                  <a:cubicBezTo>
                    <a:pt x="2735874" y="0"/>
                    <a:pt x="2791642" y="0"/>
                    <a:pt x="2839443" y="0"/>
                  </a:cubicBezTo>
                  <a:lnTo>
                    <a:pt x="2852814" y="0"/>
                  </a:lnTo>
                  <a:lnTo>
                    <a:pt x="2960273" y="0"/>
                  </a:lnTo>
                  <a:lnTo>
                    <a:pt x="3037852" y="0"/>
                  </a:lnTo>
                  <a:lnTo>
                    <a:pt x="3041269" y="0"/>
                  </a:lnTo>
                  <a:lnTo>
                    <a:pt x="3077212" y="0"/>
                  </a:lnTo>
                  <a:lnTo>
                    <a:pt x="3090397" y="0"/>
                  </a:lnTo>
                  <a:lnTo>
                    <a:pt x="3115626" y="0"/>
                  </a:lnTo>
                  <a:lnTo>
                    <a:pt x="3126248" y="0"/>
                  </a:lnTo>
                  <a:lnTo>
                    <a:pt x="3245843" y="0"/>
                  </a:lnTo>
                  <a:lnTo>
                    <a:pt x="3262250" y="0"/>
                  </a:lnTo>
                  <a:lnTo>
                    <a:pt x="3366673" y="0"/>
                  </a:lnTo>
                  <a:lnTo>
                    <a:pt x="3412579" y="0"/>
                  </a:lnTo>
                  <a:lnTo>
                    <a:pt x="3447669" y="0"/>
                  </a:lnTo>
                  <a:lnTo>
                    <a:pt x="3496797" y="0"/>
                  </a:lnTo>
                  <a:lnTo>
                    <a:pt x="3522026" y="0"/>
                  </a:lnTo>
                  <a:lnTo>
                    <a:pt x="3525549" y="0"/>
                  </a:lnTo>
                  <a:lnTo>
                    <a:pt x="3532648" y="0"/>
                  </a:lnTo>
                  <a:lnTo>
                    <a:pt x="3606496" y="0"/>
                  </a:lnTo>
                  <a:cubicBezTo>
                    <a:pt x="3717686" y="0"/>
                    <a:pt x="3717686" y="0"/>
                    <a:pt x="3717686" y="0"/>
                  </a:cubicBezTo>
                  <a:cubicBezTo>
                    <a:pt x="3766245" y="0"/>
                    <a:pt x="3824516" y="34010"/>
                    <a:pt x="3848796" y="75308"/>
                  </a:cubicBezTo>
                  <a:cubicBezTo>
                    <a:pt x="4188713" y="664408"/>
                    <a:pt x="4188713" y="664408"/>
                    <a:pt x="4188713" y="664408"/>
                  </a:cubicBezTo>
                  <a:cubicBezTo>
                    <a:pt x="4212993" y="705706"/>
                    <a:pt x="4212993" y="773726"/>
                    <a:pt x="4188713" y="815024"/>
                  </a:cubicBezTo>
                  <a:cubicBezTo>
                    <a:pt x="3848796" y="1404124"/>
                    <a:pt x="3848796" y="1404124"/>
                    <a:pt x="3848796" y="1404124"/>
                  </a:cubicBezTo>
                  <a:cubicBezTo>
                    <a:pt x="3824516" y="1445422"/>
                    <a:pt x="3766245" y="1479432"/>
                    <a:pt x="3717686" y="1479432"/>
                  </a:cubicBezTo>
                  <a:lnTo>
                    <a:pt x="3532648" y="1479432"/>
                  </a:lnTo>
                  <a:lnTo>
                    <a:pt x="3126248" y="1479432"/>
                  </a:lnTo>
                  <a:lnTo>
                    <a:pt x="3037852" y="1479432"/>
                  </a:lnTo>
                  <a:lnTo>
                    <a:pt x="2852814" y="1479432"/>
                  </a:lnTo>
                  <a:lnTo>
                    <a:pt x="2580482" y="1479432"/>
                  </a:lnTo>
                  <a:lnTo>
                    <a:pt x="2446414" y="1479432"/>
                  </a:lnTo>
                  <a:lnTo>
                    <a:pt x="2291630" y="1479432"/>
                  </a:lnTo>
                  <a:lnTo>
                    <a:pt x="1900647" y="1479432"/>
                  </a:lnTo>
                  <a:lnTo>
                    <a:pt x="1745864" y="1479432"/>
                  </a:lnTo>
                  <a:lnTo>
                    <a:pt x="1611796" y="1479432"/>
                  </a:lnTo>
                  <a:lnTo>
                    <a:pt x="1168160" y="1479432"/>
                  </a:lnTo>
                  <a:lnTo>
                    <a:pt x="1066030" y="1479432"/>
                  </a:lnTo>
                  <a:lnTo>
                    <a:pt x="488326" y="1479432"/>
                  </a:lnTo>
                  <a:cubicBezTo>
                    <a:pt x="440981" y="1479432"/>
                    <a:pt x="381495" y="1445422"/>
                    <a:pt x="357216" y="1404124"/>
                  </a:cubicBezTo>
                  <a:cubicBezTo>
                    <a:pt x="17299" y="815024"/>
                    <a:pt x="17299" y="815024"/>
                    <a:pt x="17299" y="815024"/>
                  </a:cubicBezTo>
                  <a:cubicBezTo>
                    <a:pt x="-5767" y="773726"/>
                    <a:pt x="-5767" y="705706"/>
                    <a:pt x="17299" y="664408"/>
                  </a:cubicBezTo>
                  <a:cubicBezTo>
                    <a:pt x="357216" y="75308"/>
                    <a:pt x="357216" y="75308"/>
                    <a:pt x="357216" y="75308"/>
                  </a:cubicBezTo>
                  <a:cubicBezTo>
                    <a:pt x="381495" y="34010"/>
                    <a:pt x="440981" y="0"/>
                    <a:pt x="488326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00" name="组合 9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7782315" y="2396290"/>
              <a:ext cx="409704" cy="406952"/>
              <a:chOff x="6463926" y="2278309"/>
              <a:chExt cx="708057" cy="703302"/>
            </a:xfrm>
            <a:gradFill>
              <a:gsLst>
                <a:gs pos="0">
                  <a:srgbClr val="323369"/>
                </a:gs>
                <a:gs pos="100000">
                  <a:srgbClr val="01B6C9"/>
                </a:gs>
              </a:gsLst>
              <a:lin ang="3600000" scaled="0"/>
            </a:gradFill>
          </p:grpSpPr>
          <p:sp>
            <p:nvSpPr>
              <p:cNvPr id="102" name="Freeform 30"/>
              <p:cNvSpPr>
                <a:spLocks noEditPoints="1"/>
              </p:cNvSpPr>
              <p:nvPr/>
            </p:nvSpPr>
            <p:spPr bwMode="auto">
              <a:xfrm>
                <a:off x="6687023" y="2278309"/>
                <a:ext cx="261864" cy="305752"/>
              </a:xfrm>
              <a:custGeom>
                <a:avLst/>
                <a:gdLst>
                  <a:gd name="T0" fmla="*/ 150 w 303"/>
                  <a:gd name="T1" fmla="*/ 1 h 354"/>
                  <a:gd name="T2" fmla="*/ 81 w 303"/>
                  <a:gd name="T3" fmla="*/ 76 h 354"/>
                  <a:gd name="T4" fmla="*/ 153 w 303"/>
                  <a:gd name="T5" fmla="*/ 165 h 354"/>
                  <a:gd name="T6" fmla="*/ 222 w 303"/>
                  <a:gd name="T7" fmla="*/ 74 h 354"/>
                  <a:gd name="T8" fmla="*/ 150 w 303"/>
                  <a:gd name="T9" fmla="*/ 1 h 354"/>
                  <a:gd name="T10" fmla="*/ 151 w 303"/>
                  <a:gd name="T11" fmla="*/ 261 h 354"/>
                  <a:gd name="T12" fmla="*/ 198 w 303"/>
                  <a:gd name="T13" fmla="*/ 196 h 354"/>
                  <a:gd name="T14" fmla="*/ 210 w 303"/>
                  <a:gd name="T15" fmla="*/ 190 h 354"/>
                  <a:gd name="T16" fmla="*/ 260 w 303"/>
                  <a:gd name="T17" fmla="*/ 199 h 354"/>
                  <a:gd name="T18" fmla="*/ 290 w 303"/>
                  <a:gd name="T19" fmla="*/ 225 h 354"/>
                  <a:gd name="T20" fmla="*/ 303 w 303"/>
                  <a:gd name="T21" fmla="*/ 330 h 354"/>
                  <a:gd name="T22" fmla="*/ 297 w 303"/>
                  <a:gd name="T23" fmla="*/ 347 h 354"/>
                  <a:gd name="T24" fmla="*/ 280 w 303"/>
                  <a:gd name="T25" fmla="*/ 354 h 354"/>
                  <a:gd name="T26" fmla="*/ 23 w 303"/>
                  <a:gd name="T27" fmla="*/ 354 h 354"/>
                  <a:gd name="T28" fmla="*/ 6 w 303"/>
                  <a:gd name="T29" fmla="*/ 347 h 354"/>
                  <a:gd name="T30" fmla="*/ 0 w 303"/>
                  <a:gd name="T31" fmla="*/ 330 h 354"/>
                  <a:gd name="T32" fmla="*/ 13 w 303"/>
                  <a:gd name="T33" fmla="*/ 225 h 354"/>
                  <a:gd name="T34" fmla="*/ 43 w 303"/>
                  <a:gd name="T35" fmla="*/ 199 h 354"/>
                  <a:gd name="T36" fmla="*/ 93 w 303"/>
                  <a:gd name="T37" fmla="*/ 190 h 354"/>
                  <a:gd name="T38" fmla="*/ 105 w 303"/>
                  <a:gd name="T39" fmla="*/ 196 h 354"/>
                  <a:gd name="T40" fmla="*/ 151 w 303"/>
                  <a:gd name="T41" fmla="*/ 261 h 3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03" h="354">
                    <a:moveTo>
                      <a:pt x="150" y="1"/>
                    </a:moveTo>
                    <a:cubicBezTo>
                      <a:pt x="111" y="2"/>
                      <a:pt x="80" y="36"/>
                      <a:pt x="81" y="76"/>
                    </a:cubicBezTo>
                    <a:cubicBezTo>
                      <a:pt x="82" y="117"/>
                      <a:pt x="114" y="166"/>
                      <a:pt x="153" y="165"/>
                    </a:cubicBezTo>
                    <a:cubicBezTo>
                      <a:pt x="192" y="165"/>
                      <a:pt x="223" y="114"/>
                      <a:pt x="222" y="74"/>
                    </a:cubicBezTo>
                    <a:cubicBezTo>
                      <a:pt x="221" y="33"/>
                      <a:pt x="189" y="0"/>
                      <a:pt x="150" y="1"/>
                    </a:cubicBezTo>
                    <a:close/>
                    <a:moveTo>
                      <a:pt x="151" y="261"/>
                    </a:moveTo>
                    <a:cubicBezTo>
                      <a:pt x="198" y="196"/>
                      <a:pt x="198" y="196"/>
                      <a:pt x="198" y="196"/>
                    </a:cubicBezTo>
                    <a:cubicBezTo>
                      <a:pt x="201" y="192"/>
                      <a:pt x="206" y="190"/>
                      <a:pt x="210" y="190"/>
                    </a:cubicBezTo>
                    <a:cubicBezTo>
                      <a:pt x="260" y="199"/>
                      <a:pt x="260" y="199"/>
                      <a:pt x="260" y="199"/>
                    </a:cubicBezTo>
                    <a:cubicBezTo>
                      <a:pt x="278" y="202"/>
                      <a:pt x="288" y="217"/>
                      <a:pt x="290" y="225"/>
                    </a:cubicBezTo>
                    <a:cubicBezTo>
                      <a:pt x="297" y="274"/>
                      <a:pt x="301" y="304"/>
                      <a:pt x="303" y="330"/>
                    </a:cubicBezTo>
                    <a:cubicBezTo>
                      <a:pt x="303" y="336"/>
                      <a:pt x="301" y="342"/>
                      <a:pt x="297" y="347"/>
                    </a:cubicBezTo>
                    <a:cubicBezTo>
                      <a:pt x="292" y="351"/>
                      <a:pt x="287" y="354"/>
                      <a:pt x="280" y="354"/>
                    </a:cubicBezTo>
                    <a:cubicBezTo>
                      <a:pt x="23" y="354"/>
                      <a:pt x="23" y="354"/>
                      <a:pt x="23" y="354"/>
                    </a:cubicBezTo>
                    <a:cubicBezTo>
                      <a:pt x="16" y="354"/>
                      <a:pt x="11" y="351"/>
                      <a:pt x="6" y="347"/>
                    </a:cubicBezTo>
                    <a:cubicBezTo>
                      <a:pt x="2" y="342"/>
                      <a:pt x="0" y="336"/>
                      <a:pt x="0" y="330"/>
                    </a:cubicBezTo>
                    <a:cubicBezTo>
                      <a:pt x="2" y="304"/>
                      <a:pt x="6" y="274"/>
                      <a:pt x="13" y="225"/>
                    </a:cubicBezTo>
                    <a:cubicBezTo>
                      <a:pt x="15" y="217"/>
                      <a:pt x="25" y="202"/>
                      <a:pt x="43" y="199"/>
                    </a:cubicBezTo>
                    <a:cubicBezTo>
                      <a:pt x="93" y="190"/>
                      <a:pt x="93" y="190"/>
                      <a:pt x="93" y="190"/>
                    </a:cubicBezTo>
                    <a:cubicBezTo>
                      <a:pt x="97" y="190"/>
                      <a:pt x="102" y="192"/>
                      <a:pt x="105" y="196"/>
                    </a:cubicBezTo>
                    <a:cubicBezTo>
                      <a:pt x="151" y="261"/>
                      <a:pt x="151" y="261"/>
                      <a:pt x="151" y="261"/>
                    </a:cubicBezTo>
                    <a:close/>
                  </a:path>
                </a:pathLst>
              </a:custGeom>
              <a:solidFill>
                <a:srgbClr val="56777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" name="Freeform 31"/>
              <p:cNvSpPr>
                <a:spLocks noEditPoints="1"/>
              </p:cNvSpPr>
              <p:nvPr/>
            </p:nvSpPr>
            <p:spPr bwMode="auto">
              <a:xfrm>
                <a:off x="6463926" y="2632337"/>
                <a:ext cx="268082" cy="349274"/>
              </a:xfrm>
              <a:custGeom>
                <a:avLst/>
                <a:gdLst>
                  <a:gd name="T0" fmla="*/ 153 w 310"/>
                  <a:gd name="T1" fmla="*/ 1 h 404"/>
                  <a:gd name="T2" fmla="*/ 84 w 310"/>
                  <a:gd name="T3" fmla="*/ 76 h 404"/>
                  <a:gd name="T4" fmla="*/ 156 w 310"/>
                  <a:gd name="T5" fmla="*/ 165 h 404"/>
                  <a:gd name="T6" fmla="*/ 225 w 310"/>
                  <a:gd name="T7" fmla="*/ 73 h 404"/>
                  <a:gd name="T8" fmla="*/ 153 w 310"/>
                  <a:gd name="T9" fmla="*/ 1 h 404"/>
                  <a:gd name="T10" fmla="*/ 155 w 310"/>
                  <a:gd name="T11" fmla="*/ 261 h 404"/>
                  <a:gd name="T12" fmla="*/ 201 w 310"/>
                  <a:gd name="T13" fmla="*/ 195 h 404"/>
                  <a:gd name="T14" fmla="*/ 213 w 310"/>
                  <a:gd name="T15" fmla="*/ 190 h 404"/>
                  <a:gd name="T16" fmla="*/ 263 w 310"/>
                  <a:gd name="T17" fmla="*/ 199 h 404"/>
                  <a:gd name="T18" fmla="*/ 293 w 310"/>
                  <a:gd name="T19" fmla="*/ 225 h 404"/>
                  <a:gd name="T20" fmla="*/ 304 w 310"/>
                  <a:gd name="T21" fmla="*/ 385 h 404"/>
                  <a:gd name="T22" fmla="*/ 282 w 310"/>
                  <a:gd name="T23" fmla="*/ 404 h 404"/>
                  <a:gd name="T24" fmla="*/ 27 w 310"/>
                  <a:gd name="T25" fmla="*/ 404 h 404"/>
                  <a:gd name="T26" fmla="*/ 5 w 310"/>
                  <a:gd name="T27" fmla="*/ 385 h 404"/>
                  <a:gd name="T28" fmla="*/ 16 w 310"/>
                  <a:gd name="T29" fmla="*/ 225 h 404"/>
                  <a:gd name="T30" fmla="*/ 46 w 310"/>
                  <a:gd name="T31" fmla="*/ 199 h 404"/>
                  <a:gd name="T32" fmla="*/ 96 w 310"/>
                  <a:gd name="T33" fmla="*/ 190 h 404"/>
                  <a:gd name="T34" fmla="*/ 108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3" y="1"/>
                    </a:moveTo>
                    <a:cubicBezTo>
                      <a:pt x="114" y="1"/>
                      <a:pt x="83" y="35"/>
                      <a:pt x="84" y="76"/>
                    </a:cubicBezTo>
                    <a:cubicBezTo>
                      <a:pt x="85" y="117"/>
                      <a:pt x="117" y="166"/>
                      <a:pt x="156" y="165"/>
                    </a:cubicBezTo>
                    <a:cubicBezTo>
                      <a:pt x="195" y="164"/>
                      <a:pt x="226" y="114"/>
                      <a:pt x="225" y="73"/>
                    </a:cubicBezTo>
                    <a:cubicBezTo>
                      <a:pt x="224" y="32"/>
                      <a:pt x="192" y="0"/>
                      <a:pt x="153" y="1"/>
                    </a:cubicBezTo>
                    <a:close/>
                    <a:moveTo>
                      <a:pt x="155" y="261"/>
                    </a:moveTo>
                    <a:cubicBezTo>
                      <a:pt x="201" y="195"/>
                      <a:pt x="201" y="195"/>
                      <a:pt x="201" y="195"/>
                    </a:cubicBezTo>
                    <a:cubicBezTo>
                      <a:pt x="204" y="191"/>
                      <a:pt x="209" y="189"/>
                      <a:pt x="213" y="190"/>
                    </a:cubicBezTo>
                    <a:cubicBezTo>
                      <a:pt x="263" y="199"/>
                      <a:pt x="263" y="199"/>
                      <a:pt x="263" y="199"/>
                    </a:cubicBezTo>
                    <a:cubicBezTo>
                      <a:pt x="281" y="202"/>
                      <a:pt x="291" y="216"/>
                      <a:pt x="293" y="225"/>
                    </a:cubicBezTo>
                    <a:cubicBezTo>
                      <a:pt x="304" y="309"/>
                      <a:pt x="310" y="336"/>
                      <a:pt x="304" y="385"/>
                    </a:cubicBezTo>
                    <a:cubicBezTo>
                      <a:pt x="303" y="396"/>
                      <a:pt x="294" y="404"/>
                      <a:pt x="282" y="404"/>
                    </a:cubicBezTo>
                    <a:cubicBezTo>
                      <a:pt x="27" y="404"/>
                      <a:pt x="27" y="404"/>
                      <a:pt x="27" y="404"/>
                    </a:cubicBezTo>
                    <a:cubicBezTo>
                      <a:pt x="15" y="404"/>
                      <a:pt x="6" y="396"/>
                      <a:pt x="5" y="385"/>
                    </a:cubicBezTo>
                    <a:cubicBezTo>
                      <a:pt x="0" y="336"/>
                      <a:pt x="5" y="309"/>
                      <a:pt x="16" y="225"/>
                    </a:cubicBezTo>
                    <a:cubicBezTo>
                      <a:pt x="18" y="216"/>
                      <a:pt x="28" y="202"/>
                      <a:pt x="46" y="199"/>
                    </a:cubicBezTo>
                    <a:cubicBezTo>
                      <a:pt x="96" y="190"/>
                      <a:pt x="96" y="190"/>
                      <a:pt x="96" y="190"/>
                    </a:cubicBezTo>
                    <a:cubicBezTo>
                      <a:pt x="100" y="189"/>
                      <a:pt x="105" y="191"/>
                      <a:pt x="108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solidFill>
                <a:srgbClr val="56777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" name="Freeform 32"/>
              <p:cNvSpPr>
                <a:spLocks/>
              </p:cNvSpPr>
              <p:nvPr/>
            </p:nvSpPr>
            <p:spPr bwMode="auto">
              <a:xfrm>
                <a:off x="6727619" y="2616977"/>
                <a:ext cx="180672" cy="154705"/>
              </a:xfrm>
              <a:custGeom>
                <a:avLst/>
                <a:gdLst>
                  <a:gd name="T0" fmla="*/ 85 w 209"/>
                  <a:gd name="T1" fmla="*/ 19 h 179"/>
                  <a:gd name="T2" fmla="*/ 104 w 209"/>
                  <a:gd name="T3" fmla="*/ 0 h 179"/>
                  <a:gd name="T4" fmla="*/ 124 w 209"/>
                  <a:gd name="T5" fmla="*/ 19 h 179"/>
                  <a:gd name="T6" fmla="*/ 124 w 209"/>
                  <a:gd name="T7" fmla="*/ 98 h 179"/>
                  <a:gd name="T8" fmla="*/ 197 w 209"/>
                  <a:gd name="T9" fmla="*/ 141 h 179"/>
                  <a:gd name="T10" fmla="*/ 204 w 209"/>
                  <a:gd name="T11" fmla="*/ 167 h 179"/>
                  <a:gd name="T12" fmla="*/ 178 w 209"/>
                  <a:gd name="T13" fmla="*/ 174 h 179"/>
                  <a:gd name="T14" fmla="*/ 104 w 209"/>
                  <a:gd name="T15" fmla="*/ 131 h 179"/>
                  <a:gd name="T16" fmla="*/ 31 w 209"/>
                  <a:gd name="T17" fmla="*/ 174 h 179"/>
                  <a:gd name="T18" fmla="*/ 5 w 209"/>
                  <a:gd name="T19" fmla="*/ 167 h 179"/>
                  <a:gd name="T20" fmla="*/ 12 w 209"/>
                  <a:gd name="T21" fmla="*/ 141 h 179"/>
                  <a:gd name="T22" fmla="*/ 85 w 209"/>
                  <a:gd name="T23" fmla="*/ 98 h 179"/>
                  <a:gd name="T24" fmla="*/ 85 w 209"/>
                  <a:gd name="T25" fmla="*/ 1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9" h="179">
                    <a:moveTo>
                      <a:pt x="85" y="19"/>
                    </a:moveTo>
                    <a:cubicBezTo>
                      <a:pt x="85" y="8"/>
                      <a:pt x="94" y="0"/>
                      <a:pt x="104" y="0"/>
                    </a:cubicBezTo>
                    <a:cubicBezTo>
                      <a:pt x="115" y="0"/>
                      <a:pt x="124" y="8"/>
                      <a:pt x="124" y="19"/>
                    </a:cubicBezTo>
                    <a:cubicBezTo>
                      <a:pt x="124" y="98"/>
                      <a:pt x="124" y="98"/>
                      <a:pt x="124" y="98"/>
                    </a:cubicBezTo>
                    <a:cubicBezTo>
                      <a:pt x="197" y="141"/>
                      <a:pt x="197" y="141"/>
                      <a:pt x="197" y="141"/>
                    </a:cubicBezTo>
                    <a:cubicBezTo>
                      <a:pt x="206" y="146"/>
                      <a:pt x="209" y="158"/>
                      <a:pt x="204" y="167"/>
                    </a:cubicBezTo>
                    <a:cubicBezTo>
                      <a:pt x="198" y="176"/>
                      <a:pt x="187" y="179"/>
                      <a:pt x="178" y="174"/>
                    </a:cubicBezTo>
                    <a:cubicBezTo>
                      <a:pt x="104" y="131"/>
                      <a:pt x="104" y="131"/>
                      <a:pt x="104" y="131"/>
                    </a:cubicBezTo>
                    <a:cubicBezTo>
                      <a:pt x="31" y="174"/>
                      <a:pt x="31" y="174"/>
                      <a:pt x="31" y="174"/>
                    </a:cubicBezTo>
                    <a:cubicBezTo>
                      <a:pt x="22" y="179"/>
                      <a:pt x="11" y="176"/>
                      <a:pt x="5" y="167"/>
                    </a:cubicBezTo>
                    <a:cubicBezTo>
                      <a:pt x="0" y="158"/>
                      <a:pt x="3" y="146"/>
                      <a:pt x="12" y="141"/>
                    </a:cubicBezTo>
                    <a:cubicBezTo>
                      <a:pt x="85" y="98"/>
                      <a:pt x="85" y="98"/>
                      <a:pt x="85" y="98"/>
                    </a:cubicBezTo>
                    <a:cubicBezTo>
                      <a:pt x="85" y="19"/>
                      <a:pt x="85" y="19"/>
                      <a:pt x="85" y="19"/>
                    </a:cubicBezTo>
                    <a:close/>
                  </a:path>
                </a:pathLst>
              </a:custGeom>
              <a:solidFill>
                <a:srgbClr val="56777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5" name="Freeform 33"/>
              <p:cNvSpPr>
                <a:spLocks noEditPoints="1"/>
              </p:cNvSpPr>
              <p:nvPr/>
            </p:nvSpPr>
            <p:spPr bwMode="auto">
              <a:xfrm>
                <a:off x="6903901" y="2632337"/>
                <a:ext cx="268082" cy="349274"/>
              </a:xfrm>
              <a:custGeom>
                <a:avLst/>
                <a:gdLst>
                  <a:gd name="T0" fmla="*/ 154 w 310"/>
                  <a:gd name="T1" fmla="*/ 1 h 404"/>
                  <a:gd name="T2" fmla="*/ 85 w 310"/>
                  <a:gd name="T3" fmla="*/ 76 h 404"/>
                  <a:gd name="T4" fmla="*/ 157 w 310"/>
                  <a:gd name="T5" fmla="*/ 165 h 404"/>
                  <a:gd name="T6" fmla="*/ 226 w 310"/>
                  <a:gd name="T7" fmla="*/ 73 h 404"/>
                  <a:gd name="T8" fmla="*/ 154 w 310"/>
                  <a:gd name="T9" fmla="*/ 1 h 404"/>
                  <a:gd name="T10" fmla="*/ 155 w 310"/>
                  <a:gd name="T11" fmla="*/ 261 h 404"/>
                  <a:gd name="T12" fmla="*/ 202 w 310"/>
                  <a:gd name="T13" fmla="*/ 195 h 404"/>
                  <a:gd name="T14" fmla="*/ 214 w 310"/>
                  <a:gd name="T15" fmla="*/ 190 h 404"/>
                  <a:gd name="T16" fmla="*/ 264 w 310"/>
                  <a:gd name="T17" fmla="*/ 199 h 404"/>
                  <a:gd name="T18" fmla="*/ 294 w 310"/>
                  <a:gd name="T19" fmla="*/ 225 h 404"/>
                  <a:gd name="T20" fmla="*/ 305 w 310"/>
                  <a:gd name="T21" fmla="*/ 385 h 404"/>
                  <a:gd name="T22" fmla="*/ 283 w 310"/>
                  <a:gd name="T23" fmla="*/ 404 h 404"/>
                  <a:gd name="T24" fmla="*/ 28 w 310"/>
                  <a:gd name="T25" fmla="*/ 404 h 404"/>
                  <a:gd name="T26" fmla="*/ 6 w 310"/>
                  <a:gd name="T27" fmla="*/ 385 h 404"/>
                  <a:gd name="T28" fmla="*/ 17 w 310"/>
                  <a:gd name="T29" fmla="*/ 225 h 404"/>
                  <a:gd name="T30" fmla="*/ 47 w 310"/>
                  <a:gd name="T31" fmla="*/ 199 h 404"/>
                  <a:gd name="T32" fmla="*/ 97 w 310"/>
                  <a:gd name="T33" fmla="*/ 190 h 404"/>
                  <a:gd name="T34" fmla="*/ 109 w 310"/>
                  <a:gd name="T35" fmla="*/ 195 h 404"/>
                  <a:gd name="T36" fmla="*/ 155 w 310"/>
                  <a:gd name="T37" fmla="*/ 261 h 4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10" h="404">
                    <a:moveTo>
                      <a:pt x="154" y="1"/>
                    </a:moveTo>
                    <a:cubicBezTo>
                      <a:pt x="115" y="1"/>
                      <a:pt x="84" y="35"/>
                      <a:pt x="85" y="76"/>
                    </a:cubicBezTo>
                    <a:cubicBezTo>
                      <a:pt x="86" y="117"/>
                      <a:pt x="118" y="166"/>
                      <a:pt x="157" y="165"/>
                    </a:cubicBezTo>
                    <a:cubicBezTo>
                      <a:pt x="196" y="164"/>
                      <a:pt x="227" y="114"/>
                      <a:pt x="226" y="73"/>
                    </a:cubicBezTo>
                    <a:cubicBezTo>
                      <a:pt x="225" y="32"/>
                      <a:pt x="193" y="0"/>
                      <a:pt x="154" y="1"/>
                    </a:cubicBezTo>
                    <a:close/>
                    <a:moveTo>
                      <a:pt x="155" y="261"/>
                    </a:moveTo>
                    <a:cubicBezTo>
                      <a:pt x="202" y="195"/>
                      <a:pt x="202" y="195"/>
                      <a:pt x="202" y="195"/>
                    </a:cubicBezTo>
                    <a:cubicBezTo>
                      <a:pt x="205" y="191"/>
                      <a:pt x="209" y="189"/>
                      <a:pt x="214" y="190"/>
                    </a:cubicBezTo>
                    <a:cubicBezTo>
                      <a:pt x="264" y="199"/>
                      <a:pt x="264" y="199"/>
                      <a:pt x="264" y="199"/>
                    </a:cubicBezTo>
                    <a:cubicBezTo>
                      <a:pt x="282" y="202"/>
                      <a:pt x="292" y="216"/>
                      <a:pt x="294" y="225"/>
                    </a:cubicBezTo>
                    <a:cubicBezTo>
                      <a:pt x="305" y="309"/>
                      <a:pt x="310" y="336"/>
                      <a:pt x="305" y="385"/>
                    </a:cubicBezTo>
                    <a:cubicBezTo>
                      <a:pt x="304" y="396"/>
                      <a:pt x="295" y="404"/>
                      <a:pt x="283" y="404"/>
                    </a:cubicBezTo>
                    <a:cubicBezTo>
                      <a:pt x="28" y="404"/>
                      <a:pt x="28" y="404"/>
                      <a:pt x="28" y="404"/>
                    </a:cubicBezTo>
                    <a:cubicBezTo>
                      <a:pt x="16" y="404"/>
                      <a:pt x="7" y="396"/>
                      <a:pt x="6" y="385"/>
                    </a:cubicBezTo>
                    <a:cubicBezTo>
                      <a:pt x="0" y="336"/>
                      <a:pt x="6" y="309"/>
                      <a:pt x="17" y="225"/>
                    </a:cubicBezTo>
                    <a:cubicBezTo>
                      <a:pt x="19" y="216"/>
                      <a:pt x="29" y="202"/>
                      <a:pt x="47" y="199"/>
                    </a:cubicBezTo>
                    <a:cubicBezTo>
                      <a:pt x="97" y="190"/>
                      <a:pt x="97" y="190"/>
                      <a:pt x="97" y="190"/>
                    </a:cubicBezTo>
                    <a:cubicBezTo>
                      <a:pt x="101" y="189"/>
                      <a:pt x="106" y="191"/>
                      <a:pt x="109" y="195"/>
                    </a:cubicBezTo>
                    <a:cubicBezTo>
                      <a:pt x="155" y="261"/>
                      <a:pt x="155" y="261"/>
                      <a:pt x="155" y="261"/>
                    </a:cubicBezTo>
                    <a:close/>
                  </a:path>
                </a:pathLst>
              </a:custGeom>
              <a:solidFill>
                <a:srgbClr val="56777F"/>
              </a:solidFill>
              <a:ln>
                <a:noFill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1" name="文本框 10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8404939" y="2163688"/>
              <a:ext cx="2339102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buClr>
                  <a:srgbClr val="808080"/>
                </a:buClr>
              </a:pPr>
              <a:r>
                <a:rPr lang="zh-CN" altLang="en-US" sz="2400" dirty="0">
                  <a:solidFill>
                    <a:srgbClr val="029BAB"/>
                  </a:solidFill>
                  <a:sym typeface="+mn-lt"/>
                </a:rPr>
                <a:t>  </a:t>
              </a:r>
              <a:r>
                <a:rPr lang="zh-CN" altLang="en-US" sz="2400" dirty="0">
                  <a:solidFill>
                    <a:srgbClr val="56777F"/>
                  </a:solidFill>
                  <a:sym typeface="+mn-lt"/>
                </a:rPr>
                <a:t>初步完成目标</a:t>
              </a: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grpSp>
        <p:nvGrpSpPr>
          <p:cNvPr id="106" name="组合 105" descr="e7d195523061f1c0deeec63e560781cfd59afb0ea006f2a87ABB68BF51EA6619813959095094C18C62A12F549504892A4AAA8C1554C6663626E05CA27F281A14E6983772AFC3FB97135759321DEA3D704CB8FFD9D2544D2074061F3D878A4F24638415FA5D365B2AF4BEC5AD5F5BED89740C60608E45A0F8CE8EF0096094E663250F0E257FDFCC83"/>
          <p:cNvGrpSpPr/>
          <p:nvPr/>
        </p:nvGrpSpPr>
        <p:grpSpPr>
          <a:xfrm>
            <a:off x="7394414" y="3901396"/>
            <a:ext cx="3470644" cy="1373024"/>
            <a:chOff x="7576141" y="4134478"/>
            <a:chExt cx="3470644" cy="1373024"/>
          </a:xfrm>
        </p:grpSpPr>
        <p:sp>
          <p:nvSpPr>
            <p:cNvPr id="107" name="任意多边形 10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>
              <a:spLocks/>
            </p:cNvSpPr>
            <p:nvPr/>
          </p:nvSpPr>
          <p:spPr bwMode="auto">
            <a:xfrm>
              <a:off x="7576141" y="4134478"/>
              <a:ext cx="3470644" cy="901875"/>
            </a:xfrm>
            <a:custGeom>
              <a:avLst/>
              <a:gdLst>
                <a:gd name="connsiteX0" fmla="*/ 488326 w 4206923"/>
                <a:gd name="connsiteY0" fmla="*/ 0 h 1479432"/>
                <a:gd name="connsiteX1" fmla="*/ 1002185 w 4206923"/>
                <a:gd name="connsiteY1" fmla="*/ 0 h 1479432"/>
                <a:gd name="connsiteX2" fmla="*/ 1066030 w 4206923"/>
                <a:gd name="connsiteY2" fmla="*/ 0 h 1479432"/>
                <a:gd name="connsiteX3" fmla="*/ 1083181 w 4206923"/>
                <a:gd name="connsiteY3" fmla="*/ 0 h 1479432"/>
                <a:gd name="connsiteX4" fmla="*/ 1168160 w 4206923"/>
                <a:gd name="connsiteY4" fmla="*/ 0 h 1479432"/>
                <a:gd name="connsiteX5" fmla="*/ 1290429 w 4206923"/>
                <a:gd name="connsiteY5" fmla="*/ 0 h 1479432"/>
                <a:gd name="connsiteX6" fmla="*/ 1553727 w 4206923"/>
                <a:gd name="connsiteY6" fmla="*/ 0 h 1479432"/>
                <a:gd name="connsiteX7" fmla="*/ 1611796 w 4206923"/>
                <a:gd name="connsiteY7" fmla="*/ 0 h 1479432"/>
                <a:gd name="connsiteX8" fmla="*/ 1634674 w 4206923"/>
                <a:gd name="connsiteY8" fmla="*/ 0 h 1479432"/>
                <a:gd name="connsiteX9" fmla="*/ 1745864 w 4206923"/>
                <a:gd name="connsiteY9" fmla="*/ 0 h 1479432"/>
                <a:gd name="connsiteX10" fmla="*/ 1836195 w 4206923"/>
                <a:gd name="connsiteY10" fmla="*/ 0 h 1479432"/>
                <a:gd name="connsiteX11" fmla="*/ 1900647 w 4206923"/>
                <a:gd name="connsiteY11" fmla="*/ 0 h 1479432"/>
                <a:gd name="connsiteX12" fmla="*/ 1986524 w 4206923"/>
                <a:gd name="connsiteY12" fmla="*/ 0 h 1479432"/>
                <a:gd name="connsiteX13" fmla="*/ 2099493 w 4206923"/>
                <a:gd name="connsiteY13" fmla="*/ 0 h 1479432"/>
                <a:gd name="connsiteX14" fmla="*/ 2125046 w 4206923"/>
                <a:gd name="connsiteY14" fmla="*/ 0 h 1479432"/>
                <a:gd name="connsiteX15" fmla="*/ 2180440 w 4206923"/>
                <a:gd name="connsiteY15" fmla="*/ 0 h 1479432"/>
                <a:gd name="connsiteX16" fmla="*/ 2291630 w 4206923"/>
                <a:gd name="connsiteY16" fmla="*/ 0 h 1479432"/>
                <a:gd name="connsiteX17" fmla="*/ 2293677 w 4206923"/>
                <a:gd name="connsiteY17" fmla="*/ 0 h 1479432"/>
                <a:gd name="connsiteX18" fmla="*/ 2388345 w 4206923"/>
                <a:gd name="connsiteY18" fmla="*/ 0 h 1479432"/>
                <a:gd name="connsiteX19" fmla="*/ 2446414 w 4206923"/>
                <a:gd name="connsiteY19" fmla="*/ 0 h 1479432"/>
                <a:gd name="connsiteX20" fmla="*/ 2459486 w 4206923"/>
                <a:gd name="connsiteY20" fmla="*/ 0 h 1479432"/>
                <a:gd name="connsiteX21" fmla="*/ 2580482 w 4206923"/>
                <a:gd name="connsiteY21" fmla="*/ 0 h 1479432"/>
                <a:gd name="connsiteX22" fmla="*/ 2670812 w 4206923"/>
                <a:gd name="connsiteY22" fmla="*/ 0 h 1479432"/>
                <a:gd name="connsiteX23" fmla="*/ 2839443 w 4206923"/>
                <a:gd name="connsiteY23" fmla="*/ 0 h 1479432"/>
                <a:gd name="connsiteX24" fmla="*/ 2852814 w 4206923"/>
                <a:gd name="connsiteY24" fmla="*/ 0 h 1479432"/>
                <a:gd name="connsiteX25" fmla="*/ 2960273 w 4206923"/>
                <a:gd name="connsiteY25" fmla="*/ 0 h 1479432"/>
                <a:gd name="connsiteX26" fmla="*/ 3037852 w 4206923"/>
                <a:gd name="connsiteY26" fmla="*/ 0 h 1479432"/>
                <a:gd name="connsiteX27" fmla="*/ 3041269 w 4206923"/>
                <a:gd name="connsiteY27" fmla="*/ 0 h 1479432"/>
                <a:gd name="connsiteX28" fmla="*/ 3077212 w 4206923"/>
                <a:gd name="connsiteY28" fmla="*/ 0 h 1479432"/>
                <a:gd name="connsiteX29" fmla="*/ 3090397 w 4206923"/>
                <a:gd name="connsiteY29" fmla="*/ 0 h 1479432"/>
                <a:gd name="connsiteX30" fmla="*/ 3115626 w 4206923"/>
                <a:gd name="connsiteY30" fmla="*/ 0 h 1479432"/>
                <a:gd name="connsiteX31" fmla="*/ 3126248 w 4206923"/>
                <a:gd name="connsiteY31" fmla="*/ 0 h 1479432"/>
                <a:gd name="connsiteX32" fmla="*/ 3245843 w 4206923"/>
                <a:gd name="connsiteY32" fmla="*/ 0 h 1479432"/>
                <a:gd name="connsiteX33" fmla="*/ 3262250 w 4206923"/>
                <a:gd name="connsiteY33" fmla="*/ 0 h 1479432"/>
                <a:gd name="connsiteX34" fmla="*/ 3366673 w 4206923"/>
                <a:gd name="connsiteY34" fmla="*/ 0 h 1479432"/>
                <a:gd name="connsiteX35" fmla="*/ 3412579 w 4206923"/>
                <a:gd name="connsiteY35" fmla="*/ 0 h 1479432"/>
                <a:gd name="connsiteX36" fmla="*/ 3447669 w 4206923"/>
                <a:gd name="connsiteY36" fmla="*/ 0 h 1479432"/>
                <a:gd name="connsiteX37" fmla="*/ 3496797 w 4206923"/>
                <a:gd name="connsiteY37" fmla="*/ 0 h 1479432"/>
                <a:gd name="connsiteX38" fmla="*/ 3522026 w 4206923"/>
                <a:gd name="connsiteY38" fmla="*/ 0 h 1479432"/>
                <a:gd name="connsiteX39" fmla="*/ 3525549 w 4206923"/>
                <a:gd name="connsiteY39" fmla="*/ 0 h 1479432"/>
                <a:gd name="connsiteX40" fmla="*/ 3532648 w 4206923"/>
                <a:gd name="connsiteY40" fmla="*/ 0 h 1479432"/>
                <a:gd name="connsiteX41" fmla="*/ 3606496 w 4206923"/>
                <a:gd name="connsiteY41" fmla="*/ 0 h 1479432"/>
                <a:gd name="connsiteX42" fmla="*/ 3717686 w 4206923"/>
                <a:gd name="connsiteY42" fmla="*/ 0 h 1479432"/>
                <a:gd name="connsiteX43" fmla="*/ 3848796 w 4206923"/>
                <a:gd name="connsiteY43" fmla="*/ 75308 h 1479432"/>
                <a:gd name="connsiteX44" fmla="*/ 4188713 w 4206923"/>
                <a:gd name="connsiteY44" fmla="*/ 664408 h 1479432"/>
                <a:gd name="connsiteX45" fmla="*/ 4188713 w 4206923"/>
                <a:gd name="connsiteY45" fmla="*/ 815024 h 1479432"/>
                <a:gd name="connsiteX46" fmla="*/ 3848796 w 4206923"/>
                <a:gd name="connsiteY46" fmla="*/ 1404124 h 1479432"/>
                <a:gd name="connsiteX47" fmla="*/ 3717686 w 4206923"/>
                <a:gd name="connsiteY47" fmla="*/ 1479432 h 1479432"/>
                <a:gd name="connsiteX48" fmla="*/ 3532648 w 4206923"/>
                <a:gd name="connsiteY48" fmla="*/ 1479432 h 1479432"/>
                <a:gd name="connsiteX49" fmla="*/ 3126248 w 4206923"/>
                <a:gd name="connsiteY49" fmla="*/ 1479432 h 1479432"/>
                <a:gd name="connsiteX50" fmla="*/ 3037852 w 4206923"/>
                <a:gd name="connsiteY50" fmla="*/ 1479432 h 1479432"/>
                <a:gd name="connsiteX51" fmla="*/ 2852814 w 4206923"/>
                <a:gd name="connsiteY51" fmla="*/ 1479432 h 1479432"/>
                <a:gd name="connsiteX52" fmla="*/ 2580482 w 4206923"/>
                <a:gd name="connsiteY52" fmla="*/ 1479432 h 1479432"/>
                <a:gd name="connsiteX53" fmla="*/ 2446414 w 4206923"/>
                <a:gd name="connsiteY53" fmla="*/ 1479432 h 1479432"/>
                <a:gd name="connsiteX54" fmla="*/ 2291630 w 4206923"/>
                <a:gd name="connsiteY54" fmla="*/ 1479432 h 1479432"/>
                <a:gd name="connsiteX55" fmla="*/ 1900647 w 4206923"/>
                <a:gd name="connsiteY55" fmla="*/ 1479432 h 1479432"/>
                <a:gd name="connsiteX56" fmla="*/ 1745864 w 4206923"/>
                <a:gd name="connsiteY56" fmla="*/ 1479432 h 1479432"/>
                <a:gd name="connsiteX57" fmla="*/ 1611796 w 4206923"/>
                <a:gd name="connsiteY57" fmla="*/ 1479432 h 1479432"/>
                <a:gd name="connsiteX58" fmla="*/ 1168160 w 4206923"/>
                <a:gd name="connsiteY58" fmla="*/ 1479432 h 1479432"/>
                <a:gd name="connsiteX59" fmla="*/ 1066030 w 4206923"/>
                <a:gd name="connsiteY59" fmla="*/ 1479432 h 1479432"/>
                <a:gd name="connsiteX60" fmla="*/ 488326 w 4206923"/>
                <a:gd name="connsiteY60" fmla="*/ 1479432 h 1479432"/>
                <a:gd name="connsiteX61" fmla="*/ 357216 w 4206923"/>
                <a:gd name="connsiteY61" fmla="*/ 1404124 h 1479432"/>
                <a:gd name="connsiteX62" fmla="*/ 17299 w 4206923"/>
                <a:gd name="connsiteY62" fmla="*/ 815024 h 1479432"/>
                <a:gd name="connsiteX63" fmla="*/ 17299 w 4206923"/>
                <a:gd name="connsiteY63" fmla="*/ 664408 h 1479432"/>
                <a:gd name="connsiteX64" fmla="*/ 357216 w 4206923"/>
                <a:gd name="connsiteY64" fmla="*/ 75308 h 1479432"/>
                <a:gd name="connsiteX65" fmla="*/ 488326 w 4206923"/>
                <a:gd name="connsiteY65" fmla="*/ 0 h 14794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</a:cxnLst>
              <a:rect l="l" t="t" r="r" b="b"/>
              <a:pathLst>
                <a:path w="4206923" h="1479432">
                  <a:moveTo>
                    <a:pt x="488326" y="0"/>
                  </a:moveTo>
                  <a:cubicBezTo>
                    <a:pt x="743264" y="0"/>
                    <a:pt x="902600" y="0"/>
                    <a:pt x="1002185" y="0"/>
                  </a:cubicBezTo>
                  <a:lnTo>
                    <a:pt x="1066030" y="0"/>
                  </a:lnTo>
                  <a:lnTo>
                    <a:pt x="1083181" y="0"/>
                  </a:lnTo>
                  <a:cubicBezTo>
                    <a:pt x="1168160" y="0"/>
                    <a:pt x="1168160" y="0"/>
                    <a:pt x="1168160" y="0"/>
                  </a:cubicBezTo>
                  <a:lnTo>
                    <a:pt x="1290429" y="0"/>
                  </a:lnTo>
                  <a:cubicBezTo>
                    <a:pt x="1404288" y="0"/>
                    <a:pt x="1489682" y="0"/>
                    <a:pt x="1553727" y="0"/>
                  </a:cubicBezTo>
                  <a:lnTo>
                    <a:pt x="1611796" y="0"/>
                  </a:lnTo>
                  <a:lnTo>
                    <a:pt x="1634674" y="0"/>
                  </a:lnTo>
                  <a:cubicBezTo>
                    <a:pt x="1745864" y="0"/>
                    <a:pt x="1745864" y="0"/>
                    <a:pt x="1745864" y="0"/>
                  </a:cubicBezTo>
                  <a:lnTo>
                    <a:pt x="1836195" y="0"/>
                  </a:lnTo>
                  <a:lnTo>
                    <a:pt x="1900647" y="0"/>
                  </a:lnTo>
                  <a:lnTo>
                    <a:pt x="1986524" y="0"/>
                  </a:lnTo>
                  <a:cubicBezTo>
                    <a:pt x="2030111" y="0"/>
                    <a:pt x="2067471" y="0"/>
                    <a:pt x="2099493" y="0"/>
                  </a:cubicBezTo>
                  <a:lnTo>
                    <a:pt x="2125046" y="0"/>
                  </a:lnTo>
                  <a:lnTo>
                    <a:pt x="2180440" y="0"/>
                  </a:lnTo>
                  <a:cubicBezTo>
                    <a:pt x="2291630" y="0"/>
                    <a:pt x="2291630" y="0"/>
                    <a:pt x="2291630" y="0"/>
                  </a:cubicBezTo>
                  <a:lnTo>
                    <a:pt x="2293677" y="0"/>
                  </a:lnTo>
                  <a:cubicBezTo>
                    <a:pt x="2329528" y="0"/>
                    <a:pt x="2360897" y="0"/>
                    <a:pt x="2388345" y="0"/>
                  </a:cubicBezTo>
                  <a:lnTo>
                    <a:pt x="2446414" y="0"/>
                  </a:lnTo>
                  <a:lnTo>
                    <a:pt x="2459486" y="0"/>
                  </a:lnTo>
                  <a:cubicBezTo>
                    <a:pt x="2580482" y="0"/>
                    <a:pt x="2580482" y="0"/>
                    <a:pt x="2580482" y="0"/>
                  </a:cubicBezTo>
                  <a:lnTo>
                    <a:pt x="2670812" y="0"/>
                  </a:lnTo>
                  <a:cubicBezTo>
                    <a:pt x="2735874" y="0"/>
                    <a:pt x="2791642" y="0"/>
                    <a:pt x="2839443" y="0"/>
                  </a:cubicBezTo>
                  <a:lnTo>
                    <a:pt x="2852814" y="0"/>
                  </a:lnTo>
                  <a:lnTo>
                    <a:pt x="2960273" y="0"/>
                  </a:lnTo>
                  <a:lnTo>
                    <a:pt x="3037852" y="0"/>
                  </a:lnTo>
                  <a:lnTo>
                    <a:pt x="3041269" y="0"/>
                  </a:lnTo>
                  <a:lnTo>
                    <a:pt x="3077212" y="0"/>
                  </a:lnTo>
                  <a:lnTo>
                    <a:pt x="3090397" y="0"/>
                  </a:lnTo>
                  <a:lnTo>
                    <a:pt x="3115626" y="0"/>
                  </a:lnTo>
                  <a:lnTo>
                    <a:pt x="3126248" y="0"/>
                  </a:lnTo>
                  <a:lnTo>
                    <a:pt x="3245843" y="0"/>
                  </a:lnTo>
                  <a:lnTo>
                    <a:pt x="3262250" y="0"/>
                  </a:lnTo>
                  <a:lnTo>
                    <a:pt x="3366673" y="0"/>
                  </a:lnTo>
                  <a:lnTo>
                    <a:pt x="3412579" y="0"/>
                  </a:lnTo>
                  <a:lnTo>
                    <a:pt x="3447669" y="0"/>
                  </a:lnTo>
                  <a:lnTo>
                    <a:pt x="3496797" y="0"/>
                  </a:lnTo>
                  <a:lnTo>
                    <a:pt x="3522026" y="0"/>
                  </a:lnTo>
                  <a:lnTo>
                    <a:pt x="3525549" y="0"/>
                  </a:lnTo>
                  <a:lnTo>
                    <a:pt x="3532648" y="0"/>
                  </a:lnTo>
                  <a:lnTo>
                    <a:pt x="3606496" y="0"/>
                  </a:lnTo>
                  <a:cubicBezTo>
                    <a:pt x="3717686" y="0"/>
                    <a:pt x="3717686" y="0"/>
                    <a:pt x="3717686" y="0"/>
                  </a:cubicBezTo>
                  <a:cubicBezTo>
                    <a:pt x="3766245" y="0"/>
                    <a:pt x="3824516" y="34010"/>
                    <a:pt x="3848796" y="75308"/>
                  </a:cubicBezTo>
                  <a:cubicBezTo>
                    <a:pt x="4188713" y="664408"/>
                    <a:pt x="4188713" y="664408"/>
                    <a:pt x="4188713" y="664408"/>
                  </a:cubicBezTo>
                  <a:cubicBezTo>
                    <a:pt x="4212993" y="705706"/>
                    <a:pt x="4212993" y="773726"/>
                    <a:pt x="4188713" y="815024"/>
                  </a:cubicBezTo>
                  <a:cubicBezTo>
                    <a:pt x="3848796" y="1404124"/>
                    <a:pt x="3848796" y="1404124"/>
                    <a:pt x="3848796" y="1404124"/>
                  </a:cubicBezTo>
                  <a:cubicBezTo>
                    <a:pt x="3824516" y="1445422"/>
                    <a:pt x="3766245" y="1479432"/>
                    <a:pt x="3717686" y="1479432"/>
                  </a:cubicBezTo>
                  <a:lnTo>
                    <a:pt x="3532648" y="1479432"/>
                  </a:lnTo>
                  <a:lnTo>
                    <a:pt x="3126248" y="1479432"/>
                  </a:lnTo>
                  <a:lnTo>
                    <a:pt x="3037852" y="1479432"/>
                  </a:lnTo>
                  <a:lnTo>
                    <a:pt x="2852814" y="1479432"/>
                  </a:lnTo>
                  <a:lnTo>
                    <a:pt x="2580482" y="1479432"/>
                  </a:lnTo>
                  <a:lnTo>
                    <a:pt x="2446414" y="1479432"/>
                  </a:lnTo>
                  <a:lnTo>
                    <a:pt x="2291630" y="1479432"/>
                  </a:lnTo>
                  <a:lnTo>
                    <a:pt x="1900647" y="1479432"/>
                  </a:lnTo>
                  <a:lnTo>
                    <a:pt x="1745864" y="1479432"/>
                  </a:lnTo>
                  <a:lnTo>
                    <a:pt x="1611796" y="1479432"/>
                  </a:lnTo>
                  <a:lnTo>
                    <a:pt x="1168160" y="1479432"/>
                  </a:lnTo>
                  <a:lnTo>
                    <a:pt x="1066030" y="1479432"/>
                  </a:lnTo>
                  <a:lnTo>
                    <a:pt x="488326" y="1479432"/>
                  </a:lnTo>
                  <a:cubicBezTo>
                    <a:pt x="440981" y="1479432"/>
                    <a:pt x="381495" y="1445422"/>
                    <a:pt x="357216" y="1404124"/>
                  </a:cubicBezTo>
                  <a:cubicBezTo>
                    <a:pt x="17299" y="815024"/>
                    <a:pt x="17299" y="815024"/>
                    <a:pt x="17299" y="815024"/>
                  </a:cubicBezTo>
                  <a:cubicBezTo>
                    <a:pt x="-5767" y="773726"/>
                    <a:pt x="-5767" y="705706"/>
                    <a:pt x="17299" y="664408"/>
                  </a:cubicBezTo>
                  <a:cubicBezTo>
                    <a:pt x="357216" y="75308"/>
                    <a:pt x="357216" y="75308"/>
                    <a:pt x="357216" y="75308"/>
                  </a:cubicBezTo>
                  <a:cubicBezTo>
                    <a:pt x="381495" y="34010"/>
                    <a:pt x="440981" y="0"/>
                    <a:pt x="488326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chemeClr val="bg1"/>
                </a:gs>
              </a:gsLst>
              <a:lin ang="2700000" scaled="1"/>
            </a:gradFill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330200" dist="127000" dir="2700000" algn="tl" rotWithShape="0">
                <a:prstClr val="black">
                  <a:alpha val="31000"/>
                </a:prstClr>
              </a:outerShdw>
            </a:effec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108" name="组合 10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GrpSpPr/>
            <p:nvPr/>
          </p:nvGrpSpPr>
          <p:grpSpPr>
            <a:xfrm>
              <a:off x="7797587" y="4354618"/>
              <a:ext cx="488822" cy="461595"/>
              <a:chOff x="6460269" y="872801"/>
              <a:chExt cx="709154" cy="669655"/>
            </a:xfrm>
            <a:gradFill>
              <a:gsLst>
                <a:gs pos="0">
                  <a:srgbClr val="323369"/>
                </a:gs>
                <a:gs pos="100000">
                  <a:srgbClr val="01B6C9"/>
                </a:gs>
              </a:gsLst>
              <a:lin ang="3600000" scaled="0"/>
            </a:gradFill>
          </p:grpSpPr>
          <p:sp>
            <p:nvSpPr>
              <p:cNvPr id="110" name="Freeform 42"/>
              <p:cNvSpPr>
                <a:spLocks noEditPoints="1"/>
              </p:cNvSpPr>
              <p:nvPr/>
            </p:nvSpPr>
            <p:spPr bwMode="auto">
              <a:xfrm>
                <a:off x="6460269" y="872801"/>
                <a:ext cx="442902" cy="669655"/>
              </a:xfrm>
              <a:custGeom>
                <a:avLst/>
                <a:gdLst>
                  <a:gd name="T0" fmla="*/ 250 w 512"/>
                  <a:gd name="T1" fmla="*/ 737 h 775"/>
                  <a:gd name="T2" fmla="*/ 209 w 512"/>
                  <a:gd name="T3" fmla="*/ 775 h 775"/>
                  <a:gd name="T4" fmla="*/ 173 w 512"/>
                  <a:gd name="T5" fmla="*/ 762 h 775"/>
                  <a:gd name="T6" fmla="*/ 159 w 512"/>
                  <a:gd name="T7" fmla="*/ 762 h 775"/>
                  <a:gd name="T8" fmla="*/ 124 w 512"/>
                  <a:gd name="T9" fmla="*/ 775 h 775"/>
                  <a:gd name="T10" fmla="*/ 83 w 512"/>
                  <a:gd name="T11" fmla="*/ 737 h 775"/>
                  <a:gd name="T12" fmla="*/ 75 w 512"/>
                  <a:gd name="T13" fmla="*/ 475 h 775"/>
                  <a:gd name="T14" fmla="*/ 65 w 512"/>
                  <a:gd name="T15" fmla="*/ 474 h 775"/>
                  <a:gd name="T16" fmla="*/ 21 w 512"/>
                  <a:gd name="T17" fmla="*/ 441 h 775"/>
                  <a:gd name="T18" fmla="*/ 19 w 512"/>
                  <a:gd name="T19" fmla="*/ 214 h 775"/>
                  <a:gd name="T20" fmla="*/ 48 w 512"/>
                  <a:gd name="T21" fmla="*/ 189 h 775"/>
                  <a:gd name="T22" fmla="*/ 119 w 512"/>
                  <a:gd name="T23" fmla="*/ 181 h 775"/>
                  <a:gd name="T24" fmla="*/ 131 w 512"/>
                  <a:gd name="T25" fmla="*/ 186 h 775"/>
                  <a:gd name="T26" fmla="*/ 166 w 512"/>
                  <a:gd name="T27" fmla="*/ 239 h 775"/>
                  <a:gd name="T28" fmla="*/ 202 w 512"/>
                  <a:gd name="T29" fmla="*/ 186 h 775"/>
                  <a:gd name="T30" fmla="*/ 213 w 512"/>
                  <a:gd name="T31" fmla="*/ 181 h 775"/>
                  <a:gd name="T32" fmla="*/ 269 w 512"/>
                  <a:gd name="T33" fmla="*/ 184 h 775"/>
                  <a:gd name="T34" fmla="*/ 286 w 512"/>
                  <a:gd name="T35" fmla="*/ 190 h 775"/>
                  <a:gd name="T36" fmla="*/ 361 w 512"/>
                  <a:gd name="T37" fmla="*/ 220 h 775"/>
                  <a:gd name="T38" fmla="*/ 454 w 512"/>
                  <a:gd name="T39" fmla="*/ 179 h 775"/>
                  <a:gd name="T40" fmla="*/ 503 w 512"/>
                  <a:gd name="T41" fmla="*/ 193 h 775"/>
                  <a:gd name="T42" fmla="*/ 488 w 512"/>
                  <a:gd name="T43" fmla="*/ 243 h 775"/>
                  <a:gd name="T44" fmla="*/ 382 w 512"/>
                  <a:gd name="T45" fmla="*/ 290 h 775"/>
                  <a:gd name="T46" fmla="*/ 359 w 512"/>
                  <a:gd name="T47" fmla="*/ 294 h 775"/>
                  <a:gd name="T48" fmla="*/ 266 w 512"/>
                  <a:gd name="T49" fmla="*/ 263 h 775"/>
                  <a:gd name="T50" fmla="*/ 261 w 512"/>
                  <a:gd name="T51" fmla="*/ 265 h 775"/>
                  <a:gd name="T52" fmla="*/ 250 w 512"/>
                  <a:gd name="T53" fmla="*/ 737 h 775"/>
                  <a:gd name="T54" fmla="*/ 168 w 512"/>
                  <a:gd name="T55" fmla="*/ 1 h 775"/>
                  <a:gd name="T56" fmla="*/ 233 w 512"/>
                  <a:gd name="T57" fmla="*/ 72 h 775"/>
                  <a:gd name="T58" fmla="*/ 165 w 512"/>
                  <a:gd name="T59" fmla="*/ 157 h 775"/>
                  <a:gd name="T60" fmla="*/ 99 w 512"/>
                  <a:gd name="T61" fmla="*/ 70 h 775"/>
                  <a:gd name="T62" fmla="*/ 168 w 512"/>
                  <a:gd name="T63" fmla="*/ 1 h 7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512" h="775">
                    <a:moveTo>
                      <a:pt x="250" y="737"/>
                    </a:moveTo>
                    <a:cubicBezTo>
                      <a:pt x="249" y="758"/>
                      <a:pt x="228" y="775"/>
                      <a:pt x="209" y="775"/>
                    </a:cubicBezTo>
                    <a:cubicBezTo>
                      <a:pt x="196" y="775"/>
                      <a:pt x="180" y="770"/>
                      <a:pt x="173" y="762"/>
                    </a:cubicBezTo>
                    <a:cubicBezTo>
                      <a:pt x="170" y="757"/>
                      <a:pt x="163" y="757"/>
                      <a:pt x="159" y="762"/>
                    </a:cubicBezTo>
                    <a:cubicBezTo>
                      <a:pt x="153" y="770"/>
                      <a:pt x="137" y="775"/>
                      <a:pt x="124" y="775"/>
                    </a:cubicBezTo>
                    <a:cubicBezTo>
                      <a:pt x="105" y="775"/>
                      <a:pt x="84" y="758"/>
                      <a:pt x="83" y="737"/>
                    </a:cubicBezTo>
                    <a:cubicBezTo>
                      <a:pt x="75" y="475"/>
                      <a:pt x="75" y="475"/>
                      <a:pt x="75" y="475"/>
                    </a:cubicBezTo>
                    <a:cubicBezTo>
                      <a:pt x="65" y="474"/>
                      <a:pt x="65" y="474"/>
                      <a:pt x="65" y="474"/>
                    </a:cubicBezTo>
                    <a:cubicBezTo>
                      <a:pt x="46" y="472"/>
                      <a:pt x="24" y="460"/>
                      <a:pt x="21" y="441"/>
                    </a:cubicBezTo>
                    <a:cubicBezTo>
                      <a:pt x="0" y="333"/>
                      <a:pt x="4" y="328"/>
                      <a:pt x="19" y="214"/>
                    </a:cubicBezTo>
                    <a:cubicBezTo>
                      <a:pt x="21" y="206"/>
                      <a:pt x="30" y="191"/>
                      <a:pt x="48" y="189"/>
                    </a:cubicBezTo>
                    <a:cubicBezTo>
                      <a:pt x="119" y="181"/>
                      <a:pt x="119" y="181"/>
                      <a:pt x="119" y="181"/>
                    </a:cubicBezTo>
                    <a:cubicBezTo>
                      <a:pt x="124" y="180"/>
                      <a:pt x="128" y="182"/>
                      <a:pt x="131" y="186"/>
                    </a:cubicBezTo>
                    <a:cubicBezTo>
                      <a:pt x="166" y="239"/>
                      <a:pt x="166" y="239"/>
                      <a:pt x="166" y="239"/>
                    </a:cubicBezTo>
                    <a:cubicBezTo>
                      <a:pt x="202" y="186"/>
                      <a:pt x="202" y="186"/>
                      <a:pt x="202" y="186"/>
                    </a:cubicBezTo>
                    <a:cubicBezTo>
                      <a:pt x="204" y="182"/>
                      <a:pt x="209" y="180"/>
                      <a:pt x="213" y="181"/>
                    </a:cubicBezTo>
                    <a:cubicBezTo>
                      <a:pt x="219" y="181"/>
                      <a:pt x="248" y="183"/>
                      <a:pt x="269" y="184"/>
                    </a:cubicBezTo>
                    <a:cubicBezTo>
                      <a:pt x="275" y="185"/>
                      <a:pt x="281" y="186"/>
                      <a:pt x="286" y="190"/>
                    </a:cubicBezTo>
                    <a:cubicBezTo>
                      <a:pt x="309" y="204"/>
                      <a:pt x="334" y="215"/>
                      <a:pt x="361" y="220"/>
                    </a:cubicBezTo>
                    <a:cubicBezTo>
                      <a:pt x="393" y="209"/>
                      <a:pt x="424" y="195"/>
                      <a:pt x="454" y="179"/>
                    </a:cubicBezTo>
                    <a:cubicBezTo>
                      <a:pt x="471" y="169"/>
                      <a:pt x="493" y="176"/>
                      <a:pt x="503" y="193"/>
                    </a:cubicBezTo>
                    <a:cubicBezTo>
                      <a:pt x="512" y="211"/>
                      <a:pt x="506" y="233"/>
                      <a:pt x="488" y="243"/>
                    </a:cubicBezTo>
                    <a:cubicBezTo>
                      <a:pt x="452" y="262"/>
                      <a:pt x="420" y="274"/>
                      <a:pt x="382" y="290"/>
                    </a:cubicBezTo>
                    <a:cubicBezTo>
                      <a:pt x="375" y="293"/>
                      <a:pt x="367" y="295"/>
                      <a:pt x="359" y="294"/>
                    </a:cubicBezTo>
                    <a:cubicBezTo>
                      <a:pt x="326" y="288"/>
                      <a:pt x="296" y="279"/>
                      <a:pt x="266" y="263"/>
                    </a:cubicBezTo>
                    <a:cubicBezTo>
                      <a:pt x="261" y="265"/>
                      <a:pt x="261" y="265"/>
                      <a:pt x="261" y="265"/>
                    </a:cubicBezTo>
                    <a:cubicBezTo>
                      <a:pt x="250" y="737"/>
                      <a:pt x="250" y="737"/>
                      <a:pt x="250" y="737"/>
                    </a:cubicBezTo>
                    <a:close/>
                    <a:moveTo>
                      <a:pt x="168" y="1"/>
                    </a:moveTo>
                    <a:cubicBezTo>
                      <a:pt x="205" y="1"/>
                      <a:pt x="234" y="33"/>
                      <a:pt x="233" y="72"/>
                    </a:cubicBezTo>
                    <a:cubicBezTo>
                      <a:pt x="233" y="111"/>
                      <a:pt x="202" y="158"/>
                      <a:pt x="165" y="157"/>
                    </a:cubicBezTo>
                    <a:cubicBezTo>
                      <a:pt x="128" y="156"/>
                      <a:pt x="99" y="109"/>
                      <a:pt x="99" y="70"/>
                    </a:cubicBezTo>
                    <a:cubicBezTo>
                      <a:pt x="100" y="31"/>
                      <a:pt x="131" y="0"/>
                      <a:pt x="168" y="1"/>
                    </a:cubicBezTo>
                    <a:close/>
                  </a:path>
                </a:pathLst>
              </a:custGeom>
              <a:solidFill>
                <a:srgbClr val="564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43"/>
              <p:cNvSpPr>
                <a:spLocks noEditPoints="1"/>
              </p:cNvSpPr>
              <p:nvPr/>
            </p:nvSpPr>
            <p:spPr bwMode="auto">
              <a:xfrm>
                <a:off x="6735299" y="1108698"/>
                <a:ext cx="434124" cy="433758"/>
              </a:xfrm>
              <a:custGeom>
                <a:avLst/>
                <a:gdLst>
                  <a:gd name="T0" fmla="*/ 388 w 502"/>
                  <a:gd name="T1" fmla="*/ 388 h 502"/>
                  <a:gd name="T2" fmla="*/ 383 w 502"/>
                  <a:gd name="T3" fmla="*/ 335 h 502"/>
                  <a:gd name="T4" fmla="*/ 334 w 502"/>
                  <a:gd name="T5" fmla="*/ 426 h 502"/>
                  <a:gd name="T6" fmla="*/ 445 w 502"/>
                  <a:gd name="T7" fmla="*/ 251 h 502"/>
                  <a:gd name="T8" fmla="*/ 393 w 502"/>
                  <a:gd name="T9" fmla="*/ 214 h 502"/>
                  <a:gd name="T10" fmla="*/ 392 w 502"/>
                  <a:gd name="T11" fmla="*/ 297 h 502"/>
                  <a:gd name="T12" fmla="*/ 430 w 502"/>
                  <a:gd name="T13" fmla="*/ 176 h 502"/>
                  <a:gd name="T14" fmla="*/ 332 w 502"/>
                  <a:gd name="T15" fmla="*/ 75 h 502"/>
                  <a:gd name="T16" fmla="*/ 385 w 502"/>
                  <a:gd name="T17" fmla="*/ 176 h 502"/>
                  <a:gd name="T18" fmla="*/ 72 w 502"/>
                  <a:gd name="T19" fmla="*/ 176 h 502"/>
                  <a:gd name="T20" fmla="*/ 150 w 502"/>
                  <a:gd name="T21" fmla="*/ 117 h 502"/>
                  <a:gd name="T22" fmla="*/ 114 w 502"/>
                  <a:gd name="T23" fmla="*/ 114 h 502"/>
                  <a:gd name="T24" fmla="*/ 165 w 502"/>
                  <a:gd name="T25" fmla="*/ 176 h 502"/>
                  <a:gd name="T26" fmla="*/ 236 w 502"/>
                  <a:gd name="T27" fmla="*/ 71 h 502"/>
                  <a:gd name="T28" fmla="*/ 165 w 502"/>
                  <a:gd name="T29" fmla="*/ 176 h 502"/>
                  <a:gd name="T30" fmla="*/ 345 w 502"/>
                  <a:gd name="T31" fmla="*/ 176 h 502"/>
                  <a:gd name="T32" fmla="*/ 274 w 502"/>
                  <a:gd name="T33" fmla="*/ 71 h 502"/>
                  <a:gd name="T34" fmla="*/ 354 w 502"/>
                  <a:gd name="T35" fmla="*/ 214 h 502"/>
                  <a:gd name="T36" fmla="*/ 274 w 502"/>
                  <a:gd name="T37" fmla="*/ 297 h 502"/>
                  <a:gd name="T38" fmla="*/ 357 w 502"/>
                  <a:gd name="T39" fmla="*/ 252 h 502"/>
                  <a:gd name="T40" fmla="*/ 236 w 502"/>
                  <a:gd name="T41" fmla="*/ 214 h 502"/>
                  <a:gd name="T42" fmla="*/ 153 w 502"/>
                  <a:gd name="T43" fmla="*/ 252 h 502"/>
                  <a:gd name="T44" fmla="*/ 236 w 502"/>
                  <a:gd name="T45" fmla="*/ 297 h 502"/>
                  <a:gd name="T46" fmla="*/ 118 w 502"/>
                  <a:gd name="T47" fmla="*/ 214 h 502"/>
                  <a:gd name="T48" fmla="*/ 57 w 502"/>
                  <a:gd name="T49" fmla="*/ 251 h 502"/>
                  <a:gd name="T50" fmla="*/ 119 w 502"/>
                  <a:gd name="T51" fmla="*/ 297 h 502"/>
                  <a:gd name="T52" fmla="*/ 118 w 502"/>
                  <a:gd name="T53" fmla="*/ 214 h 502"/>
                  <a:gd name="T54" fmla="*/ 274 w 502"/>
                  <a:gd name="T55" fmla="*/ 335 h 502"/>
                  <a:gd name="T56" fmla="*/ 328 w 502"/>
                  <a:gd name="T57" fmla="*/ 367 h 502"/>
                  <a:gd name="T58" fmla="*/ 236 w 502"/>
                  <a:gd name="T59" fmla="*/ 335 h 502"/>
                  <a:gd name="T60" fmla="*/ 182 w 502"/>
                  <a:gd name="T61" fmla="*/ 367 h 502"/>
                  <a:gd name="T62" fmla="*/ 236 w 502"/>
                  <a:gd name="T63" fmla="*/ 335 h 502"/>
                  <a:gd name="T64" fmla="*/ 77 w 502"/>
                  <a:gd name="T65" fmla="*/ 335 h 502"/>
                  <a:gd name="T66" fmla="*/ 181 w 502"/>
                  <a:gd name="T67" fmla="*/ 431 h 502"/>
                  <a:gd name="T68" fmla="*/ 128 w 502"/>
                  <a:gd name="T69" fmla="*/ 335 h 502"/>
                  <a:gd name="T70" fmla="*/ 251 w 502"/>
                  <a:gd name="T71" fmla="*/ 502 h 502"/>
                  <a:gd name="T72" fmla="*/ 0 w 502"/>
                  <a:gd name="T73" fmla="*/ 251 h 502"/>
                  <a:gd name="T74" fmla="*/ 251 w 502"/>
                  <a:gd name="T75" fmla="*/ 0 h 502"/>
                  <a:gd name="T76" fmla="*/ 502 w 502"/>
                  <a:gd name="T77" fmla="*/ 251 h 5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502" h="502">
                    <a:moveTo>
                      <a:pt x="334" y="426"/>
                    </a:moveTo>
                    <a:cubicBezTo>
                      <a:pt x="355" y="416"/>
                      <a:pt x="373" y="403"/>
                      <a:pt x="388" y="388"/>
                    </a:cubicBezTo>
                    <a:cubicBezTo>
                      <a:pt x="403" y="373"/>
                      <a:pt x="416" y="354"/>
                      <a:pt x="425" y="335"/>
                    </a:cubicBezTo>
                    <a:cubicBezTo>
                      <a:pt x="383" y="335"/>
                      <a:pt x="383" y="335"/>
                      <a:pt x="383" y="335"/>
                    </a:cubicBezTo>
                    <a:cubicBezTo>
                      <a:pt x="377" y="352"/>
                      <a:pt x="370" y="370"/>
                      <a:pt x="362" y="385"/>
                    </a:cubicBezTo>
                    <a:cubicBezTo>
                      <a:pt x="354" y="400"/>
                      <a:pt x="345" y="413"/>
                      <a:pt x="334" y="426"/>
                    </a:cubicBezTo>
                    <a:close/>
                    <a:moveTo>
                      <a:pt x="439" y="297"/>
                    </a:moveTo>
                    <a:cubicBezTo>
                      <a:pt x="443" y="282"/>
                      <a:pt x="445" y="267"/>
                      <a:pt x="445" y="251"/>
                    </a:cubicBezTo>
                    <a:cubicBezTo>
                      <a:pt x="445" y="238"/>
                      <a:pt x="444" y="226"/>
                      <a:pt x="442" y="214"/>
                    </a:cubicBezTo>
                    <a:cubicBezTo>
                      <a:pt x="393" y="214"/>
                      <a:pt x="393" y="214"/>
                      <a:pt x="393" y="214"/>
                    </a:cubicBezTo>
                    <a:cubicBezTo>
                      <a:pt x="395" y="227"/>
                      <a:pt x="395" y="239"/>
                      <a:pt x="395" y="252"/>
                    </a:cubicBezTo>
                    <a:cubicBezTo>
                      <a:pt x="395" y="267"/>
                      <a:pt x="394" y="282"/>
                      <a:pt x="392" y="297"/>
                    </a:cubicBezTo>
                    <a:cubicBezTo>
                      <a:pt x="439" y="297"/>
                      <a:pt x="439" y="297"/>
                      <a:pt x="439" y="297"/>
                    </a:cubicBezTo>
                    <a:close/>
                    <a:moveTo>
                      <a:pt x="430" y="176"/>
                    </a:moveTo>
                    <a:cubicBezTo>
                      <a:pt x="420" y="153"/>
                      <a:pt x="406" y="132"/>
                      <a:pt x="388" y="114"/>
                    </a:cubicBezTo>
                    <a:cubicBezTo>
                      <a:pt x="372" y="98"/>
                      <a:pt x="353" y="84"/>
                      <a:pt x="332" y="75"/>
                    </a:cubicBezTo>
                    <a:cubicBezTo>
                      <a:pt x="343" y="88"/>
                      <a:pt x="353" y="102"/>
                      <a:pt x="361" y="117"/>
                    </a:cubicBezTo>
                    <a:cubicBezTo>
                      <a:pt x="371" y="135"/>
                      <a:pt x="379" y="155"/>
                      <a:pt x="385" y="176"/>
                    </a:cubicBezTo>
                    <a:cubicBezTo>
                      <a:pt x="430" y="176"/>
                      <a:pt x="430" y="176"/>
                      <a:pt x="430" y="176"/>
                    </a:cubicBezTo>
                    <a:close/>
                    <a:moveTo>
                      <a:pt x="72" y="176"/>
                    </a:moveTo>
                    <a:cubicBezTo>
                      <a:pt x="125" y="176"/>
                      <a:pt x="125" y="176"/>
                      <a:pt x="125" y="176"/>
                    </a:cubicBezTo>
                    <a:cubicBezTo>
                      <a:pt x="131" y="155"/>
                      <a:pt x="139" y="135"/>
                      <a:pt x="150" y="117"/>
                    </a:cubicBezTo>
                    <a:cubicBezTo>
                      <a:pt x="159" y="100"/>
                      <a:pt x="170" y="84"/>
                      <a:pt x="183" y="69"/>
                    </a:cubicBezTo>
                    <a:cubicBezTo>
                      <a:pt x="157" y="79"/>
                      <a:pt x="133" y="94"/>
                      <a:pt x="114" y="114"/>
                    </a:cubicBezTo>
                    <a:cubicBezTo>
                      <a:pt x="96" y="132"/>
                      <a:pt x="82" y="153"/>
                      <a:pt x="72" y="176"/>
                    </a:cubicBezTo>
                    <a:close/>
                    <a:moveTo>
                      <a:pt x="165" y="176"/>
                    </a:moveTo>
                    <a:cubicBezTo>
                      <a:pt x="236" y="176"/>
                      <a:pt x="236" y="176"/>
                      <a:pt x="236" y="176"/>
                    </a:cubicBezTo>
                    <a:cubicBezTo>
                      <a:pt x="236" y="71"/>
                      <a:pt x="236" y="71"/>
                      <a:pt x="236" y="71"/>
                    </a:cubicBezTo>
                    <a:cubicBezTo>
                      <a:pt x="215" y="88"/>
                      <a:pt x="197" y="110"/>
                      <a:pt x="183" y="135"/>
                    </a:cubicBezTo>
                    <a:cubicBezTo>
                      <a:pt x="176" y="148"/>
                      <a:pt x="170" y="162"/>
                      <a:pt x="165" y="176"/>
                    </a:cubicBezTo>
                    <a:close/>
                    <a:moveTo>
                      <a:pt x="274" y="176"/>
                    </a:moveTo>
                    <a:cubicBezTo>
                      <a:pt x="345" y="176"/>
                      <a:pt x="345" y="176"/>
                      <a:pt x="345" y="176"/>
                    </a:cubicBezTo>
                    <a:cubicBezTo>
                      <a:pt x="341" y="162"/>
                      <a:pt x="335" y="148"/>
                      <a:pt x="327" y="135"/>
                    </a:cubicBezTo>
                    <a:cubicBezTo>
                      <a:pt x="314" y="110"/>
                      <a:pt x="296" y="88"/>
                      <a:pt x="274" y="71"/>
                    </a:cubicBezTo>
                    <a:cubicBezTo>
                      <a:pt x="274" y="176"/>
                      <a:pt x="274" y="176"/>
                      <a:pt x="274" y="176"/>
                    </a:cubicBezTo>
                    <a:close/>
                    <a:moveTo>
                      <a:pt x="354" y="214"/>
                    </a:moveTo>
                    <a:cubicBezTo>
                      <a:pt x="274" y="214"/>
                      <a:pt x="274" y="214"/>
                      <a:pt x="274" y="214"/>
                    </a:cubicBezTo>
                    <a:cubicBezTo>
                      <a:pt x="274" y="297"/>
                      <a:pt x="274" y="297"/>
                      <a:pt x="274" y="297"/>
                    </a:cubicBezTo>
                    <a:cubicBezTo>
                      <a:pt x="353" y="297"/>
                      <a:pt x="353" y="297"/>
                      <a:pt x="353" y="297"/>
                    </a:cubicBezTo>
                    <a:cubicBezTo>
                      <a:pt x="356" y="282"/>
                      <a:pt x="357" y="267"/>
                      <a:pt x="357" y="252"/>
                    </a:cubicBezTo>
                    <a:cubicBezTo>
                      <a:pt x="357" y="239"/>
                      <a:pt x="356" y="227"/>
                      <a:pt x="354" y="214"/>
                    </a:cubicBezTo>
                    <a:close/>
                    <a:moveTo>
                      <a:pt x="236" y="214"/>
                    </a:moveTo>
                    <a:cubicBezTo>
                      <a:pt x="156" y="214"/>
                      <a:pt x="156" y="214"/>
                      <a:pt x="156" y="214"/>
                    </a:cubicBezTo>
                    <a:cubicBezTo>
                      <a:pt x="154" y="227"/>
                      <a:pt x="153" y="239"/>
                      <a:pt x="153" y="252"/>
                    </a:cubicBezTo>
                    <a:cubicBezTo>
                      <a:pt x="153" y="267"/>
                      <a:pt x="155" y="282"/>
                      <a:pt x="158" y="297"/>
                    </a:cubicBezTo>
                    <a:cubicBezTo>
                      <a:pt x="236" y="297"/>
                      <a:pt x="236" y="297"/>
                      <a:pt x="236" y="297"/>
                    </a:cubicBezTo>
                    <a:cubicBezTo>
                      <a:pt x="236" y="214"/>
                      <a:pt x="236" y="214"/>
                      <a:pt x="236" y="214"/>
                    </a:cubicBezTo>
                    <a:close/>
                    <a:moveTo>
                      <a:pt x="118" y="214"/>
                    </a:moveTo>
                    <a:cubicBezTo>
                      <a:pt x="61" y="214"/>
                      <a:pt x="61" y="214"/>
                      <a:pt x="61" y="214"/>
                    </a:cubicBezTo>
                    <a:cubicBezTo>
                      <a:pt x="59" y="226"/>
                      <a:pt x="57" y="238"/>
                      <a:pt x="57" y="251"/>
                    </a:cubicBezTo>
                    <a:cubicBezTo>
                      <a:pt x="57" y="267"/>
                      <a:pt x="59" y="282"/>
                      <a:pt x="63" y="297"/>
                    </a:cubicBezTo>
                    <a:cubicBezTo>
                      <a:pt x="119" y="297"/>
                      <a:pt x="119" y="297"/>
                      <a:pt x="119" y="297"/>
                    </a:cubicBezTo>
                    <a:cubicBezTo>
                      <a:pt x="116" y="282"/>
                      <a:pt x="115" y="267"/>
                      <a:pt x="115" y="252"/>
                    </a:cubicBezTo>
                    <a:cubicBezTo>
                      <a:pt x="115" y="239"/>
                      <a:pt x="116" y="227"/>
                      <a:pt x="118" y="214"/>
                    </a:cubicBezTo>
                    <a:close/>
                    <a:moveTo>
                      <a:pt x="342" y="335"/>
                    </a:moveTo>
                    <a:cubicBezTo>
                      <a:pt x="274" y="335"/>
                      <a:pt x="274" y="335"/>
                      <a:pt x="274" y="335"/>
                    </a:cubicBezTo>
                    <a:cubicBezTo>
                      <a:pt x="274" y="433"/>
                      <a:pt x="274" y="433"/>
                      <a:pt x="274" y="433"/>
                    </a:cubicBezTo>
                    <a:cubicBezTo>
                      <a:pt x="296" y="415"/>
                      <a:pt x="315" y="392"/>
                      <a:pt x="328" y="367"/>
                    </a:cubicBezTo>
                    <a:cubicBezTo>
                      <a:pt x="334" y="357"/>
                      <a:pt x="338" y="346"/>
                      <a:pt x="342" y="335"/>
                    </a:cubicBezTo>
                    <a:close/>
                    <a:moveTo>
                      <a:pt x="236" y="335"/>
                    </a:moveTo>
                    <a:cubicBezTo>
                      <a:pt x="168" y="335"/>
                      <a:pt x="168" y="335"/>
                      <a:pt x="168" y="335"/>
                    </a:cubicBezTo>
                    <a:cubicBezTo>
                      <a:pt x="172" y="346"/>
                      <a:pt x="177" y="357"/>
                      <a:pt x="182" y="367"/>
                    </a:cubicBezTo>
                    <a:cubicBezTo>
                      <a:pt x="196" y="392"/>
                      <a:pt x="214" y="415"/>
                      <a:pt x="236" y="433"/>
                    </a:cubicBezTo>
                    <a:cubicBezTo>
                      <a:pt x="236" y="335"/>
                      <a:pt x="236" y="335"/>
                      <a:pt x="236" y="335"/>
                    </a:cubicBezTo>
                    <a:close/>
                    <a:moveTo>
                      <a:pt x="128" y="335"/>
                    </a:moveTo>
                    <a:cubicBezTo>
                      <a:pt x="77" y="335"/>
                      <a:pt x="77" y="335"/>
                      <a:pt x="77" y="335"/>
                    </a:cubicBezTo>
                    <a:cubicBezTo>
                      <a:pt x="86" y="354"/>
                      <a:pt x="99" y="373"/>
                      <a:pt x="114" y="388"/>
                    </a:cubicBezTo>
                    <a:cubicBezTo>
                      <a:pt x="133" y="407"/>
                      <a:pt x="155" y="422"/>
                      <a:pt x="181" y="431"/>
                    </a:cubicBezTo>
                    <a:cubicBezTo>
                      <a:pt x="168" y="417"/>
                      <a:pt x="158" y="402"/>
                      <a:pt x="149" y="385"/>
                    </a:cubicBezTo>
                    <a:cubicBezTo>
                      <a:pt x="140" y="370"/>
                      <a:pt x="133" y="352"/>
                      <a:pt x="128" y="335"/>
                    </a:cubicBezTo>
                    <a:close/>
                    <a:moveTo>
                      <a:pt x="429" y="428"/>
                    </a:moveTo>
                    <a:cubicBezTo>
                      <a:pt x="383" y="474"/>
                      <a:pt x="321" y="502"/>
                      <a:pt x="251" y="502"/>
                    </a:cubicBezTo>
                    <a:cubicBezTo>
                      <a:pt x="182" y="502"/>
                      <a:pt x="119" y="474"/>
                      <a:pt x="74" y="428"/>
                    </a:cubicBezTo>
                    <a:cubicBezTo>
                      <a:pt x="28" y="383"/>
                      <a:pt x="0" y="320"/>
                      <a:pt x="0" y="251"/>
                    </a:cubicBezTo>
                    <a:cubicBezTo>
                      <a:pt x="0" y="182"/>
                      <a:pt x="28" y="119"/>
                      <a:pt x="74" y="73"/>
                    </a:cubicBezTo>
                    <a:cubicBezTo>
                      <a:pt x="119" y="28"/>
                      <a:pt x="182" y="0"/>
                      <a:pt x="251" y="0"/>
                    </a:cubicBezTo>
                    <a:cubicBezTo>
                      <a:pt x="321" y="0"/>
                      <a:pt x="383" y="28"/>
                      <a:pt x="429" y="73"/>
                    </a:cubicBezTo>
                    <a:cubicBezTo>
                      <a:pt x="474" y="119"/>
                      <a:pt x="502" y="182"/>
                      <a:pt x="502" y="251"/>
                    </a:cubicBezTo>
                    <a:cubicBezTo>
                      <a:pt x="502" y="320"/>
                      <a:pt x="474" y="383"/>
                      <a:pt x="429" y="428"/>
                    </a:cubicBezTo>
                    <a:close/>
                  </a:path>
                </a:pathLst>
              </a:custGeom>
              <a:solidFill>
                <a:srgbClr val="564B4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9" name="文本框 10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8404939" y="4184063"/>
              <a:ext cx="2339102" cy="1323439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>
                <a:buClr>
                  <a:srgbClr val="808080"/>
                </a:buClr>
              </a:pPr>
              <a:r>
                <a:rPr lang="zh-CN" altLang="en-US" sz="2400" dirty="0">
                  <a:solidFill>
                    <a:srgbClr val="029BAB"/>
                  </a:solidFill>
                  <a:sym typeface="+mn-lt"/>
                </a:rPr>
                <a:t> </a:t>
              </a:r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  <a:sym typeface="+mn-lt"/>
                </a:rPr>
                <a:t>中段完成目标</a:t>
              </a: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r>
                <a:rPr lang="zh-CN" altLang="en-US" sz="1200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微软雅黑" panose="020B0503020204020204" pitchFamily="34" charset="-122"/>
                </a:rPr>
                <a:t>请在这里输入您的主要叙述内容</a:t>
              </a:r>
              <a:endParaRPr lang="en-US" altLang="zh-CN" sz="1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  <a:p>
              <a:endParaRPr lang="en-US" altLang="zh-CN" sz="32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</a:endParaRPr>
            </a:p>
          </p:txBody>
        </p:sp>
      </p:grpSp>
      <p:sp>
        <p:nvSpPr>
          <p:cNvPr id="56" name="矩形 55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77622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7000">
        <p14:gallery dir="l"/>
      </p:transition>
    </mc:Choice>
    <mc:Fallback xmlns="">
      <p:transition spd="slow" advClick="0" advTm="1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8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" presetClass="entr" presetSubtype="2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7692909" y="0"/>
            <a:ext cx="2743200" cy="6858981"/>
          </a:xfrm>
          <a:prstGeom prst="rect">
            <a:avLst/>
          </a:prstGeom>
          <a:solidFill>
            <a:srgbClr val="56777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274192" y="1831746"/>
            <a:ext cx="5486398" cy="3185651"/>
            <a:chOff x="4213409" y="1156218"/>
            <a:chExt cx="3795500" cy="2203839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023" t="10559" r="10537" b="13530"/>
            <a:stretch/>
          </p:blipFill>
          <p:spPr>
            <a:xfrm>
              <a:off x="4213409" y="1156218"/>
              <a:ext cx="3795500" cy="2203839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4725159" y="1376137"/>
              <a:ext cx="2772000" cy="1764000"/>
            </a:xfrm>
            <a:prstGeom prst="rect">
              <a:avLst/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93676" y="972461"/>
            <a:ext cx="4349787" cy="903645"/>
            <a:chOff x="493676" y="972461"/>
            <a:chExt cx="4349787" cy="903645"/>
          </a:xfrm>
        </p:grpSpPr>
        <p:sp>
          <p:nvSpPr>
            <p:cNvPr id="35" name="圆角矩形 34"/>
            <p:cNvSpPr/>
            <p:nvPr/>
          </p:nvSpPr>
          <p:spPr>
            <a:xfrm>
              <a:off x="784457" y="1077619"/>
              <a:ext cx="4059006" cy="768415"/>
            </a:xfrm>
            <a:prstGeom prst="roundRect">
              <a:avLst/>
            </a:prstGeom>
            <a:gradFill>
              <a:gsLst>
                <a:gs pos="0">
                  <a:schemeClr val="bg1"/>
                </a:gs>
                <a:gs pos="100000">
                  <a:srgbClr val="E9E9E9"/>
                </a:gs>
              </a:gsLst>
              <a:lin ang="16200000" scaled="0"/>
            </a:gradFill>
            <a:ln>
              <a:noFill/>
            </a:ln>
            <a:effectLst>
              <a:outerShdw blurRad="1270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flipH="1">
              <a:off x="493676" y="972461"/>
              <a:ext cx="3547766" cy="90364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</a:pPr>
              <a:r>
                <a:rPr lang="zh-CN" altLang="en-US" sz="4000" dirty="0">
                  <a:gradFill>
                    <a:gsLst>
                      <a:gs pos="0">
                        <a:srgbClr val="323369"/>
                      </a:gs>
                      <a:gs pos="100000">
                        <a:srgbClr val="01B6C9"/>
                      </a:gs>
                    </a:gsLst>
                    <a:lin ang="3600000" scaled="0"/>
                  </a:gradFill>
                  <a:latin typeface="微软雅黑" pitchFamily="34" charset="-122"/>
                  <a:sym typeface="Arial" pitchFamily="34" charset="0"/>
                </a:rPr>
                <a:t>        </a:t>
              </a:r>
              <a:r>
                <a:rPr lang="zh-CN" altLang="en-US" sz="4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itchFamily="34" charset="-122"/>
                  <a:sym typeface="Arial" pitchFamily="34" charset="0"/>
                </a:rPr>
                <a:t>总     结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837259" y="2208848"/>
            <a:ext cx="4572000" cy="1698854"/>
            <a:chOff x="-107776" y="1722476"/>
            <a:chExt cx="4572000" cy="1698854"/>
          </a:xfrm>
        </p:grpSpPr>
        <p:sp>
          <p:nvSpPr>
            <p:cNvPr id="39" name="椭圆 38"/>
            <p:cNvSpPr/>
            <p:nvPr/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-107776" y="1851670"/>
              <a:ext cx="4572000" cy="1569660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本人供职于设计部，对待工作认真负责，善于沟通、协调有较强的组织能力与团队精神</a:t>
              </a:r>
              <a:r>
                <a:rPr lang="en-US" altLang="zh-CN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;</a:t>
              </a: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活泼开朗、乐观上进、有爱心并善于施教并行；上进心强、勤于学习，能不断提高自身的能力与综合素质。</a:t>
              </a:r>
              <a:endPara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 flipH="1">
            <a:off x="784457" y="4380593"/>
            <a:ext cx="4572000" cy="1414513"/>
            <a:chOff x="-107776" y="1594012"/>
            <a:chExt cx="4572000" cy="1414513"/>
          </a:xfrm>
        </p:grpSpPr>
        <p:sp>
          <p:nvSpPr>
            <p:cNvPr id="42" name="矩形 41"/>
            <p:cNvSpPr/>
            <p:nvPr/>
          </p:nvSpPr>
          <p:spPr>
            <a:xfrm>
              <a:off x="4099237" y="1594012"/>
              <a:ext cx="184731" cy="43037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base">
                <a:lnSpc>
                  <a:spcPct val="120000"/>
                </a:lnSpc>
              </a:pPr>
              <a:endPara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itchFamily="34" charset="-122"/>
                <a:sym typeface="Arial" pitchFamily="34" charset="0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4283968" y="1722476"/>
              <a:ext cx="72008" cy="72008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-107776" y="1851670"/>
              <a:ext cx="4572000" cy="115685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在未来的工作中，我将以充沛的精力，刻苦钻研的精神来努力工作，稳定地提高自己的工作能力，与公司同步发展</a:t>
              </a:r>
              <a:r>
                <a:rPr lang="en-US" altLang="zh-CN" sz="1600" dirty="0">
                  <a:solidFill>
                    <a:prstClr val="black">
                      <a:lumMod val="85000"/>
                      <a:lumOff val="15000"/>
                    </a:prstClr>
                  </a:solidFill>
                </a:rPr>
                <a:t>……</a:t>
              </a:r>
              <a:endParaRPr lang="zh-CN" altLang="en-US" sz="1600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5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5000">
        <p14:gallery dir="l"/>
      </p:transition>
    </mc:Choice>
    <mc:Fallback xmlns="">
      <p:transition spd="slow" advClick="0" advTm="1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flipH="1">
            <a:off x="3555479" y="3206459"/>
            <a:ext cx="702698" cy="702698"/>
          </a:xfrm>
          <a:prstGeom prst="ellipse">
            <a:avLst/>
          </a:prstGeom>
          <a:solidFill>
            <a:srgbClr val="564B45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4131491" y="199381"/>
            <a:ext cx="3953864" cy="3953869"/>
            <a:chOff x="4435137" y="1412532"/>
            <a:chExt cx="3167150" cy="3167154"/>
          </a:xfrm>
        </p:grpSpPr>
        <p:grpSp>
          <p:nvGrpSpPr>
            <p:cNvPr id="5" name="组合 4"/>
            <p:cNvGrpSpPr/>
            <p:nvPr/>
          </p:nvGrpSpPr>
          <p:grpSpPr>
            <a:xfrm>
              <a:off x="4435137" y="1412532"/>
              <a:ext cx="3167150" cy="3167154"/>
              <a:chOff x="4598426" y="1496202"/>
              <a:chExt cx="3167150" cy="3167154"/>
            </a:xfrm>
          </p:grpSpPr>
          <p:sp>
            <p:nvSpPr>
              <p:cNvPr id="7" name="椭圆 6"/>
              <p:cNvSpPr/>
              <p:nvPr/>
            </p:nvSpPr>
            <p:spPr>
              <a:xfrm flipH="1">
                <a:off x="4598426" y="1496202"/>
                <a:ext cx="3167150" cy="3167154"/>
              </a:xfrm>
              <a:prstGeom prst="ellipse">
                <a:avLst/>
              </a:prstGeom>
              <a:gradFill flip="none" rotWithShape="1">
                <a:gsLst>
                  <a:gs pos="0">
                    <a:srgbClr val="DCDCDC"/>
                  </a:gs>
                  <a:gs pos="100000">
                    <a:srgbClr val="FFFFFF"/>
                  </a:gs>
                </a:gsLst>
                <a:lin ang="18900000" scaled="1"/>
                <a:tileRect/>
              </a:gradFill>
              <a:ln>
                <a:noFill/>
              </a:ln>
              <a:effectLst>
                <a:outerShdw blurRad="317500" dist="152400" dir="8100000" algn="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  <p:sp>
            <p:nvSpPr>
              <p:cNvPr id="8" name="椭圆 7"/>
              <p:cNvSpPr/>
              <p:nvPr/>
            </p:nvSpPr>
            <p:spPr>
              <a:xfrm flipH="1">
                <a:off x="4672200" y="1569976"/>
                <a:ext cx="3019603" cy="3019607"/>
              </a:xfrm>
              <a:prstGeom prst="ellipse">
                <a:avLst/>
              </a:prstGeom>
              <a:gradFill flip="none" rotWithShape="1">
                <a:gsLst>
                  <a:gs pos="0">
                    <a:srgbClr val="DCDCDC"/>
                  </a:gs>
                  <a:gs pos="100000">
                    <a:srgbClr val="FFFFFF"/>
                  </a:gs>
                </a:gsLst>
                <a:lin ang="81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9600"/>
              </a:p>
            </p:txBody>
          </p:sp>
        </p:grpSp>
        <p:sp>
          <p:nvSpPr>
            <p:cNvPr id="6" name="椭圆 5"/>
            <p:cNvSpPr/>
            <p:nvPr/>
          </p:nvSpPr>
          <p:spPr>
            <a:xfrm>
              <a:off x="4672200" y="1649596"/>
              <a:ext cx="2693024" cy="2693026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9600"/>
            </a:p>
          </p:txBody>
        </p:sp>
      </p:grpSp>
      <p:sp>
        <p:nvSpPr>
          <p:cNvPr id="9" name="椭圆 8"/>
          <p:cNvSpPr/>
          <p:nvPr/>
        </p:nvSpPr>
        <p:spPr>
          <a:xfrm flipH="1">
            <a:off x="6635215" y="3101438"/>
            <a:ext cx="1003926" cy="1003924"/>
          </a:xfrm>
          <a:prstGeom prst="ellipse">
            <a:avLst/>
          </a:prstGeom>
          <a:solidFill>
            <a:srgbClr val="56777F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9019779" y="1842208"/>
            <a:ext cx="1350516" cy="1350521"/>
          </a:xfrm>
          <a:prstGeom prst="ellipse">
            <a:avLst/>
          </a:prstGeom>
          <a:solidFill>
            <a:srgbClr val="56777F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 flipH="1">
            <a:off x="1942262" y="1829340"/>
            <a:ext cx="999396" cy="999392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6980554" y="3321430"/>
            <a:ext cx="313248" cy="587727"/>
          </a:xfrm>
          <a:custGeom>
            <a:avLst/>
            <a:gdLst>
              <a:gd name="T0" fmla="*/ 433 w 853"/>
              <a:gd name="T1" fmla="*/ 0 h 1616"/>
              <a:gd name="T2" fmla="*/ 148 w 853"/>
              <a:gd name="T3" fmla="*/ 590 h 1616"/>
              <a:gd name="T4" fmla="*/ 717 w 853"/>
              <a:gd name="T5" fmla="*/ 284 h 1616"/>
              <a:gd name="T6" fmla="*/ 779 w 853"/>
              <a:gd name="T7" fmla="*/ 664 h 1616"/>
              <a:gd name="T8" fmla="*/ 498 w 853"/>
              <a:gd name="T9" fmla="*/ 1160 h 1616"/>
              <a:gd name="T10" fmla="*/ 362 w 853"/>
              <a:gd name="T11" fmla="*/ 1157 h 1616"/>
              <a:gd name="T12" fmla="*/ 75 w 853"/>
              <a:gd name="T13" fmla="*/ 665 h 1616"/>
              <a:gd name="T14" fmla="*/ 0 w 853"/>
              <a:gd name="T15" fmla="*/ 813 h 1616"/>
              <a:gd name="T16" fmla="*/ 340 w 853"/>
              <a:gd name="T17" fmla="*/ 1228 h 1616"/>
              <a:gd name="T18" fmla="*/ 340 w 853"/>
              <a:gd name="T19" fmla="*/ 1228 h 1616"/>
              <a:gd name="T20" fmla="*/ 341 w 853"/>
              <a:gd name="T21" fmla="*/ 1228 h 1616"/>
              <a:gd name="T22" fmla="*/ 357 w 853"/>
              <a:gd name="T23" fmla="*/ 1250 h 1616"/>
              <a:gd name="T24" fmla="*/ 357 w 853"/>
              <a:gd name="T25" fmla="*/ 1394 h 1616"/>
              <a:gd name="T26" fmla="*/ 175 w 853"/>
              <a:gd name="T27" fmla="*/ 1420 h 1616"/>
              <a:gd name="T28" fmla="*/ 175 w 853"/>
              <a:gd name="T29" fmla="*/ 1616 h 1616"/>
              <a:gd name="T30" fmla="*/ 787 w 853"/>
              <a:gd name="T31" fmla="*/ 1518 h 1616"/>
              <a:gd name="T32" fmla="*/ 528 w 853"/>
              <a:gd name="T33" fmla="*/ 1420 h 1616"/>
              <a:gd name="T34" fmla="*/ 501 w 853"/>
              <a:gd name="T35" fmla="*/ 1390 h 1616"/>
              <a:gd name="T36" fmla="*/ 501 w 853"/>
              <a:gd name="T37" fmla="*/ 1253 h 1616"/>
              <a:gd name="T38" fmla="*/ 524 w 853"/>
              <a:gd name="T39" fmla="*/ 1231 h 1616"/>
              <a:gd name="T40" fmla="*/ 853 w 853"/>
              <a:gd name="T41" fmla="*/ 813 h 1616"/>
              <a:gd name="T42" fmla="*/ 853 w 853"/>
              <a:gd name="T43" fmla="*/ 663 h 1616"/>
              <a:gd name="T44" fmla="*/ 516 w 853"/>
              <a:gd name="T45" fmla="*/ 1233 h 1616"/>
              <a:gd name="T46" fmla="*/ 501 w 853"/>
              <a:gd name="T47" fmla="*/ 1253 h 1616"/>
              <a:gd name="T48" fmla="*/ 357 w 853"/>
              <a:gd name="T49" fmla="*/ 1232 h 1616"/>
              <a:gd name="T50" fmla="*/ 148 w 853"/>
              <a:gd name="T51" fmla="*/ 799 h 1616"/>
              <a:gd name="T52" fmla="*/ 717 w 853"/>
              <a:gd name="T53" fmla="*/ 799 h 1616"/>
              <a:gd name="T54" fmla="*/ 148 w 853"/>
              <a:gd name="T55" fmla="*/ 664 h 1616"/>
              <a:gd name="T56" fmla="*/ 565 w 853"/>
              <a:gd name="T57" fmla="*/ 157 h 1616"/>
              <a:gd name="T58" fmla="*/ 602 w 853"/>
              <a:gd name="T59" fmla="*/ 195 h 1616"/>
              <a:gd name="T60" fmla="*/ 528 w 853"/>
              <a:gd name="T61" fmla="*/ 195 h 1616"/>
              <a:gd name="T62" fmla="*/ 288 w 853"/>
              <a:gd name="T63" fmla="*/ 509 h 1616"/>
              <a:gd name="T64" fmla="*/ 239 w 853"/>
              <a:gd name="T65" fmla="*/ 460 h 1616"/>
              <a:gd name="T66" fmla="*/ 338 w 853"/>
              <a:gd name="T67" fmla="*/ 460 h 1616"/>
              <a:gd name="T68" fmla="*/ 288 w 853"/>
              <a:gd name="T69" fmla="*/ 371 h 1616"/>
              <a:gd name="T70" fmla="*/ 239 w 853"/>
              <a:gd name="T71" fmla="*/ 321 h 1616"/>
              <a:gd name="T72" fmla="*/ 338 w 853"/>
              <a:gd name="T73" fmla="*/ 321 h 1616"/>
              <a:gd name="T74" fmla="*/ 300 w 853"/>
              <a:gd name="T75" fmla="*/ 232 h 1616"/>
              <a:gd name="T76" fmla="*/ 262 w 853"/>
              <a:gd name="T77" fmla="*/ 194 h 1616"/>
              <a:gd name="T78" fmla="*/ 338 w 853"/>
              <a:gd name="T79" fmla="*/ 194 h 1616"/>
              <a:gd name="T80" fmla="*/ 433 w 853"/>
              <a:gd name="T81" fmla="*/ 509 h 1616"/>
              <a:gd name="T82" fmla="*/ 383 w 853"/>
              <a:gd name="T83" fmla="*/ 460 h 1616"/>
              <a:gd name="T84" fmla="*/ 482 w 853"/>
              <a:gd name="T85" fmla="*/ 460 h 1616"/>
              <a:gd name="T86" fmla="*/ 433 w 853"/>
              <a:gd name="T87" fmla="*/ 352 h 1616"/>
              <a:gd name="T88" fmla="*/ 383 w 853"/>
              <a:gd name="T89" fmla="*/ 303 h 1616"/>
              <a:gd name="T90" fmla="*/ 482 w 853"/>
              <a:gd name="T91" fmla="*/ 303 h 1616"/>
              <a:gd name="T92" fmla="*/ 433 w 853"/>
              <a:gd name="T93" fmla="*/ 204 h 1616"/>
              <a:gd name="T94" fmla="*/ 383 w 853"/>
              <a:gd name="T95" fmla="*/ 155 h 1616"/>
              <a:gd name="T96" fmla="*/ 482 w 853"/>
              <a:gd name="T97" fmla="*/ 155 h 1616"/>
              <a:gd name="T98" fmla="*/ 577 w 853"/>
              <a:gd name="T99" fmla="*/ 509 h 1616"/>
              <a:gd name="T100" fmla="*/ 528 w 853"/>
              <a:gd name="T101" fmla="*/ 460 h 1616"/>
              <a:gd name="T102" fmla="*/ 626 w 853"/>
              <a:gd name="T103" fmla="*/ 460 h 1616"/>
              <a:gd name="T104" fmla="*/ 577 w 853"/>
              <a:gd name="T105" fmla="*/ 371 h 1616"/>
              <a:gd name="T106" fmla="*/ 528 w 853"/>
              <a:gd name="T107" fmla="*/ 321 h 1616"/>
              <a:gd name="T108" fmla="*/ 626 w 853"/>
              <a:gd name="T109" fmla="*/ 321 h 16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</a:cxnLst>
            <a:rect l="0" t="0" r="r" b="b"/>
            <a:pathLst>
              <a:path w="853" h="1616">
                <a:moveTo>
                  <a:pt x="717" y="284"/>
                </a:moveTo>
                <a:cubicBezTo>
                  <a:pt x="717" y="127"/>
                  <a:pt x="589" y="0"/>
                  <a:pt x="433" y="0"/>
                </a:cubicBezTo>
                <a:cubicBezTo>
                  <a:pt x="276" y="0"/>
                  <a:pt x="148" y="127"/>
                  <a:pt x="148" y="284"/>
                </a:cubicBezTo>
                <a:lnTo>
                  <a:pt x="148" y="590"/>
                </a:lnTo>
                <a:lnTo>
                  <a:pt x="717" y="590"/>
                </a:lnTo>
                <a:lnTo>
                  <a:pt x="717" y="284"/>
                </a:lnTo>
                <a:close/>
                <a:moveTo>
                  <a:pt x="779" y="663"/>
                </a:moveTo>
                <a:lnTo>
                  <a:pt x="779" y="664"/>
                </a:lnTo>
                <a:lnTo>
                  <a:pt x="779" y="813"/>
                </a:lnTo>
                <a:cubicBezTo>
                  <a:pt x="779" y="990"/>
                  <a:pt x="659" y="1132"/>
                  <a:pt x="498" y="1160"/>
                </a:cubicBezTo>
                <a:cubicBezTo>
                  <a:pt x="479" y="1163"/>
                  <a:pt x="459" y="1165"/>
                  <a:pt x="439" y="1165"/>
                </a:cubicBezTo>
                <a:cubicBezTo>
                  <a:pt x="413" y="1165"/>
                  <a:pt x="387" y="1162"/>
                  <a:pt x="362" y="1157"/>
                </a:cubicBezTo>
                <a:cubicBezTo>
                  <a:pt x="200" y="1122"/>
                  <a:pt x="75" y="979"/>
                  <a:pt x="75" y="813"/>
                </a:cubicBezTo>
                <a:lnTo>
                  <a:pt x="75" y="665"/>
                </a:lnTo>
                <a:lnTo>
                  <a:pt x="0" y="665"/>
                </a:lnTo>
                <a:lnTo>
                  <a:pt x="0" y="813"/>
                </a:lnTo>
                <a:cubicBezTo>
                  <a:pt x="0" y="1011"/>
                  <a:pt x="148" y="1183"/>
                  <a:pt x="339" y="1228"/>
                </a:cubicBezTo>
                <a:cubicBezTo>
                  <a:pt x="340" y="1228"/>
                  <a:pt x="340" y="1228"/>
                  <a:pt x="340" y="1228"/>
                </a:cubicBezTo>
                <a:lnTo>
                  <a:pt x="340" y="1228"/>
                </a:lnTo>
                <a:lnTo>
                  <a:pt x="340" y="1228"/>
                </a:lnTo>
                <a:lnTo>
                  <a:pt x="341" y="1228"/>
                </a:lnTo>
                <a:lnTo>
                  <a:pt x="341" y="1228"/>
                </a:lnTo>
                <a:lnTo>
                  <a:pt x="341" y="1228"/>
                </a:lnTo>
                <a:cubicBezTo>
                  <a:pt x="351" y="1231"/>
                  <a:pt x="357" y="1240"/>
                  <a:pt x="357" y="1250"/>
                </a:cubicBezTo>
                <a:lnTo>
                  <a:pt x="357" y="1390"/>
                </a:lnTo>
                <a:lnTo>
                  <a:pt x="357" y="1394"/>
                </a:lnTo>
                <a:cubicBezTo>
                  <a:pt x="357" y="1409"/>
                  <a:pt x="346" y="1420"/>
                  <a:pt x="331" y="1420"/>
                </a:cubicBezTo>
                <a:lnTo>
                  <a:pt x="175" y="1420"/>
                </a:lnTo>
                <a:cubicBezTo>
                  <a:pt x="121" y="1420"/>
                  <a:pt x="77" y="1464"/>
                  <a:pt x="77" y="1518"/>
                </a:cubicBezTo>
                <a:cubicBezTo>
                  <a:pt x="77" y="1572"/>
                  <a:pt x="121" y="1616"/>
                  <a:pt x="175" y="1616"/>
                </a:cubicBezTo>
                <a:lnTo>
                  <a:pt x="690" y="1616"/>
                </a:lnTo>
                <a:cubicBezTo>
                  <a:pt x="744" y="1616"/>
                  <a:pt x="787" y="1572"/>
                  <a:pt x="787" y="1518"/>
                </a:cubicBezTo>
                <a:cubicBezTo>
                  <a:pt x="787" y="1464"/>
                  <a:pt x="744" y="1420"/>
                  <a:pt x="690" y="1420"/>
                </a:cubicBezTo>
                <a:lnTo>
                  <a:pt x="528" y="1420"/>
                </a:lnTo>
                <a:cubicBezTo>
                  <a:pt x="513" y="1420"/>
                  <a:pt x="501" y="1409"/>
                  <a:pt x="501" y="1394"/>
                </a:cubicBezTo>
                <a:lnTo>
                  <a:pt x="501" y="1390"/>
                </a:lnTo>
                <a:lnTo>
                  <a:pt x="501" y="1253"/>
                </a:lnTo>
                <a:lnTo>
                  <a:pt x="501" y="1253"/>
                </a:lnTo>
                <a:cubicBezTo>
                  <a:pt x="502" y="1244"/>
                  <a:pt x="508" y="1236"/>
                  <a:pt x="516" y="1233"/>
                </a:cubicBezTo>
                <a:cubicBezTo>
                  <a:pt x="518" y="1232"/>
                  <a:pt x="521" y="1231"/>
                  <a:pt x="524" y="1231"/>
                </a:cubicBezTo>
                <a:cubicBezTo>
                  <a:pt x="524" y="1231"/>
                  <a:pt x="524" y="1231"/>
                  <a:pt x="524" y="1231"/>
                </a:cubicBezTo>
                <a:cubicBezTo>
                  <a:pt x="714" y="1192"/>
                  <a:pt x="853" y="1022"/>
                  <a:pt x="853" y="813"/>
                </a:cubicBezTo>
                <a:lnTo>
                  <a:pt x="853" y="664"/>
                </a:lnTo>
                <a:lnTo>
                  <a:pt x="853" y="663"/>
                </a:lnTo>
                <a:lnTo>
                  <a:pt x="779" y="663"/>
                </a:lnTo>
                <a:close/>
                <a:moveTo>
                  <a:pt x="516" y="1233"/>
                </a:moveTo>
                <a:cubicBezTo>
                  <a:pt x="511" y="1234"/>
                  <a:pt x="506" y="1234"/>
                  <a:pt x="501" y="1235"/>
                </a:cubicBezTo>
                <a:lnTo>
                  <a:pt x="501" y="1253"/>
                </a:lnTo>
                <a:moveTo>
                  <a:pt x="357" y="1250"/>
                </a:moveTo>
                <a:lnTo>
                  <a:pt x="357" y="1232"/>
                </a:lnTo>
                <a:cubicBezTo>
                  <a:pt x="351" y="1231"/>
                  <a:pt x="346" y="1230"/>
                  <a:pt x="340" y="1228"/>
                </a:cubicBezTo>
                <a:moveTo>
                  <a:pt x="148" y="799"/>
                </a:moveTo>
                <a:cubicBezTo>
                  <a:pt x="148" y="956"/>
                  <a:pt x="276" y="1083"/>
                  <a:pt x="433" y="1083"/>
                </a:cubicBezTo>
                <a:cubicBezTo>
                  <a:pt x="589" y="1083"/>
                  <a:pt x="717" y="956"/>
                  <a:pt x="717" y="799"/>
                </a:cubicBezTo>
                <a:lnTo>
                  <a:pt x="717" y="664"/>
                </a:lnTo>
                <a:lnTo>
                  <a:pt x="148" y="664"/>
                </a:lnTo>
                <a:lnTo>
                  <a:pt x="148" y="799"/>
                </a:lnTo>
                <a:close/>
                <a:moveTo>
                  <a:pt x="565" y="157"/>
                </a:moveTo>
                <a:lnTo>
                  <a:pt x="565" y="157"/>
                </a:lnTo>
                <a:cubicBezTo>
                  <a:pt x="586" y="157"/>
                  <a:pt x="602" y="174"/>
                  <a:pt x="602" y="195"/>
                </a:cubicBezTo>
                <a:cubicBezTo>
                  <a:pt x="602" y="215"/>
                  <a:pt x="586" y="232"/>
                  <a:pt x="565" y="232"/>
                </a:cubicBezTo>
                <a:cubicBezTo>
                  <a:pt x="544" y="232"/>
                  <a:pt x="528" y="215"/>
                  <a:pt x="528" y="195"/>
                </a:cubicBezTo>
                <a:cubicBezTo>
                  <a:pt x="528" y="174"/>
                  <a:pt x="544" y="157"/>
                  <a:pt x="565" y="157"/>
                </a:cubicBezTo>
                <a:close/>
                <a:moveTo>
                  <a:pt x="288" y="509"/>
                </a:moveTo>
                <a:lnTo>
                  <a:pt x="288" y="509"/>
                </a:lnTo>
                <a:cubicBezTo>
                  <a:pt x="261" y="509"/>
                  <a:pt x="239" y="487"/>
                  <a:pt x="239" y="460"/>
                </a:cubicBezTo>
                <a:cubicBezTo>
                  <a:pt x="239" y="433"/>
                  <a:pt x="261" y="411"/>
                  <a:pt x="288" y="411"/>
                </a:cubicBezTo>
                <a:cubicBezTo>
                  <a:pt x="316" y="411"/>
                  <a:pt x="338" y="433"/>
                  <a:pt x="338" y="460"/>
                </a:cubicBezTo>
                <a:cubicBezTo>
                  <a:pt x="338" y="487"/>
                  <a:pt x="316" y="509"/>
                  <a:pt x="288" y="509"/>
                </a:cubicBezTo>
                <a:close/>
                <a:moveTo>
                  <a:pt x="288" y="371"/>
                </a:moveTo>
                <a:lnTo>
                  <a:pt x="288" y="371"/>
                </a:lnTo>
                <a:cubicBezTo>
                  <a:pt x="261" y="371"/>
                  <a:pt x="239" y="348"/>
                  <a:pt x="239" y="321"/>
                </a:cubicBezTo>
                <a:cubicBezTo>
                  <a:pt x="239" y="294"/>
                  <a:pt x="261" y="272"/>
                  <a:pt x="288" y="272"/>
                </a:cubicBezTo>
                <a:cubicBezTo>
                  <a:pt x="316" y="272"/>
                  <a:pt x="338" y="294"/>
                  <a:pt x="338" y="321"/>
                </a:cubicBezTo>
                <a:cubicBezTo>
                  <a:pt x="338" y="348"/>
                  <a:pt x="316" y="371"/>
                  <a:pt x="288" y="371"/>
                </a:cubicBezTo>
                <a:close/>
                <a:moveTo>
                  <a:pt x="300" y="232"/>
                </a:moveTo>
                <a:lnTo>
                  <a:pt x="300" y="232"/>
                </a:lnTo>
                <a:cubicBezTo>
                  <a:pt x="279" y="232"/>
                  <a:pt x="262" y="215"/>
                  <a:pt x="262" y="194"/>
                </a:cubicBezTo>
                <a:cubicBezTo>
                  <a:pt x="262" y="174"/>
                  <a:pt x="279" y="157"/>
                  <a:pt x="300" y="157"/>
                </a:cubicBezTo>
                <a:cubicBezTo>
                  <a:pt x="321" y="157"/>
                  <a:pt x="338" y="174"/>
                  <a:pt x="338" y="194"/>
                </a:cubicBezTo>
                <a:cubicBezTo>
                  <a:pt x="338" y="215"/>
                  <a:pt x="321" y="232"/>
                  <a:pt x="300" y="232"/>
                </a:cubicBezTo>
                <a:close/>
                <a:moveTo>
                  <a:pt x="433" y="509"/>
                </a:moveTo>
                <a:lnTo>
                  <a:pt x="433" y="509"/>
                </a:lnTo>
                <a:cubicBezTo>
                  <a:pt x="405" y="509"/>
                  <a:pt x="383" y="487"/>
                  <a:pt x="383" y="460"/>
                </a:cubicBezTo>
                <a:cubicBezTo>
                  <a:pt x="383" y="433"/>
                  <a:pt x="405" y="411"/>
                  <a:pt x="433" y="411"/>
                </a:cubicBezTo>
                <a:cubicBezTo>
                  <a:pt x="460" y="411"/>
                  <a:pt x="482" y="433"/>
                  <a:pt x="482" y="460"/>
                </a:cubicBezTo>
                <a:cubicBezTo>
                  <a:pt x="482" y="487"/>
                  <a:pt x="460" y="509"/>
                  <a:pt x="433" y="509"/>
                </a:cubicBezTo>
                <a:close/>
                <a:moveTo>
                  <a:pt x="433" y="352"/>
                </a:moveTo>
                <a:lnTo>
                  <a:pt x="433" y="352"/>
                </a:lnTo>
                <a:cubicBezTo>
                  <a:pt x="405" y="352"/>
                  <a:pt x="383" y="330"/>
                  <a:pt x="383" y="303"/>
                </a:cubicBezTo>
                <a:cubicBezTo>
                  <a:pt x="383" y="276"/>
                  <a:pt x="405" y="253"/>
                  <a:pt x="433" y="253"/>
                </a:cubicBezTo>
                <a:cubicBezTo>
                  <a:pt x="460" y="253"/>
                  <a:pt x="482" y="276"/>
                  <a:pt x="482" y="303"/>
                </a:cubicBezTo>
                <a:cubicBezTo>
                  <a:pt x="482" y="330"/>
                  <a:pt x="460" y="352"/>
                  <a:pt x="433" y="352"/>
                </a:cubicBezTo>
                <a:close/>
                <a:moveTo>
                  <a:pt x="433" y="204"/>
                </a:moveTo>
                <a:lnTo>
                  <a:pt x="433" y="204"/>
                </a:lnTo>
                <a:cubicBezTo>
                  <a:pt x="405" y="204"/>
                  <a:pt x="383" y="182"/>
                  <a:pt x="383" y="155"/>
                </a:cubicBezTo>
                <a:cubicBezTo>
                  <a:pt x="383" y="128"/>
                  <a:pt x="405" y="106"/>
                  <a:pt x="433" y="106"/>
                </a:cubicBezTo>
                <a:cubicBezTo>
                  <a:pt x="460" y="106"/>
                  <a:pt x="482" y="128"/>
                  <a:pt x="482" y="155"/>
                </a:cubicBezTo>
                <a:cubicBezTo>
                  <a:pt x="482" y="182"/>
                  <a:pt x="460" y="204"/>
                  <a:pt x="433" y="204"/>
                </a:cubicBezTo>
                <a:close/>
                <a:moveTo>
                  <a:pt x="577" y="509"/>
                </a:moveTo>
                <a:lnTo>
                  <a:pt x="577" y="509"/>
                </a:lnTo>
                <a:cubicBezTo>
                  <a:pt x="550" y="509"/>
                  <a:pt x="528" y="487"/>
                  <a:pt x="528" y="460"/>
                </a:cubicBezTo>
                <a:cubicBezTo>
                  <a:pt x="528" y="433"/>
                  <a:pt x="550" y="411"/>
                  <a:pt x="577" y="411"/>
                </a:cubicBezTo>
                <a:cubicBezTo>
                  <a:pt x="604" y="411"/>
                  <a:pt x="626" y="433"/>
                  <a:pt x="626" y="460"/>
                </a:cubicBezTo>
                <a:cubicBezTo>
                  <a:pt x="626" y="487"/>
                  <a:pt x="604" y="509"/>
                  <a:pt x="577" y="509"/>
                </a:cubicBezTo>
                <a:close/>
                <a:moveTo>
                  <a:pt x="577" y="371"/>
                </a:moveTo>
                <a:lnTo>
                  <a:pt x="577" y="371"/>
                </a:lnTo>
                <a:cubicBezTo>
                  <a:pt x="550" y="371"/>
                  <a:pt x="528" y="348"/>
                  <a:pt x="528" y="321"/>
                </a:cubicBezTo>
                <a:cubicBezTo>
                  <a:pt x="528" y="294"/>
                  <a:pt x="550" y="272"/>
                  <a:pt x="577" y="272"/>
                </a:cubicBezTo>
                <a:cubicBezTo>
                  <a:pt x="604" y="272"/>
                  <a:pt x="626" y="294"/>
                  <a:pt x="626" y="321"/>
                </a:cubicBezTo>
                <a:cubicBezTo>
                  <a:pt x="626" y="348"/>
                  <a:pt x="604" y="371"/>
                  <a:pt x="577" y="371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 flipH="1">
            <a:off x="8334124" y="1121530"/>
            <a:ext cx="807554" cy="807552"/>
          </a:xfrm>
          <a:prstGeom prst="ellipse">
            <a:avLst/>
          </a:prstGeom>
          <a:solidFill>
            <a:srgbClr val="8EA3A4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5" name="椭圆 14"/>
          <p:cNvSpPr/>
          <p:nvPr/>
        </p:nvSpPr>
        <p:spPr>
          <a:xfrm flipH="1">
            <a:off x="10053048" y="1743695"/>
            <a:ext cx="588385" cy="588387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27000" dir="2700000" algn="tl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4165872" y="4581651"/>
            <a:ext cx="1167874" cy="1167873"/>
            <a:chOff x="3287527" y="3837144"/>
            <a:chExt cx="1705208" cy="1705206"/>
          </a:xfrm>
        </p:grpSpPr>
        <p:grpSp>
          <p:nvGrpSpPr>
            <p:cNvPr id="50" name="组合 49"/>
            <p:cNvGrpSpPr/>
            <p:nvPr/>
          </p:nvGrpSpPr>
          <p:grpSpPr>
            <a:xfrm>
              <a:off x="3287527" y="3837144"/>
              <a:ext cx="1705208" cy="1705206"/>
              <a:chOff x="3657088" y="4374707"/>
              <a:chExt cx="1455217" cy="1455215"/>
            </a:xfrm>
          </p:grpSpPr>
          <p:sp>
            <p:nvSpPr>
              <p:cNvPr id="52" name="椭圆 51"/>
              <p:cNvSpPr/>
              <p:nvPr/>
            </p:nvSpPr>
            <p:spPr>
              <a:xfrm>
                <a:off x="3657088" y="4374707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3" name="椭圆 52"/>
              <p:cNvSpPr/>
              <p:nvPr/>
            </p:nvSpPr>
            <p:spPr>
              <a:xfrm>
                <a:off x="3843002" y="4560621"/>
                <a:ext cx="1083387" cy="1083386"/>
              </a:xfrm>
              <a:prstGeom prst="ellipse">
                <a:avLst/>
              </a:prstGeom>
              <a:solidFill>
                <a:srgbClr val="56777F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1" name="TextBox 187"/>
            <p:cNvSpPr txBox="1"/>
            <p:nvPr/>
          </p:nvSpPr>
          <p:spPr>
            <a:xfrm>
              <a:off x="3569699" y="4193543"/>
              <a:ext cx="1164562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感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5085840" y="4611122"/>
            <a:ext cx="1167874" cy="1167873"/>
            <a:chOff x="4602570" y="3855087"/>
            <a:chExt cx="1705208" cy="1705206"/>
          </a:xfrm>
        </p:grpSpPr>
        <p:grpSp>
          <p:nvGrpSpPr>
            <p:cNvPr id="55" name="组合 54"/>
            <p:cNvGrpSpPr/>
            <p:nvPr/>
          </p:nvGrpSpPr>
          <p:grpSpPr>
            <a:xfrm>
              <a:off x="4602570" y="3855087"/>
              <a:ext cx="1705208" cy="1705206"/>
              <a:chOff x="4813234" y="4383308"/>
              <a:chExt cx="1455217" cy="1455215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4813234" y="4383308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>
                <a:off x="4999148" y="4569222"/>
                <a:ext cx="1083387" cy="1083386"/>
              </a:xfrm>
              <a:prstGeom prst="ellipse">
                <a:avLst/>
              </a:prstGeom>
              <a:solidFill>
                <a:srgbClr val="79777C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56" name="TextBox 187"/>
            <p:cNvSpPr txBox="1"/>
            <p:nvPr/>
          </p:nvSpPr>
          <p:spPr>
            <a:xfrm>
              <a:off x="4878325" y="4168453"/>
              <a:ext cx="1164562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谢</a:t>
              </a: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5978384" y="4585012"/>
            <a:ext cx="1167874" cy="1167873"/>
            <a:chOff x="5913855" y="3857095"/>
            <a:chExt cx="1705208" cy="1705206"/>
          </a:xfrm>
        </p:grpSpPr>
        <p:grpSp>
          <p:nvGrpSpPr>
            <p:cNvPr id="60" name="组合 59"/>
            <p:cNvGrpSpPr/>
            <p:nvPr/>
          </p:nvGrpSpPr>
          <p:grpSpPr>
            <a:xfrm>
              <a:off x="5913855" y="3857095"/>
              <a:ext cx="1705208" cy="1705206"/>
              <a:chOff x="5987903" y="4383308"/>
              <a:chExt cx="1455217" cy="1455215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5987903" y="4383308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>
                <a:off x="6173817" y="4569222"/>
                <a:ext cx="1083387" cy="1083386"/>
              </a:xfrm>
              <a:prstGeom prst="ellipse">
                <a:avLst/>
              </a:prstGeom>
              <a:solidFill>
                <a:srgbClr val="564B45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1" name="TextBox 187"/>
            <p:cNvSpPr txBox="1"/>
            <p:nvPr/>
          </p:nvSpPr>
          <p:spPr>
            <a:xfrm>
              <a:off x="6242684" y="4171029"/>
              <a:ext cx="1164561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聆</a:t>
              </a: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927366" y="4581650"/>
            <a:ext cx="1167874" cy="1167873"/>
            <a:chOff x="7225140" y="3847518"/>
            <a:chExt cx="1705208" cy="1705206"/>
          </a:xfrm>
        </p:grpSpPr>
        <p:grpSp>
          <p:nvGrpSpPr>
            <p:cNvPr id="65" name="组合 64"/>
            <p:cNvGrpSpPr/>
            <p:nvPr/>
          </p:nvGrpSpPr>
          <p:grpSpPr>
            <a:xfrm>
              <a:off x="7225140" y="3847518"/>
              <a:ext cx="1705208" cy="1705206"/>
              <a:chOff x="7116084" y="4374707"/>
              <a:chExt cx="1455217" cy="1455215"/>
            </a:xfrm>
          </p:grpSpPr>
          <p:sp>
            <p:nvSpPr>
              <p:cNvPr id="67" name="椭圆 66"/>
              <p:cNvSpPr/>
              <p:nvPr/>
            </p:nvSpPr>
            <p:spPr>
              <a:xfrm>
                <a:off x="7116084" y="4374707"/>
                <a:ext cx="1455217" cy="1455215"/>
              </a:xfrm>
              <a:prstGeom prst="ellipse">
                <a:avLst/>
              </a:prstGeom>
              <a:gradFill>
                <a:gsLst>
                  <a:gs pos="0">
                    <a:schemeClr val="bg1"/>
                  </a:gs>
                  <a:gs pos="5100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1000000" scaled="0"/>
              </a:gradFill>
              <a:ln>
                <a:noFill/>
              </a:ln>
              <a:effectLst>
                <a:outerShdw blurRad="190500" dist="635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7301998" y="4560621"/>
                <a:ext cx="1083387" cy="1083386"/>
              </a:xfrm>
              <a:prstGeom prst="ellipse">
                <a:avLst/>
              </a:prstGeom>
              <a:solidFill>
                <a:srgbClr val="F45157"/>
              </a:solidFill>
              <a:ln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6" name="TextBox 187"/>
            <p:cNvSpPr txBox="1"/>
            <p:nvPr/>
          </p:nvSpPr>
          <p:spPr>
            <a:xfrm>
              <a:off x="7547931" y="4157888"/>
              <a:ext cx="1164562" cy="1078472"/>
            </a:xfrm>
            <a:prstGeom prst="rect">
              <a:avLst/>
            </a:prstGeom>
            <a:noFill/>
          </p:spPr>
          <p:txBody>
            <a:bodyPr wrap="none" lIns="121889" tIns="60944" rIns="121889" bIns="60944" rtlCol="0">
              <a:spAutoFit/>
            </a:bodyPr>
            <a:lstStyle/>
            <a:p>
              <a:pPr algn="ctr"/>
              <a:r>
                <a:rPr lang="zh-CN" altLang="en-US" sz="4000" spc="300" dirty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听</a:t>
              </a:r>
            </a:p>
          </p:txBody>
        </p:sp>
      </p:grpSp>
      <p:pic>
        <p:nvPicPr>
          <p:cNvPr id="69" name="图片 68"/>
          <p:cNvPicPr>
            <a:picLocks noChangeAspect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0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0800000" flipH="1" flipV="1">
            <a:off x="3429877" y="5707132"/>
            <a:ext cx="5535965" cy="316567"/>
          </a:xfrm>
          <a:prstGeom prst="rect">
            <a:avLst/>
          </a:prstGeom>
        </p:spPr>
      </p:pic>
      <p:sp>
        <p:nvSpPr>
          <p:cNvPr id="70" name="TextBox 109"/>
          <p:cNvSpPr txBox="1"/>
          <p:nvPr/>
        </p:nvSpPr>
        <p:spPr>
          <a:xfrm>
            <a:off x="6585299" y="6303189"/>
            <a:ext cx="2361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竞聘人</a:t>
            </a:r>
            <a:r>
              <a:rPr lang="zh-CN" altLang="en-US" b="1" dirty="0" smtClean="0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：张无忌</a:t>
            </a:r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zh-CN" altLang="en-US" b="1" dirty="0">
              <a:solidFill>
                <a:prstClr val="black">
                  <a:lumMod val="75000"/>
                  <a:lumOff val="2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TextBox 14"/>
          <p:cNvSpPr txBox="1"/>
          <p:nvPr/>
        </p:nvSpPr>
        <p:spPr>
          <a:xfrm>
            <a:off x="3631496" y="6303189"/>
            <a:ext cx="287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b="1" dirty="0">
                <a:solidFill>
                  <a:srgbClr val="564B4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目标岗位：总裁</a:t>
            </a:r>
          </a:p>
        </p:txBody>
      </p:sp>
    </p:spTree>
    <p:extLst>
      <p:ext uri="{BB962C8B-B14F-4D97-AF65-F5344CB8AC3E}">
        <p14:creationId xmlns:p14="http://schemas.microsoft.com/office/powerpoint/2010/main" val="162841528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30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800"/>
                            </p:stCondLst>
                            <p:childTnLst>
                              <p:par>
                                <p:cTn id="4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4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4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200"/>
                            </p:stCondLst>
                            <p:childTnLst>
                              <p:par>
                                <p:cTn id="5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950"/>
                            </p:stCondLst>
                            <p:childTnLst>
                              <p:par>
                                <p:cTn id="5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700"/>
                            </p:stCondLst>
                            <p:childTnLst>
                              <p:par>
                                <p:cTn id="60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450"/>
                            </p:stCondLst>
                            <p:childTnLst>
                              <p:par>
                                <p:cTn id="6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200"/>
                            </p:stCondLst>
                            <p:childTnLst>
                              <p:par>
                                <p:cTn id="7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5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450"/>
                            </p:stCondLst>
                            <p:childTnLst>
                              <p:par>
                                <p:cTn id="8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7950"/>
                            </p:stCondLst>
                            <p:childTnLst>
                              <p:par>
                                <p:cTn id="8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70" grpId="0"/>
      <p:bldP spid="7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7418" y="3244334"/>
            <a:ext cx="3938001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☆、</a:t>
            </a:r>
            <a:r>
              <a:rPr lang="zh-CN" altLang="en-US" dirty="0" smtClean="0"/>
              <a:t>龍   分享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50395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204333" y="2142103"/>
            <a:ext cx="2593829" cy="2593829"/>
            <a:chOff x="2204333" y="2142103"/>
            <a:chExt cx="2593829" cy="2593829"/>
          </a:xfrm>
        </p:grpSpPr>
        <p:grpSp>
          <p:nvGrpSpPr>
            <p:cNvPr id="50" name="组合 49"/>
            <p:cNvGrpSpPr/>
            <p:nvPr/>
          </p:nvGrpSpPr>
          <p:grpSpPr>
            <a:xfrm>
              <a:off x="2204333" y="2142103"/>
              <a:ext cx="2593829" cy="2593829"/>
              <a:chOff x="4375617" y="2632761"/>
              <a:chExt cx="1621974" cy="1621974"/>
            </a:xfrm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grpSpPr>
          <p:grpSp>
            <p:nvGrpSpPr>
              <p:cNvPr id="52" name="组合 51"/>
              <p:cNvGrpSpPr/>
              <p:nvPr/>
            </p:nvGrpSpPr>
            <p:grpSpPr>
              <a:xfrm>
                <a:off x="4375617" y="2632761"/>
                <a:ext cx="1621974" cy="1621974"/>
                <a:chOff x="1308516" y="2395968"/>
                <a:chExt cx="1621974" cy="1621974"/>
              </a:xfrm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100000">
                      <a:schemeClr val="bg1">
                        <a:lumMod val="81000"/>
                      </a:schemeClr>
                    </a:gs>
                    <a:gs pos="0">
                      <a:schemeClr val="bg1">
                        <a:lumMod val="99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0">
                      <a:schemeClr val="bg1">
                        <a:lumMod val="87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softEdge rad="3048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308516" y="2395968"/>
                  <a:ext cx="1621974" cy="1621974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83000"/>
                      </a:schemeClr>
                    </a:gs>
                    <a:gs pos="0">
                      <a:schemeClr val="bg1">
                        <a:lumMod val="97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椭圆 52"/>
              <p:cNvSpPr/>
              <p:nvPr/>
            </p:nvSpPr>
            <p:spPr>
              <a:xfrm>
                <a:off x="4675652" y="2932796"/>
                <a:ext cx="1021905" cy="1021905"/>
              </a:xfrm>
              <a:prstGeom prst="ellipse">
                <a:avLst/>
              </a:prstGeom>
              <a:solidFill>
                <a:srgbClr val="56777F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2975060" y="3004234"/>
              <a:ext cx="1159292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01</a:t>
              </a:r>
              <a:endParaRPr lang="en-US" altLang="zh-CN" sz="5400" b="1" dirty="0">
                <a:solidFill>
                  <a:schemeClr val="bg1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31101" y="2796834"/>
            <a:ext cx="5070522" cy="1249540"/>
            <a:chOff x="5331101" y="2796834"/>
            <a:chExt cx="5070522" cy="1249540"/>
          </a:xfrm>
        </p:grpSpPr>
        <p:sp>
          <p:nvSpPr>
            <p:cNvPr id="58" name="圆角矩形 57"/>
            <p:cNvSpPr/>
            <p:nvPr/>
          </p:nvSpPr>
          <p:spPr>
            <a:xfrm>
              <a:off x="5331101" y="2796834"/>
              <a:ext cx="5070522" cy="12495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6777F"/>
                </a:gs>
                <a:gs pos="100000">
                  <a:srgbClr val="638A93"/>
                </a:gs>
              </a:gsLst>
              <a:lin ang="5400000" scaled="0"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5622089" y="2944924"/>
              <a:ext cx="4488545" cy="95335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56777F"/>
                </a:gs>
                <a:gs pos="100000">
                  <a:srgbClr val="638A93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6382621" y="2907671"/>
              <a:ext cx="2967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5400" b="1" kern="0" dirty="0">
                  <a:solidFill>
                    <a:srgbClr val="FBFBFB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个人简历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2502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86608" y="994328"/>
            <a:ext cx="10198578" cy="4882944"/>
            <a:chOff x="1363302" y="1365525"/>
            <a:chExt cx="9457097" cy="4347774"/>
          </a:xfrm>
        </p:grpSpPr>
        <p:sp>
          <p:nvSpPr>
            <p:cNvPr id="3" name="圆角矩形 2"/>
            <p:cNvSpPr/>
            <p:nvPr/>
          </p:nvSpPr>
          <p:spPr>
            <a:xfrm>
              <a:off x="1394459" y="1380931"/>
              <a:ext cx="9402129" cy="4312638"/>
            </a:xfrm>
            <a:prstGeom prst="roundRect">
              <a:avLst>
                <a:gd name="adj" fmla="val 7029"/>
              </a:avLst>
            </a:prstGeom>
            <a:noFill/>
            <a:ln w="25400">
              <a:solidFill>
                <a:srgbClr val="8EA3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363302" y="1365525"/>
              <a:ext cx="9457097" cy="4347774"/>
            </a:xfrm>
            <a:prstGeom prst="roundRect">
              <a:avLst>
                <a:gd name="adj" fmla="val 7380"/>
              </a:avLst>
            </a:prstGeom>
            <a:noFill/>
            <a:ln w="25400">
              <a:solidFill>
                <a:srgbClr val="564B4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" name="椭圆 4"/>
          <p:cNvSpPr/>
          <p:nvPr/>
        </p:nvSpPr>
        <p:spPr>
          <a:xfrm flipH="1">
            <a:off x="10637850" y="5904468"/>
            <a:ext cx="427706" cy="427708"/>
          </a:xfrm>
          <a:prstGeom prst="ellipse">
            <a:avLst/>
          </a:prstGeom>
          <a:solidFill>
            <a:srgbClr val="8EA3A4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flipH="1">
            <a:off x="10741437" y="5142121"/>
            <a:ext cx="887497" cy="887497"/>
          </a:xfrm>
          <a:prstGeom prst="ellipse">
            <a:avLst/>
          </a:prstGeom>
          <a:solidFill>
            <a:srgbClr val="56777F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 flipH="1">
            <a:off x="657731" y="668095"/>
            <a:ext cx="1173155" cy="1173159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 flipH="1">
            <a:off x="650972" y="1718638"/>
            <a:ext cx="646872" cy="646870"/>
          </a:xfrm>
          <a:prstGeom prst="ellipse">
            <a:avLst/>
          </a:prstGeom>
          <a:solidFill>
            <a:srgbClr val="564B45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 flipH="1">
            <a:off x="1996113" y="668095"/>
            <a:ext cx="471312" cy="471314"/>
          </a:xfrm>
          <a:prstGeom prst="ellipse">
            <a:avLst/>
          </a:prstGeom>
          <a:solidFill>
            <a:srgbClr val="79777C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 flipH="1">
            <a:off x="10016164" y="5636221"/>
            <a:ext cx="482103" cy="482101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" name="TextBox 4"/>
          <p:cNvSpPr txBox="1"/>
          <p:nvPr/>
        </p:nvSpPr>
        <p:spPr>
          <a:xfrm>
            <a:off x="657730" y="1167984"/>
            <a:ext cx="114166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rgbClr val="FEFEF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自荐信</a:t>
            </a:r>
          </a:p>
        </p:txBody>
      </p:sp>
      <p:sp>
        <p:nvSpPr>
          <p:cNvPr id="12" name="椭圆 11"/>
          <p:cNvSpPr/>
          <p:nvPr/>
        </p:nvSpPr>
        <p:spPr>
          <a:xfrm flipH="1">
            <a:off x="10967936" y="4552241"/>
            <a:ext cx="434498" cy="434501"/>
          </a:xfrm>
          <a:prstGeom prst="ellipse">
            <a:avLst/>
          </a:prstGeom>
          <a:solidFill>
            <a:srgbClr val="564B45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>
            <a:off x="1004723" y="871121"/>
            <a:ext cx="447675" cy="268288"/>
          </a:xfrm>
          <a:custGeom>
            <a:avLst/>
            <a:gdLst>
              <a:gd name="T0" fmla="*/ 33 w 1215"/>
              <a:gd name="T1" fmla="*/ 14 h 696"/>
              <a:gd name="T2" fmla="*/ 607 w 1215"/>
              <a:gd name="T3" fmla="*/ 425 h 696"/>
              <a:gd name="T4" fmla="*/ 1164 w 1215"/>
              <a:gd name="T5" fmla="*/ 5 h 696"/>
              <a:gd name="T6" fmla="*/ 1137 w 1215"/>
              <a:gd name="T7" fmla="*/ 0 h 696"/>
              <a:gd name="T8" fmla="*/ 78 w 1215"/>
              <a:gd name="T9" fmla="*/ 0 h 696"/>
              <a:gd name="T10" fmla="*/ 33 w 1215"/>
              <a:gd name="T11" fmla="*/ 14 h 696"/>
              <a:gd name="T12" fmla="*/ 883 w 1215"/>
              <a:gd name="T13" fmla="*/ 281 h 696"/>
              <a:gd name="T14" fmla="*/ 1185 w 1215"/>
              <a:gd name="T15" fmla="*/ 680 h 696"/>
              <a:gd name="T16" fmla="*/ 1215 w 1215"/>
              <a:gd name="T17" fmla="*/ 619 h 696"/>
              <a:gd name="T18" fmla="*/ 1215 w 1215"/>
              <a:gd name="T19" fmla="*/ 78 h 696"/>
              <a:gd name="T20" fmla="*/ 1205 w 1215"/>
              <a:gd name="T21" fmla="*/ 39 h 696"/>
              <a:gd name="T22" fmla="*/ 883 w 1215"/>
              <a:gd name="T23" fmla="*/ 281 h 696"/>
              <a:gd name="T24" fmla="*/ 608 w 1215"/>
              <a:gd name="T25" fmla="*/ 483 h 696"/>
              <a:gd name="T26" fmla="*/ 592 w 1215"/>
              <a:gd name="T27" fmla="*/ 478 h 696"/>
              <a:gd name="T28" fmla="*/ 378 w 1215"/>
              <a:gd name="T29" fmla="*/ 325 h 696"/>
              <a:gd name="T30" fmla="*/ 103 w 1215"/>
              <a:gd name="T31" fmla="*/ 696 h 696"/>
              <a:gd name="T32" fmla="*/ 1134 w 1215"/>
              <a:gd name="T33" fmla="*/ 696 h 696"/>
              <a:gd name="T34" fmla="*/ 842 w 1215"/>
              <a:gd name="T35" fmla="*/ 313 h 696"/>
              <a:gd name="T36" fmla="*/ 623 w 1215"/>
              <a:gd name="T37" fmla="*/ 478 h 696"/>
              <a:gd name="T38" fmla="*/ 608 w 1215"/>
              <a:gd name="T39" fmla="*/ 483 h 696"/>
              <a:gd name="T40" fmla="*/ 0 w 1215"/>
              <a:gd name="T41" fmla="*/ 78 h 696"/>
              <a:gd name="T42" fmla="*/ 0 w 1215"/>
              <a:gd name="T43" fmla="*/ 619 h 696"/>
              <a:gd name="T44" fmla="*/ 47 w 1215"/>
              <a:gd name="T45" fmla="*/ 690 h 696"/>
              <a:gd name="T46" fmla="*/ 336 w 1215"/>
              <a:gd name="T47" fmla="*/ 294 h 696"/>
              <a:gd name="T48" fmla="*/ 3 w 1215"/>
              <a:gd name="T49" fmla="*/ 56 h 696"/>
              <a:gd name="T50" fmla="*/ 0 w 1215"/>
              <a:gd name="T51" fmla="*/ 78 h 6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215" h="696">
                <a:moveTo>
                  <a:pt x="33" y="14"/>
                </a:moveTo>
                <a:lnTo>
                  <a:pt x="607" y="425"/>
                </a:lnTo>
                <a:lnTo>
                  <a:pt x="1164" y="5"/>
                </a:lnTo>
                <a:cubicBezTo>
                  <a:pt x="1156" y="2"/>
                  <a:pt x="1147" y="0"/>
                  <a:pt x="1137" y="0"/>
                </a:cubicBezTo>
                <a:lnTo>
                  <a:pt x="78" y="0"/>
                </a:lnTo>
                <a:cubicBezTo>
                  <a:pt x="61" y="0"/>
                  <a:pt x="46" y="5"/>
                  <a:pt x="33" y="14"/>
                </a:cubicBezTo>
                <a:close/>
                <a:moveTo>
                  <a:pt x="883" y="281"/>
                </a:moveTo>
                <a:lnTo>
                  <a:pt x="1185" y="680"/>
                </a:lnTo>
                <a:cubicBezTo>
                  <a:pt x="1203" y="666"/>
                  <a:pt x="1215" y="644"/>
                  <a:pt x="1215" y="619"/>
                </a:cubicBezTo>
                <a:lnTo>
                  <a:pt x="1215" y="78"/>
                </a:lnTo>
                <a:cubicBezTo>
                  <a:pt x="1215" y="64"/>
                  <a:pt x="1211" y="50"/>
                  <a:pt x="1205" y="39"/>
                </a:cubicBezTo>
                <a:lnTo>
                  <a:pt x="883" y="281"/>
                </a:lnTo>
                <a:close/>
                <a:moveTo>
                  <a:pt x="608" y="483"/>
                </a:moveTo>
                <a:cubicBezTo>
                  <a:pt x="602" y="483"/>
                  <a:pt x="597" y="481"/>
                  <a:pt x="592" y="478"/>
                </a:cubicBezTo>
                <a:lnTo>
                  <a:pt x="378" y="325"/>
                </a:lnTo>
                <a:lnTo>
                  <a:pt x="103" y="696"/>
                </a:lnTo>
                <a:lnTo>
                  <a:pt x="1134" y="696"/>
                </a:lnTo>
                <a:lnTo>
                  <a:pt x="842" y="313"/>
                </a:lnTo>
                <a:lnTo>
                  <a:pt x="623" y="478"/>
                </a:lnTo>
                <a:cubicBezTo>
                  <a:pt x="618" y="481"/>
                  <a:pt x="613" y="483"/>
                  <a:pt x="608" y="483"/>
                </a:cubicBezTo>
                <a:close/>
                <a:moveTo>
                  <a:pt x="0" y="78"/>
                </a:moveTo>
                <a:lnTo>
                  <a:pt x="0" y="619"/>
                </a:lnTo>
                <a:cubicBezTo>
                  <a:pt x="0" y="651"/>
                  <a:pt x="20" y="678"/>
                  <a:pt x="47" y="690"/>
                </a:cubicBezTo>
                <a:lnTo>
                  <a:pt x="336" y="294"/>
                </a:lnTo>
                <a:lnTo>
                  <a:pt x="3" y="56"/>
                </a:lnTo>
                <a:cubicBezTo>
                  <a:pt x="1" y="63"/>
                  <a:pt x="0" y="70"/>
                  <a:pt x="0" y="78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618432" y="1718638"/>
            <a:ext cx="9178766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eaLnBrk="1" hangingPunct="1"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感谢您在百忙之中审阅我的简历，在对贵公司的初步了解和对自身情况的分析后，我希望能加入到这个大家庭中，共同奋斗！</a:t>
            </a:r>
          </a:p>
          <a:p>
            <a:pPr algn="just" eaLnBrk="1" hangingPunct="1"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我叫张无忌，是某某大学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2015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年市场营销专业的应届毕业生。四年来，在师友的严格教益及个人的努力下，我具备了扎实的专业基础知识，系统地掌握了市场营销工作有关理论；具备较好的英语听、说、读、写、译等能力；特别是能熟练操作计算机办公软件，十分擅长制作</a:t>
            </a:r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。同时，我利用课余时间广泛地涉猎了大量书籍，不但充实了自己，也培养了自己多方面的技能。</a:t>
            </a:r>
          </a:p>
          <a:p>
            <a:pPr algn="just" eaLnBrk="1" hangingPunct="1"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此外，我还积极地参加各种社会活动，抓住每一个机会，锻炼自己。大学四年，我深深地感受到，与优秀学者共事，使我在竞争中获益；向实际困难挑战，让我在挫折中成长。我热爱贵单位所从事的事业，殷切地期望能够在您的领导下，为这一光荣的事业添砖加瓦；并且在实践中不断学习、进步。</a:t>
            </a:r>
          </a:p>
          <a:p>
            <a:pPr algn="just" eaLnBrk="1" hangingPunct="1"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感谢您审阅我的简历，如果您能选择我，对我将是一次宝贵的学习、工作、成长的机会；如果未能选择我，意味着我将要付出更多的努力，对我也是一次成长经历！</a:t>
            </a:r>
          </a:p>
          <a:p>
            <a:pPr algn="just">
              <a:spcAft>
                <a:spcPts val="1200"/>
              </a:spcAft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祝愿贵单位事业蒸蒸日上！</a:t>
            </a:r>
            <a:endParaRPr lang="en-US" altLang="zh-CN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23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9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"/>
                            </p:stCondLst>
                            <p:childTnLst>
                              <p:par>
                                <p:cTn id="24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0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 animBg="1"/>
      <p:bldP spid="13" grpId="0" animBg="1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基本信息</a:t>
            </a:r>
            <a:r>
              <a:rPr lang="en-US" altLang="zh-CN" dirty="0"/>
              <a:t>| Resume</a:t>
            </a:r>
            <a:endParaRPr lang="zh-CN" altLang="en-US" dirty="0"/>
          </a:p>
        </p:txBody>
      </p:sp>
      <p:sp>
        <p:nvSpPr>
          <p:cNvPr id="34" name="矩形 33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flipH="1">
            <a:off x="5755192" y="3055405"/>
            <a:ext cx="395592" cy="395594"/>
          </a:xfrm>
          <a:prstGeom prst="ellipse">
            <a:avLst/>
          </a:prstGeom>
          <a:solidFill>
            <a:srgbClr val="8EA3A4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0" name="TextBox 11"/>
          <p:cNvSpPr txBox="1"/>
          <p:nvPr/>
        </p:nvSpPr>
        <p:spPr>
          <a:xfrm>
            <a:off x="2642790" y="2085654"/>
            <a:ext cx="2340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 smtClean="0">
                <a:solidFill>
                  <a:srgbClr val="56777F"/>
                </a:solidFill>
                <a:latin typeface="+mj-ea"/>
                <a:ea typeface="+mj-ea"/>
              </a:rPr>
              <a:t>张无忌</a:t>
            </a:r>
            <a:endParaRPr lang="zh-CN" altLang="en-US" sz="3200" b="1" dirty="0">
              <a:solidFill>
                <a:srgbClr val="56777F"/>
              </a:solidFill>
              <a:latin typeface="+mj-ea"/>
              <a:ea typeface="+mj-ea"/>
            </a:endParaRPr>
          </a:p>
        </p:txBody>
      </p:sp>
      <p:sp>
        <p:nvSpPr>
          <p:cNvPr id="41" name="Text Box 13"/>
          <p:cNvSpPr txBox="1">
            <a:spLocks noChangeArrowheads="1"/>
          </p:cNvSpPr>
          <p:nvPr/>
        </p:nvSpPr>
        <p:spPr bwMode="auto">
          <a:xfrm>
            <a:off x="1518203" y="2908974"/>
            <a:ext cx="385544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学历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：本科、文学学士学位</a:t>
            </a:r>
          </a:p>
        </p:txBody>
      </p:sp>
      <p:sp>
        <p:nvSpPr>
          <p:cNvPr id="42" name="Text Box 14"/>
          <p:cNvSpPr txBox="1">
            <a:spLocks noChangeArrowheads="1"/>
          </p:cNvSpPr>
          <p:nvPr/>
        </p:nvSpPr>
        <p:spPr bwMode="auto">
          <a:xfrm>
            <a:off x="1518203" y="3317595"/>
            <a:ext cx="38554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专业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：湖北科技学院，行政管理</a:t>
            </a:r>
          </a:p>
        </p:txBody>
      </p:sp>
      <p:sp>
        <p:nvSpPr>
          <p:cNvPr id="43" name="Text Box 15"/>
          <p:cNvSpPr txBox="1">
            <a:spLocks noChangeArrowheads="1"/>
          </p:cNvSpPr>
          <p:nvPr/>
        </p:nvSpPr>
        <p:spPr bwMode="auto">
          <a:xfrm>
            <a:off x="1518203" y="3726216"/>
            <a:ext cx="38554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籍贯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：湖北省武汉市</a:t>
            </a:r>
          </a:p>
        </p:txBody>
      </p: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1518203" y="4134837"/>
            <a:ext cx="38554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身高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176CM       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体重：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73KG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 Box 17"/>
          <p:cNvSpPr txBox="1">
            <a:spLocks noChangeArrowheads="1"/>
          </p:cNvSpPr>
          <p:nvPr/>
        </p:nvSpPr>
        <p:spPr bwMode="auto">
          <a:xfrm>
            <a:off x="1518203" y="4543458"/>
            <a:ext cx="3855447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出生年月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1985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  <p:sp>
        <p:nvSpPr>
          <p:cNvPr id="46" name="椭圆 45"/>
          <p:cNvSpPr/>
          <p:nvPr/>
        </p:nvSpPr>
        <p:spPr bwMode="auto">
          <a:xfrm>
            <a:off x="1057058" y="1478280"/>
            <a:ext cx="4573526" cy="4573526"/>
          </a:xfrm>
          <a:prstGeom prst="ellipse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 flipH="1">
            <a:off x="1500846" y="1468756"/>
            <a:ext cx="990752" cy="990748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8" name="Freeform 5"/>
          <p:cNvSpPr>
            <a:spLocks noEditPoints="1"/>
          </p:cNvSpPr>
          <p:nvPr/>
        </p:nvSpPr>
        <p:spPr bwMode="auto">
          <a:xfrm>
            <a:off x="1672249" y="1727437"/>
            <a:ext cx="647945" cy="473384"/>
          </a:xfrm>
          <a:custGeom>
            <a:avLst/>
            <a:gdLst>
              <a:gd name="T0" fmla="*/ 1038 w 1184"/>
              <a:gd name="T1" fmla="*/ 312 h 826"/>
              <a:gd name="T2" fmla="*/ 1153 w 1184"/>
              <a:gd name="T3" fmla="*/ 370 h 826"/>
              <a:gd name="T4" fmla="*/ 983 w 1184"/>
              <a:gd name="T5" fmla="*/ 530 h 826"/>
              <a:gd name="T6" fmla="*/ 890 w 1184"/>
              <a:gd name="T7" fmla="*/ 397 h 826"/>
              <a:gd name="T8" fmla="*/ 816 w 1184"/>
              <a:gd name="T9" fmla="*/ 397 h 826"/>
              <a:gd name="T10" fmla="*/ 932 w 1184"/>
              <a:gd name="T11" fmla="*/ 351 h 826"/>
              <a:gd name="T12" fmla="*/ 902 w 1184"/>
              <a:gd name="T13" fmla="*/ 260 h 826"/>
              <a:gd name="T14" fmla="*/ 895 w 1184"/>
              <a:gd name="T15" fmla="*/ 63 h 826"/>
              <a:gd name="T16" fmla="*/ 1123 w 1184"/>
              <a:gd name="T17" fmla="*/ 256 h 826"/>
              <a:gd name="T18" fmla="*/ 376 w 1184"/>
              <a:gd name="T19" fmla="*/ 462 h 826"/>
              <a:gd name="T20" fmla="*/ 280 w 1184"/>
              <a:gd name="T21" fmla="*/ 750 h 826"/>
              <a:gd name="T22" fmla="*/ 866 w 1184"/>
              <a:gd name="T23" fmla="*/ 458 h 826"/>
              <a:gd name="T24" fmla="*/ 752 w 1184"/>
              <a:gd name="T25" fmla="*/ 452 h 826"/>
              <a:gd name="T26" fmla="*/ 763 w 1184"/>
              <a:gd name="T27" fmla="*/ 317 h 826"/>
              <a:gd name="T28" fmla="*/ 794 w 1184"/>
              <a:gd name="T29" fmla="*/ 236 h 826"/>
              <a:gd name="T30" fmla="*/ 788 w 1184"/>
              <a:gd name="T31" fmla="*/ 226 h 826"/>
              <a:gd name="T32" fmla="*/ 735 w 1184"/>
              <a:gd name="T33" fmla="*/ 52 h 826"/>
              <a:gd name="T34" fmla="*/ 456 w 1184"/>
              <a:gd name="T35" fmla="*/ 224 h 826"/>
              <a:gd name="T36" fmla="*/ 447 w 1184"/>
              <a:gd name="T37" fmla="*/ 230 h 826"/>
              <a:gd name="T38" fmla="*/ 455 w 1184"/>
              <a:gd name="T39" fmla="*/ 290 h 826"/>
              <a:gd name="T40" fmla="*/ 521 w 1184"/>
              <a:gd name="T41" fmla="*/ 390 h 826"/>
              <a:gd name="T42" fmla="*/ 450 w 1184"/>
              <a:gd name="T43" fmla="*/ 462 h 826"/>
              <a:gd name="T44" fmla="*/ 67 w 1184"/>
              <a:gd name="T45" fmla="*/ 317 h 826"/>
              <a:gd name="T46" fmla="*/ 118 w 1184"/>
              <a:gd name="T47" fmla="*/ 317 h 826"/>
              <a:gd name="T48" fmla="*/ 168 w 1184"/>
              <a:gd name="T49" fmla="*/ 267 h 826"/>
              <a:gd name="T50" fmla="*/ 122 w 1184"/>
              <a:gd name="T51" fmla="*/ 197 h 826"/>
              <a:gd name="T52" fmla="*/ 116 w 1184"/>
              <a:gd name="T53" fmla="*/ 155 h 826"/>
              <a:gd name="T54" fmla="*/ 122 w 1184"/>
              <a:gd name="T55" fmla="*/ 151 h 826"/>
              <a:gd name="T56" fmla="*/ 316 w 1184"/>
              <a:gd name="T57" fmla="*/ 32 h 826"/>
              <a:gd name="T58" fmla="*/ 353 w 1184"/>
              <a:gd name="T59" fmla="*/ 153 h 826"/>
              <a:gd name="T60" fmla="*/ 357 w 1184"/>
              <a:gd name="T61" fmla="*/ 160 h 826"/>
              <a:gd name="T62" fmla="*/ 336 w 1184"/>
              <a:gd name="T63" fmla="*/ 216 h 826"/>
              <a:gd name="T64" fmla="*/ 328 w 1184"/>
              <a:gd name="T65" fmla="*/ 310 h 826"/>
              <a:gd name="T66" fmla="*/ 399 w 1184"/>
              <a:gd name="T67" fmla="*/ 314 h 826"/>
              <a:gd name="T68" fmla="*/ 451 w 1184"/>
              <a:gd name="T69" fmla="*/ 401 h 826"/>
              <a:gd name="T70" fmla="*/ 376 w 1184"/>
              <a:gd name="T71" fmla="*/ 401 h 826"/>
              <a:gd name="T72" fmla="*/ 336 w 1184"/>
              <a:gd name="T73" fmla="*/ 416 h 826"/>
              <a:gd name="T74" fmla="*/ 0 w 1184"/>
              <a:gd name="T75" fmla="*/ 517 h 8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84" h="826">
                <a:moveTo>
                  <a:pt x="1082" y="260"/>
                </a:moveTo>
                <a:cubicBezTo>
                  <a:pt x="1073" y="280"/>
                  <a:pt x="1058" y="298"/>
                  <a:pt x="1038" y="312"/>
                </a:cubicBezTo>
                <a:cubicBezTo>
                  <a:pt x="1044" y="332"/>
                  <a:pt x="1047" y="339"/>
                  <a:pt x="1052" y="351"/>
                </a:cubicBezTo>
                <a:cubicBezTo>
                  <a:pt x="1064" y="351"/>
                  <a:pt x="1147" y="356"/>
                  <a:pt x="1153" y="370"/>
                </a:cubicBezTo>
                <a:cubicBezTo>
                  <a:pt x="1182" y="405"/>
                  <a:pt x="1184" y="467"/>
                  <a:pt x="1178" y="499"/>
                </a:cubicBezTo>
                <a:cubicBezTo>
                  <a:pt x="1132" y="520"/>
                  <a:pt x="1057" y="531"/>
                  <a:pt x="983" y="530"/>
                </a:cubicBezTo>
                <a:cubicBezTo>
                  <a:pt x="964" y="484"/>
                  <a:pt x="939" y="442"/>
                  <a:pt x="908" y="414"/>
                </a:cubicBezTo>
                <a:lnTo>
                  <a:pt x="890" y="397"/>
                </a:lnTo>
                <a:lnTo>
                  <a:pt x="866" y="397"/>
                </a:lnTo>
                <a:cubicBezTo>
                  <a:pt x="849" y="397"/>
                  <a:pt x="832" y="397"/>
                  <a:pt x="816" y="397"/>
                </a:cubicBezTo>
                <a:cubicBezTo>
                  <a:pt x="820" y="387"/>
                  <a:pt x="825" y="378"/>
                  <a:pt x="832" y="370"/>
                </a:cubicBezTo>
                <a:cubicBezTo>
                  <a:pt x="837" y="356"/>
                  <a:pt x="920" y="351"/>
                  <a:pt x="932" y="351"/>
                </a:cubicBezTo>
                <a:cubicBezTo>
                  <a:pt x="937" y="338"/>
                  <a:pt x="940" y="325"/>
                  <a:pt x="943" y="311"/>
                </a:cubicBezTo>
                <a:cubicBezTo>
                  <a:pt x="923" y="298"/>
                  <a:pt x="910" y="280"/>
                  <a:pt x="902" y="260"/>
                </a:cubicBezTo>
                <a:cubicBezTo>
                  <a:pt x="893" y="259"/>
                  <a:pt x="871" y="260"/>
                  <a:pt x="862" y="259"/>
                </a:cubicBezTo>
                <a:cubicBezTo>
                  <a:pt x="851" y="189"/>
                  <a:pt x="866" y="87"/>
                  <a:pt x="895" y="63"/>
                </a:cubicBezTo>
                <a:cubicBezTo>
                  <a:pt x="937" y="29"/>
                  <a:pt x="1040" y="27"/>
                  <a:pt x="1082" y="58"/>
                </a:cubicBezTo>
                <a:cubicBezTo>
                  <a:pt x="1113" y="81"/>
                  <a:pt x="1133" y="192"/>
                  <a:pt x="1123" y="256"/>
                </a:cubicBezTo>
                <a:cubicBezTo>
                  <a:pt x="1118" y="259"/>
                  <a:pt x="1088" y="257"/>
                  <a:pt x="1082" y="260"/>
                </a:cubicBezTo>
                <a:close/>
                <a:moveTo>
                  <a:pt x="376" y="462"/>
                </a:moveTo>
                <a:lnTo>
                  <a:pt x="376" y="462"/>
                </a:lnTo>
                <a:cubicBezTo>
                  <a:pt x="296" y="532"/>
                  <a:pt x="282" y="669"/>
                  <a:pt x="280" y="750"/>
                </a:cubicBezTo>
                <a:cubicBezTo>
                  <a:pt x="358" y="826"/>
                  <a:pt x="856" y="822"/>
                  <a:pt x="959" y="750"/>
                </a:cubicBezTo>
                <a:cubicBezTo>
                  <a:pt x="969" y="658"/>
                  <a:pt x="929" y="518"/>
                  <a:pt x="866" y="458"/>
                </a:cubicBezTo>
                <a:cubicBezTo>
                  <a:pt x="842" y="458"/>
                  <a:pt x="819" y="458"/>
                  <a:pt x="798" y="458"/>
                </a:cubicBezTo>
                <a:cubicBezTo>
                  <a:pt x="779" y="460"/>
                  <a:pt x="764" y="458"/>
                  <a:pt x="752" y="452"/>
                </a:cubicBezTo>
                <a:cubicBezTo>
                  <a:pt x="738" y="438"/>
                  <a:pt x="730" y="415"/>
                  <a:pt x="724" y="386"/>
                </a:cubicBezTo>
                <a:cubicBezTo>
                  <a:pt x="741" y="367"/>
                  <a:pt x="755" y="343"/>
                  <a:pt x="763" y="317"/>
                </a:cubicBezTo>
                <a:cubicBezTo>
                  <a:pt x="773" y="311"/>
                  <a:pt x="781" y="302"/>
                  <a:pt x="786" y="289"/>
                </a:cubicBezTo>
                <a:cubicBezTo>
                  <a:pt x="791" y="275"/>
                  <a:pt x="794" y="257"/>
                  <a:pt x="794" y="236"/>
                </a:cubicBezTo>
                <a:lnTo>
                  <a:pt x="793" y="230"/>
                </a:lnTo>
                <a:lnTo>
                  <a:pt x="788" y="226"/>
                </a:lnTo>
                <a:cubicBezTo>
                  <a:pt x="786" y="224"/>
                  <a:pt x="783" y="223"/>
                  <a:pt x="781" y="222"/>
                </a:cubicBezTo>
                <a:cubicBezTo>
                  <a:pt x="792" y="139"/>
                  <a:pt x="777" y="84"/>
                  <a:pt x="735" y="52"/>
                </a:cubicBezTo>
                <a:cubicBezTo>
                  <a:pt x="672" y="7"/>
                  <a:pt x="555" y="7"/>
                  <a:pt x="493" y="58"/>
                </a:cubicBezTo>
                <a:cubicBezTo>
                  <a:pt x="454" y="90"/>
                  <a:pt x="443" y="132"/>
                  <a:pt x="456" y="224"/>
                </a:cubicBezTo>
                <a:cubicBezTo>
                  <a:pt x="455" y="224"/>
                  <a:pt x="454" y="225"/>
                  <a:pt x="452" y="226"/>
                </a:cubicBezTo>
                <a:lnTo>
                  <a:pt x="447" y="230"/>
                </a:lnTo>
                <a:lnTo>
                  <a:pt x="447" y="236"/>
                </a:lnTo>
                <a:cubicBezTo>
                  <a:pt x="446" y="258"/>
                  <a:pt x="449" y="276"/>
                  <a:pt x="455" y="290"/>
                </a:cubicBezTo>
                <a:cubicBezTo>
                  <a:pt x="460" y="303"/>
                  <a:pt x="468" y="312"/>
                  <a:pt x="479" y="317"/>
                </a:cubicBezTo>
                <a:cubicBezTo>
                  <a:pt x="487" y="345"/>
                  <a:pt x="502" y="371"/>
                  <a:pt x="521" y="390"/>
                </a:cubicBezTo>
                <a:cubicBezTo>
                  <a:pt x="516" y="413"/>
                  <a:pt x="510" y="431"/>
                  <a:pt x="501" y="445"/>
                </a:cubicBezTo>
                <a:cubicBezTo>
                  <a:pt x="489" y="459"/>
                  <a:pt x="472" y="464"/>
                  <a:pt x="450" y="462"/>
                </a:cubicBezTo>
                <a:cubicBezTo>
                  <a:pt x="427" y="462"/>
                  <a:pt x="403" y="462"/>
                  <a:pt x="376" y="462"/>
                </a:cubicBezTo>
                <a:close/>
                <a:moveTo>
                  <a:pt x="67" y="317"/>
                </a:moveTo>
                <a:lnTo>
                  <a:pt x="67" y="317"/>
                </a:lnTo>
                <a:cubicBezTo>
                  <a:pt x="86" y="317"/>
                  <a:pt x="102" y="317"/>
                  <a:pt x="118" y="317"/>
                </a:cubicBezTo>
                <a:cubicBezTo>
                  <a:pt x="133" y="318"/>
                  <a:pt x="145" y="315"/>
                  <a:pt x="153" y="305"/>
                </a:cubicBezTo>
                <a:cubicBezTo>
                  <a:pt x="160" y="296"/>
                  <a:pt x="164" y="283"/>
                  <a:pt x="168" y="267"/>
                </a:cubicBezTo>
                <a:cubicBezTo>
                  <a:pt x="155" y="253"/>
                  <a:pt x="144" y="236"/>
                  <a:pt x="138" y="216"/>
                </a:cubicBezTo>
                <a:cubicBezTo>
                  <a:pt x="131" y="213"/>
                  <a:pt x="125" y="206"/>
                  <a:pt x="122" y="197"/>
                </a:cubicBezTo>
                <a:cubicBezTo>
                  <a:pt x="118" y="188"/>
                  <a:pt x="116" y="175"/>
                  <a:pt x="116" y="160"/>
                </a:cubicBezTo>
                <a:lnTo>
                  <a:pt x="116" y="155"/>
                </a:lnTo>
                <a:lnTo>
                  <a:pt x="120" y="153"/>
                </a:lnTo>
                <a:cubicBezTo>
                  <a:pt x="121" y="152"/>
                  <a:pt x="122" y="152"/>
                  <a:pt x="122" y="151"/>
                </a:cubicBezTo>
                <a:cubicBezTo>
                  <a:pt x="114" y="88"/>
                  <a:pt x="121" y="59"/>
                  <a:pt x="149" y="36"/>
                </a:cubicBezTo>
                <a:cubicBezTo>
                  <a:pt x="191" y="1"/>
                  <a:pt x="273" y="0"/>
                  <a:pt x="316" y="32"/>
                </a:cubicBezTo>
                <a:cubicBezTo>
                  <a:pt x="346" y="54"/>
                  <a:pt x="357" y="92"/>
                  <a:pt x="349" y="150"/>
                </a:cubicBezTo>
                <a:cubicBezTo>
                  <a:pt x="350" y="151"/>
                  <a:pt x="352" y="152"/>
                  <a:pt x="353" y="153"/>
                </a:cubicBezTo>
                <a:lnTo>
                  <a:pt x="357" y="155"/>
                </a:lnTo>
                <a:lnTo>
                  <a:pt x="357" y="160"/>
                </a:lnTo>
                <a:cubicBezTo>
                  <a:pt x="357" y="175"/>
                  <a:pt x="356" y="187"/>
                  <a:pt x="352" y="197"/>
                </a:cubicBezTo>
                <a:cubicBezTo>
                  <a:pt x="348" y="206"/>
                  <a:pt x="343" y="212"/>
                  <a:pt x="336" y="216"/>
                </a:cubicBezTo>
                <a:cubicBezTo>
                  <a:pt x="330" y="234"/>
                  <a:pt x="321" y="251"/>
                  <a:pt x="309" y="264"/>
                </a:cubicBezTo>
                <a:cubicBezTo>
                  <a:pt x="313" y="284"/>
                  <a:pt x="319" y="301"/>
                  <a:pt x="328" y="310"/>
                </a:cubicBezTo>
                <a:cubicBezTo>
                  <a:pt x="336" y="314"/>
                  <a:pt x="347" y="316"/>
                  <a:pt x="360" y="315"/>
                </a:cubicBezTo>
                <a:cubicBezTo>
                  <a:pt x="372" y="315"/>
                  <a:pt x="385" y="314"/>
                  <a:pt x="399" y="314"/>
                </a:cubicBezTo>
                <a:cubicBezTo>
                  <a:pt x="405" y="330"/>
                  <a:pt x="415" y="344"/>
                  <a:pt x="427" y="356"/>
                </a:cubicBezTo>
                <a:cubicBezTo>
                  <a:pt x="434" y="371"/>
                  <a:pt x="442" y="386"/>
                  <a:pt x="451" y="401"/>
                </a:cubicBezTo>
                <a:lnTo>
                  <a:pt x="450" y="401"/>
                </a:lnTo>
                <a:cubicBezTo>
                  <a:pt x="425" y="401"/>
                  <a:pt x="401" y="401"/>
                  <a:pt x="376" y="401"/>
                </a:cubicBezTo>
                <a:lnTo>
                  <a:pt x="353" y="401"/>
                </a:lnTo>
                <a:lnTo>
                  <a:pt x="336" y="416"/>
                </a:lnTo>
                <a:cubicBezTo>
                  <a:pt x="294" y="452"/>
                  <a:pt x="267" y="502"/>
                  <a:pt x="249" y="556"/>
                </a:cubicBezTo>
                <a:cubicBezTo>
                  <a:pt x="140" y="558"/>
                  <a:pt x="29" y="545"/>
                  <a:pt x="0" y="517"/>
                </a:cubicBezTo>
                <a:cubicBezTo>
                  <a:pt x="1" y="461"/>
                  <a:pt x="12" y="366"/>
                  <a:pt x="67" y="317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49" name="椭圆 48"/>
          <p:cNvSpPr/>
          <p:nvPr/>
        </p:nvSpPr>
        <p:spPr bwMode="auto">
          <a:xfrm>
            <a:off x="6970994" y="3028037"/>
            <a:ext cx="3732463" cy="3732463"/>
          </a:xfrm>
          <a:prstGeom prst="ellipse">
            <a:avLst/>
          </a:prstGeom>
          <a:noFill/>
          <a:ln w="9525" cap="flat" cmpd="sng" algn="ctr">
            <a:solidFill>
              <a:schemeClr val="accent2">
                <a:lumMod val="7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 flipH="1">
            <a:off x="6542797" y="4363965"/>
            <a:ext cx="856394" cy="856394"/>
          </a:xfrm>
          <a:prstGeom prst="ellipse">
            <a:avLst/>
          </a:prstGeom>
          <a:solidFill>
            <a:srgbClr val="79777C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2" name="Freeform 9"/>
          <p:cNvSpPr/>
          <p:nvPr/>
        </p:nvSpPr>
        <p:spPr bwMode="auto">
          <a:xfrm>
            <a:off x="6746363" y="4520526"/>
            <a:ext cx="449262" cy="522288"/>
          </a:xfrm>
          <a:custGeom>
            <a:avLst/>
            <a:gdLst>
              <a:gd name="T0" fmla="*/ 66 w 836"/>
              <a:gd name="T1" fmla="*/ 0 h 987"/>
              <a:gd name="T2" fmla="*/ 770 w 836"/>
              <a:gd name="T3" fmla="*/ 0 h 987"/>
              <a:gd name="T4" fmla="*/ 836 w 836"/>
              <a:gd name="T5" fmla="*/ 67 h 987"/>
              <a:gd name="T6" fmla="*/ 836 w 836"/>
              <a:gd name="T7" fmla="*/ 920 h 987"/>
              <a:gd name="T8" fmla="*/ 770 w 836"/>
              <a:gd name="T9" fmla="*/ 987 h 987"/>
              <a:gd name="T10" fmla="*/ 66 w 836"/>
              <a:gd name="T11" fmla="*/ 987 h 987"/>
              <a:gd name="T12" fmla="*/ 0 w 836"/>
              <a:gd name="T13" fmla="*/ 920 h 987"/>
              <a:gd name="T14" fmla="*/ 0 w 836"/>
              <a:gd name="T15" fmla="*/ 805 h 987"/>
              <a:gd name="T16" fmla="*/ 70 w 836"/>
              <a:gd name="T17" fmla="*/ 805 h 987"/>
              <a:gd name="T18" fmla="*/ 127 w 836"/>
              <a:gd name="T19" fmla="*/ 840 h 987"/>
              <a:gd name="T20" fmla="*/ 189 w 836"/>
              <a:gd name="T21" fmla="*/ 778 h 987"/>
              <a:gd name="T22" fmla="*/ 127 w 836"/>
              <a:gd name="T23" fmla="*/ 716 h 987"/>
              <a:gd name="T24" fmla="*/ 71 w 836"/>
              <a:gd name="T25" fmla="*/ 751 h 987"/>
              <a:gd name="T26" fmla="*/ 0 w 836"/>
              <a:gd name="T27" fmla="*/ 751 h 987"/>
              <a:gd name="T28" fmla="*/ 0 w 836"/>
              <a:gd name="T29" fmla="*/ 603 h 987"/>
              <a:gd name="T30" fmla="*/ 70 w 836"/>
              <a:gd name="T31" fmla="*/ 603 h 987"/>
              <a:gd name="T32" fmla="*/ 127 w 836"/>
              <a:gd name="T33" fmla="*/ 639 h 987"/>
              <a:gd name="T34" fmla="*/ 189 w 836"/>
              <a:gd name="T35" fmla="*/ 577 h 987"/>
              <a:gd name="T36" fmla="*/ 127 w 836"/>
              <a:gd name="T37" fmla="*/ 515 h 987"/>
              <a:gd name="T38" fmla="*/ 71 w 836"/>
              <a:gd name="T39" fmla="*/ 550 h 987"/>
              <a:gd name="T40" fmla="*/ 0 w 836"/>
              <a:gd name="T41" fmla="*/ 550 h 987"/>
              <a:gd name="T42" fmla="*/ 0 w 836"/>
              <a:gd name="T43" fmla="*/ 408 h 987"/>
              <a:gd name="T44" fmla="*/ 70 w 836"/>
              <a:gd name="T45" fmla="*/ 408 h 987"/>
              <a:gd name="T46" fmla="*/ 127 w 836"/>
              <a:gd name="T47" fmla="*/ 444 h 987"/>
              <a:gd name="T48" fmla="*/ 189 w 836"/>
              <a:gd name="T49" fmla="*/ 382 h 987"/>
              <a:gd name="T50" fmla="*/ 127 w 836"/>
              <a:gd name="T51" fmla="*/ 320 h 987"/>
              <a:gd name="T52" fmla="*/ 71 w 836"/>
              <a:gd name="T53" fmla="*/ 355 h 987"/>
              <a:gd name="T54" fmla="*/ 0 w 836"/>
              <a:gd name="T55" fmla="*/ 355 h 987"/>
              <a:gd name="T56" fmla="*/ 0 w 836"/>
              <a:gd name="T57" fmla="*/ 216 h 987"/>
              <a:gd name="T58" fmla="*/ 70 w 836"/>
              <a:gd name="T59" fmla="*/ 216 h 987"/>
              <a:gd name="T60" fmla="*/ 127 w 836"/>
              <a:gd name="T61" fmla="*/ 252 h 987"/>
              <a:gd name="T62" fmla="*/ 189 w 836"/>
              <a:gd name="T63" fmla="*/ 190 h 987"/>
              <a:gd name="T64" fmla="*/ 127 w 836"/>
              <a:gd name="T65" fmla="*/ 128 h 987"/>
              <a:gd name="T66" fmla="*/ 71 w 836"/>
              <a:gd name="T67" fmla="*/ 163 h 987"/>
              <a:gd name="T68" fmla="*/ 0 w 836"/>
              <a:gd name="T69" fmla="*/ 163 h 987"/>
              <a:gd name="T70" fmla="*/ 0 w 836"/>
              <a:gd name="T71" fmla="*/ 67 h 987"/>
              <a:gd name="T72" fmla="*/ 66 w 836"/>
              <a:gd name="T73" fmla="*/ 0 h 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36" h="987">
                <a:moveTo>
                  <a:pt x="66" y="0"/>
                </a:moveTo>
                <a:lnTo>
                  <a:pt x="770" y="0"/>
                </a:lnTo>
                <a:cubicBezTo>
                  <a:pt x="807" y="0"/>
                  <a:pt x="836" y="30"/>
                  <a:pt x="836" y="67"/>
                </a:cubicBezTo>
                <a:lnTo>
                  <a:pt x="836" y="920"/>
                </a:lnTo>
                <a:cubicBezTo>
                  <a:pt x="836" y="957"/>
                  <a:pt x="807" y="987"/>
                  <a:pt x="770" y="987"/>
                </a:cubicBezTo>
                <a:lnTo>
                  <a:pt x="66" y="987"/>
                </a:lnTo>
                <a:cubicBezTo>
                  <a:pt x="30" y="987"/>
                  <a:pt x="0" y="957"/>
                  <a:pt x="0" y="920"/>
                </a:cubicBezTo>
                <a:lnTo>
                  <a:pt x="0" y="805"/>
                </a:lnTo>
                <a:lnTo>
                  <a:pt x="70" y="805"/>
                </a:lnTo>
                <a:cubicBezTo>
                  <a:pt x="80" y="826"/>
                  <a:pt x="102" y="840"/>
                  <a:pt x="127" y="840"/>
                </a:cubicBezTo>
                <a:cubicBezTo>
                  <a:pt x="161" y="840"/>
                  <a:pt x="189" y="812"/>
                  <a:pt x="189" y="778"/>
                </a:cubicBezTo>
                <a:cubicBezTo>
                  <a:pt x="189" y="744"/>
                  <a:pt x="161" y="716"/>
                  <a:pt x="127" y="716"/>
                </a:cubicBezTo>
                <a:cubicBezTo>
                  <a:pt x="102" y="716"/>
                  <a:pt x="81" y="730"/>
                  <a:pt x="71" y="751"/>
                </a:cubicBezTo>
                <a:lnTo>
                  <a:pt x="0" y="751"/>
                </a:lnTo>
                <a:lnTo>
                  <a:pt x="0" y="603"/>
                </a:lnTo>
                <a:lnTo>
                  <a:pt x="70" y="603"/>
                </a:lnTo>
                <a:cubicBezTo>
                  <a:pt x="80" y="624"/>
                  <a:pt x="102" y="639"/>
                  <a:pt x="127" y="639"/>
                </a:cubicBezTo>
                <a:cubicBezTo>
                  <a:pt x="161" y="639"/>
                  <a:pt x="189" y="611"/>
                  <a:pt x="189" y="577"/>
                </a:cubicBezTo>
                <a:cubicBezTo>
                  <a:pt x="189" y="543"/>
                  <a:pt x="161" y="515"/>
                  <a:pt x="127" y="515"/>
                </a:cubicBezTo>
                <a:cubicBezTo>
                  <a:pt x="102" y="515"/>
                  <a:pt x="81" y="529"/>
                  <a:pt x="71" y="550"/>
                </a:cubicBezTo>
                <a:lnTo>
                  <a:pt x="0" y="550"/>
                </a:lnTo>
                <a:lnTo>
                  <a:pt x="0" y="408"/>
                </a:lnTo>
                <a:lnTo>
                  <a:pt x="70" y="408"/>
                </a:lnTo>
                <a:cubicBezTo>
                  <a:pt x="80" y="429"/>
                  <a:pt x="102" y="444"/>
                  <a:pt x="127" y="444"/>
                </a:cubicBezTo>
                <a:cubicBezTo>
                  <a:pt x="161" y="444"/>
                  <a:pt x="189" y="416"/>
                  <a:pt x="189" y="382"/>
                </a:cubicBezTo>
                <a:cubicBezTo>
                  <a:pt x="189" y="347"/>
                  <a:pt x="161" y="320"/>
                  <a:pt x="127" y="320"/>
                </a:cubicBezTo>
                <a:cubicBezTo>
                  <a:pt x="102" y="320"/>
                  <a:pt x="81" y="334"/>
                  <a:pt x="71" y="355"/>
                </a:cubicBezTo>
                <a:lnTo>
                  <a:pt x="0" y="355"/>
                </a:lnTo>
                <a:lnTo>
                  <a:pt x="0" y="216"/>
                </a:lnTo>
                <a:lnTo>
                  <a:pt x="70" y="216"/>
                </a:lnTo>
                <a:cubicBezTo>
                  <a:pt x="80" y="237"/>
                  <a:pt x="102" y="252"/>
                  <a:pt x="127" y="252"/>
                </a:cubicBezTo>
                <a:cubicBezTo>
                  <a:pt x="161" y="252"/>
                  <a:pt x="189" y="224"/>
                  <a:pt x="189" y="190"/>
                </a:cubicBezTo>
                <a:cubicBezTo>
                  <a:pt x="189" y="155"/>
                  <a:pt x="161" y="128"/>
                  <a:pt x="127" y="128"/>
                </a:cubicBezTo>
                <a:cubicBezTo>
                  <a:pt x="102" y="128"/>
                  <a:pt x="81" y="142"/>
                  <a:pt x="71" y="163"/>
                </a:cubicBezTo>
                <a:lnTo>
                  <a:pt x="0" y="163"/>
                </a:lnTo>
                <a:lnTo>
                  <a:pt x="0" y="67"/>
                </a:lnTo>
                <a:cubicBezTo>
                  <a:pt x="0" y="30"/>
                  <a:pt x="30" y="0"/>
                  <a:pt x="66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81" name="组合 80"/>
          <p:cNvGrpSpPr/>
          <p:nvPr/>
        </p:nvGrpSpPr>
        <p:grpSpPr>
          <a:xfrm>
            <a:off x="7823332" y="3818658"/>
            <a:ext cx="306388" cy="300038"/>
            <a:chOff x="7539050" y="1997075"/>
            <a:chExt cx="306388" cy="300038"/>
          </a:xfrm>
        </p:grpSpPr>
        <p:sp>
          <p:nvSpPr>
            <p:cNvPr id="82" name="Oval 13"/>
            <p:cNvSpPr>
              <a:spLocks noChangeArrowheads="1"/>
            </p:cNvSpPr>
            <p:nvPr/>
          </p:nvSpPr>
          <p:spPr bwMode="auto">
            <a:xfrm>
              <a:off x="7539050" y="1997075"/>
              <a:ext cx="306388" cy="300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3" name="Freeform 14"/>
            <p:cNvSpPr>
              <a:spLocks noEditPoints="1"/>
            </p:cNvSpPr>
            <p:nvPr/>
          </p:nvSpPr>
          <p:spPr bwMode="auto">
            <a:xfrm>
              <a:off x="7573975" y="2043113"/>
              <a:ext cx="238125" cy="211138"/>
            </a:xfrm>
            <a:custGeom>
              <a:avLst/>
              <a:gdLst>
                <a:gd name="T0" fmla="*/ 171 w 641"/>
                <a:gd name="T1" fmla="*/ 186 h 582"/>
                <a:gd name="T2" fmla="*/ 112 w 641"/>
                <a:gd name="T3" fmla="*/ 66 h 582"/>
                <a:gd name="T4" fmla="*/ 59 w 641"/>
                <a:gd name="T5" fmla="*/ 119 h 582"/>
                <a:gd name="T6" fmla="*/ 244 w 641"/>
                <a:gd name="T7" fmla="*/ 567 h 582"/>
                <a:gd name="T8" fmla="*/ 343 w 641"/>
                <a:gd name="T9" fmla="*/ 571 h 582"/>
                <a:gd name="T10" fmla="*/ 278 w 641"/>
                <a:gd name="T11" fmla="*/ 437 h 582"/>
                <a:gd name="T12" fmla="*/ 178 w 641"/>
                <a:gd name="T13" fmla="*/ 352 h 582"/>
                <a:gd name="T14" fmla="*/ 171 w 641"/>
                <a:gd name="T15" fmla="*/ 186 h 582"/>
                <a:gd name="T16" fmla="*/ 338 w 641"/>
                <a:gd name="T17" fmla="*/ 408 h 582"/>
                <a:gd name="T18" fmla="*/ 289 w 641"/>
                <a:gd name="T19" fmla="*/ 434 h 582"/>
                <a:gd name="T20" fmla="*/ 354 w 641"/>
                <a:gd name="T21" fmla="*/ 561 h 582"/>
                <a:gd name="T22" fmla="*/ 400 w 641"/>
                <a:gd name="T23" fmla="*/ 536 h 582"/>
                <a:gd name="T24" fmla="*/ 338 w 641"/>
                <a:gd name="T25" fmla="*/ 408 h 582"/>
                <a:gd name="T26" fmla="*/ 184 w 641"/>
                <a:gd name="T27" fmla="*/ 182 h 582"/>
                <a:gd name="T28" fmla="*/ 231 w 641"/>
                <a:gd name="T29" fmla="*/ 158 h 582"/>
                <a:gd name="T30" fmla="*/ 169 w 641"/>
                <a:gd name="T31" fmla="*/ 32 h 582"/>
                <a:gd name="T32" fmla="*/ 121 w 641"/>
                <a:gd name="T33" fmla="*/ 57 h 582"/>
                <a:gd name="T34" fmla="*/ 184 w 641"/>
                <a:gd name="T35" fmla="*/ 182 h 582"/>
                <a:gd name="T36" fmla="*/ 340 w 641"/>
                <a:gd name="T37" fmla="*/ 117 h 582"/>
                <a:gd name="T38" fmla="*/ 441 w 641"/>
                <a:gd name="T39" fmla="*/ 403 h 582"/>
                <a:gd name="T40" fmla="*/ 423 w 641"/>
                <a:gd name="T41" fmla="*/ 390 h 582"/>
                <a:gd name="T42" fmla="*/ 337 w 641"/>
                <a:gd name="T43" fmla="*/ 138 h 582"/>
                <a:gd name="T44" fmla="*/ 340 w 641"/>
                <a:gd name="T45" fmla="*/ 117 h 582"/>
                <a:gd name="T46" fmla="*/ 375 w 641"/>
                <a:gd name="T47" fmla="*/ 0 h 582"/>
                <a:gd name="T48" fmla="*/ 367 w 641"/>
                <a:gd name="T49" fmla="*/ 22 h 582"/>
                <a:gd name="T50" fmla="*/ 513 w 641"/>
                <a:gd name="T51" fmla="*/ 446 h 582"/>
                <a:gd name="T52" fmla="*/ 533 w 641"/>
                <a:gd name="T53" fmla="*/ 455 h 582"/>
                <a:gd name="T54" fmla="*/ 375 w 641"/>
                <a:gd name="T5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641" h="582">
                  <a:moveTo>
                    <a:pt x="171" y="186"/>
                  </a:moveTo>
                  <a:cubicBezTo>
                    <a:pt x="151" y="146"/>
                    <a:pt x="131" y="106"/>
                    <a:pt x="112" y="66"/>
                  </a:cubicBezTo>
                  <a:cubicBezTo>
                    <a:pt x="88" y="82"/>
                    <a:pt x="72" y="91"/>
                    <a:pt x="59" y="119"/>
                  </a:cubicBezTo>
                  <a:cubicBezTo>
                    <a:pt x="0" y="248"/>
                    <a:pt x="96" y="507"/>
                    <a:pt x="244" y="567"/>
                  </a:cubicBezTo>
                  <a:cubicBezTo>
                    <a:pt x="281" y="582"/>
                    <a:pt x="306" y="580"/>
                    <a:pt x="343" y="571"/>
                  </a:cubicBezTo>
                  <a:cubicBezTo>
                    <a:pt x="321" y="526"/>
                    <a:pt x="300" y="481"/>
                    <a:pt x="278" y="437"/>
                  </a:cubicBezTo>
                  <a:cubicBezTo>
                    <a:pt x="222" y="443"/>
                    <a:pt x="204" y="397"/>
                    <a:pt x="178" y="352"/>
                  </a:cubicBezTo>
                  <a:cubicBezTo>
                    <a:pt x="139" y="286"/>
                    <a:pt x="133" y="217"/>
                    <a:pt x="171" y="186"/>
                  </a:cubicBezTo>
                  <a:close/>
                  <a:moveTo>
                    <a:pt x="338" y="408"/>
                  </a:moveTo>
                  <a:lnTo>
                    <a:pt x="289" y="434"/>
                  </a:lnTo>
                  <a:lnTo>
                    <a:pt x="354" y="561"/>
                  </a:lnTo>
                  <a:lnTo>
                    <a:pt x="400" y="536"/>
                  </a:lnTo>
                  <a:lnTo>
                    <a:pt x="338" y="408"/>
                  </a:lnTo>
                  <a:close/>
                  <a:moveTo>
                    <a:pt x="184" y="182"/>
                  </a:moveTo>
                  <a:lnTo>
                    <a:pt x="231" y="158"/>
                  </a:lnTo>
                  <a:lnTo>
                    <a:pt x="169" y="32"/>
                  </a:lnTo>
                  <a:lnTo>
                    <a:pt x="121" y="57"/>
                  </a:lnTo>
                  <a:lnTo>
                    <a:pt x="184" y="182"/>
                  </a:lnTo>
                  <a:close/>
                  <a:moveTo>
                    <a:pt x="340" y="117"/>
                  </a:moveTo>
                  <a:cubicBezTo>
                    <a:pt x="471" y="148"/>
                    <a:pt x="507" y="287"/>
                    <a:pt x="441" y="403"/>
                  </a:cubicBezTo>
                  <a:cubicBezTo>
                    <a:pt x="436" y="400"/>
                    <a:pt x="429" y="393"/>
                    <a:pt x="423" y="390"/>
                  </a:cubicBezTo>
                  <a:cubicBezTo>
                    <a:pt x="484" y="243"/>
                    <a:pt x="432" y="175"/>
                    <a:pt x="337" y="138"/>
                  </a:cubicBezTo>
                  <a:cubicBezTo>
                    <a:pt x="338" y="130"/>
                    <a:pt x="339" y="125"/>
                    <a:pt x="340" y="117"/>
                  </a:cubicBezTo>
                  <a:close/>
                  <a:moveTo>
                    <a:pt x="375" y="0"/>
                  </a:moveTo>
                  <a:cubicBezTo>
                    <a:pt x="372" y="8"/>
                    <a:pt x="370" y="14"/>
                    <a:pt x="367" y="22"/>
                  </a:cubicBezTo>
                  <a:cubicBezTo>
                    <a:pt x="500" y="68"/>
                    <a:pt x="633" y="189"/>
                    <a:pt x="513" y="446"/>
                  </a:cubicBezTo>
                  <a:cubicBezTo>
                    <a:pt x="520" y="449"/>
                    <a:pt x="526" y="452"/>
                    <a:pt x="533" y="455"/>
                  </a:cubicBezTo>
                  <a:cubicBezTo>
                    <a:pt x="602" y="322"/>
                    <a:pt x="641" y="97"/>
                    <a:pt x="37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7823332" y="4996583"/>
            <a:ext cx="306388" cy="300038"/>
            <a:chOff x="7539050" y="3175000"/>
            <a:chExt cx="306388" cy="300038"/>
          </a:xfrm>
        </p:grpSpPr>
        <p:sp>
          <p:nvSpPr>
            <p:cNvPr id="85" name="Oval 16"/>
            <p:cNvSpPr>
              <a:spLocks noChangeArrowheads="1"/>
            </p:cNvSpPr>
            <p:nvPr/>
          </p:nvSpPr>
          <p:spPr bwMode="auto">
            <a:xfrm>
              <a:off x="7539050" y="3175000"/>
              <a:ext cx="306388" cy="300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8"/>
            <p:cNvSpPr/>
            <p:nvPr/>
          </p:nvSpPr>
          <p:spPr bwMode="auto">
            <a:xfrm>
              <a:off x="7600963" y="3221038"/>
              <a:ext cx="185738" cy="214313"/>
            </a:xfrm>
            <a:custGeom>
              <a:avLst/>
              <a:gdLst>
                <a:gd name="T0" fmla="*/ 441 w 500"/>
                <a:gd name="T1" fmla="*/ 186 h 585"/>
                <a:gd name="T2" fmla="*/ 439 w 500"/>
                <a:gd name="T3" fmla="*/ 212 h 585"/>
                <a:gd name="T4" fmla="*/ 464 w 500"/>
                <a:gd name="T5" fmla="*/ 252 h 585"/>
                <a:gd name="T6" fmla="*/ 450 w 500"/>
                <a:gd name="T7" fmla="*/ 288 h 585"/>
                <a:gd name="T8" fmla="*/ 477 w 500"/>
                <a:gd name="T9" fmla="*/ 337 h 585"/>
                <a:gd name="T10" fmla="*/ 479 w 500"/>
                <a:gd name="T11" fmla="*/ 450 h 585"/>
                <a:gd name="T12" fmla="*/ 430 w 500"/>
                <a:gd name="T13" fmla="*/ 409 h 585"/>
                <a:gd name="T14" fmla="*/ 391 w 500"/>
                <a:gd name="T15" fmla="*/ 486 h 585"/>
                <a:gd name="T16" fmla="*/ 448 w 500"/>
                <a:gd name="T17" fmla="*/ 540 h 585"/>
                <a:gd name="T18" fmla="*/ 348 w 500"/>
                <a:gd name="T19" fmla="*/ 578 h 585"/>
                <a:gd name="T20" fmla="*/ 268 w 500"/>
                <a:gd name="T21" fmla="*/ 541 h 585"/>
                <a:gd name="T22" fmla="*/ 251 w 500"/>
                <a:gd name="T23" fmla="*/ 541 h 585"/>
                <a:gd name="T24" fmla="*/ 241 w 500"/>
                <a:gd name="T25" fmla="*/ 541 h 585"/>
                <a:gd name="T26" fmla="*/ 158 w 500"/>
                <a:gd name="T27" fmla="*/ 580 h 585"/>
                <a:gd name="T28" fmla="*/ 54 w 500"/>
                <a:gd name="T29" fmla="*/ 540 h 585"/>
                <a:gd name="T30" fmla="*/ 112 w 500"/>
                <a:gd name="T31" fmla="*/ 486 h 585"/>
                <a:gd name="T32" fmla="*/ 72 w 500"/>
                <a:gd name="T33" fmla="*/ 405 h 585"/>
                <a:gd name="T34" fmla="*/ 20 w 500"/>
                <a:gd name="T35" fmla="*/ 441 h 585"/>
                <a:gd name="T36" fmla="*/ 26 w 500"/>
                <a:gd name="T37" fmla="*/ 326 h 585"/>
                <a:gd name="T38" fmla="*/ 60 w 500"/>
                <a:gd name="T39" fmla="*/ 278 h 585"/>
                <a:gd name="T40" fmla="*/ 54 w 500"/>
                <a:gd name="T41" fmla="*/ 252 h 585"/>
                <a:gd name="T42" fmla="*/ 69 w 500"/>
                <a:gd name="T43" fmla="*/ 215 h 585"/>
                <a:gd name="T44" fmla="*/ 67 w 500"/>
                <a:gd name="T45" fmla="*/ 186 h 585"/>
                <a:gd name="T46" fmla="*/ 254 w 500"/>
                <a:gd name="T47" fmla="*/ 0 h 585"/>
                <a:gd name="T48" fmla="*/ 441 w 500"/>
                <a:gd name="T49" fmla="*/ 186 h 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00" h="585">
                  <a:moveTo>
                    <a:pt x="441" y="186"/>
                  </a:moveTo>
                  <a:cubicBezTo>
                    <a:pt x="441" y="195"/>
                    <a:pt x="440" y="203"/>
                    <a:pt x="439" y="212"/>
                  </a:cubicBezTo>
                  <a:cubicBezTo>
                    <a:pt x="453" y="212"/>
                    <a:pt x="464" y="230"/>
                    <a:pt x="464" y="252"/>
                  </a:cubicBezTo>
                  <a:cubicBezTo>
                    <a:pt x="464" y="268"/>
                    <a:pt x="458" y="282"/>
                    <a:pt x="450" y="288"/>
                  </a:cubicBezTo>
                  <a:cubicBezTo>
                    <a:pt x="460" y="302"/>
                    <a:pt x="470" y="319"/>
                    <a:pt x="477" y="337"/>
                  </a:cubicBezTo>
                  <a:cubicBezTo>
                    <a:pt x="500" y="391"/>
                    <a:pt x="491" y="447"/>
                    <a:pt x="479" y="450"/>
                  </a:cubicBezTo>
                  <a:cubicBezTo>
                    <a:pt x="469" y="452"/>
                    <a:pt x="449" y="436"/>
                    <a:pt x="430" y="409"/>
                  </a:cubicBezTo>
                  <a:cubicBezTo>
                    <a:pt x="426" y="438"/>
                    <a:pt x="412" y="464"/>
                    <a:pt x="391" y="486"/>
                  </a:cubicBezTo>
                  <a:cubicBezTo>
                    <a:pt x="427" y="497"/>
                    <a:pt x="450" y="519"/>
                    <a:pt x="448" y="540"/>
                  </a:cubicBezTo>
                  <a:cubicBezTo>
                    <a:pt x="444" y="568"/>
                    <a:pt x="399" y="585"/>
                    <a:pt x="348" y="578"/>
                  </a:cubicBezTo>
                  <a:cubicBezTo>
                    <a:pt x="312" y="573"/>
                    <a:pt x="282" y="559"/>
                    <a:pt x="268" y="541"/>
                  </a:cubicBezTo>
                  <a:cubicBezTo>
                    <a:pt x="263" y="541"/>
                    <a:pt x="257" y="541"/>
                    <a:pt x="251" y="541"/>
                  </a:cubicBezTo>
                  <a:cubicBezTo>
                    <a:pt x="248" y="541"/>
                    <a:pt x="245" y="541"/>
                    <a:pt x="241" y="541"/>
                  </a:cubicBezTo>
                  <a:cubicBezTo>
                    <a:pt x="229" y="560"/>
                    <a:pt x="197" y="575"/>
                    <a:pt x="158" y="580"/>
                  </a:cubicBezTo>
                  <a:cubicBezTo>
                    <a:pt x="105" y="585"/>
                    <a:pt x="58" y="568"/>
                    <a:pt x="54" y="540"/>
                  </a:cubicBezTo>
                  <a:cubicBezTo>
                    <a:pt x="51" y="519"/>
                    <a:pt x="75" y="497"/>
                    <a:pt x="112" y="486"/>
                  </a:cubicBezTo>
                  <a:cubicBezTo>
                    <a:pt x="90" y="464"/>
                    <a:pt x="75" y="436"/>
                    <a:pt x="72" y="405"/>
                  </a:cubicBezTo>
                  <a:cubicBezTo>
                    <a:pt x="50" y="431"/>
                    <a:pt x="29" y="445"/>
                    <a:pt x="20" y="441"/>
                  </a:cubicBezTo>
                  <a:cubicBezTo>
                    <a:pt x="4" y="432"/>
                    <a:pt x="0" y="379"/>
                    <a:pt x="26" y="326"/>
                  </a:cubicBezTo>
                  <a:cubicBezTo>
                    <a:pt x="36" y="307"/>
                    <a:pt x="48" y="290"/>
                    <a:pt x="60" y="278"/>
                  </a:cubicBezTo>
                  <a:cubicBezTo>
                    <a:pt x="56" y="271"/>
                    <a:pt x="54" y="262"/>
                    <a:pt x="54" y="252"/>
                  </a:cubicBezTo>
                  <a:cubicBezTo>
                    <a:pt x="54" y="235"/>
                    <a:pt x="60" y="221"/>
                    <a:pt x="69" y="215"/>
                  </a:cubicBezTo>
                  <a:cubicBezTo>
                    <a:pt x="68" y="205"/>
                    <a:pt x="67" y="196"/>
                    <a:pt x="67" y="186"/>
                  </a:cubicBezTo>
                  <a:cubicBezTo>
                    <a:pt x="67" y="83"/>
                    <a:pt x="151" y="0"/>
                    <a:pt x="254" y="0"/>
                  </a:cubicBezTo>
                  <a:cubicBezTo>
                    <a:pt x="357" y="0"/>
                    <a:pt x="441" y="83"/>
                    <a:pt x="441" y="18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7824920" y="5391871"/>
            <a:ext cx="304800" cy="300038"/>
            <a:chOff x="7540638" y="3570288"/>
            <a:chExt cx="304800" cy="300038"/>
          </a:xfrm>
        </p:grpSpPr>
        <p:sp>
          <p:nvSpPr>
            <p:cNvPr id="88" name="Oval 17"/>
            <p:cNvSpPr>
              <a:spLocks noChangeArrowheads="1"/>
            </p:cNvSpPr>
            <p:nvPr/>
          </p:nvSpPr>
          <p:spPr bwMode="auto">
            <a:xfrm>
              <a:off x="7540638" y="3570288"/>
              <a:ext cx="304800" cy="300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20"/>
            <p:cNvSpPr>
              <a:spLocks noEditPoints="1"/>
            </p:cNvSpPr>
            <p:nvPr/>
          </p:nvSpPr>
          <p:spPr bwMode="auto">
            <a:xfrm>
              <a:off x="7581913" y="3635375"/>
              <a:ext cx="212725" cy="171450"/>
            </a:xfrm>
            <a:custGeom>
              <a:avLst/>
              <a:gdLst>
                <a:gd name="T0" fmla="*/ 398 w 572"/>
                <a:gd name="T1" fmla="*/ 144 h 469"/>
                <a:gd name="T2" fmla="*/ 406 w 572"/>
                <a:gd name="T3" fmla="*/ 145 h 469"/>
                <a:gd name="T4" fmla="*/ 204 w 572"/>
                <a:gd name="T5" fmla="*/ 0 h 469"/>
                <a:gd name="T6" fmla="*/ 0 w 572"/>
                <a:gd name="T7" fmla="*/ 171 h 469"/>
                <a:gd name="T8" fmla="*/ 80 w 572"/>
                <a:gd name="T9" fmla="*/ 306 h 469"/>
                <a:gd name="T10" fmla="*/ 82 w 572"/>
                <a:gd name="T11" fmla="*/ 308 h 469"/>
                <a:gd name="T12" fmla="*/ 62 w 572"/>
                <a:gd name="T13" fmla="*/ 369 h 469"/>
                <a:gd name="T14" fmla="*/ 136 w 572"/>
                <a:gd name="T15" fmla="*/ 332 h 469"/>
                <a:gd name="T16" fmla="*/ 140 w 572"/>
                <a:gd name="T17" fmla="*/ 333 h 469"/>
                <a:gd name="T18" fmla="*/ 204 w 572"/>
                <a:gd name="T19" fmla="*/ 342 h 469"/>
                <a:gd name="T20" fmla="*/ 218 w 572"/>
                <a:gd name="T21" fmla="*/ 341 h 469"/>
                <a:gd name="T22" fmla="*/ 212 w 572"/>
                <a:gd name="T23" fmla="*/ 300 h 469"/>
                <a:gd name="T24" fmla="*/ 398 w 572"/>
                <a:gd name="T25" fmla="*/ 144 h 469"/>
                <a:gd name="T26" fmla="*/ 227 w 572"/>
                <a:gd name="T27" fmla="*/ 301 h 469"/>
                <a:gd name="T28" fmla="*/ 399 w 572"/>
                <a:gd name="T29" fmla="*/ 446 h 469"/>
                <a:gd name="T30" fmla="*/ 454 w 572"/>
                <a:gd name="T31" fmla="*/ 438 h 469"/>
                <a:gd name="T32" fmla="*/ 457 w 572"/>
                <a:gd name="T33" fmla="*/ 437 h 469"/>
                <a:gd name="T34" fmla="*/ 519 w 572"/>
                <a:gd name="T35" fmla="*/ 469 h 469"/>
                <a:gd name="T36" fmla="*/ 502 w 572"/>
                <a:gd name="T37" fmla="*/ 417 h 469"/>
                <a:gd name="T38" fmla="*/ 504 w 572"/>
                <a:gd name="T39" fmla="*/ 416 h 469"/>
                <a:gd name="T40" fmla="*/ 572 w 572"/>
                <a:gd name="T41" fmla="*/ 301 h 469"/>
                <a:gd name="T42" fmla="*/ 399 w 572"/>
                <a:gd name="T43" fmla="*/ 157 h 469"/>
                <a:gd name="T44" fmla="*/ 227 w 572"/>
                <a:gd name="T45" fmla="*/ 301 h 469"/>
                <a:gd name="T46" fmla="*/ 435 w 572"/>
                <a:gd name="T47" fmla="*/ 252 h 469"/>
                <a:gd name="T48" fmla="*/ 435 w 572"/>
                <a:gd name="T49" fmla="*/ 252 h 469"/>
                <a:gd name="T50" fmla="*/ 459 w 572"/>
                <a:gd name="T51" fmla="*/ 228 h 469"/>
                <a:gd name="T52" fmla="*/ 484 w 572"/>
                <a:gd name="T53" fmla="*/ 252 h 469"/>
                <a:gd name="T54" fmla="*/ 459 w 572"/>
                <a:gd name="T55" fmla="*/ 275 h 469"/>
                <a:gd name="T56" fmla="*/ 435 w 572"/>
                <a:gd name="T57" fmla="*/ 252 h 469"/>
                <a:gd name="T58" fmla="*/ 315 w 572"/>
                <a:gd name="T59" fmla="*/ 252 h 469"/>
                <a:gd name="T60" fmla="*/ 315 w 572"/>
                <a:gd name="T61" fmla="*/ 252 h 469"/>
                <a:gd name="T62" fmla="*/ 339 w 572"/>
                <a:gd name="T63" fmla="*/ 228 h 469"/>
                <a:gd name="T64" fmla="*/ 363 w 572"/>
                <a:gd name="T65" fmla="*/ 252 h 469"/>
                <a:gd name="T66" fmla="*/ 339 w 572"/>
                <a:gd name="T67" fmla="*/ 275 h 469"/>
                <a:gd name="T68" fmla="*/ 315 w 572"/>
                <a:gd name="T69" fmla="*/ 252 h 469"/>
                <a:gd name="T70" fmla="*/ 275 w 572"/>
                <a:gd name="T71" fmla="*/ 84 h 469"/>
                <a:gd name="T72" fmla="*/ 275 w 572"/>
                <a:gd name="T73" fmla="*/ 84 h 469"/>
                <a:gd name="T74" fmla="*/ 304 w 572"/>
                <a:gd name="T75" fmla="*/ 112 h 469"/>
                <a:gd name="T76" fmla="*/ 275 w 572"/>
                <a:gd name="T77" fmla="*/ 140 h 469"/>
                <a:gd name="T78" fmla="*/ 247 w 572"/>
                <a:gd name="T79" fmla="*/ 112 h 469"/>
                <a:gd name="T80" fmla="*/ 275 w 572"/>
                <a:gd name="T81" fmla="*/ 84 h 469"/>
                <a:gd name="T82" fmla="*/ 133 w 572"/>
                <a:gd name="T83" fmla="*/ 140 h 469"/>
                <a:gd name="T84" fmla="*/ 133 w 572"/>
                <a:gd name="T85" fmla="*/ 140 h 469"/>
                <a:gd name="T86" fmla="*/ 105 w 572"/>
                <a:gd name="T87" fmla="*/ 112 h 469"/>
                <a:gd name="T88" fmla="*/ 133 w 572"/>
                <a:gd name="T89" fmla="*/ 84 h 469"/>
                <a:gd name="T90" fmla="*/ 162 w 572"/>
                <a:gd name="T91" fmla="*/ 112 h 469"/>
                <a:gd name="T92" fmla="*/ 133 w 572"/>
                <a:gd name="T93" fmla="*/ 140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2" h="469">
                  <a:moveTo>
                    <a:pt x="398" y="144"/>
                  </a:moveTo>
                  <a:cubicBezTo>
                    <a:pt x="401" y="144"/>
                    <a:pt x="403" y="144"/>
                    <a:pt x="406" y="145"/>
                  </a:cubicBezTo>
                  <a:cubicBezTo>
                    <a:pt x="391" y="63"/>
                    <a:pt x="307" y="0"/>
                    <a:pt x="204" y="0"/>
                  </a:cubicBezTo>
                  <a:cubicBezTo>
                    <a:pt x="92" y="0"/>
                    <a:pt x="0" y="76"/>
                    <a:pt x="0" y="171"/>
                  </a:cubicBezTo>
                  <a:cubicBezTo>
                    <a:pt x="0" y="226"/>
                    <a:pt x="31" y="275"/>
                    <a:pt x="80" y="306"/>
                  </a:cubicBezTo>
                  <a:cubicBezTo>
                    <a:pt x="81" y="307"/>
                    <a:pt x="82" y="308"/>
                    <a:pt x="82" y="308"/>
                  </a:cubicBezTo>
                  <a:lnTo>
                    <a:pt x="62" y="369"/>
                  </a:lnTo>
                  <a:lnTo>
                    <a:pt x="136" y="332"/>
                  </a:lnTo>
                  <a:cubicBezTo>
                    <a:pt x="136" y="332"/>
                    <a:pt x="139" y="332"/>
                    <a:pt x="140" y="333"/>
                  </a:cubicBezTo>
                  <a:cubicBezTo>
                    <a:pt x="160" y="338"/>
                    <a:pt x="182" y="342"/>
                    <a:pt x="204" y="342"/>
                  </a:cubicBezTo>
                  <a:cubicBezTo>
                    <a:pt x="209" y="342"/>
                    <a:pt x="214" y="341"/>
                    <a:pt x="218" y="341"/>
                  </a:cubicBezTo>
                  <a:cubicBezTo>
                    <a:pt x="214" y="328"/>
                    <a:pt x="212" y="314"/>
                    <a:pt x="212" y="300"/>
                  </a:cubicBezTo>
                  <a:cubicBezTo>
                    <a:pt x="212" y="214"/>
                    <a:pt x="295" y="144"/>
                    <a:pt x="398" y="144"/>
                  </a:cubicBezTo>
                  <a:close/>
                  <a:moveTo>
                    <a:pt x="227" y="301"/>
                  </a:moveTo>
                  <a:cubicBezTo>
                    <a:pt x="227" y="381"/>
                    <a:pt x="304" y="446"/>
                    <a:pt x="399" y="446"/>
                  </a:cubicBezTo>
                  <a:cubicBezTo>
                    <a:pt x="418" y="446"/>
                    <a:pt x="437" y="443"/>
                    <a:pt x="454" y="438"/>
                  </a:cubicBezTo>
                  <a:cubicBezTo>
                    <a:pt x="455" y="438"/>
                    <a:pt x="457" y="437"/>
                    <a:pt x="457" y="437"/>
                  </a:cubicBezTo>
                  <a:lnTo>
                    <a:pt x="519" y="469"/>
                  </a:lnTo>
                  <a:lnTo>
                    <a:pt x="502" y="417"/>
                  </a:lnTo>
                  <a:cubicBezTo>
                    <a:pt x="502" y="417"/>
                    <a:pt x="504" y="416"/>
                    <a:pt x="504" y="416"/>
                  </a:cubicBezTo>
                  <a:cubicBezTo>
                    <a:pt x="545" y="390"/>
                    <a:pt x="572" y="348"/>
                    <a:pt x="572" y="301"/>
                  </a:cubicBezTo>
                  <a:cubicBezTo>
                    <a:pt x="572" y="222"/>
                    <a:pt x="495" y="157"/>
                    <a:pt x="399" y="157"/>
                  </a:cubicBezTo>
                  <a:cubicBezTo>
                    <a:pt x="304" y="157"/>
                    <a:pt x="227" y="222"/>
                    <a:pt x="227" y="301"/>
                  </a:cubicBezTo>
                  <a:close/>
                  <a:moveTo>
                    <a:pt x="435" y="252"/>
                  </a:moveTo>
                  <a:lnTo>
                    <a:pt x="435" y="252"/>
                  </a:lnTo>
                  <a:cubicBezTo>
                    <a:pt x="435" y="239"/>
                    <a:pt x="446" y="228"/>
                    <a:pt x="459" y="228"/>
                  </a:cubicBezTo>
                  <a:cubicBezTo>
                    <a:pt x="473" y="228"/>
                    <a:pt x="484" y="239"/>
                    <a:pt x="484" y="252"/>
                  </a:cubicBezTo>
                  <a:cubicBezTo>
                    <a:pt x="484" y="265"/>
                    <a:pt x="473" y="275"/>
                    <a:pt x="459" y="275"/>
                  </a:cubicBezTo>
                  <a:cubicBezTo>
                    <a:pt x="446" y="275"/>
                    <a:pt x="435" y="265"/>
                    <a:pt x="435" y="252"/>
                  </a:cubicBezTo>
                  <a:close/>
                  <a:moveTo>
                    <a:pt x="315" y="252"/>
                  </a:moveTo>
                  <a:lnTo>
                    <a:pt x="315" y="252"/>
                  </a:lnTo>
                  <a:cubicBezTo>
                    <a:pt x="315" y="239"/>
                    <a:pt x="326" y="228"/>
                    <a:pt x="339" y="228"/>
                  </a:cubicBezTo>
                  <a:cubicBezTo>
                    <a:pt x="353" y="228"/>
                    <a:pt x="363" y="239"/>
                    <a:pt x="363" y="252"/>
                  </a:cubicBezTo>
                  <a:cubicBezTo>
                    <a:pt x="363" y="265"/>
                    <a:pt x="353" y="275"/>
                    <a:pt x="339" y="275"/>
                  </a:cubicBezTo>
                  <a:cubicBezTo>
                    <a:pt x="326" y="275"/>
                    <a:pt x="315" y="265"/>
                    <a:pt x="315" y="252"/>
                  </a:cubicBezTo>
                  <a:close/>
                  <a:moveTo>
                    <a:pt x="275" y="84"/>
                  </a:moveTo>
                  <a:lnTo>
                    <a:pt x="275" y="84"/>
                  </a:lnTo>
                  <a:cubicBezTo>
                    <a:pt x="291" y="84"/>
                    <a:pt x="304" y="96"/>
                    <a:pt x="304" y="112"/>
                  </a:cubicBezTo>
                  <a:cubicBezTo>
                    <a:pt x="304" y="127"/>
                    <a:pt x="291" y="140"/>
                    <a:pt x="275" y="140"/>
                  </a:cubicBezTo>
                  <a:cubicBezTo>
                    <a:pt x="260" y="140"/>
                    <a:pt x="247" y="127"/>
                    <a:pt x="247" y="112"/>
                  </a:cubicBezTo>
                  <a:cubicBezTo>
                    <a:pt x="247" y="96"/>
                    <a:pt x="260" y="84"/>
                    <a:pt x="275" y="84"/>
                  </a:cubicBezTo>
                  <a:close/>
                  <a:moveTo>
                    <a:pt x="133" y="140"/>
                  </a:moveTo>
                  <a:lnTo>
                    <a:pt x="133" y="140"/>
                  </a:lnTo>
                  <a:cubicBezTo>
                    <a:pt x="117" y="140"/>
                    <a:pt x="105" y="127"/>
                    <a:pt x="105" y="112"/>
                  </a:cubicBezTo>
                  <a:cubicBezTo>
                    <a:pt x="105" y="96"/>
                    <a:pt x="117" y="84"/>
                    <a:pt x="133" y="84"/>
                  </a:cubicBezTo>
                  <a:cubicBezTo>
                    <a:pt x="149" y="84"/>
                    <a:pt x="162" y="96"/>
                    <a:pt x="162" y="112"/>
                  </a:cubicBezTo>
                  <a:cubicBezTo>
                    <a:pt x="162" y="127"/>
                    <a:pt x="149" y="140"/>
                    <a:pt x="133" y="14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0" name="组合 89"/>
          <p:cNvGrpSpPr/>
          <p:nvPr/>
        </p:nvGrpSpPr>
        <p:grpSpPr>
          <a:xfrm>
            <a:off x="7824920" y="5836371"/>
            <a:ext cx="304800" cy="300038"/>
            <a:chOff x="7540638" y="4014788"/>
            <a:chExt cx="304800" cy="300038"/>
          </a:xfrm>
        </p:grpSpPr>
        <p:sp>
          <p:nvSpPr>
            <p:cNvPr id="91" name="Oval 19"/>
            <p:cNvSpPr>
              <a:spLocks noChangeArrowheads="1"/>
            </p:cNvSpPr>
            <p:nvPr/>
          </p:nvSpPr>
          <p:spPr bwMode="auto">
            <a:xfrm>
              <a:off x="7540638" y="4014788"/>
              <a:ext cx="304800" cy="300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21"/>
            <p:cNvSpPr>
              <a:spLocks noEditPoints="1"/>
            </p:cNvSpPr>
            <p:nvPr/>
          </p:nvSpPr>
          <p:spPr bwMode="auto">
            <a:xfrm>
              <a:off x="7567625" y="4064000"/>
              <a:ext cx="231775" cy="195263"/>
            </a:xfrm>
            <a:custGeom>
              <a:avLst/>
              <a:gdLst>
                <a:gd name="T0" fmla="*/ 472 w 624"/>
                <a:gd name="T1" fmla="*/ 273 h 538"/>
                <a:gd name="T2" fmla="*/ 459 w 624"/>
                <a:gd name="T3" fmla="*/ 255 h 538"/>
                <a:gd name="T4" fmla="*/ 454 w 624"/>
                <a:gd name="T5" fmla="*/ 187 h 538"/>
                <a:gd name="T6" fmla="*/ 332 w 624"/>
                <a:gd name="T7" fmla="*/ 191 h 538"/>
                <a:gd name="T8" fmla="*/ 313 w 624"/>
                <a:gd name="T9" fmla="*/ 161 h 538"/>
                <a:gd name="T10" fmla="*/ 215 w 624"/>
                <a:gd name="T11" fmla="*/ 111 h 538"/>
                <a:gd name="T12" fmla="*/ 52 w 624"/>
                <a:gd name="T13" fmla="*/ 246 h 538"/>
                <a:gd name="T14" fmla="*/ 6 w 624"/>
                <a:gd name="T15" fmla="*/ 370 h 538"/>
                <a:gd name="T16" fmla="*/ 245 w 624"/>
                <a:gd name="T17" fmla="*/ 529 h 538"/>
                <a:gd name="T18" fmla="*/ 531 w 624"/>
                <a:gd name="T19" fmla="*/ 404 h 538"/>
                <a:gd name="T20" fmla="*/ 472 w 624"/>
                <a:gd name="T21" fmla="*/ 273 h 538"/>
                <a:gd name="T22" fmla="*/ 541 w 624"/>
                <a:gd name="T23" fmla="*/ 194 h 538"/>
                <a:gd name="T24" fmla="*/ 542 w 624"/>
                <a:gd name="T25" fmla="*/ 185 h 538"/>
                <a:gd name="T26" fmla="*/ 439 w 624"/>
                <a:gd name="T27" fmla="*/ 82 h 538"/>
                <a:gd name="T28" fmla="*/ 418 w 624"/>
                <a:gd name="T29" fmla="*/ 104 h 538"/>
                <a:gd name="T30" fmla="*/ 439 w 624"/>
                <a:gd name="T31" fmla="*/ 125 h 538"/>
                <a:gd name="T32" fmla="*/ 499 w 624"/>
                <a:gd name="T33" fmla="*/ 185 h 538"/>
                <a:gd name="T34" fmla="*/ 499 w 624"/>
                <a:gd name="T35" fmla="*/ 193 h 538"/>
                <a:gd name="T36" fmla="*/ 499 w 624"/>
                <a:gd name="T37" fmla="*/ 193 h 538"/>
                <a:gd name="T38" fmla="*/ 499 w 624"/>
                <a:gd name="T39" fmla="*/ 195 h 538"/>
                <a:gd name="T40" fmla="*/ 520 w 624"/>
                <a:gd name="T41" fmla="*/ 216 h 538"/>
                <a:gd name="T42" fmla="*/ 541 w 624"/>
                <a:gd name="T43" fmla="*/ 198 h 538"/>
                <a:gd name="T44" fmla="*/ 541 w 624"/>
                <a:gd name="T45" fmla="*/ 198 h 538"/>
                <a:gd name="T46" fmla="*/ 541 w 624"/>
                <a:gd name="T47" fmla="*/ 196 h 538"/>
                <a:gd name="T48" fmla="*/ 541 w 624"/>
                <a:gd name="T49" fmla="*/ 195 h 538"/>
                <a:gd name="T50" fmla="*/ 541 w 624"/>
                <a:gd name="T51" fmla="*/ 194 h 538"/>
                <a:gd name="T52" fmla="*/ 621 w 624"/>
                <a:gd name="T53" fmla="*/ 218 h 538"/>
                <a:gd name="T54" fmla="*/ 622 w 624"/>
                <a:gd name="T55" fmla="*/ 213 h 538"/>
                <a:gd name="T56" fmla="*/ 624 w 624"/>
                <a:gd name="T57" fmla="*/ 185 h 538"/>
                <a:gd name="T58" fmla="*/ 439 w 624"/>
                <a:gd name="T59" fmla="*/ 0 h 538"/>
                <a:gd name="T60" fmla="*/ 414 w 624"/>
                <a:gd name="T61" fmla="*/ 25 h 538"/>
                <a:gd name="T62" fmla="*/ 439 w 624"/>
                <a:gd name="T63" fmla="*/ 51 h 538"/>
                <a:gd name="T64" fmla="*/ 573 w 624"/>
                <a:gd name="T65" fmla="*/ 185 h 538"/>
                <a:gd name="T66" fmla="*/ 571 w 624"/>
                <a:gd name="T67" fmla="*/ 209 h 538"/>
                <a:gd name="T68" fmla="*/ 571 w 624"/>
                <a:gd name="T69" fmla="*/ 209 h 538"/>
                <a:gd name="T70" fmla="*/ 571 w 624"/>
                <a:gd name="T71" fmla="*/ 212 h 538"/>
                <a:gd name="T72" fmla="*/ 597 w 624"/>
                <a:gd name="T73" fmla="*/ 238 h 538"/>
                <a:gd name="T74" fmla="*/ 621 w 624"/>
                <a:gd name="T75" fmla="*/ 219 h 538"/>
                <a:gd name="T76" fmla="*/ 621 w 624"/>
                <a:gd name="T77" fmla="*/ 219 h 538"/>
                <a:gd name="T78" fmla="*/ 621 w 624"/>
                <a:gd name="T79" fmla="*/ 218 h 538"/>
                <a:gd name="T80" fmla="*/ 232 w 624"/>
                <a:gd name="T81" fmla="*/ 297 h 538"/>
                <a:gd name="T82" fmla="*/ 140 w 624"/>
                <a:gd name="T83" fmla="*/ 406 h 538"/>
                <a:gd name="T84" fmla="*/ 168 w 624"/>
                <a:gd name="T85" fmla="*/ 452 h 538"/>
                <a:gd name="T86" fmla="*/ 323 w 624"/>
                <a:gd name="T87" fmla="*/ 425 h 538"/>
                <a:gd name="T88" fmla="*/ 232 w 624"/>
                <a:gd name="T89" fmla="*/ 297 h 538"/>
                <a:gd name="T90" fmla="*/ 206 w 624"/>
                <a:gd name="T91" fmla="*/ 433 h 538"/>
                <a:gd name="T92" fmla="*/ 206 w 624"/>
                <a:gd name="T93" fmla="*/ 433 h 538"/>
                <a:gd name="T94" fmla="*/ 171 w 624"/>
                <a:gd name="T95" fmla="*/ 408 h 538"/>
                <a:gd name="T96" fmla="*/ 204 w 624"/>
                <a:gd name="T97" fmla="*/ 373 h 538"/>
                <a:gd name="T98" fmla="*/ 241 w 624"/>
                <a:gd name="T99" fmla="*/ 400 h 538"/>
                <a:gd name="T100" fmla="*/ 206 w 624"/>
                <a:gd name="T101" fmla="*/ 433 h 538"/>
                <a:gd name="T102" fmla="*/ 267 w 624"/>
                <a:gd name="T103" fmla="*/ 381 h 538"/>
                <a:gd name="T104" fmla="*/ 267 w 624"/>
                <a:gd name="T105" fmla="*/ 381 h 538"/>
                <a:gd name="T106" fmla="*/ 249 w 624"/>
                <a:gd name="T107" fmla="*/ 380 h 538"/>
                <a:gd name="T108" fmla="*/ 253 w 624"/>
                <a:gd name="T109" fmla="*/ 360 h 538"/>
                <a:gd name="T110" fmla="*/ 272 w 624"/>
                <a:gd name="T111" fmla="*/ 361 h 538"/>
                <a:gd name="T112" fmla="*/ 267 w 624"/>
                <a:gd name="T113" fmla="*/ 381 h 538"/>
                <a:gd name="T114" fmla="*/ 252 w 624"/>
                <a:gd name="T115" fmla="*/ 496 h 538"/>
                <a:gd name="T116" fmla="*/ 252 w 624"/>
                <a:gd name="T117" fmla="*/ 496 h 538"/>
                <a:gd name="T118" fmla="*/ 66 w 624"/>
                <a:gd name="T119" fmla="*/ 380 h 538"/>
                <a:gd name="T120" fmla="*/ 252 w 624"/>
                <a:gd name="T121" fmla="*/ 252 h 538"/>
                <a:gd name="T122" fmla="*/ 439 w 624"/>
                <a:gd name="T123" fmla="*/ 358 h 538"/>
                <a:gd name="T124" fmla="*/ 252 w 624"/>
                <a:gd name="T125" fmla="*/ 496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24" h="538">
                  <a:moveTo>
                    <a:pt x="472" y="273"/>
                  </a:moveTo>
                  <a:cubicBezTo>
                    <a:pt x="447" y="268"/>
                    <a:pt x="459" y="255"/>
                    <a:pt x="459" y="255"/>
                  </a:cubicBezTo>
                  <a:cubicBezTo>
                    <a:pt x="459" y="255"/>
                    <a:pt x="483" y="215"/>
                    <a:pt x="454" y="187"/>
                  </a:cubicBezTo>
                  <a:cubicBezTo>
                    <a:pt x="419" y="151"/>
                    <a:pt x="332" y="191"/>
                    <a:pt x="332" y="191"/>
                  </a:cubicBezTo>
                  <a:cubicBezTo>
                    <a:pt x="300" y="202"/>
                    <a:pt x="308" y="187"/>
                    <a:pt x="313" y="161"/>
                  </a:cubicBezTo>
                  <a:cubicBezTo>
                    <a:pt x="313" y="131"/>
                    <a:pt x="303" y="81"/>
                    <a:pt x="215" y="111"/>
                  </a:cubicBezTo>
                  <a:cubicBezTo>
                    <a:pt x="127" y="141"/>
                    <a:pt x="52" y="246"/>
                    <a:pt x="52" y="246"/>
                  </a:cubicBezTo>
                  <a:cubicBezTo>
                    <a:pt x="0" y="316"/>
                    <a:pt x="6" y="370"/>
                    <a:pt x="6" y="370"/>
                  </a:cubicBezTo>
                  <a:cubicBezTo>
                    <a:pt x="20" y="489"/>
                    <a:pt x="146" y="522"/>
                    <a:pt x="245" y="529"/>
                  </a:cubicBezTo>
                  <a:cubicBezTo>
                    <a:pt x="348" y="538"/>
                    <a:pt x="488" y="494"/>
                    <a:pt x="531" y="404"/>
                  </a:cubicBezTo>
                  <a:cubicBezTo>
                    <a:pt x="573" y="313"/>
                    <a:pt x="496" y="278"/>
                    <a:pt x="472" y="273"/>
                  </a:cubicBezTo>
                  <a:close/>
                  <a:moveTo>
                    <a:pt x="541" y="194"/>
                  </a:moveTo>
                  <a:cubicBezTo>
                    <a:pt x="541" y="191"/>
                    <a:pt x="542" y="188"/>
                    <a:pt x="542" y="185"/>
                  </a:cubicBezTo>
                  <a:cubicBezTo>
                    <a:pt x="542" y="128"/>
                    <a:pt x="496" y="82"/>
                    <a:pt x="439" y="82"/>
                  </a:cubicBezTo>
                  <a:cubicBezTo>
                    <a:pt x="427" y="82"/>
                    <a:pt x="418" y="92"/>
                    <a:pt x="418" y="104"/>
                  </a:cubicBezTo>
                  <a:cubicBezTo>
                    <a:pt x="418" y="115"/>
                    <a:pt x="427" y="125"/>
                    <a:pt x="439" y="125"/>
                  </a:cubicBezTo>
                  <a:cubicBezTo>
                    <a:pt x="472" y="125"/>
                    <a:pt x="499" y="152"/>
                    <a:pt x="499" y="185"/>
                  </a:cubicBezTo>
                  <a:cubicBezTo>
                    <a:pt x="499" y="187"/>
                    <a:pt x="499" y="190"/>
                    <a:pt x="499" y="193"/>
                  </a:cubicBezTo>
                  <a:lnTo>
                    <a:pt x="499" y="193"/>
                  </a:lnTo>
                  <a:cubicBezTo>
                    <a:pt x="499" y="193"/>
                    <a:pt x="499" y="194"/>
                    <a:pt x="499" y="195"/>
                  </a:cubicBezTo>
                  <a:cubicBezTo>
                    <a:pt x="499" y="207"/>
                    <a:pt x="508" y="216"/>
                    <a:pt x="520" y="216"/>
                  </a:cubicBezTo>
                  <a:cubicBezTo>
                    <a:pt x="531" y="216"/>
                    <a:pt x="539" y="208"/>
                    <a:pt x="541" y="198"/>
                  </a:cubicBezTo>
                  <a:lnTo>
                    <a:pt x="541" y="198"/>
                  </a:lnTo>
                  <a:cubicBezTo>
                    <a:pt x="541" y="197"/>
                    <a:pt x="541" y="197"/>
                    <a:pt x="541" y="196"/>
                  </a:cubicBezTo>
                  <a:cubicBezTo>
                    <a:pt x="541" y="196"/>
                    <a:pt x="541" y="195"/>
                    <a:pt x="541" y="195"/>
                  </a:cubicBezTo>
                  <a:cubicBezTo>
                    <a:pt x="541" y="195"/>
                    <a:pt x="541" y="195"/>
                    <a:pt x="541" y="194"/>
                  </a:cubicBezTo>
                  <a:close/>
                  <a:moveTo>
                    <a:pt x="621" y="218"/>
                  </a:moveTo>
                  <a:cubicBezTo>
                    <a:pt x="622" y="217"/>
                    <a:pt x="622" y="215"/>
                    <a:pt x="622" y="213"/>
                  </a:cubicBezTo>
                  <a:cubicBezTo>
                    <a:pt x="623" y="203"/>
                    <a:pt x="624" y="194"/>
                    <a:pt x="624" y="185"/>
                  </a:cubicBezTo>
                  <a:cubicBezTo>
                    <a:pt x="624" y="83"/>
                    <a:pt x="541" y="0"/>
                    <a:pt x="439" y="0"/>
                  </a:cubicBezTo>
                  <a:cubicBezTo>
                    <a:pt x="425" y="0"/>
                    <a:pt x="414" y="11"/>
                    <a:pt x="414" y="25"/>
                  </a:cubicBezTo>
                  <a:cubicBezTo>
                    <a:pt x="414" y="39"/>
                    <a:pt x="425" y="51"/>
                    <a:pt x="439" y="51"/>
                  </a:cubicBezTo>
                  <a:cubicBezTo>
                    <a:pt x="513" y="51"/>
                    <a:pt x="573" y="111"/>
                    <a:pt x="573" y="185"/>
                  </a:cubicBezTo>
                  <a:cubicBezTo>
                    <a:pt x="573" y="193"/>
                    <a:pt x="572" y="201"/>
                    <a:pt x="571" y="209"/>
                  </a:cubicBezTo>
                  <a:lnTo>
                    <a:pt x="571" y="209"/>
                  </a:lnTo>
                  <a:cubicBezTo>
                    <a:pt x="571" y="210"/>
                    <a:pt x="571" y="211"/>
                    <a:pt x="571" y="212"/>
                  </a:cubicBezTo>
                  <a:cubicBezTo>
                    <a:pt x="571" y="226"/>
                    <a:pt x="582" y="238"/>
                    <a:pt x="597" y="238"/>
                  </a:cubicBezTo>
                  <a:cubicBezTo>
                    <a:pt x="608" y="238"/>
                    <a:pt x="618" y="230"/>
                    <a:pt x="621" y="219"/>
                  </a:cubicBezTo>
                  <a:lnTo>
                    <a:pt x="621" y="219"/>
                  </a:lnTo>
                  <a:cubicBezTo>
                    <a:pt x="621" y="219"/>
                    <a:pt x="621" y="219"/>
                    <a:pt x="621" y="218"/>
                  </a:cubicBezTo>
                  <a:close/>
                  <a:moveTo>
                    <a:pt x="232" y="297"/>
                  </a:moveTo>
                  <a:cubicBezTo>
                    <a:pt x="128" y="309"/>
                    <a:pt x="140" y="406"/>
                    <a:pt x="140" y="406"/>
                  </a:cubicBezTo>
                  <a:cubicBezTo>
                    <a:pt x="140" y="406"/>
                    <a:pt x="139" y="437"/>
                    <a:pt x="168" y="452"/>
                  </a:cubicBezTo>
                  <a:cubicBezTo>
                    <a:pt x="229" y="485"/>
                    <a:pt x="291" y="465"/>
                    <a:pt x="323" y="425"/>
                  </a:cubicBezTo>
                  <a:cubicBezTo>
                    <a:pt x="354" y="384"/>
                    <a:pt x="336" y="285"/>
                    <a:pt x="232" y="297"/>
                  </a:cubicBezTo>
                  <a:close/>
                  <a:moveTo>
                    <a:pt x="206" y="433"/>
                  </a:moveTo>
                  <a:lnTo>
                    <a:pt x="206" y="433"/>
                  </a:lnTo>
                  <a:cubicBezTo>
                    <a:pt x="186" y="435"/>
                    <a:pt x="171" y="424"/>
                    <a:pt x="171" y="408"/>
                  </a:cubicBezTo>
                  <a:cubicBezTo>
                    <a:pt x="171" y="392"/>
                    <a:pt x="185" y="375"/>
                    <a:pt x="204" y="373"/>
                  </a:cubicBezTo>
                  <a:cubicBezTo>
                    <a:pt x="226" y="371"/>
                    <a:pt x="241" y="384"/>
                    <a:pt x="241" y="400"/>
                  </a:cubicBezTo>
                  <a:cubicBezTo>
                    <a:pt x="241" y="416"/>
                    <a:pt x="225" y="431"/>
                    <a:pt x="206" y="433"/>
                  </a:cubicBezTo>
                  <a:close/>
                  <a:moveTo>
                    <a:pt x="267" y="381"/>
                  </a:moveTo>
                  <a:lnTo>
                    <a:pt x="267" y="381"/>
                  </a:lnTo>
                  <a:cubicBezTo>
                    <a:pt x="260" y="386"/>
                    <a:pt x="252" y="385"/>
                    <a:pt x="249" y="380"/>
                  </a:cubicBezTo>
                  <a:cubicBezTo>
                    <a:pt x="245" y="374"/>
                    <a:pt x="246" y="365"/>
                    <a:pt x="253" y="360"/>
                  </a:cubicBezTo>
                  <a:cubicBezTo>
                    <a:pt x="261" y="354"/>
                    <a:pt x="269" y="356"/>
                    <a:pt x="272" y="361"/>
                  </a:cubicBezTo>
                  <a:cubicBezTo>
                    <a:pt x="276" y="367"/>
                    <a:pt x="273" y="376"/>
                    <a:pt x="267" y="381"/>
                  </a:cubicBezTo>
                  <a:close/>
                  <a:moveTo>
                    <a:pt x="252" y="496"/>
                  </a:moveTo>
                  <a:lnTo>
                    <a:pt x="252" y="496"/>
                  </a:lnTo>
                  <a:cubicBezTo>
                    <a:pt x="150" y="501"/>
                    <a:pt x="66" y="449"/>
                    <a:pt x="66" y="380"/>
                  </a:cubicBezTo>
                  <a:cubicBezTo>
                    <a:pt x="66" y="312"/>
                    <a:pt x="150" y="257"/>
                    <a:pt x="252" y="252"/>
                  </a:cubicBezTo>
                  <a:cubicBezTo>
                    <a:pt x="355" y="247"/>
                    <a:pt x="439" y="289"/>
                    <a:pt x="439" y="358"/>
                  </a:cubicBezTo>
                  <a:cubicBezTo>
                    <a:pt x="439" y="427"/>
                    <a:pt x="355" y="491"/>
                    <a:pt x="252" y="49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7824920" y="4213946"/>
            <a:ext cx="304800" cy="300038"/>
            <a:chOff x="7540638" y="2392363"/>
            <a:chExt cx="304800" cy="300038"/>
          </a:xfrm>
        </p:grpSpPr>
        <p:sp>
          <p:nvSpPr>
            <p:cNvPr id="94" name="Oval 15"/>
            <p:cNvSpPr>
              <a:spLocks noChangeArrowheads="1"/>
            </p:cNvSpPr>
            <p:nvPr/>
          </p:nvSpPr>
          <p:spPr bwMode="auto">
            <a:xfrm>
              <a:off x="7540638" y="2392363"/>
              <a:ext cx="304800" cy="300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22"/>
            <p:cNvSpPr>
              <a:spLocks noEditPoints="1"/>
            </p:cNvSpPr>
            <p:nvPr/>
          </p:nvSpPr>
          <p:spPr bwMode="auto">
            <a:xfrm>
              <a:off x="7613663" y="2432050"/>
              <a:ext cx="158750" cy="219075"/>
            </a:xfrm>
            <a:custGeom>
              <a:avLst/>
              <a:gdLst>
                <a:gd name="T0" fmla="*/ 213 w 426"/>
                <a:gd name="T1" fmla="*/ 603 h 603"/>
                <a:gd name="T2" fmla="*/ 426 w 426"/>
                <a:gd name="T3" fmla="*/ 206 h 603"/>
                <a:gd name="T4" fmla="*/ 213 w 426"/>
                <a:gd name="T5" fmla="*/ 0 h 603"/>
                <a:gd name="T6" fmla="*/ 0 w 426"/>
                <a:gd name="T7" fmla="*/ 206 h 603"/>
                <a:gd name="T8" fmla="*/ 213 w 426"/>
                <a:gd name="T9" fmla="*/ 603 h 603"/>
                <a:gd name="T10" fmla="*/ 213 w 426"/>
                <a:gd name="T11" fmla="*/ 106 h 603"/>
                <a:gd name="T12" fmla="*/ 307 w 426"/>
                <a:gd name="T13" fmla="*/ 203 h 603"/>
                <a:gd name="T14" fmla="*/ 353 w 426"/>
                <a:gd name="T15" fmla="*/ 203 h 603"/>
                <a:gd name="T16" fmla="*/ 213 w 426"/>
                <a:gd name="T17" fmla="*/ 58 h 603"/>
                <a:gd name="T18" fmla="*/ 72 w 426"/>
                <a:gd name="T19" fmla="*/ 203 h 603"/>
                <a:gd name="T20" fmla="*/ 118 w 426"/>
                <a:gd name="T21" fmla="*/ 203 h 603"/>
                <a:gd name="T22" fmla="*/ 213 w 426"/>
                <a:gd name="T23" fmla="*/ 106 h 603"/>
                <a:gd name="T24" fmla="*/ 321 w 426"/>
                <a:gd name="T25" fmla="*/ 321 h 603"/>
                <a:gd name="T26" fmla="*/ 306 w 426"/>
                <a:gd name="T27" fmla="*/ 306 h 603"/>
                <a:gd name="T28" fmla="*/ 304 w 426"/>
                <a:gd name="T29" fmla="*/ 306 h 603"/>
                <a:gd name="T30" fmla="*/ 304 w 426"/>
                <a:gd name="T31" fmla="*/ 209 h 603"/>
                <a:gd name="T32" fmla="*/ 213 w 426"/>
                <a:gd name="T33" fmla="*/ 115 h 603"/>
                <a:gd name="T34" fmla="*/ 121 w 426"/>
                <a:gd name="T35" fmla="*/ 208 h 603"/>
                <a:gd name="T36" fmla="*/ 121 w 426"/>
                <a:gd name="T37" fmla="*/ 306 h 603"/>
                <a:gd name="T38" fmla="*/ 119 w 426"/>
                <a:gd name="T39" fmla="*/ 306 h 603"/>
                <a:gd name="T40" fmla="*/ 104 w 426"/>
                <a:gd name="T41" fmla="*/ 321 h 603"/>
                <a:gd name="T42" fmla="*/ 104 w 426"/>
                <a:gd name="T43" fmla="*/ 322 h 603"/>
                <a:gd name="T44" fmla="*/ 321 w 426"/>
                <a:gd name="T45" fmla="*/ 322 h 603"/>
                <a:gd name="T46" fmla="*/ 321 w 426"/>
                <a:gd name="T47" fmla="*/ 321 h 603"/>
                <a:gd name="T48" fmla="*/ 253 w 426"/>
                <a:gd name="T49" fmla="*/ 292 h 603"/>
                <a:gd name="T50" fmla="*/ 253 w 426"/>
                <a:gd name="T51" fmla="*/ 292 h 603"/>
                <a:gd name="T52" fmla="*/ 178 w 426"/>
                <a:gd name="T53" fmla="*/ 292 h 603"/>
                <a:gd name="T54" fmla="*/ 178 w 426"/>
                <a:gd name="T55" fmla="*/ 216 h 603"/>
                <a:gd name="T56" fmla="*/ 253 w 426"/>
                <a:gd name="T57" fmla="*/ 216 h 603"/>
                <a:gd name="T58" fmla="*/ 253 w 426"/>
                <a:gd name="T59" fmla="*/ 292 h 603"/>
                <a:gd name="T60" fmla="*/ 37 w 426"/>
                <a:gd name="T61" fmla="*/ 215 h 603"/>
                <a:gd name="T62" fmla="*/ 37 w 426"/>
                <a:gd name="T63" fmla="*/ 215 h 603"/>
                <a:gd name="T64" fmla="*/ 214 w 426"/>
                <a:gd name="T65" fmla="*/ 47 h 603"/>
                <a:gd name="T66" fmla="*/ 390 w 426"/>
                <a:gd name="T67" fmla="*/ 215 h 603"/>
                <a:gd name="T68" fmla="*/ 214 w 426"/>
                <a:gd name="T69" fmla="*/ 383 h 603"/>
                <a:gd name="T70" fmla="*/ 37 w 426"/>
                <a:gd name="T71" fmla="*/ 215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6" h="603">
                  <a:moveTo>
                    <a:pt x="213" y="603"/>
                  </a:moveTo>
                  <a:cubicBezTo>
                    <a:pt x="330" y="603"/>
                    <a:pt x="426" y="319"/>
                    <a:pt x="426" y="206"/>
                  </a:cubicBezTo>
                  <a:cubicBezTo>
                    <a:pt x="426" y="92"/>
                    <a:pt x="330" y="0"/>
                    <a:pt x="213" y="0"/>
                  </a:cubicBezTo>
                  <a:cubicBezTo>
                    <a:pt x="95" y="0"/>
                    <a:pt x="0" y="92"/>
                    <a:pt x="0" y="206"/>
                  </a:cubicBezTo>
                  <a:cubicBezTo>
                    <a:pt x="0" y="319"/>
                    <a:pt x="95" y="603"/>
                    <a:pt x="213" y="603"/>
                  </a:cubicBezTo>
                  <a:close/>
                  <a:moveTo>
                    <a:pt x="213" y="106"/>
                  </a:moveTo>
                  <a:lnTo>
                    <a:pt x="307" y="203"/>
                  </a:lnTo>
                  <a:lnTo>
                    <a:pt x="353" y="203"/>
                  </a:lnTo>
                  <a:lnTo>
                    <a:pt x="213" y="58"/>
                  </a:lnTo>
                  <a:lnTo>
                    <a:pt x="72" y="203"/>
                  </a:lnTo>
                  <a:lnTo>
                    <a:pt x="118" y="203"/>
                  </a:lnTo>
                  <a:lnTo>
                    <a:pt x="213" y="106"/>
                  </a:lnTo>
                  <a:close/>
                  <a:moveTo>
                    <a:pt x="321" y="321"/>
                  </a:moveTo>
                  <a:cubicBezTo>
                    <a:pt x="321" y="313"/>
                    <a:pt x="314" y="306"/>
                    <a:pt x="306" y="306"/>
                  </a:cubicBezTo>
                  <a:lnTo>
                    <a:pt x="304" y="306"/>
                  </a:lnTo>
                  <a:lnTo>
                    <a:pt x="304" y="209"/>
                  </a:lnTo>
                  <a:lnTo>
                    <a:pt x="213" y="115"/>
                  </a:lnTo>
                  <a:lnTo>
                    <a:pt x="121" y="208"/>
                  </a:lnTo>
                  <a:lnTo>
                    <a:pt x="121" y="306"/>
                  </a:lnTo>
                  <a:lnTo>
                    <a:pt x="119" y="306"/>
                  </a:lnTo>
                  <a:cubicBezTo>
                    <a:pt x="111" y="306"/>
                    <a:pt x="104" y="313"/>
                    <a:pt x="104" y="321"/>
                  </a:cubicBezTo>
                  <a:lnTo>
                    <a:pt x="104" y="322"/>
                  </a:lnTo>
                  <a:lnTo>
                    <a:pt x="321" y="322"/>
                  </a:lnTo>
                  <a:lnTo>
                    <a:pt x="321" y="321"/>
                  </a:lnTo>
                  <a:close/>
                  <a:moveTo>
                    <a:pt x="253" y="292"/>
                  </a:moveTo>
                  <a:lnTo>
                    <a:pt x="253" y="292"/>
                  </a:lnTo>
                  <a:lnTo>
                    <a:pt x="178" y="292"/>
                  </a:lnTo>
                  <a:lnTo>
                    <a:pt x="178" y="216"/>
                  </a:lnTo>
                  <a:lnTo>
                    <a:pt x="253" y="216"/>
                  </a:lnTo>
                  <a:lnTo>
                    <a:pt x="253" y="292"/>
                  </a:lnTo>
                  <a:close/>
                  <a:moveTo>
                    <a:pt x="37" y="215"/>
                  </a:moveTo>
                  <a:lnTo>
                    <a:pt x="37" y="215"/>
                  </a:lnTo>
                  <a:cubicBezTo>
                    <a:pt x="37" y="122"/>
                    <a:pt x="116" y="47"/>
                    <a:pt x="214" y="47"/>
                  </a:cubicBezTo>
                  <a:cubicBezTo>
                    <a:pt x="311" y="47"/>
                    <a:pt x="390" y="122"/>
                    <a:pt x="390" y="215"/>
                  </a:cubicBezTo>
                  <a:cubicBezTo>
                    <a:pt x="390" y="308"/>
                    <a:pt x="311" y="383"/>
                    <a:pt x="214" y="383"/>
                  </a:cubicBezTo>
                  <a:cubicBezTo>
                    <a:pt x="116" y="383"/>
                    <a:pt x="37" y="308"/>
                    <a:pt x="37" y="21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7823332" y="4610821"/>
            <a:ext cx="306388" cy="300038"/>
            <a:chOff x="7539050" y="2789238"/>
            <a:chExt cx="306388" cy="300038"/>
          </a:xfrm>
        </p:grpSpPr>
        <p:sp>
          <p:nvSpPr>
            <p:cNvPr id="97" name="Oval 23"/>
            <p:cNvSpPr>
              <a:spLocks noChangeArrowheads="1"/>
            </p:cNvSpPr>
            <p:nvPr/>
          </p:nvSpPr>
          <p:spPr bwMode="auto">
            <a:xfrm>
              <a:off x="7539050" y="2789238"/>
              <a:ext cx="306388" cy="300038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24"/>
            <p:cNvSpPr>
              <a:spLocks noEditPoints="1"/>
            </p:cNvSpPr>
            <p:nvPr/>
          </p:nvSpPr>
          <p:spPr bwMode="auto">
            <a:xfrm>
              <a:off x="7580325" y="2879725"/>
              <a:ext cx="217488" cy="127000"/>
            </a:xfrm>
            <a:custGeom>
              <a:avLst/>
              <a:gdLst>
                <a:gd name="T0" fmla="*/ 16 w 585"/>
                <a:gd name="T1" fmla="*/ 7 h 347"/>
                <a:gd name="T2" fmla="*/ 293 w 585"/>
                <a:gd name="T3" fmla="*/ 212 h 347"/>
                <a:gd name="T4" fmla="*/ 561 w 585"/>
                <a:gd name="T5" fmla="*/ 3 h 347"/>
                <a:gd name="T6" fmla="*/ 548 w 585"/>
                <a:gd name="T7" fmla="*/ 0 h 347"/>
                <a:gd name="T8" fmla="*/ 37 w 585"/>
                <a:gd name="T9" fmla="*/ 0 h 347"/>
                <a:gd name="T10" fmla="*/ 16 w 585"/>
                <a:gd name="T11" fmla="*/ 7 h 347"/>
                <a:gd name="T12" fmla="*/ 426 w 585"/>
                <a:gd name="T13" fmla="*/ 140 h 347"/>
                <a:gd name="T14" fmla="*/ 571 w 585"/>
                <a:gd name="T15" fmla="*/ 339 h 347"/>
                <a:gd name="T16" fmla="*/ 585 w 585"/>
                <a:gd name="T17" fmla="*/ 308 h 347"/>
                <a:gd name="T18" fmla="*/ 585 w 585"/>
                <a:gd name="T19" fmla="*/ 39 h 347"/>
                <a:gd name="T20" fmla="*/ 580 w 585"/>
                <a:gd name="T21" fmla="*/ 20 h 347"/>
                <a:gd name="T22" fmla="*/ 426 w 585"/>
                <a:gd name="T23" fmla="*/ 140 h 347"/>
                <a:gd name="T24" fmla="*/ 293 w 585"/>
                <a:gd name="T25" fmla="*/ 241 h 347"/>
                <a:gd name="T26" fmla="*/ 285 w 585"/>
                <a:gd name="T27" fmla="*/ 238 h 347"/>
                <a:gd name="T28" fmla="*/ 182 w 585"/>
                <a:gd name="T29" fmla="*/ 162 h 347"/>
                <a:gd name="T30" fmla="*/ 50 w 585"/>
                <a:gd name="T31" fmla="*/ 347 h 347"/>
                <a:gd name="T32" fmla="*/ 547 w 585"/>
                <a:gd name="T33" fmla="*/ 347 h 347"/>
                <a:gd name="T34" fmla="*/ 406 w 585"/>
                <a:gd name="T35" fmla="*/ 156 h 347"/>
                <a:gd name="T36" fmla="*/ 300 w 585"/>
                <a:gd name="T37" fmla="*/ 238 h 347"/>
                <a:gd name="T38" fmla="*/ 293 w 585"/>
                <a:gd name="T39" fmla="*/ 241 h 347"/>
                <a:gd name="T40" fmla="*/ 0 w 585"/>
                <a:gd name="T41" fmla="*/ 39 h 347"/>
                <a:gd name="T42" fmla="*/ 0 w 585"/>
                <a:gd name="T43" fmla="*/ 308 h 347"/>
                <a:gd name="T44" fmla="*/ 23 w 585"/>
                <a:gd name="T45" fmla="*/ 344 h 347"/>
                <a:gd name="T46" fmla="*/ 162 w 585"/>
                <a:gd name="T47" fmla="*/ 147 h 347"/>
                <a:gd name="T48" fmla="*/ 2 w 585"/>
                <a:gd name="T49" fmla="*/ 28 h 347"/>
                <a:gd name="T50" fmla="*/ 0 w 585"/>
                <a:gd name="T51" fmla="*/ 39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85" h="347">
                  <a:moveTo>
                    <a:pt x="16" y="7"/>
                  </a:moveTo>
                  <a:lnTo>
                    <a:pt x="293" y="212"/>
                  </a:lnTo>
                  <a:lnTo>
                    <a:pt x="561" y="3"/>
                  </a:lnTo>
                  <a:cubicBezTo>
                    <a:pt x="557" y="1"/>
                    <a:pt x="553" y="0"/>
                    <a:pt x="548" y="0"/>
                  </a:cubicBezTo>
                  <a:lnTo>
                    <a:pt x="37" y="0"/>
                  </a:lnTo>
                  <a:cubicBezTo>
                    <a:pt x="29" y="0"/>
                    <a:pt x="22" y="3"/>
                    <a:pt x="16" y="7"/>
                  </a:cubicBezTo>
                  <a:close/>
                  <a:moveTo>
                    <a:pt x="426" y="140"/>
                  </a:moveTo>
                  <a:lnTo>
                    <a:pt x="571" y="339"/>
                  </a:lnTo>
                  <a:cubicBezTo>
                    <a:pt x="580" y="332"/>
                    <a:pt x="585" y="321"/>
                    <a:pt x="585" y="308"/>
                  </a:cubicBezTo>
                  <a:lnTo>
                    <a:pt x="585" y="39"/>
                  </a:lnTo>
                  <a:cubicBezTo>
                    <a:pt x="585" y="32"/>
                    <a:pt x="584" y="25"/>
                    <a:pt x="580" y="20"/>
                  </a:cubicBezTo>
                  <a:lnTo>
                    <a:pt x="426" y="140"/>
                  </a:lnTo>
                  <a:close/>
                  <a:moveTo>
                    <a:pt x="293" y="241"/>
                  </a:moveTo>
                  <a:cubicBezTo>
                    <a:pt x="290" y="241"/>
                    <a:pt x="288" y="240"/>
                    <a:pt x="285" y="238"/>
                  </a:cubicBezTo>
                  <a:lnTo>
                    <a:pt x="182" y="162"/>
                  </a:lnTo>
                  <a:lnTo>
                    <a:pt x="50" y="347"/>
                  </a:lnTo>
                  <a:lnTo>
                    <a:pt x="547" y="347"/>
                  </a:lnTo>
                  <a:lnTo>
                    <a:pt x="406" y="156"/>
                  </a:lnTo>
                  <a:lnTo>
                    <a:pt x="300" y="238"/>
                  </a:lnTo>
                  <a:cubicBezTo>
                    <a:pt x="298" y="240"/>
                    <a:pt x="295" y="241"/>
                    <a:pt x="293" y="241"/>
                  </a:cubicBezTo>
                  <a:close/>
                  <a:moveTo>
                    <a:pt x="0" y="39"/>
                  </a:moveTo>
                  <a:lnTo>
                    <a:pt x="0" y="308"/>
                  </a:lnTo>
                  <a:cubicBezTo>
                    <a:pt x="0" y="324"/>
                    <a:pt x="9" y="338"/>
                    <a:pt x="23" y="344"/>
                  </a:cubicBezTo>
                  <a:lnTo>
                    <a:pt x="162" y="147"/>
                  </a:lnTo>
                  <a:lnTo>
                    <a:pt x="2" y="28"/>
                  </a:lnTo>
                  <a:cubicBezTo>
                    <a:pt x="1" y="32"/>
                    <a:pt x="0" y="35"/>
                    <a:pt x="0" y="3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99" name="Text Box 13"/>
          <p:cNvSpPr txBox="1">
            <a:spLocks noChangeArrowheads="1"/>
          </p:cNvSpPr>
          <p:nvPr/>
        </p:nvSpPr>
        <p:spPr bwMode="auto">
          <a:xfrm>
            <a:off x="8129720" y="3764037"/>
            <a:ext cx="1757712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1388888888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0" name="Text Box 13"/>
          <p:cNvSpPr txBox="1">
            <a:spLocks noChangeArrowheads="1"/>
          </p:cNvSpPr>
          <p:nvPr/>
        </p:nvSpPr>
        <p:spPr bwMode="auto">
          <a:xfrm>
            <a:off x="8129719" y="4183137"/>
            <a:ext cx="22861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武汉市某某路某某号</a:t>
            </a:r>
          </a:p>
        </p:txBody>
      </p:sp>
      <p:sp>
        <p:nvSpPr>
          <p:cNvPr id="101" name="Text Box 13"/>
          <p:cNvSpPr txBox="1">
            <a:spLocks noChangeArrowheads="1"/>
          </p:cNvSpPr>
          <p:nvPr/>
        </p:nvSpPr>
        <p:spPr bwMode="auto">
          <a:xfrm>
            <a:off x="8129719" y="4583187"/>
            <a:ext cx="22861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adress@163.com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Text Box 13"/>
          <p:cNvSpPr txBox="1">
            <a:spLocks noChangeArrowheads="1"/>
          </p:cNvSpPr>
          <p:nvPr/>
        </p:nvSpPr>
        <p:spPr bwMode="auto">
          <a:xfrm>
            <a:off x="8129719" y="4964187"/>
            <a:ext cx="22861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8200820056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Text Box 13"/>
          <p:cNvSpPr txBox="1">
            <a:spLocks noChangeArrowheads="1"/>
          </p:cNvSpPr>
          <p:nvPr/>
        </p:nvSpPr>
        <p:spPr bwMode="auto">
          <a:xfrm>
            <a:off x="8129719" y="5353355"/>
            <a:ext cx="22861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Weixin@adress.com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Text Box 13"/>
          <p:cNvSpPr txBox="1">
            <a:spLocks noChangeArrowheads="1"/>
          </p:cNvSpPr>
          <p:nvPr/>
        </p:nvSpPr>
        <p:spPr bwMode="auto">
          <a:xfrm>
            <a:off x="8129719" y="5829605"/>
            <a:ext cx="228618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Weibo@sina.com.cn</a:t>
            </a:r>
            <a:endParaRPr lang="zh-CN" altLang="en-US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椭圆 104"/>
          <p:cNvSpPr/>
          <p:nvPr/>
        </p:nvSpPr>
        <p:spPr>
          <a:xfrm flipH="1">
            <a:off x="5887664" y="1326554"/>
            <a:ext cx="2112807" cy="2112807"/>
          </a:xfrm>
          <a:prstGeom prst="ellipse">
            <a:avLst/>
          </a:prstGeom>
          <a:solidFill>
            <a:srgbClr val="56777F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6" name="椭圆 105"/>
          <p:cNvSpPr/>
          <p:nvPr/>
        </p:nvSpPr>
        <p:spPr bwMode="auto">
          <a:xfrm>
            <a:off x="6030695" y="1469585"/>
            <a:ext cx="1826744" cy="1826744"/>
          </a:xfrm>
          <a:prstGeom prst="ellipse">
            <a:avLst/>
          </a:prstGeom>
          <a:blipFill>
            <a:blip r:embed="rId3" cstate="print"/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7" name="椭圆 106"/>
          <p:cNvSpPr/>
          <p:nvPr/>
        </p:nvSpPr>
        <p:spPr>
          <a:xfrm flipH="1">
            <a:off x="10650634" y="5802573"/>
            <a:ext cx="495920" cy="495922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8" name="椭圆 107"/>
          <p:cNvSpPr/>
          <p:nvPr/>
        </p:nvSpPr>
        <p:spPr>
          <a:xfrm flipH="1">
            <a:off x="4920642" y="5112201"/>
            <a:ext cx="820860" cy="820862"/>
          </a:xfrm>
          <a:prstGeom prst="ellipse">
            <a:avLst/>
          </a:prstGeom>
          <a:solidFill>
            <a:srgbClr val="564B45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9" name="椭圆 108"/>
          <p:cNvSpPr/>
          <p:nvPr/>
        </p:nvSpPr>
        <p:spPr>
          <a:xfrm flipH="1">
            <a:off x="9694573" y="6273345"/>
            <a:ext cx="417118" cy="417116"/>
          </a:xfrm>
          <a:prstGeom prst="ellipse">
            <a:avLst/>
          </a:prstGeom>
          <a:solidFill>
            <a:srgbClr val="8DA2A3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0" name="椭圆 109"/>
          <p:cNvSpPr/>
          <p:nvPr/>
        </p:nvSpPr>
        <p:spPr>
          <a:xfrm flipH="1">
            <a:off x="10997220" y="4688206"/>
            <a:ext cx="375930" cy="375932"/>
          </a:xfrm>
          <a:prstGeom prst="ellipse">
            <a:avLst/>
          </a:prstGeom>
          <a:solidFill>
            <a:srgbClr val="56777F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1" name="椭圆 110"/>
          <p:cNvSpPr/>
          <p:nvPr/>
        </p:nvSpPr>
        <p:spPr>
          <a:xfrm flipH="1">
            <a:off x="9687779" y="2231826"/>
            <a:ext cx="337448" cy="337450"/>
          </a:xfrm>
          <a:prstGeom prst="ellipse">
            <a:avLst/>
          </a:prstGeom>
          <a:solidFill>
            <a:srgbClr val="564B45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2" name="椭圆 111"/>
          <p:cNvSpPr/>
          <p:nvPr/>
        </p:nvSpPr>
        <p:spPr>
          <a:xfrm flipH="1">
            <a:off x="8764900" y="2245686"/>
            <a:ext cx="488294" cy="488298"/>
          </a:xfrm>
          <a:prstGeom prst="ellipse">
            <a:avLst/>
          </a:prstGeom>
          <a:solidFill>
            <a:srgbClr val="F45157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13" name="椭圆 112"/>
          <p:cNvSpPr/>
          <p:nvPr/>
        </p:nvSpPr>
        <p:spPr>
          <a:xfrm flipH="1">
            <a:off x="9212202" y="1306831"/>
            <a:ext cx="632792" cy="632788"/>
          </a:xfrm>
          <a:prstGeom prst="ellipse">
            <a:avLst/>
          </a:prstGeom>
          <a:solidFill>
            <a:srgbClr val="79777C"/>
          </a:solidFill>
          <a:ln w="38100" cap="flat">
            <a:noFill/>
            <a:prstDash val="solid"/>
            <a:miter lim="800000"/>
          </a:ln>
          <a:effectLst>
            <a:outerShdw blurRad="190500" dist="177800" dir="5400000" algn="t" rotWithShape="0">
              <a:schemeClr val="tx1">
                <a:lumMod val="95000"/>
                <a:lumOff val="5000"/>
                <a:alpha val="40000"/>
              </a:scheme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7073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:blinds dir="vert"/>
      </p:transition>
    </mc:Choice>
    <mc:Fallback xmlns="">
      <p:transition spd="slow" advClick="0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4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9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400"/>
                            </p:stCondLst>
                            <p:childTnLst>
                              <p:par>
                                <p:cTn id="4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3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8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300"/>
                            </p:stCondLst>
                            <p:childTnLst>
                              <p:par>
                                <p:cTn id="7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4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4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6700"/>
                            </p:stCondLst>
                            <p:childTnLst>
                              <p:par>
                                <p:cTn id="8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700"/>
                            </p:stCondLst>
                            <p:childTnLst>
                              <p:par>
                                <p:cTn id="10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8200"/>
                            </p:stCondLst>
                            <p:childTnLst>
                              <p:par>
                                <p:cTn id="13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5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2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5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6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2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0" grpId="0"/>
      <p:bldP spid="41" grpId="0"/>
      <p:bldP spid="42" grpId="0"/>
      <p:bldP spid="43" grpId="0"/>
      <p:bldP spid="44" grpId="0"/>
      <p:bldP spid="45" grpId="0"/>
      <p:bldP spid="46" grpId="0" animBg="1"/>
      <p:bldP spid="47" grpId="0" animBg="1"/>
      <p:bldP spid="48" grpId="0" animBg="1"/>
      <p:bldP spid="49" grpId="0" animBg="1"/>
      <p:bldP spid="51" grpId="0" animBg="1"/>
      <p:bldP spid="52" grpId="0" animBg="1"/>
      <p:bldP spid="99" grpId="0"/>
      <p:bldP spid="100" grpId="0"/>
      <p:bldP spid="101" grpId="0"/>
      <p:bldP spid="102" grpId="0"/>
      <p:bldP spid="103" grpId="0"/>
      <p:bldP spid="104" grpId="0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个人履历 </a:t>
            </a:r>
            <a:r>
              <a:rPr lang="en-US" altLang="zh-CN" dirty="0"/>
              <a:t>| Resume</a:t>
            </a:r>
            <a:endParaRPr lang="zh-CN" altLang="en-US" dirty="0"/>
          </a:p>
        </p:txBody>
      </p:sp>
      <p:cxnSp>
        <p:nvCxnSpPr>
          <p:cNvPr id="50" name="直接连接符 49"/>
          <p:cNvCxnSpPr/>
          <p:nvPr/>
        </p:nvCxnSpPr>
        <p:spPr>
          <a:xfrm rot="5400000">
            <a:off x="1551345" y="2995170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直接连接符 52"/>
          <p:cNvCxnSpPr/>
          <p:nvPr/>
        </p:nvCxnSpPr>
        <p:spPr>
          <a:xfrm rot="5400000">
            <a:off x="6781742" y="2995170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4" name="直接连接符 53"/>
          <p:cNvCxnSpPr/>
          <p:nvPr/>
        </p:nvCxnSpPr>
        <p:spPr>
          <a:xfrm rot="5400000">
            <a:off x="4184025" y="2995170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5" name="直接连接符 54"/>
          <p:cNvCxnSpPr/>
          <p:nvPr/>
        </p:nvCxnSpPr>
        <p:spPr>
          <a:xfrm rot="5400000">
            <a:off x="9399715" y="2995170"/>
            <a:ext cx="1200000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929622" y="2395170"/>
            <a:ext cx="10538469" cy="0"/>
          </a:xfrm>
          <a:prstGeom prst="line">
            <a:avLst/>
          </a:prstGeom>
          <a:noFill/>
          <a:ln w="9525">
            <a:solidFill>
              <a:srgbClr val="626262"/>
            </a:solidFill>
            <a:prstDash val="sys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7" name="椭圆 56"/>
          <p:cNvSpPr/>
          <p:nvPr/>
        </p:nvSpPr>
        <p:spPr>
          <a:xfrm>
            <a:off x="2015271" y="2259097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1645443" y="1723097"/>
            <a:ext cx="1011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56777F"/>
                </a:solidFill>
                <a:latin typeface="Kartika" panose="02020503030404060203" pitchFamily="18" charset="0"/>
                <a:ea typeface="汉仪菱心体简" pitchFamily="49" charset="-122"/>
                <a:cs typeface="Kartika" panose="02020503030404060203" pitchFamily="18" charset="0"/>
              </a:rPr>
              <a:t>2014</a:t>
            </a:r>
            <a:endParaRPr lang="zh-CN" altLang="en-US" sz="2800" b="1" dirty="0">
              <a:solidFill>
                <a:srgbClr val="56777F"/>
              </a:solidFill>
              <a:latin typeface="Kartika" panose="02020503030404060203" pitchFamily="18" charset="0"/>
              <a:ea typeface="汉仪菱心体简" pitchFamily="49" charset="-122"/>
              <a:cs typeface="Kartika" panose="02020503030404060203" pitchFamily="18" charset="0"/>
            </a:endParaRPr>
          </a:p>
        </p:txBody>
      </p:sp>
      <p:sp>
        <p:nvSpPr>
          <p:cNvPr id="59" name="椭圆 58"/>
          <p:cNvSpPr/>
          <p:nvPr/>
        </p:nvSpPr>
        <p:spPr>
          <a:xfrm>
            <a:off x="1477452" y="3242454"/>
            <a:ext cx="1347788" cy="134778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60" name="椭圆 59"/>
          <p:cNvSpPr/>
          <p:nvPr/>
        </p:nvSpPr>
        <p:spPr>
          <a:xfrm>
            <a:off x="7245669" y="2259097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6875843" y="1723097"/>
            <a:ext cx="1011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564B45"/>
                </a:solidFill>
                <a:latin typeface="Kartika" panose="02020503030404060203" pitchFamily="18" charset="0"/>
                <a:ea typeface="汉仪菱心体简" pitchFamily="49" charset="-122"/>
                <a:cs typeface="Kartika" panose="02020503030404060203" pitchFamily="18" charset="0"/>
              </a:rPr>
              <a:t>2016</a:t>
            </a:r>
            <a:endParaRPr lang="zh-CN" altLang="en-US" sz="2800" b="1" dirty="0">
              <a:solidFill>
                <a:srgbClr val="564B45"/>
              </a:solidFill>
              <a:latin typeface="Kartika" panose="02020503030404060203" pitchFamily="18" charset="0"/>
              <a:ea typeface="汉仪菱心体简" pitchFamily="49" charset="-122"/>
              <a:cs typeface="Kartika" panose="02020503030404060203" pitchFamily="18" charset="0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6707849" y="3242454"/>
            <a:ext cx="1347788" cy="134778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63" name="椭圆 62"/>
          <p:cNvSpPr/>
          <p:nvPr/>
        </p:nvSpPr>
        <p:spPr>
          <a:xfrm>
            <a:off x="4647951" y="2259097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4278124" y="1723097"/>
            <a:ext cx="1011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9777C"/>
                </a:solidFill>
                <a:latin typeface="Kartika" panose="02020503030404060203" pitchFamily="18" charset="0"/>
                <a:ea typeface="汉仪菱心体简" pitchFamily="49" charset="-122"/>
                <a:cs typeface="Kartika" panose="02020503030404060203" pitchFamily="18" charset="0"/>
              </a:rPr>
              <a:t>2015</a:t>
            </a:r>
            <a:endParaRPr lang="zh-CN" altLang="en-US" sz="2800" b="1" dirty="0">
              <a:solidFill>
                <a:srgbClr val="79777C"/>
              </a:solidFill>
              <a:latin typeface="Kartika" panose="02020503030404060203" pitchFamily="18" charset="0"/>
              <a:ea typeface="汉仪菱心体简" pitchFamily="49" charset="-122"/>
              <a:cs typeface="Kartika" panose="02020503030404060203" pitchFamily="18" charset="0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3935488" y="3451288"/>
            <a:ext cx="1697077" cy="169707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9863642" y="2259097"/>
            <a:ext cx="272147" cy="27214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15875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>
              <a:solidFill>
                <a:prstClr val="white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9493815" y="1723097"/>
            <a:ext cx="101181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F45157"/>
                </a:solidFill>
                <a:latin typeface="Kartika" panose="02020503030404060203" pitchFamily="18" charset="0"/>
                <a:ea typeface="汉仪菱心体简" pitchFamily="49" charset="-122"/>
                <a:cs typeface="Kartika" panose="02020503030404060203" pitchFamily="18" charset="0"/>
              </a:rPr>
              <a:t>2017</a:t>
            </a:r>
            <a:endParaRPr lang="zh-CN" altLang="en-US" sz="2800" b="1" dirty="0">
              <a:solidFill>
                <a:srgbClr val="F45157"/>
              </a:solidFill>
              <a:latin typeface="Kartika" panose="02020503030404060203" pitchFamily="18" charset="0"/>
              <a:ea typeface="汉仪菱心体简" pitchFamily="49" charset="-122"/>
              <a:cs typeface="Kartika" panose="02020503030404060203" pitchFamily="18" charset="0"/>
            </a:endParaRPr>
          </a:p>
        </p:txBody>
      </p:sp>
      <p:sp>
        <p:nvSpPr>
          <p:cNvPr id="68" name="椭圆 67"/>
          <p:cNvSpPr/>
          <p:nvPr/>
        </p:nvSpPr>
        <p:spPr>
          <a:xfrm>
            <a:off x="9151178" y="3259267"/>
            <a:ext cx="1697077" cy="1697077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  <a:lumOff val="5000"/>
                </a:schemeClr>
              </a:gs>
              <a:gs pos="0">
                <a:schemeClr val="bg1">
                  <a:lumMod val="75000"/>
                </a:schemeClr>
              </a:gs>
              <a:gs pos="70000">
                <a:srgbClr val="FAFAFA"/>
              </a:gs>
            </a:gsLst>
            <a:lin ang="8100000" scaled="1"/>
            <a:tileRect/>
          </a:gradFill>
          <a:ln w="25400">
            <a:solidFill>
              <a:schemeClr val="bg1"/>
            </a:solidFill>
          </a:ln>
          <a:effectLst>
            <a:outerShdw blurRad="254000" dist="190500" dir="8100000" algn="tr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133">
              <a:solidFill>
                <a:prstClr val="white"/>
              </a:solidFill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75675" y="4747355"/>
            <a:ext cx="2151345" cy="1061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</a:rPr>
              <a:t>在这里填写第一年的具体情况只写完任务说明</a:t>
            </a:r>
          </a:p>
        </p:txBody>
      </p:sp>
      <p:sp>
        <p:nvSpPr>
          <p:cNvPr id="70" name="矩形 69"/>
          <p:cNvSpPr/>
          <p:nvPr/>
        </p:nvSpPr>
        <p:spPr>
          <a:xfrm>
            <a:off x="3708356" y="5318307"/>
            <a:ext cx="2151345" cy="1061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</a:rPr>
              <a:t>在这里填写第二年的具体情况只写完任务说明</a:t>
            </a:r>
          </a:p>
        </p:txBody>
      </p:sp>
      <p:sp>
        <p:nvSpPr>
          <p:cNvPr id="71" name="矩形 70"/>
          <p:cNvSpPr/>
          <p:nvPr/>
        </p:nvSpPr>
        <p:spPr>
          <a:xfrm>
            <a:off x="8924043" y="5126286"/>
            <a:ext cx="2151345" cy="1061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</a:rPr>
              <a:t>在这里填写第四年的具体情况只写完任务说明</a:t>
            </a:r>
          </a:p>
        </p:txBody>
      </p:sp>
      <p:sp>
        <p:nvSpPr>
          <p:cNvPr id="72" name="矩形 71"/>
          <p:cNvSpPr/>
          <p:nvPr/>
        </p:nvSpPr>
        <p:spPr>
          <a:xfrm>
            <a:off x="6306074" y="4747355"/>
            <a:ext cx="2151345" cy="1061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</a:rPr>
              <a:t>在这里填写第三年的具体情况只写完任务说明</a:t>
            </a:r>
          </a:p>
        </p:txBody>
      </p:sp>
      <p:sp>
        <p:nvSpPr>
          <p:cNvPr id="73" name="椭圆 72"/>
          <p:cNvSpPr/>
          <p:nvPr/>
        </p:nvSpPr>
        <p:spPr>
          <a:xfrm>
            <a:off x="1545474" y="3311889"/>
            <a:ext cx="1211749" cy="1211749"/>
          </a:xfrm>
          <a:prstGeom prst="ellipse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784902" y="3547299"/>
            <a:ext cx="732893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133" b="1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133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75" name="椭圆 74"/>
          <p:cNvSpPr/>
          <p:nvPr/>
        </p:nvSpPr>
        <p:spPr>
          <a:xfrm>
            <a:off x="6775874" y="3313604"/>
            <a:ext cx="1211749" cy="1211749"/>
          </a:xfrm>
          <a:prstGeom prst="ellipse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7015298" y="3547299"/>
            <a:ext cx="732893" cy="7487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133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133" b="1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133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77" name="椭圆 76"/>
          <p:cNvSpPr/>
          <p:nvPr/>
        </p:nvSpPr>
        <p:spPr>
          <a:xfrm>
            <a:off x="4031537" y="3559001"/>
            <a:ext cx="1500656" cy="1500656"/>
          </a:xfrm>
          <a:prstGeom prst="ellipse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4350256" y="3799986"/>
            <a:ext cx="867545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67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667" b="1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667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79" name="椭圆 78"/>
          <p:cNvSpPr/>
          <p:nvPr/>
        </p:nvSpPr>
        <p:spPr>
          <a:xfrm>
            <a:off x="9248765" y="3357477"/>
            <a:ext cx="1500656" cy="1500656"/>
          </a:xfrm>
          <a:prstGeom prst="ellipse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prstClr val="white"/>
              </a:solidFill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565946" y="3607964"/>
            <a:ext cx="867545" cy="9131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667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添加</a:t>
            </a:r>
            <a:endParaRPr lang="en-US" altLang="zh-CN" sz="2667" b="1" dirty="0">
              <a:solidFill>
                <a:prstClr val="white"/>
              </a:solidFill>
              <a:latin typeface="微软雅黑" panose="020B0503020204020204" pitchFamily="34" charset="-122"/>
              <a:cs typeface="Arial" panose="020B0604020202020204" pitchFamily="34" charset="0"/>
            </a:endParaRPr>
          </a:p>
          <a:p>
            <a:pPr algn="ctr"/>
            <a:r>
              <a:rPr lang="zh-CN" altLang="en-US" sz="2667" b="1" dirty="0">
                <a:solidFill>
                  <a:prstClr val="white"/>
                </a:solidFill>
                <a:latin typeface="微软雅黑" panose="020B0503020204020204" pitchFamily="34" charset="-122"/>
                <a:cs typeface="Arial" panose="020B0604020202020204" pitchFamily="34" charset="0"/>
              </a:rPr>
              <a:t>标题</a:t>
            </a:r>
          </a:p>
        </p:txBody>
      </p:sp>
      <p:sp>
        <p:nvSpPr>
          <p:cNvPr id="34" name="矩形 33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6846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6000">
        <p:blinds dir="vert"/>
      </p:transition>
    </mc:Choice>
    <mc:Fallback xmlns="">
      <p:transition spd="slow" advClick="0" advTm="6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4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4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7" dur="4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1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3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0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450"/>
                            </p:stCondLst>
                            <p:childTnLst>
                              <p:par>
                                <p:cTn id="4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4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7" dur="4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85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4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25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7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4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4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75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150"/>
                            </p:stCondLst>
                            <p:childTnLst>
                              <p:par>
                                <p:cTn id="7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4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77" dur="4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655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4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6950"/>
                            </p:stCondLst>
                            <p:childTnLst>
                              <p:par>
                                <p:cTn id="8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75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7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75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77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4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10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75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850"/>
                            </p:stCondLst>
                            <p:childTnLst>
                              <p:par>
                                <p:cTn id="104" presetID="1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4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07" dur="4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9250"/>
                            </p:stCondLst>
                            <p:childTnLst>
                              <p:par>
                                <p:cTn id="1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4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9650"/>
                            </p:stCondLst>
                            <p:childTnLst>
                              <p:par>
                                <p:cTn id="1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75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7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400"/>
                            </p:stCondLst>
                            <p:childTnLst>
                              <p:par>
                                <p:cTn id="1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4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800"/>
                            </p:stCondLst>
                            <p:childTnLst>
                              <p:par>
                                <p:cTn id="1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4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4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4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4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  <p:bldP spid="58" grpId="0"/>
      <p:bldP spid="59" grpId="0" animBg="1"/>
      <p:bldP spid="60" grpId="0" animBg="1"/>
      <p:bldP spid="61" grpId="0"/>
      <p:bldP spid="62" grpId="0" animBg="1"/>
      <p:bldP spid="63" grpId="0" animBg="1"/>
      <p:bldP spid="64" grpId="0"/>
      <p:bldP spid="65" grpId="0" animBg="1"/>
      <p:bldP spid="66" grpId="0" animBg="1"/>
      <p:bldP spid="67" grpId="0"/>
      <p:bldP spid="68" grpId="0" animBg="1"/>
      <p:bldP spid="69" grpId="0"/>
      <p:bldP spid="70" grpId="0"/>
      <p:bldP spid="71" grpId="0"/>
      <p:bldP spid="72" grpId="0"/>
      <p:bldP spid="73" grpId="0" animBg="1"/>
      <p:bldP spid="74" grpId="0"/>
      <p:bldP spid="75" grpId="0" animBg="1"/>
      <p:bldP spid="76" grpId="0"/>
      <p:bldP spid="77" grpId="0" animBg="1"/>
      <p:bldP spid="78" grpId="0"/>
      <p:bldP spid="79" grpId="0" animBg="1"/>
      <p:bldP spid="8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荣誉奖项 </a:t>
            </a:r>
            <a:r>
              <a:rPr lang="en-US" altLang="zh-CN" dirty="0"/>
              <a:t>| Honor Award</a:t>
            </a:r>
            <a:endParaRPr lang="zh-CN" altLang="en-US" dirty="0"/>
          </a:p>
        </p:txBody>
      </p:sp>
      <p:sp>
        <p:nvSpPr>
          <p:cNvPr id="113" name="任意多边形 112"/>
          <p:cNvSpPr/>
          <p:nvPr/>
        </p:nvSpPr>
        <p:spPr>
          <a:xfrm flipV="1">
            <a:off x="785813" y="2074338"/>
            <a:ext cx="4543720" cy="62139"/>
          </a:xfrm>
          <a:custGeom>
            <a:avLst/>
            <a:gdLst>
              <a:gd name="connsiteX0" fmla="*/ 2083324 w 2083324"/>
              <a:gd name="connsiteY0" fmla="*/ 0 h 0"/>
              <a:gd name="connsiteX1" fmla="*/ 0 w 2083324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083324">
                <a:moveTo>
                  <a:pt x="2083324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4" name="任意多边形 113"/>
          <p:cNvSpPr/>
          <p:nvPr/>
        </p:nvSpPr>
        <p:spPr>
          <a:xfrm>
            <a:off x="785813" y="4655222"/>
            <a:ext cx="3148553" cy="0"/>
          </a:xfrm>
          <a:custGeom>
            <a:avLst/>
            <a:gdLst>
              <a:gd name="connsiteX0" fmla="*/ 3148553 w 3148553"/>
              <a:gd name="connsiteY0" fmla="*/ 0 h 0"/>
              <a:gd name="connsiteX1" fmla="*/ 0 w 3148553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148553">
                <a:moveTo>
                  <a:pt x="3148553" y="0"/>
                </a:moveTo>
                <a:lnTo>
                  <a:pt x="0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5" name="任意多边形 114"/>
          <p:cNvSpPr/>
          <p:nvPr/>
        </p:nvSpPr>
        <p:spPr>
          <a:xfrm>
            <a:off x="8176427" y="3344896"/>
            <a:ext cx="2865749" cy="0"/>
          </a:xfrm>
          <a:custGeom>
            <a:avLst/>
            <a:gdLst>
              <a:gd name="connsiteX0" fmla="*/ 0 w 2865749"/>
              <a:gd name="connsiteY0" fmla="*/ 0 h 0"/>
              <a:gd name="connsiteX1" fmla="*/ 2865749 w 2865749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865749">
                <a:moveTo>
                  <a:pt x="0" y="0"/>
                </a:moveTo>
                <a:lnTo>
                  <a:pt x="2865749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6" name="任意多边形 115"/>
          <p:cNvSpPr/>
          <p:nvPr/>
        </p:nvSpPr>
        <p:spPr>
          <a:xfrm>
            <a:off x="6988650" y="5814718"/>
            <a:ext cx="3968685" cy="0"/>
          </a:xfrm>
          <a:custGeom>
            <a:avLst/>
            <a:gdLst>
              <a:gd name="connsiteX0" fmla="*/ 0 w 3968685"/>
              <a:gd name="connsiteY0" fmla="*/ 0 h 0"/>
              <a:gd name="connsiteX1" fmla="*/ 3968685 w 396868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968685">
                <a:moveTo>
                  <a:pt x="0" y="0"/>
                </a:moveTo>
                <a:lnTo>
                  <a:pt x="3968685" y="0"/>
                </a:lnTo>
              </a:path>
            </a:pathLst>
          </a:custGeom>
          <a:noFill/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oval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17" name="组合 116"/>
          <p:cNvGrpSpPr/>
          <p:nvPr/>
        </p:nvGrpSpPr>
        <p:grpSpPr>
          <a:xfrm>
            <a:off x="5020461" y="1676075"/>
            <a:ext cx="2192786" cy="2192786"/>
            <a:chOff x="5020461" y="1676075"/>
            <a:chExt cx="2192786" cy="2192786"/>
          </a:xfrm>
        </p:grpSpPr>
        <p:sp>
          <p:nvSpPr>
            <p:cNvPr id="118" name="椭圆 117"/>
            <p:cNvSpPr/>
            <p:nvPr/>
          </p:nvSpPr>
          <p:spPr>
            <a:xfrm>
              <a:off x="5020461" y="1676075"/>
              <a:ext cx="2192786" cy="2192786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9" name="任意多边形 118"/>
            <p:cNvSpPr/>
            <p:nvPr/>
          </p:nvSpPr>
          <p:spPr>
            <a:xfrm rot="2700000">
              <a:off x="5189137" y="1844751"/>
              <a:ext cx="1855435" cy="1855435"/>
            </a:xfrm>
            <a:custGeom>
              <a:avLst/>
              <a:gdLst>
                <a:gd name="connsiteX0" fmla="*/ 360504 w 1855435"/>
                <a:gd name="connsiteY0" fmla="*/ 360504 h 1855435"/>
                <a:gd name="connsiteX1" fmla="*/ 184293 w 1855435"/>
                <a:gd name="connsiteY1" fmla="*/ 625864 h 1855435"/>
                <a:gd name="connsiteX2" fmla="*/ 178672 w 1855435"/>
                <a:gd name="connsiteY2" fmla="*/ 644832 h 1855435"/>
                <a:gd name="connsiteX3" fmla="*/ 233965 w 1855435"/>
                <a:gd name="connsiteY3" fmla="*/ 633669 h 1855435"/>
                <a:gd name="connsiteX4" fmla="*/ 560479 w 1855435"/>
                <a:gd name="connsiteY4" fmla="*/ 633669 h 1855435"/>
                <a:gd name="connsiteX5" fmla="*/ 721553 w 1855435"/>
                <a:gd name="connsiteY5" fmla="*/ 794743 h 1855435"/>
                <a:gd name="connsiteX6" fmla="*/ 721553 w 1855435"/>
                <a:gd name="connsiteY6" fmla="*/ 972808 h 1855435"/>
                <a:gd name="connsiteX7" fmla="*/ 560479 w 1855435"/>
                <a:gd name="connsiteY7" fmla="*/ 1133882 h 1855435"/>
                <a:gd name="connsiteX8" fmla="*/ 233965 w 1855435"/>
                <a:gd name="connsiteY8" fmla="*/ 1133882 h 1855435"/>
                <a:gd name="connsiteX9" fmla="*/ 171268 w 1855435"/>
                <a:gd name="connsiteY9" fmla="*/ 1121224 h 1855435"/>
                <a:gd name="connsiteX10" fmla="*/ 147418 w 1855435"/>
                <a:gd name="connsiteY10" fmla="*/ 1105144 h 1855435"/>
                <a:gd name="connsiteX11" fmla="*/ 184293 w 1855435"/>
                <a:gd name="connsiteY11" fmla="*/ 1229572 h 1855435"/>
                <a:gd name="connsiteX12" fmla="*/ 360504 w 1855435"/>
                <a:gd name="connsiteY12" fmla="*/ 1494931 h 1855435"/>
                <a:gd name="connsiteX13" fmla="*/ 1494931 w 1855435"/>
                <a:gd name="connsiteY13" fmla="*/ 1494931 h 1855435"/>
                <a:gd name="connsiteX14" fmla="*/ 1494931 w 1855435"/>
                <a:gd name="connsiteY14" fmla="*/ 360504 h 1855435"/>
                <a:gd name="connsiteX15" fmla="*/ 360504 w 1855435"/>
                <a:gd name="connsiteY15" fmla="*/ 360504 h 1855435"/>
                <a:gd name="connsiteX16" fmla="*/ 271722 w 1855435"/>
                <a:gd name="connsiteY16" fmla="*/ 271722 h 1855435"/>
                <a:gd name="connsiteX17" fmla="*/ 1583713 w 1855435"/>
                <a:gd name="connsiteY17" fmla="*/ 271722 h 1855435"/>
                <a:gd name="connsiteX18" fmla="*/ 1583713 w 1855435"/>
                <a:gd name="connsiteY18" fmla="*/ 1583713 h 1855435"/>
                <a:gd name="connsiteX19" fmla="*/ 271722 w 1855435"/>
                <a:gd name="connsiteY19" fmla="*/ 1583713 h 1855435"/>
                <a:gd name="connsiteX20" fmla="*/ 271722 w 1855435"/>
                <a:gd name="connsiteY20" fmla="*/ 271722 h 185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55435" h="1855435">
                  <a:moveTo>
                    <a:pt x="360504" y="360504"/>
                  </a:moveTo>
                  <a:cubicBezTo>
                    <a:pt x="282188" y="438820"/>
                    <a:pt x="223451" y="529301"/>
                    <a:pt x="184293" y="625864"/>
                  </a:cubicBezTo>
                  <a:lnTo>
                    <a:pt x="178672" y="644832"/>
                  </a:lnTo>
                  <a:lnTo>
                    <a:pt x="233965" y="633669"/>
                  </a:lnTo>
                  <a:lnTo>
                    <a:pt x="560479" y="633669"/>
                  </a:lnTo>
                  <a:cubicBezTo>
                    <a:pt x="649438" y="633669"/>
                    <a:pt x="721553" y="705784"/>
                    <a:pt x="721553" y="794743"/>
                  </a:cubicBezTo>
                  <a:lnTo>
                    <a:pt x="721553" y="972808"/>
                  </a:lnTo>
                  <a:cubicBezTo>
                    <a:pt x="721553" y="1061767"/>
                    <a:pt x="649438" y="1133882"/>
                    <a:pt x="560479" y="1133882"/>
                  </a:cubicBezTo>
                  <a:lnTo>
                    <a:pt x="233965" y="1133882"/>
                  </a:lnTo>
                  <a:cubicBezTo>
                    <a:pt x="211725" y="1133882"/>
                    <a:pt x="190538" y="1129375"/>
                    <a:pt x="171268" y="1121224"/>
                  </a:cubicBezTo>
                  <a:lnTo>
                    <a:pt x="147418" y="1105144"/>
                  </a:lnTo>
                  <a:lnTo>
                    <a:pt x="184293" y="1229572"/>
                  </a:lnTo>
                  <a:cubicBezTo>
                    <a:pt x="223451" y="1326134"/>
                    <a:pt x="282188" y="1416615"/>
                    <a:pt x="360504" y="1494931"/>
                  </a:cubicBezTo>
                  <a:cubicBezTo>
                    <a:pt x="673767" y="1808194"/>
                    <a:pt x="1181668" y="1808194"/>
                    <a:pt x="1494931" y="1494931"/>
                  </a:cubicBezTo>
                  <a:cubicBezTo>
                    <a:pt x="1808194" y="1181668"/>
                    <a:pt x="1808194" y="673767"/>
                    <a:pt x="1494931" y="360504"/>
                  </a:cubicBezTo>
                  <a:cubicBezTo>
                    <a:pt x="1181668" y="47241"/>
                    <a:pt x="673767" y="47241"/>
                    <a:pt x="360504" y="360504"/>
                  </a:cubicBezTo>
                  <a:close/>
                  <a:moveTo>
                    <a:pt x="271722" y="271722"/>
                  </a:moveTo>
                  <a:cubicBezTo>
                    <a:pt x="634018" y="-90575"/>
                    <a:pt x="1221416" y="-90575"/>
                    <a:pt x="1583713" y="271722"/>
                  </a:cubicBezTo>
                  <a:cubicBezTo>
                    <a:pt x="1946010" y="634019"/>
                    <a:pt x="1946010" y="1221417"/>
                    <a:pt x="1583713" y="1583713"/>
                  </a:cubicBezTo>
                  <a:cubicBezTo>
                    <a:pt x="1221416" y="1946010"/>
                    <a:pt x="634018" y="1946010"/>
                    <a:pt x="271722" y="1583713"/>
                  </a:cubicBezTo>
                  <a:cubicBezTo>
                    <a:pt x="-90575" y="1221417"/>
                    <a:pt x="-90575" y="634019"/>
                    <a:pt x="271722" y="271722"/>
                  </a:cubicBezTo>
                  <a:close/>
                </a:path>
              </a:pathLst>
            </a:custGeom>
            <a:solidFill>
              <a:srgbClr val="5677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0" name="矩形 119"/>
            <p:cNvSpPr/>
            <p:nvPr/>
          </p:nvSpPr>
          <p:spPr>
            <a:xfrm rot="18900000">
              <a:off x="5339294" y="2156187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21" name="文本框 12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5409643" y="2746021"/>
              <a:ext cx="1433085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 defTabSz="685630">
                <a:defRPr/>
              </a:pPr>
              <a:r>
                <a:rPr lang="zh-CN" altLang="en-US" sz="2000" b="1" kern="0" spc="-53" dirty="0">
                  <a:solidFill>
                    <a:srgbClr val="56777F"/>
                  </a:solidFill>
                  <a:latin typeface="微软雅黑"/>
                  <a:cs typeface="Segoe UI" pitchFamily="34" charset="0"/>
                </a:rPr>
                <a:t>一等奖学金</a:t>
              </a: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6341785" y="2978545"/>
            <a:ext cx="2192786" cy="2192786"/>
            <a:chOff x="6341785" y="2978545"/>
            <a:chExt cx="2192786" cy="2192786"/>
          </a:xfrm>
        </p:grpSpPr>
        <p:sp>
          <p:nvSpPr>
            <p:cNvPr id="123" name="椭圆 122"/>
            <p:cNvSpPr/>
            <p:nvPr/>
          </p:nvSpPr>
          <p:spPr>
            <a:xfrm>
              <a:off x="6341785" y="2978545"/>
              <a:ext cx="2192786" cy="2192786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4" name="任意多边形 123"/>
            <p:cNvSpPr/>
            <p:nvPr/>
          </p:nvSpPr>
          <p:spPr>
            <a:xfrm rot="2700000">
              <a:off x="6510461" y="3147221"/>
              <a:ext cx="1855435" cy="1855435"/>
            </a:xfrm>
            <a:custGeom>
              <a:avLst/>
              <a:gdLst>
                <a:gd name="connsiteX0" fmla="*/ 360504 w 1855435"/>
                <a:gd name="connsiteY0" fmla="*/ 360504 h 1855435"/>
                <a:gd name="connsiteX1" fmla="*/ 184293 w 1855435"/>
                <a:gd name="connsiteY1" fmla="*/ 625864 h 1855435"/>
                <a:gd name="connsiteX2" fmla="*/ 178672 w 1855435"/>
                <a:gd name="connsiteY2" fmla="*/ 644832 h 1855435"/>
                <a:gd name="connsiteX3" fmla="*/ 233965 w 1855435"/>
                <a:gd name="connsiteY3" fmla="*/ 633669 h 1855435"/>
                <a:gd name="connsiteX4" fmla="*/ 560479 w 1855435"/>
                <a:gd name="connsiteY4" fmla="*/ 633669 h 1855435"/>
                <a:gd name="connsiteX5" fmla="*/ 721553 w 1855435"/>
                <a:gd name="connsiteY5" fmla="*/ 794743 h 1855435"/>
                <a:gd name="connsiteX6" fmla="*/ 721553 w 1855435"/>
                <a:gd name="connsiteY6" fmla="*/ 972808 h 1855435"/>
                <a:gd name="connsiteX7" fmla="*/ 560479 w 1855435"/>
                <a:gd name="connsiteY7" fmla="*/ 1133882 h 1855435"/>
                <a:gd name="connsiteX8" fmla="*/ 233965 w 1855435"/>
                <a:gd name="connsiteY8" fmla="*/ 1133882 h 1855435"/>
                <a:gd name="connsiteX9" fmla="*/ 171268 w 1855435"/>
                <a:gd name="connsiteY9" fmla="*/ 1121224 h 1855435"/>
                <a:gd name="connsiteX10" fmla="*/ 147418 w 1855435"/>
                <a:gd name="connsiteY10" fmla="*/ 1105144 h 1855435"/>
                <a:gd name="connsiteX11" fmla="*/ 184293 w 1855435"/>
                <a:gd name="connsiteY11" fmla="*/ 1229572 h 1855435"/>
                <a:gd name="connsiteX12" fmla="*/ 360504 w 1855435"/>
                <a:gd name="connsiteY12" fmla="*/ 1494931 h 1855435"/>
                <a:gd name="connsiteX13" fmla="*/ 1494931 w 1855435"/>
                <a:gd name="connsiteY13" fmla="*/ 1494931 h 1855435"/>
                <a:gd name="connsiteX14" fmla="*/ 1494931 w 1855435"/>
                <a:gd name="connsiteY14" fmla="*/ 360504 h 1855435"/>
                <a:gd name="connsiteX15" fmla="*/ 360504 w 1855435"/>
                <a:gd name="connsiteY15" fmla="*/ 360504 h 1855435"/>
                <a:gd name="connsiteX16" fmla="*/ 271722 w 1855435"/>
                <a:gd name="connsiteY16" fmla="*/ 271722 h 1855435"/>
                <a:gd name="connsiteX17" fmla="*/ 1583713 w 1855435"/>
                <a:gd name="connsiteY17" fmla="*/ 271722 h 1855435"/>
                <a:gd name="connsiteX18" fmla="*/ 1583713 w 1855435"/>
                <a:gd name="connsiteY18" fmla="*/ 1583713 h 1855435"/>
                <a:gd name="connsiteX19" fmla="*/ 271722 w 1855435"/>
                <a:gd name="connsiteY19" fmla="*/ 1583713 h 1855435"/>
                <a:gd name="connsiteX20" fmla="*/ 271722 w 1855435"/>
                <a:gd name="connsiteY20" fmla="*/ 271722 h 185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55435" h="1855435">
                  <a:moveTo>
                    <a:pt x="360504" y="360504"/>
                  </a:moveTo>
                  <a:cubicBezTo>
                    <a:pt x="282188" y="438820"/>
                    <a:pt x="223451" y="529301"/>
                    <a:pt x="184293" y="625864"/>
                  </a:cubicBezTo>
                  <a:lnTo>
                    <a:pt x="178672" y="644832"/>
                  </a:lnTo>
                  <a:lnTo>
                    <a:pt x="233965" y="633669"/>
                  </a:lnTo>
                  <a:lnTo>
                    <a:pt x="560479" y="633669"/>
                  </a:lnTo>
                  <a:cubicBezTo>
                    <a:pt x="649438" y="633669"/>
                    <a:pt x="721553" y="705784"/>
                    <a:pt x="721553" y="794743"/>
                  </a:cubicBezTo>
                  <a:lnTo>
                    <a:pt x="721553" y="972808"/>
                  </a:lnTo>
                  <a:cubicBezTo>
                    <a:pt x="721553" y="1061767"/>
                    <a:pt x="649438" y="1133882"/>
                    <a:pt x="560479" y="1133882"/>
                  </a:cubicBezTo>
                  <a:lnTo>
                    <a:pt x="233965" y="1133882"/>
                  </a:lnTo>
                  <a:cubicBezTo>
                    <a:pt x="211725" y="1133882"/>
                    <a:pt x="190538" y="1129375"/>
                    <a:pt x="171268" y="1121224"/>
                  </a:cubicBezTo>
                  <a:lnTo>
                    <a:pt x="147418" y="1105144"/>
                  </a:lnTo>
                  <a:lnTo>
                    <a:pt x="184293" y="1229572"/>
                  </a:lnTo>
                  <a:cubicBezTo>
                    <a:pt x="223451" y="1326134"/>
                    <a:pt x="282188" y="1416615"/>
                    <a:pt x="360504" y="1494931"/>
                  </a:cubicBezTo>
                  <a:cubicBezTo>
                    <a:pt x="673767" y="1808194"/>
                    <a:pt x="1181668" y="1808194"/>
                    <a:pt x="1494931" y="1494931"/>
                  </a:cubicBezTo>
                  <a:cubicBezTo>
                    <a:pt x="1808194" y="1181668"/>
                    <a:pt x="1808194" y="673767"/>
                    <a:pt x="1494931" y="360504"/>
                  </a:cubicBezTo>
                  <a:cubicBezTo>
                    <a:pt x="1181668" y="47241"/>
                    <a:pt x="673767" y="47241"/>
                    <a:pt x="360504" y="360504"/>
                  </a:cubicBezTo>
                  <a:close/>
                  <a:moveTo>
                    <a:pt x="271722" y="271722"/>
                  </a:moveTo>
                  <a:cubicBezTo>
                    <a:pt x="634018" y="-90575"/>
                    <a:pt x="1221416" y="-90575"/>
                    <a:pt x="1583713" y="271722"/>
                  </a:cubicBezTo>
                  <a:cubicBezTo>
                    <a:pt x="1946010" y="634019"/>
                    <a:pt x="1946010" y="1221417"/>
                    <a:pt x="1583713" y="1583713"/>
                  </a:cubicBezTo>
                  <a:cubicBezTo>
                    <a:pt x="1221416" y="1946010"/>
                    <a:pt x="634018" y="1946010"/>
                    <a:pt x="271722" y="1583713"/>
                  </a:cubicBezTo>
                  <a:cubicBezTo>
                    <a:pt x="-90575" y="1221417"/>
                    <a:pt x="-90575" y="634019"/>
                    <a:pt x="271722" y="271722"/>
                  </a:cubicBezTo>
                  <a:close/>
                </a:path>
              </a:pathLst>
            </a:custGeom>
            <a:solidFill>
              <a:srgbClr val="F4515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5" name="矩形 124"/>
            <p:cNvSpPr/>
            <p:nvPr/>
          </p:nvSpPr>
          <p:spPr>
            <a:xfrm rot="18900000">
              <a:off x="6652010" y="3445264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26" name="文本框 12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6795147" y="4070979"/>
              <a:ext cx="1433085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 defTabSz="685630">
                <a:defRPr/>
              </a:pPr>
              <a:r>
                <a:rPr lang="zh-CN" altLang="en-US" sz="2000" b="1" kern="0" spc="-53" dirty="0">
                  <a:solidFill>
                    <a:srgbClr val="F45157"/>
                  </a:solidFill>
                  <a:latin typeface="微软雅黑"/>
                  <a:cs typeface="Segoe UI" pitchFamily="34" charset="0"/>
                </a:rPr>
                <a:t>销售总冠军</a:t>
              </a:r>
            </a:p>
          </p:txBody>
        </p:sp>
      </p:grpSp>
      <p:grpSp>
        <p:nvGrpSpPr>
          <p:cNvPr id="127" name="组合 126"/>
          <p:cNvGrpSpPr/>
          <p:nvPr/>
        </p:nvGrpSpPr>
        <p:grpSpPr>
          <a:xfrm>
            <a:off x="3722704" y="3017824"/>
            <a:ext cx="2192786" cy="2192786"/>
            <a:chOff x="3722704" y="3017824"/>
            <a:chExt cx="2192786" cy="2192786"/>
          </a:xfrm>
        </p:grpSpPr>
        <p:sp>
          <p:nvSpPr>
            <p:cNvPr id="128" name="椭圆 127"/>
            <p:cNvSpPr/>
            <p:nvPr/>
          </p:nvSpPr>
          <p:spPr>
            <a:xfrm>
              <a:off x="3722704" y="3017824"/>
              <a:ext cx="2192786" cy="2192786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9" name="任意多边形 128"/>
            <p:cNvSpPr/>
            <p:nvPr/>
          </p:nvSpPr>
          <p:spPr>
            <a:xfrm rot="2700000">
              <a:off x="3891380" y="3186500"/>
              <a:ext cx="1855435" cy="1855435"/>
            </a:xfrm>
            <a:custGeom>
              <a:avLst/>
              <a:gdLst>
                <a:gd name="connsiteX0" fmla="*/ 360504 w 1855435"/>
                <a:gd name="connsiteY0" fmla="*/ 360504 h 1855435"/>
                <a:gd name="connsiteX1" fmla="*/ 184293 w 1855435"/>
                <a:gd name="connsiteY1" fmla="*/ 625864 h 1855435"/>
                <a:gd name="connsiteX2" fmla="*/ 178672 w 1855435"/>
                <a:gd name="connsiteY2" fmla="*/ 644832 h 1855435"/>
                <a:gd name="connsiteX3" fmla="*/ 233965 w 1855435"/>
                <a:gd name="connsiteY3" fmla="*/ 633669 h 1855435"/>
                <a:gd name="connsiteX4" fmla="*/ 560479 w 1855435"/>
                <a:gd name="connsiteY4" fmla="*/ 633669 h 1855435"/>
                <a:gd name="connsiteX5" fmla="*/ 721553 w 1855435"/>
                <a:gd name="connsiteY5" fmla="*/ 794743 h 1855435"/>
                <a:gd name="connsiteX6" fmla="*/ 721553 w 1855435"/>
                <a:gd name="connsiteY6" fmla="*/ 972808 h 1855435"/>
                <a:gd name="connsiteX7" fmla="*/ 560479 w 1855435"/>
                <a:gd name="connsiteY7" fmla="*/ 1133882 h 1855435"/>
                <a:gd name="connsiteX8" fmla="*/ 233965 w 1855435"/>
                <a:gd name="connsiteY8" fmla="*/ 1133882 h 1855435"/>
                <a:gd name="connsiteX9" fmla="*/ 171268 w 1855435"/>
                <a:gd name="connsiteY9" fmla="*/ 1121224 h 1855435"/>
                <a:gd name="connsiteX10" fmla="*/ 147418 w 1855435"/>
                <a:gd name="connsiteY10" fmla="*/ 1105144 h 1855435"/>
                <a:gd name="connsiteX11" fmla="*/ 184293 w 1855435"/>
                <a:gd name="connsiteY11" fmla="*/ 1229572 h 1855435"/>
                <a:gd name="connsiteX12" fmla="*/ 360504 w 1855435"/>
                <a:gd name="connsiteY12" fmla="*/ 1494931 h 1855435"/>
                <a:gd name="connsiteX13" fmla="*/ 1494931 w 1855435"/>
                <a:gd name="connsiteY13" fmla="*/ 1494931 h 1855435"/>
                <a:gd name="connsiteX14" fmla="*/ 1494931 w 1855435"/>
                <a:gd name="connsiteY14" fmla="*/ 360504 h 1855435"/>
                <a:gd name="connsiteX15" fmla="*/ 360504 w 1855435"/>
                <a:gd name="connsiteY15" fmla="*/ 360504 h 1855435"/>
                <a:gd name="connsiteX16" fmla="*/ 271722 w 1855435"/>
                <a:gd name="connsiteY16" fmla="*/ 271722 h 1855435"/>
                <a:gd name="connsiteX17" fmla="*/ 1583713 w 1855435"/>
                <a:gd name="connsiteY17" fmla="*/ 271722 h 1855435"/>
                <a:gd name="connsiteX18" fmla="*/ 1583713 w 1855435"/>
                <a:gd name="connsiteY18" fmla="*/ 1583713 h 1855435"/>
                <a:gd name="connsiteX19" fmla="*/ 271722 w 1855435"/>
                <a:gd name="connsiteY19" fmla="*/ 1583713 h 1855435"/>
                <a:gd name="connsiteX20" fmla="*/ 271722 w 1855435"/>
                <a:gd name="connsiteY20" fmla="*/ 271722 h 185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55435" h="1855435">
                  <a:moveTo>
                    <a:pt x="360504" y="360504"/>
                  </a:moveTo>
                  <a:cubicBezTo>
                    <a:pt x="282188" y="438820"/>
                    <a:pt x="223451" y="529301"/>
                    <a:pt x="184293" y="625864"/>
                  </a:cubicBezTo>
                  <a:lnTo>
                    <a:pt x="178672" y="644832"/>
                  </a:lnTo>
                  <a:lnTo>
                    <a:pt x="233965" y="633669"/>
                  </a:lnTo>
                  <a:lnTo>
                    <a:pt x="560479" y="633669"/>
                  </a:lnTo>
                  <a:cubicBezTo>
                    <a:pt x="649438" y="633669"/>
                    <a:pt x="721553" y="705784"/>
                    <a:pt x="721553" y="794743"/>
                  </a:cubicBezTo>
                  <a:lnTo>
                    <a:pt x="721553" y="972808"/>
                  </a:lnTo>
                  <a:cubicBezTo>
                    <a:pt x="721553" y="1061767"/>
                    <a:pt x="649438" y="1133882"/>
                    <a:pt x="560479" y="1133882"/>
                  </a:cubicBezTo>
                  <a:lnTo>
                    <a:pt x="233965" y="1133882"/>
                  </a:lnTo>
                  <a:cubicBezTo>
                    <a:pt x="211725" y="1133882"/>
                    <a:pt x="190538" y="1129375"/>
                    <a:pt x="171268" y="1121224"/>
                  </a:cubicBezTo>
                  <a:lnTo>
                    <a:pt x="147418" y="1105144"/>
                  </a:lnTo>
                  <a:lnTo>
                    <a:pt x="184293" y="1229572"/>
                  </a:lnTo>
                  <a:cubicBezTo>
                    <a:pt x="223451" y="1326134"/>
                    <a:pt x="282188" y="1416615"/>
                    <a:pt x="360504" y="1494931"/>
                  </a:cubicBezTo>
                  <a:cubicBezTo>
                    <a:pt x="673767" y="1808194"/>
                    <a:pt x="1181668" y="1808194"/>
                    <a:pt x="1494931" y="1494931"/>
                  </a:cubicBezTo>
                  <a:cubicBezTo>
                    <a:pt x="1808194" y="1181668"/>
                    <a:pt x="1808194" y="673767"/>
                    <a:pt x="1494931" y="360504"/>
                  </a:cubicBezTo>
                  <a:cubicBezTo>
                    <a:pt x="1181668" y="47241"/>
                    <a:pt x="673767" y="47241"/>
                    <a:pt x="360504" y="360504"/>
                  </a:cubicBezTo>
                  <a:close/>
                  <a:moveTo>
                    <a:pt x="271722" y="271722"/>
                  </a:moveTo>
                  <a:cubicBezTo>
                    <a:pt x="634018" y="-90575"/>
                    <a:pt x="1221416" y="-90575"/>
                    <a:pt x="1583713" y="271722"/>
                  </a:cubicBezTo>
                  <a:cubicBezTo>
                    <a:pt x="1946010" y="634019"/>
                    <a:pt x="1946010" y="1221417"/>
                    <a:pt x="1583713" y="1583713"/>
                  </a:cubicBezTo>
                  <a:cubicBezTo>
                    <a:pt x="1221416" y="1946010"/>
                    <a:pt x="634018" y="1946010"/>
                    <a:pt x="271722" y="1583713"/>
                  </a:cubicBezTo>
                  <a:cubicBezTo>
                    <a:pt x="-90575" y="1221417"/>
                    <a:pt x="-90575" y="634019"/>
                    <a:pt x="271722" y="271722"/>
                  </a:cubicBezTo>
                  <a:close/>
                </a:path>
              </a:pathLst>
            </a:custGeom>
            <a:solidFill>
              <a:srgbClr val="79777C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 rot="18900000">
              <a:off x="4045891" y="3496549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31" name="文本框 130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4226109" y="4111264"/>
              <a:ext cx="1183401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 defTabSz="685630">
                <a:defRPr/>
              </a:pPr>
              <a:r>
                <a:rPr lang="zh-CN" altLang="en-US" sz="2000" b="1" kern="0" spc="-53" dirty="0">
                  <a:solidFill>
                    <a:srgbClr val="79777C"/>
                  </a:solidFill>
                  <a:latin typeface="微软雅黑"/>
                  <a:cs typeface="Segoe UI" pitchFamily="34" charset="0"/>
                </a:rPr>
                <a:t>杰出新人</a:t>
              </a:r>
            </a:p>
          </p:txBody>
        </p:sp>
      </p:grpSp>
      <p:grpSp>
        <p:nvGrpSpPr>
          <p:cNvPr id="132" name="组合 131"/>
          <p:cNvGrpSpPr/>
          <p:nvPr/>
        </p:nvGrpSpPr>
        <p:grpSpPr>
          <a:xfrm>
            <a:off x="4949760" y="4282587"/>
            <a:ext cx="2192786" cy="2192786"/>
            <a:chOff x="4949760" y="4282587"/>
            <a:chExt cx="2192786" cy="2192786"/>
          </a:xfrm>
        </p:grpSpPr>
        <p:sp>
          <p:nvSpPr>
            <p:cNvPr id="133" name="椭圆 132"/>
            <p:cNvSpPr/>
            <p:nvPr/>
          </p:nvSpPr>
          <p:spPr>
            <a:xfrm>
              <a:off x="4949760" y="4282587"/>
              <a:ext cx="2192786" cy="2192786"/>
            </a:xfrm>
            <a:prstGeom prst="ellipse">
              <a:avLst/>
            </a:prstGeom>
            <a:gradFill>
              <a:gsLst>
                <a:gs pos="0">
                  <a:srgbClr val="E2DDE1"/>
                </a:gs>
                <a:gs pos="76000">
                  <a:schemeClr val="bg1">
                    <a:lumMod val="95000"/>
                  </a:schemeClr>
                </a:gs>
              </a:gsLst>
              <a:lin ang="7800000" scaled="0"/>
            </a:gradFill>
            <a:ln w="15875">
              <a:gradFill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/>
                  </a:gs>
                </a:gsLst>
                <a:lin ang="18600000" scaled="0"/>
              </a:gradFill>
            </a:ln>
            <a:effectLst>
              <a:outerShdw blurRad="76200" dist="38100" dir="8100000" algn="tr" rotWithShape="0">
                <a:prstClr val="black">
                  <a:alpha val="3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4" name="任意多边形 133"/>
            <p:cNvSpPr/>
            <p:nvPr/>
          </p:nvSpPr>
          <p:spPr>
            <a:xfrm rot="2700000">
              <a:off x="5118436" y="4451263"/>
              <a:ext cx="1855435" cy="1855435"/>
            </a:xfrm>
            <a:custGeom>
              <a:avLst/>
              <a:gdLst>
                <a:gd name="connsiteX0" fmla="*/ 360504 w 1855435"/>
                <a:gd name="connsiteY0" fmla="*/ 360504 h 1855435"/>
                <a:gd name="connsiteX1" fmla="*/ 184293 w 1855435"/>
                <a:gd name="connsiteY1" fmla="*/ 625864 h 1855435"/>
                <a:gd name="connsiteX2" fmla="*/ 178672 w 1855435"/>
                <a:gd name="connsiteY2" fmla="*/ 644832 h 1855435"/>
                <a:gd name="connsiteX3" fmla="*/ 233965 w 1855435"/>
                <a:gd name="connsiteY3" fmla="*/ 633669 h 1855435"/>
                <a:gd name="connsiteX4" fmla="*/ 560479 w 1855435"/>
                <a:gd name="connsiteY4" fmla="*/ 633669 h 1855435"/>
                <a:gd name="connsiteX5" fmla="*/ 721553 w 1855435"/>
                <a:gd name="connsiteY5" fmla="*/ 794743 h 1855435"/>
                <a:gd name="connsiteX6" fmla="*/ 721553 w 1855435"/>
                <a:gd name="connsiteY6" fmla="*/ 972808 h 1855435"/>
                <a:gd name="connsiteX7" fmla="*/ 560479 w 1855435"/>
                <a:gd name="connsiteY7" fmla="*/ 1133882 h 1855435"/>
                <a:gd name="connsiteX8" fmla="*/ 233965 w 1855435"/>
                <a:gd name="connsiteY8" fmla="*/ 1133882 h 1855435"/>
                <a:gd name="connsiteX9" fmla="*/ 171268 w 1855435"/>
                <a:gd name="connsiteY9" fmla="*/ 1121224 h 1855435"/>
                <a:gd name="connsiteX10" fmla="*/ 147418 w 1855435"/>
                <a:gd name="connsiteY10" fmla="*/ 1105144 h 1855435"/>
                <a:gd name="connsiteX11" fmla="*/ 184293 w 1855435"/>
                <a:gd name="connsiteY11" fmla="*/ 1229572 h 1855435"/>
                <a:gd name="connsiteX12" fmla="*/ 360504 w 1855435"/>
                <a:gd name="connsiteY12" fmla="*/ 1494931 h 1855435"/>
                <a:gd name="connsiteX13" fmla="*/ 1494931 w 1855435"/>
                <a:gd name="connsiteY13" fmla="*/ 1494931 h 1855435"/>
                <a:gd name="connsiteX14" fmla="*/ 1494931 w 1855435"/>
                <a:gd name="connsiteY14" fmla="*/ 360504 h 1855435"/>
                <a:gd name="connsiteX15" fmla="*/ 360504 w 1855435"/>
                <a:gd name="connsiteY15" fmla="*/ 360504 h 1855435"/>
                <a:gd name="connsiteX16" fmla="*/ 271722 w 1855435"/>
                <a:gd name="connsiteY16" fmla="*/ 271722 h 1855435"/>
                <a:gd name="connsiteX17" fmla="*/ 1583713 w 1855435"/>
                <a:gd name="connsiteY17" fmla="*/ 271722 h 1855435"/>
                <a:gd name="connsiteX18" fmla="*/ 1583713 w 1855435"/>
                <a:gd name="connsiteY18" fmla="*/ 1583713 h 1855435"/>
                <a:gd name="connsiteX19" fmla="*/ 271722 w 1855435"/>
                <a:gd name="connsiteY19" fmla="*/ 1583713 h 1855435"/>
                <a:gd name="connsiteX20" fmla="*/ 271722 w 1855435"/>
                <a:gd name="connsiteY20" fmla="*/ 271722 h 18554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1855435" h="1855435">
                  <a:moveTo>
                    <a:pt x="360504" y="360504"/>
                  </a:moveTo>
                  <a:cubicBezTo>
                    <a:pt x="282188" y="438820"/>
                    <a:pt x="223451" y="529301"/>
                    <a:pt x="184293" y="625864"/>
                  </a:cubicBezTo>
                  <a:lnTo>
                    <a:pt x="178672" y="644832"/>
                  </a:lnTo>
                  <a:lnTo>
                    <a:pt x="233965" y="633669"/>
                  </a:lnTo>
                  <a:lnTo>
                    <a:pt x="560479" y="633669"/>
                  </a:lnTo>
                  <a:cubicBezTo>
                    <a:pt x="649438" y="633669"/>
                    <a:pt x="721553" y="705784"/>
                    <a:pt x="721553" y="794743"/>
                  </a:cubicBezTo>
                  <a:lnTo>
                    <a:pt x="721553" y="972808"/>
                  </a:lnTo>
                  <a:cubicBezTo>
                    <a:pt x="721553" y="1061767"/>
                    <a:pt x="649438" y="1133882"/>
                    <a:pt x="560479" y="1133882"/>
                  </a:cubicBezTo>
                  <a:lnTo>
                    <a:pt x="233965" y="1133882"/>
                  </a:lnTo>
                  <a:cubicBezTo>
                    <a:pt x="211725" y="1133882"/>
                    <a:pt x="190538" y="1129375"/>
                    <a:pt x="171268" y="1121224"/>
                  </a:cubicBezTo>
                  <a:lnTo>
                    <a:pt x="147418" y="1105144"/>
                  </a:lnTo>
                  <a:lnTo>
                    <a:pt x="184293" y="1229572"/>
                  </a:lnTo>
                  <a:cubicBezTo>
                    <a:pt x="223451" y="1326134"/>
                    <a:pt x="282188" y="1416615"/>
                    <a:pt x="360504" y="1494931"/>
                  </a:cubicBezTo>
                  <a:cubicBezTo>
                    <a:pt x="673767" y="1808194"/>
                    <a:pt x="1181668" y="1808194"/>
                    <a:pt x="1494931" y="1494931"/>
                  </a:cubicBezTo>
                  <a:cubicBezTo>
                    <a:pt x="1808194" y="1181668"/>
                    <a:pt x="1808194" y="673767"/>
                    <a:pt x="1494931" y="360504"/>
                  </a:cubicBezTo>
                  <a:cubicBezTo>
                    <a:pt x="1181668" y="47241"/>
                    <a:pt x="673767" y="47241"/>
                    <a:pt x="360504" y="360504"/>
                  </a:cubicBezTo>
                  <a:close/>
                  <a:moveTo>
                    <a:pt x="271722" y="271722"/>
                  </a:moveTo>
                  <a:cubicBezTo>
                    <a:pt x="634018" y="-90575"/>
                    <a:pt x="1221416" y="-90575"/>
                    <a:pt x="1583713" y="271722"/>
                  </a:cubicBezTo>
                  <a:cubicBezTo>
                    <a:pt x="1946010" y="634019"/>
                    <a:pt x="1946010" y="1221417"/>
                    <a:pt x="1583713" y="1583713"/>
                  </a:cubicBezTo>
                  <a:cubicBezTo>
                    <a:pt x="1221416" y="1946010"/>
                    <a:pt x="634018" y="1946010"/>
                    <a:pt x="271722" y="1583713"/>
                  </a:cubicBezTo>
                  <a:cubicBezTo>
                    <a:pt x="-90575" y="1221417"/>
                    <a:pt x="-90575" y="634019"/>
                    <a:pt x="271722" y="271722"/>
                  </a:cubicBezTo>
                  <a:close/>
                </a:path>
              </a:pathLst>
            </a:custGeom>
            <a:solidFill>
              <a:srgbClr val="564B4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5" name="矩形 134"/>
            <p:cNvSpPr/>
            <p:nvPr/>
          </p:nvSpPr>
          <p:spPr>
            <a:xfrm rot="18900000">
              <a:off x="5268207" y="4765489"/>
              <a:ext cx="8905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latin typeface="Haettenschweiler" panose="020B0706040902060204" pitchFamily="34" charset="0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latin typeface="Haettenschweiler" panose="020B0706040902060204" pitchFamily="34" charset="0"/>
              </a:endParaRPr>
            </a:p>
          </p:txBody>
        </p:sp>
        <p:sp>
          <p:nvSpPr>
            <p:cNvPr id="136" name="文本框 135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  <p:cNvSpPr txBox="1"/>
            <p:nvPr/>
          </p:nvSpPr>
          <p:spPr>
            <a:xfrm>
              <a:off x="5206607" y="5381981"/>
              <a:ext cx="1682768" cy="400110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pPr algn="ctr" defTabSz="685630">
                <a:defRPr/>
              </a:pPr>
              <a:r>
                <a:rPr lang="zh-CN" altLang="en-US" sz="2000" b="1" kern="0" spc="-53" dirty="0">
                  <a:solidFill>
                    <a:srgbClr val="564B45"/>
                  </a:solidFill>
                  <a:latin typeface="微软雅黑"/>
                  <a:cs typeface="Segoe UI" pitchFamily="34" charset="0"/>
                </a:rPr>
                <a:t>年度风云人物</a:t>
              </a:r>
            </a:p>
          </p:txBody>
        </p:sp>
      </p:grpSp>
      <p:sp>
        <p:nvSpPr>
          <p:cNvPr id="137" name="文本框 136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968111" y="2378380"/>
            <a:ext cx="3173903" cy="113441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85630">
              <a:lnSpc>
                <a:spcPct val="150000"/>
              </a:lnSpc>
              <a:spcAft>
                <a:spcPts val="451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成绩优异，获得国家一等奖学金。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8" name="文本框 137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929622" y="4846071"/>
            <a:ext cx="3354762" cy="1134413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85630">
              <a:lnSpc>
                <a:spcPct val="150000"/>
              </a:lnSpc>
              <a:spcAft>
                <a:spcPts val="451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全年销售业绩第一，获得公司最杰出新人称号。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9" name="文本框 138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339799" y="2136477"/>
            <a:ext cx="3189482" cy="1200329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85630">
              <a:lnSpc>
                <a:spcPct val="150000"/>
              </a:lnSpc>
              <a:spcAft>
                <a:spcPts val="451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带领的区域销售团队夺得年度销售总冠军 </a:t>
            </a:r>
            <a:r>
              <a:rPr lang="zh-CN" altLang="en-US" sz="2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rPr>
              <a:t>。</a:t>
            </a:r>
            <a:endParaRPr lang="en-US" altLang="zh-CN" sz="2400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140" name="文本框 139" descr="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"/>
          <p:cNvSpPr txBox="1"/>
          <p:nvPr/>
        </p:nvSpPr>
        <p:spPr>
          <a:xfrm>
            <a:off x="8409571" y="4565166"/>
            <a:ext cx="3460310" cy="181844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defTabSz="685630">
              <a:lnSpc>
                <a:spcPct val="150000"/>
              </a:lnSpc>
              <a:spcAft>
                <a:spcPts val="451"/>
              </a:spcAft>
              <a:defRPr/>
            </a:pPr>
            <a:r>
              <a:rPr lang="zh-CN" altLang="en-US" sz="2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升任公司副总裁，被评为公司年度风云人物 。</a:t>
            </a:r>
            <a:endParaRPr lang="en-US" altLang="zh-CN" sz="2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endParaRPr lang="en-US" altLang="zh-CN" sz="3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174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8000">
        <p:blinds dir="vert"/>
      </p:transition>
    </mc:Choice>
    <mc:Fallback xmlns="">
      <p:transition spd="slow" advClick="0" advTm="8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75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250"/>
                            </p:stCondLst>
                            <p:childTnLst>
                              <p:par>
                                <p:cTn id="4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75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60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" grpId="0" animBg="1"/>
      <p:bldP spid="114" grpId="0" animBg="1"/>
      <p:bldP spid="115" grpId="0" animBg="1"/>
      <p:bldP spid="116" grpId="0" animBg="1"/>
      <p:bldP spid="137" grpId="0"/>
      <p:bldP spid="138" grpId="0"/>
      <p:bldP spid="139" grpId="0"/>
      <p:bldP spid="14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MH_PageTitle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dirty="0"/>
              <a:t>语言能力 </a:t>
            </a:r>
            <a:r>
              <a:rPr lang="en-US" altLang="zh-CN" dirty="0"/>
              <a:t>| Language</a:t>
            </a:r>
            <a:endParaRPr lang="zh-CN" altLang="en-US" dirty="0"/>
          </a:p>
        </p:txBody>
      </p:sp>
      <p:cxnSp>
        <p:nvCxnSpPr>
          <p:cNvPr id="24" name="直接连接符 23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<p:cNvCxnSpPr/>
          <p:nvPr/>
        </p:nvCxnSpPr>
        <p:spPr>
          <a:xfrm>
            <a:off x="6084997" y="2746612"/>
            <a:ext cx="0" cy="792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<p:cNvCxnSpPr/>
          <p:nvPr/>
        </p:nvCxnSpPr>
        <p:spPr>
          <a:xfrm>
            <a:off x="2507231" y="3142612"/>
            <a:ext cx="0" cy="792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<p:cNvCxnSpPr/>
          <p:nvPr/>
        </p:nvCxnSpPr>
        <p:spPr>
          <a:xfrm>
            <a:off x="9691736" y="3142612"/>
            <a:ext cx="0" cy="792000"/>
          </a:xfrm>
          <a:prstGeom prst="line">
            <a:avLst/>
          </a:prstGeom>
          <a:ln w="19050">
            <a:solidFill>
              <a:schemeClr val="tx1">
                <a:lumMod val="85000"/>
                <a:lumOff val="1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<p:cNvCxnSpPr/>
          <p:nvPr/>
        </p:nvCxnSpPr>
        <p:spPr>
          <a:xfrm>
            <a:off x="2487754" y="3134748"/>
            <a:ext cx="7200000" cy="0"/>
          </a:xfrm>
          <a:prstGeom prst="line">
            <a:avLst/>
          </a:prstGeom>
          <a:ln w="12700">
            <a:solidFill>
              <a:schemeClr val="tx1">
                <a:lumMod val="85000"/>
                <a:lumOff val="15000"/>
              </a:schemeClr>
            </a:solidFill>
            <a:prstDash val="sysDash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3" name="组合 62"/>
          <p:cNvGrpSpPr/>
          <p:nvPr/>
        </p:nvGrpSpPr>
        <p:grpSpPr>
          <a:xfrm>
            <a:off x="8177138" y="3420031"/>
            <a:ext cx="2944723" cy="2163034"/>
            <a:chOff x="8177138" y="3420031"/>
            <a:chExt cx="2944723" cy="2163034"/>
          </a:xfrm>
        </p:grpSpPr>
        <p:sp>
          <p:nvSpPr>
            <p:cNvPr id="37" name="圆角矩形 36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  <p:cNvSpPr/>
            <p:nvPr/>
          </p:nvSpPr>
          <p:spPr>
            <a:xfrm>
              <a:off x="8177138" y="3822793"/>
              <a:ext cx="2944723" cy="1760272"/>
            </a:xfrm>
            <a:prstGeom prst="roundRect">
              <a:avLst>
                <a:gd name="adj" fmla="val 7594"/>
              </a:avLst>
            </a:prstGeom>
            <a:solidFill>
              <a:srgbClr val="F45157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9" name="椭圆 38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/>
            <p:nvPr/>
          </p:nvSpPr>
          <p:spPr>
            <a:xfrm>
              <a:off x="9248172" y="3420031"/>
              <a:ext cx="864819" cy="8648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12700">
              <a:solidFill>
                <a:schemeClr val="bg1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4606786" y="3420031"/>
            <a:ext cx="2944723" cy="2163034"/>
            <a:chOff x="4606786" y="3420031"/>
            <a:chExt cx="2944723" cy="2163034"/>
          </a:xfrm>
        </p:grpSpPr>
        <p:sp>
          <p:nvSpPr>
            <p:cNvPr id="42" name="圆角矩形 41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  <p:cNvSpPr/>
            <p:nvPr/>
          </p:nvSpPr>
          <p:spPr>
            <a:xfrm>
              <a:off x="4606786" y="3822793"/>
              <a:ext cx="2944723" cy="1760272"/>
            </a:xfrm>
            <a:prstGeom prst="roundRect">
              <a:avLst>
                <a:gd name="adj" fmla="val 7594"/>
              </a:avLst>
            </a:prstGeom>
            <a:solidFill>
              <a:srgbClr val="564B45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4" name="椭圆 43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/>
            <p:nvPr/>
          </p:nvSpPr>
          <p:spPr>
            <a:xfrm>
              <a:off x="5652794" y="3420031"/>
              <a:ext cx="864819" cy="8648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12700">
              <a:solidFill>
                <a:schemeClr val="bg1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1036434" y="3428667"/>
            <a:ext cx="2944723" cy="2154398"/>
            <a:chOff x="1036434" y="3428667"/>
            <a:chExt cx="2944723" cy="2154398"/>
          </a:xfrm>
        </p:grpSpPr>
        <p:sp>
          <p:nvSpPr>
            <p:cNvPr id="49" name="圆角矩形 48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  <p:cNvSpPr/>
            <p:nvPr/>
          </p:nvSpPr>
          <p:spPr>
            <a:xfrm>
              <a:off x="1036434" y="3822793"/>
              <a:ext cx="2944723" cy="1760272"/>
            </a:xfrm>
            <a:prstGeom prst="roundRect">
              <a:avLst>
                <a:gd name="adj" fmla="val 7594"/>
              </a:avLst>
            </a:prstGeom>
            <a:solidFill>
              <a:srgbClr val="56777F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椭圆 50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/>
            <p:nvPr/>
          </p:nvSpPr>
          <p:spPr>
            <a:xfrm>
              <a:off x="2067568" y="3428667"/>
              <a:ext cx="864819" cy="86481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12700">
              <a:solidFill>
                <a:schemeClr val="bg1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55" name="文本框 54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<p:cNvSpPr txBox="1"/>
          <p:nvPr/>
        </p:nvSpPr>
        <p:spPr>
          <a:xfrm>
            <a:off x="1124480" y="4426427"/>
            <a:ext cx="2698175" cy="138499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2000" dirty="0">
                <a:solidFill>
                  <a:srgbClr val="F6F8F7"/>
                </a:solidFill>
                <a:sym typeface="+mn-lt"/>
              </a:rPr>
              <a:t> 新</a:t>
            </a:r>
            <a:r>
              <a:rPr lang="en-US" altLang="zh-CN" sz="2000" dirty="0">
                <a:solidFill>
                  <a:srgbClr val="F6F8F7"/>
                </a:solidFill>
                <a:sym typeface="+mn-lt"/>
              </a:rPr>
              <a:t>TOFEL</a:t>
            </a:r>
            <a:r>
              <a:rPr lang="zh-CN" altLang="en-US" sz="2000" dirty="0">
                <a:solidFill>
                  <a:srgbClr val="F6F8F7"/>
                </a:solidFill>
                <a:sym typeface="+mn-lt"/>
              </a:rPr>
              <a:t>考试</a:t>
            </a:r>
            <a:r>
              <a:rPr lang="en-US" altLang="zh-CN" sz="2000" dirty="0">
                <a:solidFill>
                  <a:srgbClr val="F6F8F7"/>
                </a:solidFill>
                <a:sym typeface="+mn-lt"/>
              </a:rPr>
              <a:t>120</a:t>
            </a:r>
            <a:r>
              <a:rPr lang="zh-CN" altLang="en-US" sz="2000" dirty="0">
                <a:solidFill>
                  <a:srgbClr val="F6F8F7"/>
                </a:solidFill>
                <a:sym typeface="+mn-lt"/>
              </a:rPr>
              <a:t>分</a:t>
            </a:r>
          </a:p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6" name="文本框 55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<p:cNvSpPr txBox="1"/>
          <p:nvPr/>
        </p:nvSpPr>
        <p:spPr>
          <a:xfrm>
            <a:off x="4764880" y="4441815"/>
            <a:ext cx="2698175" cy="1354217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000000"/>
              </a:buClr>
            </a:pPr>
            <a:r>
              <a:rPr lang="zh-CN" altLang="en-US" dirty="0">
                <a:solidFill>
                  <a:srgbClr val="F6F8F7"/>
                </a:solidFill>
                <a:sym typeface="+mn-lt"/>
              </a:rPr>
              <a:t>普通话水平测试</a:t>
            </a:r>
            <a:r>
              <a:rPr lang="en-US" altLang="zh-CN" dirty="0">
                <a:solidFill>
                  <a:srgbClr val="F6F8F7"/>
                </a:solidFill>
                <a:sym typeface="+mn-lt"/>
              </a:rPr>
              <a:t>1</a:t>
            </a:r>
            <a:r>
              <a:rPr lang="zh-CN" altLang="en-US" dirty="0">
                <a:solidFill>
                  <a:srgbClr val="F6F8F7"/>
                </a:solidFill>
                <a:sym typeface="+mn-lt"/>
              </a:rPr>
              <a:t>级甲等</a:t>
            </a:r>
          </a:p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sp>
        <p:nvSpPr>
          <p:cNvPr id="57" name="文本框 56" descr="e7d195523061f1c0deeec63e560781cfd59afb0ea006f2a87ABB68BF51EA6619813959095094C18C62A12F549504892A4AAA8C1554C6663626E05CA27F281A14E6983772AFC3FB97135759321DEA3D709AACD122C08E6ED10941157556AA252E452E39D1B69791EE1C8E45FE64F3020515F186C0327963E89362B456026D94665019A11B7E75A369"/>
          <p:cNvSpPr txBox="1"/>
          <p:nvPr/>
        </p:nvSpPr>
        <p:spPr>
          <a:xfrm>
            <a:off x="8305003" y="4426427"/>
            <a:ext cx="2698175" cy="1446550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pPr>
              <a:buClr>
                <a:srgbClr val="C00000"/>
              </a:buClr>
            </a:pPr>
            <a:r>
              <a:rPr lang="zh-CN" altLang="en-US" sz="2400" dirty="0">
                <a:solidFill>
                  <a:srgbClr val="FAFBFB"/>
                </a:solidFill>
                <a:sym typeface="+mn-lt"/>
              </a:rPr>
              <a:t>能够满足正常交流</a:t>
            </a:r>
          </a:p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r>
              <a:rPr lang="zh-CN" altLang="en-US" sz="1400" dirty="0">
                <a:solidFill>
                  <a:prstClr val="white"/>
                </a:solidFill>
                <a:latin typeface="微软雅黑" panose="020B0503020204020204" pitchFamily="34" charset="-122"/>
              </a:rPr>
              <a:t>请在这里输入您的主要叙述内容</a:t>
            </a:r>
            <a:endParaRPr lang="en-US" altLang="zh-CN" sz="1400" dirty="0">
              <a:solidFill>
                <a:prstClr val="white"/>
              </a:solidFill>
              <a:latin typeface="微软雅黑" panose="020B0503020204020204" pitchFamily="34" charset="-122"/>
            </a:endParaRPr>
          </a:p>
          <a:p>
            <a:endParaRPr lang="en-US" altLang="zh-CN" sz="3600" dirty="0">
              <a:solidFill>
                <a:prstClr val="white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377662" y="1355113"/>
            <a:ext cx="1415772" cy="1415772"/>
            <a:chOff x="5377662" y="1355113"/>
            <a:chExt cx="1415772" cy="1415772"/>
          </a:xfrm>
        </p:grpSpPr>
        <p:sp>
          <p:nvSpPr>
            <p:cNvPr id="31" name="椭圆 30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/>
            <p:nvPr/>
          </p:nvSpPr>
          <p:spPr>
            <a:xfrm>
              <a:off x="5377662" y="1355113"/>
              <a:ext cx="1415772" cy="1415772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13200000" scaled="0"/>
            </a:gradFill>
            <a:ln w="12700">
              <a:solidFill>
                <a:schemeClr val="bg1"/>
              </a:solidFill>
            </a:ln>
            <a:effectLst>
              <a:outerShdw blurRad="254000" dist="1270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5377662" y="1855806"/>
              <a:ext cx="141577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语言能力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2107121" y="363024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6777F"/>
                </a:solidFill>
                <a:latin typeface="Impact" panose="020B0806030902050204" pitchFamily="34" charset="0"/>
              </a:rPr>
              <a:t>英语</a:t>
            </a:r>
            <a:endParaRPr lang="zh-CN" altLang="en-US" sz="3200" b="1" dirty="0">
              <a:solidFill>
                <a:srgbClr val="56777F"/>
              </a:solidFill>
              <a:latin typeface="Impact" panose="020B0806030902050204" pitchFamily="34" charset="0"/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5713859" y="3633711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564B45"/>
                </a:solidFill>
                <a:latin typeface="Impact" panose="020B0806030902050204" pitchFamily="34" charset="0"/>
              </a:rPr>
              <a:t>汉语</a:t>
            </a:r>
            <a:endParaRPr lang="zh-CN" altLang="en-US" sz="3200" b="1" dirty="0">
              <a:solidFill>
                <a:srgbClr val="564B45"/>
              </a:solidFill>
              <a:latin typeface="Impact" panose="020B0806030902050204" pitchFamily="34" charset="0"/>
            </a:endParaRPr>
          </a:p>
        </p:txBody>
      </p:sp>
      <p:sp>
        <p:nvSpPr>
          <p:cNvPr id="59" name="矩形 58"/>
          <p:cNvSpPr/>
          <p:nvPr/>
        </p:nvSpPr>
        <p:spPr>
          <a:xfrm>
            <a:off x="9280471" y="363024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45157"/>
                </a:solidFill>
                <a:latin typeface="Impact" panose="020B0806030902050204" pitchFamily="34" charset="0"/>
              </a:rPr>
              <a:t>法语</a:t>
            </a:r>
            <a:endParaRPr lang="zh-CN" altLang="en-US" sz="3200" b="1" dirty="0">
              <a:solidFill>
                <a:srgbClr val="F45157"/>
              </a:solidFill>
              <a:latin typeface="Impact" panose="020B0806030902050204" pitchFamily="34" charset="0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0826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12000">
        <p:blinds dir="vert"/>
      </p:transition>
    </mc:Choice>
    <mc:Fallback xmlns="">
      <p:transition spd="slow" advClick="0" advTm="1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25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4750"/>
                            </p:stCondLst>
                            <p:childTnLst>
                              <p:par>
                                <p:cTn id="4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5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250"/>
                            </p:stCondLst>
                            <p:childTnLst>
                              <p:par>
                                <p:cTn id="58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725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9" grpId="0"/>
      <p:bldP spid="58" grpId="0"/>
      <p:bldP spid="5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矩形 43"/>
          <p:cNvSpPr/>
          <p:nvPr/>
        </p:nvSpPr>
        <p:spPr>
          <a:xfrm>
            <a:off x="2768212" y="-890129"/>
            <a:ext cx="538828" cy="800100"/>
          </a:xfrm>
          <a:prstGeom prst="rect">
            <a:avLst/>
          </a:prstGeom>
          <a:solidFill>
            <a:srgbClr val="F4515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3307040" y="-890129"/>
            <a:ext cx="538828" cy="800100"/>
          </a:xfrm>
          <a:prstGeom prst="rect">
            <a:avLst/>
          </a:prstGeom>
          <a:solidFill>
            <a:srgbClr val="564B4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3845868" y="-880208"/>
            <a:ext cx="538828" cy="800100"/>
          </a:xfrm>
          <a:prstGeom prst="rect">
            <a:avLst/>
          </a:prstGeom>
          <a:solidFill>
            <a:srgbClr val="7977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4347656" y="-888551"/>
            <a:ext cx="538828" cy="800100"/>
          </a:xfrm>
          <a:prstGeom prst="rect">
            <a:avLst/>
          </a:prstGeom>
          <a:solidFill>
            <a:srgbClr val="5677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4881311" y="-879952"/>
            <a:ext cx="538828" cy="800100"/>
          </a:xfrm>
          <a:prstGeom prst="rect">
            <a:avLst/>
          </a:prstGeom>
          <a:solidFill>
            <a:srgbClr val="8EA3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9" name="组合 48"/>
          <p:cNvGrpSpPr/>
          <p:nvPr/>
        </p:nvGrpSpPr>
        <p:grpSpPr>
          <a:xfrm>
            <a:off x="2204333" y="2142103"/>
            <a:ext cx="2593829" cy="2593829"/>
            <a:chOff x="2204333" y="2142103"/>
            <a:chExt cx="2593829" cy="2593829"/>
          </a:xfrm>
        </p:grpSpPr>
        <p:grpSp>
          <p:nvGrpSpPr>
            <p:cNvPr id="50" name="组合 49"/>
            <p:cNvGrpSpPr/>
            <p:nvPr/>
          </p:nvGrpSpPr>
          <p:grpSpPr>
            <a:xfrm>
              <a:off x="2204333" y="2142103"/>
              <a:ext cx="2593829" cy="2593829"/>
              <a:chOff x="4375617" y="2632761"/>
              <a:chExt cx="1621974" cy="1621974"/>
            </a:xfrm>
            <a:effectLst>
              <a:outerShdw blurRad="190500" dist="63500" dir="2700000" algn="tl" rotWithShape="0">
                <a:prstClr val="black">
                  <a:alpha val="10000"/>
                </a:prstClr>
              </a:outerShdw>
            </a:effectLst>
          </p:grpSpPr>
          <p:grpSp>
            <p:nvGrpSpPr>
              <p:cNvPr id="52" name="组合 51"/>
              <p:cNvGrpSpPr/>
              <p:nvPr/>
            </p:nvGrpSpPr>
            <p:grpSpPr>
              <a:xfrm>
                <a:off x="4375617" y="2632761"/>
                <a:ext cx="1621974" cy="1621974"/>
                <a:chOff x="1308516" y="2395968"/>
                <a:chExt cx="1621974" cy="1621974"/>
              </a:xfrm>
              <a:effectLst>
                <a:outerShdw blurRad="190500" dist="63500" dir="2700000" algn="tl" rotWithShape="0">
                  <a:prstClr val="black">
                    <a:alpha val="30000"/>
                  </a:prstClr>
                </a:outerShdw>
              </a:effectLst>
            </p:grpSpPr>
            <p:sp>
              <p:nvSpPr>
                <p:cNvPr id="54" name="圆角矩形 53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100000">
                      <a:schemeClr val="bg1">
                        <a:lumMod val="81000"/>
                      </a:schemeClr>
                    </a:gs>
                    <a:gs pos="0">
                      <a:schemeClr val="bg1">
                        <a:lumMod val="99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5" name="圆角矩形 54"/>
                <p:cNvSpPr/>
                <p:nvPr/>
              </p:nvSpPr>
              <p:spPr>
                <a:xfrm>
                  <a:off x="1389790" y="2477242"/>
                  <a:ext cx="1459425" cy="1459425"/>
                </a:xfrm>
                <a:prstGeom prst="roundRect">
                  <a:avLst>
                    <a:gd name="adj" fmla="val 18315"/>
                  </a:avLst>
                </a:prstGeom>
                <a:gradFill flip="none" rotWithShape="1">
                  <a:gsLst>
                    <a:gs pos="0">
                      <a:schemeClr val="bg1">
                        <a:lumMod val="87000"/>
                      </a:schemeClr>
                    </a:gs>
                    <a:gs pos="100000">
                      <a:schemeClr val="bg1">
                        <a:lumMod val="95000"/>
                      </a:schemeClr>
                    </a:gs>
                  </a:gsLst>
                  <a:lin ang="5400000" scaled="1"/>
                  <a:tileRect/>
                </a:gradFill>
                <a:ln>
                  <a:noFill/>
                </a:ln>
                <a:effectLst>
                  <a:softEdge rad="3048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>
                  <a:off x="1308516" y="2395968"/>
                  <a:ext cx="1621974" cy="1621974"/>
                </a:xfrm>
                <a:prstGeom prst="ellipse">
                  <a:avLst/>
                </a:prstGeom>
                <a:gradFill>
                  <a:gsLst>
                    <a:gs pos="100000">
                      <a:schemeClr val="bg1">
                        <a:lumMod val="83000"/>
                      </a:schemeClr>
                    </a:gs>
                    <a:gs pos="0">
                      <a:schemeClr val="bg1">
                        <a:lumMod val="97000"/>
                      </a:schemeClr>
                    </a:gs>
                  </a:gsLst>
                  <a:lin ang="5400000" scaled="1"/>
                </a:gradFill>
                <a:ln>
                  <a:noFill/>
                </a:ln>
                <a:effectLst>
                  <a:softEdge rad="1270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53" name="椭圆 52"/>
              <p:cNvSpPr/>
              <p:nvPr/>
            </p:nvSpPr>
            <p:spPr>
              <a:xfrm>
                <a:off x="4675652" y="2932796"/>
                <a:ext cx="1021905" cy="1021905"/>
              </a:xfrm>
              <a:prstGeom prst="ellipse">
                <a:avLst/>
              </a:prstGeom>
              <a:solidFill>
                <a:srgbClr val="79777C"/>
              </a:solidFill>
              <a:ln w="120650">
                <a:gradFill flip="none" rotWithShape="1">
                  <a:gsLst>
                    <a:gs pos="0">
                      <a:schemeClr val="bg1">
                        <a:lumMod val="78000"/>
                      </a:schemeClr>
                    </a:gs>
                    <a:gs pos="100000">
                      <a:schemeClr val="bg1">
                        <a:lumMod val="98000"/>
                      </a:schemeClr>
                    </a:gs>
                  </a:gsLst>
                  <a:lin ang="5400000" scaled="1"/>
                  <a:tileRect/>
                </a:gradFill>
              </a:ln>
              <a:effectLst>
                <a:innerShdw blurRad="330200" dist="165100" dir="16200000">
                  <a:prstClr val="black">
                    <a:alpha val="53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51" name="文本框 50"/>
            <p:cNvSpPr txBox="1"/>
            <p:nvPr/>
          </p:nvSpPr>
          <p:spPr>
            <a:xfrm>
              <a:off x="2934719" y="3004234"/>
              <a:ext cx="1159292" cy="1107996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6600" b="1" dirty="0">
                  <a:solidFill>
                    <a:schemeClr val="bg1"/>
                  </a:solidFill>
                  <a:latin typeface="Kartika" panose="02020503030404060203" pitchFamily="18" charset="0"/>
                  <a:cs typeface="Kartika" panose="02020503030404060203" pitchFamily="18" charset="0"/>
                </a:rPr>
                <a:t>02</a:t>
              </a:r>
              <a:endParaRPr lang="en-US" altLang="zh-CN" sz="5400" b="1" dirty="0">
                <a:solidFill>
                  <a:schemeClr val="bg1"/>
                </a:solidFill>
                <a:latin typeface="Kartika" panose="02020503030404060203" pitchFamily="18" charset="0"/>
                <a:cs typeface="Kartika" panose="02020503030404060203" pitchFamily="18" charset="0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31101" y="2796834"/>
            <a:ext cx="5070522" cy="1249540"/>
            <a:chOff x="5331101" y="2796834"/>
            <a:chExt cx="5070522" cy="1249540"/>
          </a:xfrm>
        </p:grpSpPr>
        <p:sp>
          <p:nvSpPr>
            <p:cNvPr id="58" name="圆角矩形 57"/>
            <p:cNvSpPr/>
            <p:nvPr/>
          </p:nvSpPr>
          <p:spPr>
            <a:xfrm>
              <a:off x="5331101" y="2796834"/>
              <a:ext cx="5070522" cy="1249540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79777C"/>
                </a:gs>
                <a:gs pos="100000">
                  <a:srgbClr val="929094"/>
                </a:gs>
              </a:gsLst>
              <a:lin ang="5400000" scaled="0"/>
            </a:gra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5622089" y="2944924"/>
              <a:ext cx="4488545" cy="953359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79777C"/>
                </a:gs>
                <a:gs pos="100000">
                  <a:srgbClr val="929094"/>
                </a:gs>
              </a:gsLst>
              <a:lin ang="16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文本框 59" descr="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"/>
            <p:cNvSpPr txBox="1"/>
            <p:nvPr/>
          </p:nvSpPr>
          <p:spPr>
            <a:xfrm>
              <a:off x="6382621" y="2907671"/>
              <a:ext cx="2967479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1218804">
                <a:defRPr/>
              </a:pPr>
              <a:r>
                <a:rPr lang="zh-CN" altLang="en-US" sz="5400" b="1" kern="0" dirty="0">
                  <a:solidFill>
                    <a:srgbClr val="FBFBFB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岗位认知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10524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250"/>
                            </p:stCondLst>
                            <p:childTnLst>
                              <p:par>
                                <p:cTn id="14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稳重四色竞聘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0219113219"/>
  <p:tag name="MH_LIBRARY" val="GRAPHIC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13219"/>
  <p:tag name="MH_LIBRARY" val="GRAPHIC"/>
  <p:tag name="MH_TYPE" val="PageTitle"/>
  <p:tag name="MH_ORDER" val="PageTitl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Text"/>
  <p:tag name="MH" val="20160218231905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LiuChBZh#"/>
  <p:tag name="MH_LAYOUT" val="SubTitleText"/>
  <p:tag name="MH" val="2016020221510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15101"/>
  <p:tag name="MH_LIBRARY" val="GRAPHIC"/>
  <p:tag name="MH_TYPE" val="PageTitle"/>
  <p:tag name="MH_ORDER" val="PageTitl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YinZJG#"/>
  <p:tag name="MH_LAYOUT" val="TitleSubTitle"/>
  <p:tag name="MH" val="20160203101803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3101803"/>
  <p:tag name="MH_LIBRARY" val="GRAPHIC"/>
  <p:tag name="MH_TYPE" val="PageTitle"/>
  <p:tag name="MH_ORDER" val="PageTitl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6"/>
  <p:tag name="MH_CATEGORY" val="#BingLLB#"/>
  <p:tag name="MH_LAYOUT" val="SubTitle"/>
  <p:tag name="MH" val="20160219102052"/>
  <p:tag name="MH_LIBRARY" val="GRAPHIC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102052"/>
  <p:tag name="MH_LIBRARY" val="GRAPHIC"/>
  <p:tag name="MH_TYPE" val="PageTitle"/>
  <p:tag name="MH_ORDER" val="PageTitl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0202204654"/>
  <p:tag name="MH_LIBRARY" val="GRAPHIC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02204654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Desc"/>
  <p:tag name="MH" val="20160219094023"/>
  <p:tag name="MH_LIBRARY" val="GRAPH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219094023"/>
  <p:tag name="MH_LIBRARY" val="GRAPHIC"/>
  <p:tag name="MH_TYPE" val="PageTitle"/>
  <p:tag name="MH_ORDER" val="PageTitle"/>
</p:tagLst>
</file>

<file path=ppt/theme/theme1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自定义 4">
      <a:dk1>
        <a:sysClr val="windowText" lastClr="000000"/>
      </a:dk1>
      <a:lt1>
        <a:sysClr val="window" lastClr="FFFFFF"/>
      </a:lt1>
      <a:dk2>
        <a:srgbClr val="000000"/>
      </a:dk2>
      <a:lt2>
        <a:srgbClr val="EEECE1"/>
      </a:lt2>
      <a:accent1>
        <a:srgbClr val="C00000"/>
      </a:accent1>
      <a:accent2>
        <a:srgbClr val="000000"/>
      </a:accent2>
      <a:accent3>
        <a:srgbClr val="FF0000"/>
      </a:accent3>
      <a:accent4>
        <a:srgbClr val="595959"/>
      </a:accent4>
      <a:accent5>
        <a:srgbClr val="800080"/>
      </a:accent5>
      <a:accent6>
        <a:srgbClr val="00B050"/>
      </a:accent6>
      <a:hlink>
        <a:srgbClr val="0000FF"/>
      </a:hlink>
      <a:folHlink>
        <a:srgbClr val="800080"/>
      </a:folHlink>
    </a:clrScheme>
    <a:fontScheme name="Temp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FFFFFF"/>
    </a:accent3>
    <a:accent4>
      <a:srgbClr val="000000"/>
    </a:accent4>
    <a:accent5>
      <a:srgbClr val="B5CBE7"/>
    </a:accent5>
    <a:accent6>
      <a:srgbClr val="D7712B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230</TotalTime>
  <Words>2522</Words>
  <Application>Microsoft Office PowerPoint</Application>
  <PresentationFormat>宽屏</PresentationFormat>
  <Paragraphs>277</Paragraphs>
  <Slides>26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Arial Rounded MT Bold</vt:lpstr>
      <vt:lpstr>Gill Sans</vt:lpstr>
      <vt:lpstr>Haettenschweiler</vt:lpstr>
      <vt:lpstr>Kartika</vt:lpstr>
      <vt:lpstr>LiHei Pro</vt:lpstr>
      <vt:lpstr>方正超粗黑简体</vt:lpstr>
      <vt:lpstr>方正兰亭超细黑简体</vt:lpstr>
      <vt:lpstr>方正姚体</vt:lpstr>
      <vt:lpstr>汉仪菱心体简</vt:lpstr>
      <vt:lpstr>宋体</vt:lpstr>
      <vt:lpstr>微软雅黑</vt:lpstr>
      <vt:lpstr>幼圆</vt:lpstr>
      <vt:lpstr>Arial</vt:lpstr>
      <vt:lpstr>Arial Black</vt:lpstr>
      <vt:lpstr>Calibri</vt:lpstr>
      <vt:lpstr>Calibri Light</vt:lpstr>
      <vt:lpstr>Impact</vt:lpstr>
      <vt:lpstr>Segoe UI</vt:lpstr>
      <vt:lpstr>1_Office 主题</vt:lpstr>
      <vt:lpstr>3_Office 主题</vt:lpstr>
      <vt:lpstr>Office 主题​​</vt:lpstr>
      <vt:lpstr>PowerPoint 演示文稿</vt:lpstr>
      <vt:lpstr>PowerPoint 演示文稿</vt:lpstr>
      <vt:lpstr>PowerPoint 演示文稿</vt:lpstr>
      <vt:lpstr>PowerPoint 演示文稿</vt:lpstr>
      <vt:lpstr>基本信息| Resume</vt:lpstr>
      <vt:lpstr>个人履历 | Resume</vt:lpstr>
      <vt:lpstr>荣誉奖项 | Honor Award</vt:lpstr>
      <vt:lpstr>语言能力 | Language</vt:lpstr>
      <vt:lpstr>PowerPoint 演示文稿</vt:lpstr>
      <vt:lpstr>知识技能 | Knowledge</vt:lpstr>
      <vt:lpstr>解决问题能力 | Solve The Problem</vt:lpstr>
      <vt:lpstr>解决问题能力 | Solve The Problem</vt:lpstr>
      <vt:lpstr>岗位职责 | Responsibilities</vt:lpstr>
      <vt:lpstr>PowerPoint 演示文稿</vt:lpstr>
      <vt:lpstr>核心竞争力 | Core Competence</vt:lpstr>
      <vt:lpstr>核心竞争力 | Core Competence</vt:lpstr>
      <vt:lpstr>专业技能 | Professional Skills</vt:lpstr>
      <vt:lpstr>创新力 | Innovation Skills</vt:lpstr>
      <vt:lpstr>协调技能 | Coordination Skills</vt:lpstr>
      <vt:lpstr>团队合作 | Teamwork</vt:lpstr>
      <vt:lpstr>执行力 | Executive Force</vt:lpstr>
      <vt:lpstr>PowerPoint 演示文稿</vt:lpstr>
      <vt:lpstr>目标规划 | Programming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www.51pptmoban.com</dc:title>
  <dc:creator>☆、龍</dc:creator>
  <cp:keywords>51PPT模板网</cp:keywords>
  <dc:description>www.51pptmoban.com</dc:description>
  <cp:lastModifiedBy>阳光 男孩</cp:lastModifiedBy>
  <cp:revision>88</cp:revision>
  <dcterms:created xsi:type="dcterms:W3CDTF">2016-09-06T10:21:52Z</dcterms:created>
  <dcterms:modified xsi:type="dcterms:W3CDTF">2020-03-17T12:28:07Z</dcterms:modified>
</cp:coreProperties>
</file>