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7" r:id="rId2"/>
  </p:sldMasterIdLst>
  <p:notesMasterIdLst>
    <p:notesMasterId r:id="rId19"/>
  </p:notesMasterIdLst>
  <p:handoutMasterIdLst>
    <p:handoutMasterId r:id="rId20"/>
  </p:handoutMasterIdLst>
  <p:sldIdLst>
    <p:sldId id="617" r:id="rId3"/>
    <p:sldId id="786" r:id="rId4"/>
    <p:sldId id="815" r:id="rId5"/>
    <p:sldId id="833" r:id="rId6"/>
    <p:sldId id="834" r:id="rId7"/>
    <p:sldId id="835" r:id="rId8"/>
    <p:sldId id="817" r:id="rId9"/>
    <p:sldId id="836" r:id="rId10"/>
    <p:sldId id="837" r:id="rId11"/>
    <p:sldId id="838" r:id="rId12"/>
    <p:sldId id="839" r:id="rId13"/>
    <p:sldId id="840" r:id="rId14"/>
    <p:sldId id="841" r:id="rId15"/>
    <p:sldId id="842" r:id="rId16"/>
    <p:sldId id="343" r:id="rId17"/>
    <p:sldId id="843"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5C6E8381-9191-4FBB-92D5-9260DC1F0311}">
          <p14:sldIdLst>
            <p14:sldId id="617"/>
          </p14:sldIdLst>
        </p14:section>
        <p14:section name="目录过度" id="{1201C9E4-237E-4D0E-B135-28F9A0DA0D7C}">
          <p14:sldIdLst>
            <p14:sldId id="786"/>
            <p14:sldId id="815"/>
            <p14:sldId id="833"/>
            <p14:sldId id="834"/>
            <p14:sldId id="835"/>
          </p14:sldIdLst>
        </p14:section>
        <p14:section name="内页" id="{991A97CC-30F3-434D-BF8D-0A53EB932195}">
          <p14:sldIdLst>
            <p14:sldId id="817"/>
            <p14:sldId id="836"/>
            <p14:sldId id="837"/>
            <p14:sldId id="838"/>
            <p14:sldId id="839"/>
            <p14:sldId id="840"/>
            <p14:sldId id="841"/>
          </p14:sldIdLst>
        </p14:section>
        <p14:section name="封底" id="{5FF873F0-D5DF-4ACA-9B48-48E66DCA165E}">
          <p14:sldIdLst>
            <p14:sldId id="842"/>
            <p14:sldId id="343"/>
            <p14:sldId id="84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F414E"/>
    <a:srgbClr val="353741"/>
    <a:srgbClr val="F2C9A9"/>
    <a:srgbClr val="FFFFFF"/>
    <a:srgbClr val="595C6F"/>
    <a:srgbClr val="505466"/>
    <a:srgbClr val="525669"/>
    <a:srgbClr val="2D313A"/>
    <a:srgbClr val="373B47"/>
    <a:srgbClr val="4A4D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94660"/>
  </p:normalViewPr>
  <p:slideViewPr>
    <p:cSldViewPr snapToGrid="0">
      <p:cViewPr varScale="1">
        <p:scale>
          <a:sx n="108" d="100"/>
          <a:sy n="108" d="100"/>
        </p:scale>
        <p:origin x="84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2020/3/17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0997216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7F25A8C7-CC1A-4A08-9B4B-31F43B054C7F}" type="datetimeFigureOut">
              <a:rPr lang="zh-CN" altLang="en-US" smtClean="0"/>
              <a:t>2020/3/17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2778955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534792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2020/3/17</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2020/3/17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514436">
            <a:off x="6300718" y="-2601021"/>
            <a:ext cx="8977380" cy="5533714"/>
          </a:xfrm>
          <a:prstGeom prst="rect">
            <a:avLst/>
          </a:prstGeom>
        </p:spPr>
      </p:pic>
      <p:pic>
        <p:nvPicPr>
          <p:cNvPr id="4" name="图片 3"/>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514436">
            <a:off x="-3474272" y="5204830"/>
            <a:ext cx="8977380" cy="5533714"/>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3" name="矩形 2"/>
          <p:cNvSpPr/>
          <p:nvPr userDrawn="1"/>
        </p:nvSpPr>
        <p:spPr>
          <a:xfrm>
            <a:off x="337499" y="279742"/>
            <a:ext cx="11517001" cy="629883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等腰三角形 5"/>
          <p:cNvSpPr>
            <a:spLocks noChangeAspect="1"/>
          </p:cNvSpPr>
          <p:nvPr userDrawn="1"/>
        </p:nvSpPr>
        <p:spPr>
          <a:xfrm flipV="1">
            <a:off x="5916046" y="279742"/>
            <a:ext cx="359906" cy="31028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crush"/>
      </p:transition>
    </mc:Choice>
    <mc:Fallback xmlns="">
      <p:transition spd="slow"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756213" y="0"/>
            <a:ext cx="5435788" cy="6858003"/>
          </a:xfrm>
          <a:custGeom>
            <a:avLst/>
            <a:gdLst>
              <a:gd name="connsiteX0" fmla="*/ 2130130 w 5435788"/>
              <a:gd name="connsiteY0" fmla="*/ 0 h 6858002"/>
              <a:gd name="connsiteX1" fmla="*/ 5435788 w 5435788"/>
              <a:gd name="connsiteY1" fmla="*/ 0 h 6858002"/>
              <a:gd name="connsiteX2" fmla="*/ 5435788 w 5435788"/>
              <a:gd name="connsiteY2" fmla="*/ 6858002 h 6858002"/>
              <a:gd name="connsiteX3" fmla="*/ 0 w 5435788"/>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435788" h="6858002">
                <a:moveTo>
                  <a:pt x="2130130" y="0"/>
                </a:moveTo>
                <a:lnTo>
                  <a:pt x="5435788" y="0"/>
                </a:lnTo>
                <a:lnTo>
                  <a:pt x="5435788" y="6858002"/>
                </a:lnTo>
                <a:lnTo>
                  <a:pt x="0" y="6858002"/>
                </a:lnTo>
                <a:close/>
              </a:path>
            </a:pathLst>
          </a:custGeom>
        </p:spPr>
        <p:txBody>
          <a:bodyPr wrap="square" lIns="68580" tIns="34290" rIns="68580" bIns="34290">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Tm="5000"/>
    </mc:Choice>
    <mc:Fallback xmlns="">
      <p:transition spd="slow"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p:cNvSpPr/>
          <p:nvPr userDrawn="1"/>
        </p:nvSpPr>
        <p:spPr>
          <a:xfrm flipH="1">
            <a:off x="0" y="0"/>
            <a:ext cx="12192000" cy="6858000"/>
          </a:xfrm>
          <a:prstGeom prst="rect">
            <a:avLst/>
          </a:prstGeom>
          <a:gradFill>
            <a:gsLst>
              <a:gs pos="31000">
                <a:schemeClr val="accent1">
                  <a:lumMod val="5000"/>
                  <a:lumOff val="95000"/>
                  <a:alpha val="1900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1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2020/3/17</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仅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p:spPr>
        <p:txBody>
          <a:bodyPr/>
          <a:lstStyle/>
          <a:p>
            <a:fld id="{D69B6FBA-93C9-489C-B97A-A1464B06CAEC}" type="datetimeFigureOut">
              <a:rPr lang="zh-CN" altLang="en-US" smtClean="0"/>
              <a:t>2020/3/17</a:t>
            </a:fld>
            <a:endParaRPr lang="zh-CN" altLang="en-US"/>
          </a:p>
        </p:txBody>
      </p:sp>
      <p:sp>
        <p:nvSpPr>
          <p:cNvPr id="3" name="Footer Placeholder 2"/>
          <p:cNvSpPr>
            <a:spLocks noGrp="1"/>
          </p:cNvSpPr>
          <p:nvPr>
            <p:ph type="ftr" sz="quarter" idx="11"/>
          </p:nvPr>
        </p:nvSpPr>
        <p:spPr>
          <a:xfrm>
            <a:off x="4038600" y="6356350"/>
            <a:ext cx="4114800" cy="365125"/>
          </a:xfrm>
        </p:spPr>
        <p:txBody>
          <a:bodyPr/>
          <a:lstStyle/>
          <a:p>
            <a:endParaRPr lang="zh-CN" altLang="en-US"/>
          </a:p>
        </p:txBody>
      </p:sp>
      <p:sp>
        <p:nvSpPr>
          <p:cNvPr id="4" name="Slide Number Placeholder 3"/>
          <p:cNvSpPr>
            <a:spLocks noGrp="1"/>
          </p:cNvSpPr>
          <p:nvPr>
            <p:ph type="sldNum" sz="quarter" idx="12"/>
          </p:nvPr>
        </p:nvSpPr>
        <p:spPr>
          <a:xfrm>
            <a:off x="8610600" y="6356350"/>
            <a:ext cx="2743200" cy="365125"/>
          </a:xfrm>
        </p:spPr>
        <p:txBody>
          <a:bodyPr/>
          <a:lstStyle/>
          <a:p>
            <a:fld id="{0FC10CF4-85E5-4A21-A25F-47720A09ADC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0" cy="1143000"/>
          </a:xfrm>
        </p:spPr>
        <p:txBody>
          <a:bodyPr/>
          <a:lstStyle/>
          <a:p>
            <a:r>
              <a:rPr lang="zh-CN" altLang="en-US" noProof="1"/>
              <a:t>单击此处编辑母版标题样式</a:t>
            </a:r>
          </a:p>
        </p:txBody>
      </p:sp>
      <p:sp>
        <p:nvSpPr>
          <p:cNvPr id="7" name="日期占位符 3"/>
          <p:cNvSpPr>
            <a:spLocks noGrp="1" noChangeArrowheads="1"/>
          </p:cNvSpPr>
          <p:nvPr>
            <p:ph type="dt" sz="half" idx="2"/>
          </p:nvPr>
        </p:nvSpPr>
        <p:spPr bwMode="auto">
          <a:xfrm>
            <a:off x="609600" y="6356351"/>
            <a:ext cx="2844800" cy="3661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D39127F-6635-499E-867A-C68E6CFBA9A4}" type="datetime1">
              <a:rPr kumimoji="0" lang="zh-CN" altLang="en-US" sz="12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rPr>
              <a:t>2020/3/17</a:t>
            </a:fld>
            <a:endParaRPr kumimoji="0" lang="zh-CN" altLang="en-US" sz="12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noChangeArrowheads="1"/>
          </p:cNvSpPr>
          <p:nvPr>
            <p:ph type="ftr" sz="quarter" idx="3"/>
          </p:nvPr>
        </p:nvSpPr>
        <p:spPr bwMode="auto">
          <a:xfrm>
            <a:off x="4165600" y="6356351"/>
            <a:ext cx="3860800" cy="3661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noChangeArrowheads="1"/>
          </p:cNvSpPr>
          <p:nvPr>
            <p:ph type="sldNum" sz="quarter" idx="4"/>
          </p:nvPr>
        </p:nvSpPr>
        <p:spPr bwMode="auto">
          <a:xfrm>
            <a:off x="8737600" y="6356351"/>
            <a:ext cx="2844800" cy="3661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0D4AF0A-2064-42D4-8961-EA46D070B136}" type="slidenum">
              <a:rPr kumimoji="0" lang="zh-CN" altLang="en-US" sz="1200" b="0" i="0" u="none" strike="noStrike" kern="1200" cap="none" spc="0" normalizeH="0" baseline="0" noProof="1">
                <a:ln>
                  <a:noFill/>
                </a:ln>
                <a:solidFill>
                  <a:srgbClr val="FFFFFF"/>
                </a:solidFill>
                <a:effectLst/>
                <a:uLnTx/>
                <a:uFillTx/>
                <a:latin typeface="Arial" panose="020B0604020202020204" pitchFamily="34" charset="0"/>
                <a:ea typeface="宋体" panose="02010600030101010101" pitchFamily="2" charset="-122"/>
                <a:cs typeface="+mn-ea"/>
              </a:rPr>
              <a:t>‹#›</a:t>
            </a:fld>
            <a:endParaRPr kumimoji="0" lang="zh-CN" altLang="en-US" sz="1200" b="0" i="0" u="none" strike="noStrike" kern="1200" cap="none" spc="0" normalizeH="0" baseline="0" noProof="1">
              <a:ln>
                <a:noFill/>
              </a:ln>
              <a:solidFill>
                <a:srgbClr val="FFFFFF"/>
              </a:solidFill>
              <a:effectLst/>
              <a:uLnTx/>
              <a:uFillTx/>
              <a:latin typeface="Arial" panose="020B0604020202020204" pitchFamily="34" charset="0"/>
              <a:ea typeface="宋体" panose="02010600030101010101" pitchFamily="2" charset="-122"/>
              <a:cs typeface="+mn-ea"/>
            </a:endParaRPr>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内容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2020/3/17</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2020/3/17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2020/3/17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2020/3/17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2020/3/17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2020/3/17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2020/3/17</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2.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20"/>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21"/>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微软雅黑" panose="020B0503020204020204" charset="-122"/>
                <a:ea typeface="微软雅黑" panose="020B0503020204020204" charset="-122"/>
              </a:defRPr>
            </a:lvl1pPr>
          </a:lstStyle>
          <a:p>
            <a:fld id="{D997B5FA-0921-464F-AAE1-844C04324D75}" type="datetimeFigureOut">
              <a:rPr lang="zh-CN" altLang="en-US" smtClean="0"/>
              <a:t>2020/3/17</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微软雅黑" panose="020B0503020204020204" charset="-122"/>
                <a:ea typeface="微软雅黑" panose="020B0503020204020204"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微软雅黑" panose="020B0503020204020204" charset="-122"/>
                <a:ea typeface="微软雅黑" panose="020B0503020204020204"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Lst>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8.jpeg"/><Relationship Id="rId4"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8.jpeg"/><Relationship Id="rId4"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9.xml"/><Relationship Id="rId1" Type="http://schemas.openxmlformats.org/officeDocument/2006/relationships/tags" Target="../tags/tag30.xml"/><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slideLayout" Target="../slideLayouts/slideLayout19.xml"/><Relationship Id="rId4" Type="http://schemas.openxmlformats.org/officeDocument/2006/relationships/tags" Target="../tags/tag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Layout" Target="../slideLayouts/slideLayout19.xml"/><Relationship Id="rId4"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6.sv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7.xml"/><Relationship Id="rId7" Type="http://schemas.openxmlformats.org/officeDocument/2006/relationships/image" Target="../media/image8.sv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5.png"/><Relationship Id="rId11" Type="http://schemas.openxmlformats.org/officeDocument/2006/relationships/image" Target="../media/image12.svg"/><Relationship Id="rId5" Type="http://schemas.openxmlformats.org/officeDocument/2006/relationships/slideLayout" Target="../slideLayouts/slideLayout19.xml"/><Relationship Id="rId10" Type="http://schemas.openxmlformats.org/officeDocument/2006/relationships/image" Target="../media/image7.png"/><Relationship Id="rId4" Type="http://schemas.openxmlformats.org/officeDocument/2006/relationships/tags" Target="../tags/tag18.xml"/><Relationship Id="rId9" Type="http://schemas.openxmlformats.org/officeDocument/2006/relationships/image" Target="../media/image10.svg"/></Relationships>
</file>

<file path=ppt/slides/_rels/slide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19.xml"/><Relationship Id="rId5" Type="http://schemas.openxmlformats.org/officeDocument/2006/relationships/tags" Target="../tags/tag23.xml"/><Relationship Id="rId4"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11" name="文本框 10" hidden="1"/>
          <p:cNvSpPr txBox="1"/>
          <p:nvPr/>
        </p:nvSpPr>
        <p:spPr>
          <a:xfrm>
            <a:off x="2801303" y="2242820"/>
            <a:ext cx="6589395" cy="1568450"/>
          </a:xfrm>
          <a:prstGeom prst="rect">
            <a:avLst/>
          </a:prstGeom>
          <a:noFill/>
        </p:spPr>
        <p:txBody>
          <a:bodyPr wrap="square" rtlCol="0" anchor="t">
            <a:spAutoFit/>
          </a:bodyPr>
          <a:lstStyle/>
          <a:p>
            <a:pPr algn="ctr"/>
            <a:r>
              <a:rPr lang="zh-CN" altLang="en-US" sz="9600" b="1" cap="all">
                <a:solidFill>
                  <a:schemeClr val="tx1"/>
                </a:solidFill>
                <a:uFillTx/>
              </a:rPr>
              <a:t>summary</a:t>
            </a:r>
          </a:p>
        </p:txBody>
      </p:sp>
      <p:sp>
        <p:nvSpPr>
          <p:cNvPr id="56" name="文本框 55"/>
          <p:cNvSpPr txBox="1"/>
          <p:nvPr/>
        </p:nvSpPr>
        <p:spPr>
          <a:xfrm>
            <a:off x="5949950" y="2817495"/>
            <a:ext cx="5224145" cy="645160"/>
          </a:xfrm>
          <a:prstGeom prst="rect">
            <a:avLst/>
          </a:prstGeom>
          <a:noFill/>
        </p:spPr>
        <p:txBody>
          <a:bodyPr wrap="square" rtlCol="0">
            <a:spAutoFit/>
          </a:bodyPr>
          <a:lstStyle/>
          <a:p>
            <a:pPr algn="l"/>
            <a:r>
              <a:rPr lang="zh-CN" altLang="en-US" sz="3600" spc="200" dirty="0">
                <a:solidFill>
                  <a:schemeClr val="bg1"/>
                </a:solidFill>
                <a:latin typeface="+mj-ea"/>
                <a:ea typeface="+mj-ea"/>
              </a:rPr>
              <a:t>新拟态风总结计划</a:t>
            </a:r>
          </a:p>
        </p:txBody>
      </p:sp>
      <p:sp>
        <p:nvSpPr>
          <p:cNvPr id="37" name="文本框 36"/>
          <p:cNvSpPr txBox="1"/>
          <p:nvPr/>
        </p:nvSpPr>
        <p:spPr>
          <a:xfrm>
            <a:off x="5988050" y="3749040"/>
            <a:ext cx="5346700" cy="306705"/>
          </a:xfrm>
          <a:prstGeom prst="rect">
            <a:avLst/>
          </a:prstGeom>
          <a:noFill/>
        </p:spPr>
        <p:txBody>
          <a:bodyPr wrap="square" rtlCol="0" anchor="t">
            <a:spAutoFit/>
          </a:bodyPr>
          <a:lstStyle/>
          <a:p>
            <a:pPr algn="dist"/>
            <a:r>
              <a:rPr lang="zh-CN" altLang="en-US" sz="1400" cap="all">
                <a:solidFill>
                  <a:schemeClr val="bg1"/>
                </a:solidFill>
                <a:uFillTx/>
                <a:latin typeface="微软雅黑 Light" panose="020B0502040204020203" charset="-122"/>
                <a:ea typeface="微软雅黑 Light" panose="020B0502040204020203" charset="-122"/>
              </a:rPr>
              <a:t>Summary plan template</a:t>
            </a:r>
          </a:p>
        </p:txBody>
      </p:sp>
      <p:grpSp>
        <p:nvGrpSpPr>
          <p:cNvPr id="38" name="组合 37"/>
          <p:cNvGrpSpPr/>
          <p:nvPr/>
        </p:nvGrpSpPr>
        <p:grpSpPr>
          <a:xfrm>
            <a:off x="3375025" y="4262437"/>
            <a:ext cx="1337310" cy="1337945"/>
            <a:chOff x="2159" y="2785"/>
            <a:chExt cx="2226" cy="2226"/>
          </a:xfrm>
        </p:grpSpPr>
        <p:sp>
          <p:nvSpPr>
            <p:cNvPr id="39" name="椭圆 38"/>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0" name="椭圆 39"/>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grpSp>
        <p:nvGrpSpPr>
          <p:cNvPr id="36" name="组合 35"/>
          <p:cNvGrpSpPr/>
          <p:nvPr/>
        </p:nvGrpSpPr>
        <p:grpSpPr>
          <a:xfrm>
            <a:off x="1351915" y="2362835"/>
            <a:ext cx="2308225" cy="2308860"/>
            <a:chOff x="2159" y="2785"/>
            <a:chExt cx="2226" cy="2226"/>
          </a:xfrm>
        </p:grpSpPr>
        <p:sp>
          <p:nvSpPr>
            <p:cNvPr id="12" name="椭圆 11"/>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13" name="椭圆 1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grpSp>
        <p:nvGrpSpPr>
          <p:cNvPr id="41" name="组合 40"/>
          <p:cNvGrpSpPr/>
          <p:nvPr/>
        </p:nvGrpSpPr>
        <p:grpSpPr>
          <a:xfrm>
            <a:off x="4043680" y="2337232"/>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44" name="直接连接符 43"/>
          <p:cNvCxnSpPr/>
          <p:nvPr/>
        </p:nvCxnSpPr>
        <p:spPr>
          <a:xfrm>
            <a:off x="0" y="4558030"/>
            <a:ext cx="968375"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949950" y="4558030"/>
            <a:ext cx="624205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262505" y="1728470"/>
            <a:ext cx="150495" cy="150495"/>
            <a:chOff x="2159" y="2785"/>
            <a:chExt cx="2226" cy="2226"/>
          </a:xfrm>
        </p:grpSpPr>
        <p:sp>
          <p:nvSpPr>
            <p:cNvPr id="48" name="椭圆 47"/>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9" name="椭圆 48"/>
            <p:cNvSpPr/>
            <p:nvPr/>
          </p:nvSpPr>
          <p:spPr>
            <a:xfrm>
              <a:off x="2159" y="2785"/>
              <a:ext cx="2226" cy="2226"/>
            </a:xfrm>
            <a:prstGeom prst="ellipse">
              <a:avLst/>
            </a:prstGeom>
            <a:solidFill>
              <a:srgbClr val="F2C9A9"/>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1" name="圆角矩形 50"/>
          <p:cNvSpPr/>
          <p:nvPr/>
        </p:nvSpPr>
        <p:spPr>
          <a:xfrm>
            <a:off x="11334750" y="4846955"/>
            <a:ext cx="381000" cy="84455"/>
          </a:xfrm>
          <a:prstGeom prst="roundRect">
            <a:avLst>
              <a:gd name="adj" fmla="val 0"/>
            </a:avLst>
          </a:prstGeom>
          <a:solidFill>
            <a:srgbClr val="F2C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35" y="3860800"/>
            <a:ext cx="12191365" cy="2996565"/>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148080" y="1934845"/>
            <a:ext cx="2889250" cy="3950970"/>
            <a:chOff x="1718" y="3047"/>
            <a:chExt cx="4550" cy="6222"/>
          </a:xfrm>
        </p:grpSpPr>
        <p:grpSp>
          <p:nvGrpSpPr>
            <p:cNvPr id="11" name="组合 10"/>
            <p:cNvGrpSpPr/>
            <p:nvPr/>
          </p:nvGrpSpPr>
          <p:grpSpPr>
            <a:xfrm>
              <a:off x="1718" y="3047"/>
              <a:ext cx="4550" cy="6223"/>
              <a:chOff x="1001" y="2597"/>
              <a:chExt cx="4932" cy="6806"/>
            </a:xfrm>
          </p:grpSpPr>
          <p:sp>
            <p:nvSpPr>
              <p:cNvPr id="3" name="矩形 2"/>
              <p:cNvSpPr/>
              <p:nvPr/>
            </p:nvSpPr>
            <p:spPr>
              <a:xfrm>
                <a:off x="1001" y="2597"/>
                <a:ext cx="4933" cy="6807"/>
              </a:xfrm>
              <a:prstGeom prst="rect">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矩形 9"/>
              <p:cNvSpPr/>
              <p:nvPr/>
            </p:nvSpPr>
            <p:spPr>
              <a:xfrm>
                <a:off x="1001" y="2597"/>
                <a:ext cx="4933" cy="6807"/>
              </a:xfrm>
              <a:prstGeom prst="rect">
                <a:avLst/>
              </a:prstGeom>
              <a:solidFill>
                <a:srgbClr val="353741"/>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pic>
          <p:nvPicPr>
            <p:cNvPr id="12" name="图片 11" descr="auto=compress&amp;cs=tinysrgb&amp;h=750&amp;w=1260(1)"/>
            <p:cNvPicPr>
              <a:picLocks noChangeAspect="1"/>
            </p:cNvPicPr>
            <p:nvPr/>
          </p:nvPicPr>
          <p:blipFill>
            <a:blip r:embed="rId5"/>
            <a:stretch>
              <a:fillRect/>
            </a:stretch>
          </p:blipFill>
          <p:spPr>
            <a:xfrm>
              <a:off x="1718" y="3047"/>
              <a:ext cx="4550" cy="3033"/>
            </a:xfrm>
            <a:prstGeom prst="rect">
              <a:avLst/>
            </a:prstGeom>
          </p:spPr>
        </p:pic>
        <p:sp>
          <p:nvSpPr>
            <p:cNvPr id="25" name="矩形 24"/>
            <p:cNvSpPr/>
            <p:nvPr/>
          </p:nvSpPr>
          <p:spPr>
            <a:xfrm>
              <a:off x="2602" y="6639"/>
              <a:ext cx="2782" cy="674"/>
            </a:xfrm>
            <a:prstGeom prst="rect">
              <a:avLst/>
            </a:prstGeom>
          </p:spPr>
          <p:txBody>
            <a:bodyPr wrap="none" lIns="121892" tIns="60946" rIns="121892" bIns="60946">
              <a:spAutoFit/>
            </a:bodyPr>
            <a:lstStyle/>
            <a:p>
              <a:pPr algn="ctr"/>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6" name="PA-文本框 6"/>
            <p:cNvSpPr txBox="1"/>
            <p:nvPr>
              <p:custDataLst>
                <p:tags r:id="rId3"/>
              </p:custDataLst>
            </p:nvPr>
          </p:nvSpPr>
          <p:spPr>
            <a:xfrm>
              <a:off x="2208" y="7541"/>
              <a:ext cx="3570" cy="774"/>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15" name="组合 14"/>
          <p:cNvGrpSpPr/>
          <p:nvPr/>
        </p:nvGrpSpPr>
        <p:grpSpPr>
          <a:xfrm>
            <a:off x="8154670" y="1934845"/>
            <a:ext cx="2889250" cy="3950970"/>
            <a:chOff x="1718" y="3047"/>
            <a:chExt cx="4550" cy="6222"/>
          </a:xfrm>
        </p:grpSpPr>
        <p:grpSp>
          <p:nvGrpSpPr>
            <p:cNvPr id="16" name="组合 15"/>
            <p:cNvGrpSpPr/>
            <p:nvPr/>
          </p:nvGrpSpPr>
          <p:grpSpPr>
            <a:xfrm>
              <a:off x="1718" y="3047"/>
              <a:ext cx="4550" cy="6223"/>
              <a:chOff x="1001" y="2597"/>
              <a:chExt cx="4932" cy="6806"/>
            </a:xfrm>
          </p:grpSpPr>
          <p:sp>
            <p:nvSpPr>
              <p:cNvPr id="17" name="矩形 16"/>
              <p:cNvSpPr/>
              <p:nvPr/>
            </p:nvSpPr>
            <p:spPr>
              <a:xfrm>
                <a:off x="1001" y="2597"/>
                <a:ext cx="4933" cy="6807"/>
              </a:xfrm>
              <a:prstGeom prst="rect">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8" name="矩形 17"/>
              <p:cNvSpPr/>
              <p:nvPr/>
            </p:nvSpPr>
            <p:spPr>
              <a:xfrm>
                <a:off x="1001" y="2597"/>
                <a:ext cx="4933" cy="6807"/>
              </a:xfrm>
              <a:prstGeom prst="rect">
                <a:avLst/>
              </a:prstGeom>
              <a:solidFill>
                <a:srgbClr val="353741"/>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pic>
          <p:nvPicPr>
            <p:cNvPr id="19" name="图片 18" descr="auto=compress&amp;cs=tinysrgb&amp;h=750&amp;w=1260(1)"/>
            <p:cNvPicPr>
              <a:picLocks noChangeAspect="1"/>
            </p:cNvPicPr>
            <p:nvPr/>
          </p:nvPicPr>
          <p:blipFill>
            <a:blip r:embed="rId5"/>
            <a:stretch>
              <a:fillRect/>
            </a:stretch>
          </p:blipFill>
          <p:spPr>
            <a:xfrm>
              <a:off x="1718" y="3047"/>
              <a:ext cx="4550" cy="3033"/>
            </a:xfrm>
            <a:prstGeom prst="rect">
              <a:avLst/>
            </a:prstGeom>
          </p:spPr>
        </p:pic>
        <p:sp>
          <p:nvSpPr>
            <p:cNvPr id="20" name="矩形 19"/>
            <p:cNvSpPr/>
            <p:nvPr/>
          </p:nvSpPr>
          <p:spPr>
            <a:xfrm>
              <a:off x="2602" y="6639"/>
              <a:ext cx="2782" cy="674"/>
            </a:xfrm>
            <a:prstGeom prst="rect">
              <a:avLst/>
            </a:prstGeom>
          </p:spPr>
          <p:txBody>
            <a:bodyPr wrap="none" lIns="121892" tIns="60946" rIns="121892" bIns="60946">
              <a:spAutoFit/>
            </a:bodyPr>
            <a:lstStyle/>
            <a:p>
              <a:pPr algn="ctr"/>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1" name="PA-文本框 6"/>
            <p:cNvSpPr txBox="1"/>
            <p:nvPr>
              <p:custDataLst>
                <p:tags r:id="rId2"/>
              </p:custDataLst>
            </p:nvPr>
          </p:nvSpPr>
          <p:spPr>
            <a:xfrm>
              <a:off x="2208" y="7541"/>
              <a:ext cx="3570" cy="774"/>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22" name="组合 21"/>
          <p:cNvGrpSpPr/>
          <p:nvPr/>
        </p:nvGrpSpPr>
        <p:grpSpPr>
          <a:xfrm>
            <a:off x="4651375" y="1934845"/>
            <a:ext cx="2889250" cy="3950970"/>
            <a:chOff x="1718" y="3047"/>
            <a:chExt cx="4550" cy="6222"/>
          </a:xfrm>
        </p:grpSpPr>
        <p:grpSp>
          <p:nvGrpSpPr>
            <p:cNvPr id="24" name="组合 23"/>
            <p:cNvGrpSpPr/>
            <p:nvPr/>
          </p:nvGrpSpPr>
          <p:grpSpPr>
            <a:xfrm>
              <a:off x="1718" y="3047"/>
              <a:ext cx="4550" cy="6223"/>
              <a:chOff x="1001" y="2597"/>
              <a:chExt cx="4932" cy="6806"/>
            </a:xfrm>
          </p:grpSpPr>
          <p:sp>
            <p:nvSpPr>
              <p:cNvPr id="27" name="矩形 26"/>
              <p:cNvSpPr/>
              <p:nvPr/>
            </p:nvSpPr>
            <p:spPr>
              <a:xfrm>
                <a:off x="1001" y="2597"/>
                <a:ext cx="4933" cy="6807"/>
              </a:xfrm>
              <a:prstGeom prst="rect">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9" name="矩形 28"/>
              <p:cNvSpPr/>
              <p:nvPr/>
            </p:nvSpPr>
            <p:spPr>
              <a:xfrm>
                <a:off x="1001" y="2597"/>
                <a:ext cx="4933" cy="6807"/>
              </a:xfrm>
              <a:prstGeom prst="rect">
                <a:avLst/>
              </a:prstGeom>
              <a:solidFill>
                <a:srgbClr val="353741"/>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pic>
          <p:nvPicPr>
            <p:cNvPr id="30" name="图片 29" descr="auto=compress&amp;cs=tinysrgb&amp;h=750&amp;w=1260(1)"/>
            <p:cNvPicPr>
              <a:picLocks noChangeAspect="1"/>
            </p:cNvPicPr>
            <p:nvPr/>
          </p:nvPicPr>
          <p:blipFill>
            <a:blip r:embed="rId5"/>
            <a:stretch>
              <a:fillRect/>
            </a:stretch>
          </p:blipFill>
          <p:spPr>
            <a:xfrm>
              <a:off x="1718" y="3047"/>
              <a:ext cx="4550" cy="3033"/>
            </a:xfrm>
            <a:prstGeom prst="rect">
              <a:avLst/>
            </a:prstGeom>
          </p:spPr>
        </p:pic>
        <p:sp>
          <p:nvSpPr>
            <p:cNvPr id="31" name="矩形 30"/>
            <p:cNvSpPr/>
            <p:nvPr/>
          </p:nvSpPr>
          <p:spPr>
            <a:xfrm>
              <a:off x="2602" y="6639"/>
              <a:ext cx="2782" cy="674"/>
            </a:xfrm>
            <a:prstGeom prst="rect">
              <a:avLst/>
            </a:prstGeom>
          </p:spPr>
          <p:txBody>
            <a:bodyPr wrap="none" lIns="121892" tIns="60946" rIns="121892" bIns="60946">
              <a:spAutoFit/>
            </a:bodyPr>
            <a:lstStyle/>
            <a:p>
              <a:pPr algn="ctr"/>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2" name="PA-文本框 6"/>
            <p:cNvSpPr txBox="1"/>
            <p:nvPr>
              <p:custDataLst>
                <p:tags r:id="rId1"/>
              </p:custDataLst>
            </p:nvPr>
          </p:nvSpPr>
          <p:spPr>
            <a:xfrm>
              <a:off x="2208" y="7541"/>
              <a:ext cx="3570" cy="774"/>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rPr>
                <a:t>A peep at some distant orb has power to raise and purify our thoughts.</a:t>
              </a:r>
            </a:p>
          </p:txBody>
        </p:sp>
      </p:gr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pic>
        <p:nvPicPr>
          <p:cNvPr id="2" name="图片 1" descr="auto=compress&amp;cs=tinysrgb&amp;h=750&amp;w=1260(1)"/>
          <p:cNvPicPr>
            <a:picLocks noChangeAspect="1"/>
          </p:cNvPicPr>
          <p:nvPr/>
        </p:nvPicPr>
        <p:blipFill>
          <a:blip r:embed="rId5"/>
          <a:stretch>
            <a:fillRect/>
          </a:stretch>
        </p:blipFill>
        <p:spPr>
          <a:xfrm>
            <a:off x="1213485" y="2073910"/>
            <a:ext cx="3992880" cy="2662555"/>
          </a:xfrm>
          <a:prstGeom prst="rect">
            <a:avLst/>
          </a:prstGeom>
        </p:spPr>
      </p:pic>
      <p:grpSp>
        <p:nvGrpSpPr>
          <p:cNvPr id="29" name="组合 28"/>
          <p:cNvGrpSpPr/>
          <p:nvPr/>
        </p:nvGrpSpPr>
        <p:grpSpPr>
          <a:xfrm>
            <a:off x="6515735" y="4547870"/>
            <a:ext cx="3097530" cy="948055"/>
            <a:chOff x="3177" y="5361"/>
            <a:chExt cx="4878" cy="1493"/>
          </a:xfrm>
        </p:grpSpPr>
        <p:sp>
          <p:nvSpPr>
            <p:cNvPr id="25" name="矩形 24"/>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6" name="PA-文本框 6"/>
            <p:cNvSpPr txBox="1"/>
            <p:nvPr>
              <p:custDataLst>
                <p:tags r:id="rId3"/>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9" name="组合 8"/>
            <p:cNvGrpSpPr/>
            <p:nvPr/>
          </p:nvGrpSpPr>
          <p:grpSpPr>
            <a:xfrm>
              <a:off x="3177" y="5580"/>
              <a:ext cx="814" cy="816"/>
              <a:chOff x="3177" y="5580"/>
              <a:chExt cx="814" cy="816"/>
            </a:xfrm>
          </p:grpSpPr>
          <p:sp>
            <p:nvSpPr>
              <p:cNvPr id="10" name="椭圆 9"/>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11" name="椭圆 10"/>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7" name="文本框 26"/>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3</a:t>
              </a:r>
            </a:p>
          </p:txBody>
        </p:sp>
      </p:grpSp>
      <p:grpSp>
        <p:nvGrpSpPr>
          <p:cNvPr id="3" name="组合 2"/>
          <p:cNvGrpSpPr/>
          <p:nvPr/>
        </p:nvGrpSpPr>
        <p:grpSpPr>
          <a:xfrm>
            <a:off x="6515735" y="1833880"/>
            <a:ext cx="3097530" cy="948055"/>
            <a:chOff x="3177" y="5361"/>
            <a:chExt cx="4878" cy="1493"/>
          </a:xfrm>
        </p:grpSpPr>
        <p:sp>
          <p:nvSpPr>
            <p:cNvPr id="4" name="矩形 3"/>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7" name="PA-文本框 6"/>
            <p:cNvSpPr txBox="1"/>
            <p:nvPr>
              <p:custDataLst>
                <p:tags r:id="rId2"/>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12" name="组合 11"/>
            <p:cNvGrpSpPr/>
            <p:nvPr/>
          </p:nvGrpSpPr>
          <p:grpSpPr>
            <a:xfrm>
              <a:off x="3177" y="5580"/>
              <a:ext cx="814" cy="816"/>
              <a:chOff x="3177" y="5580"/>
              <a:chExt cx="814" cy="816"/>
            </a:xfrm>
          </p:grpSpPr>
          <p:sp>
            <p:nvSpPr>
              <p:cNvPr id="14" name="椭圆 13"/>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15" name="椭圆 14"/>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16" name="文本框 15"/>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1</a:t>
              </a:r>
            </a:p>
          </p:txBody>
        </p:sp>
      </p:grpSp>
      <p:grpSp>
        <p:nvGrpSpPr>
          <p:cNvPr id="17" name="组合 16"/>
          <p:cNvGrpSpPr/>
          <p:nvPr/>
        </p:nvGrpSpPr>
        <p:grpSpPr>
          <a:xfrm>
            <a:off x="6515735" y="3190875"/>
            <a:ext cx="3097530" cy="948055"/>
            <a:chOff x="3177" y="5361"/>
            <a:chExt cx="4878" cy="1493"/>
          </a:xfrm>
        </p:grpSpPr>
        <p:sp>
          <p:nvSpPr>
            <p:cNvPr id="18" name="矩形 17"/>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19" name="PA-文本框 6"/>
            <p:cNvSpPr txBox="1"/>
            <p:nvPr>
              <p:custDataLst>
                <p:tags r:id="rId1"/>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20" name="组合 19"/>
            <p:cNvGrpSpPr/>
            <p:nvPr/>
          </p:nvGrpSpPr>
          <p:grpSpPr>
            <a:xfrm>
              <a:off x="3177" y="5580"/>
              <a:ext cx="814" cy="816"/>
              <a:chOff x="3177" y="5580"/>
              <a:chExt cx="814" cy="816"/>
            </a:xfrm>
          </p:grpSpPr>
          <p:sp>
            <p:nvSpPr>
              <p:cNvPr id="21" name="椭圆 20"/>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2" name="椭圆 21"/>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4" name="文本框 23"/>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2</a:t>
              </a:r>
            </a:p>
          </p:txBody>
        </p:sp>
      </p:grpSp>
      <p:sp>
        <p:nvSpPr>
          <p:cNvPr id="30" name="矩形 29"/>
          <p:cNvSpPr/>
          <p:nvPr/>
        </p:nvSpPr>
        <p:spPr>
          <a:xfrm>
            <a:off x="1149985" y="4738370"/>
            <a:ext cx="4057015" cy="65786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447608" y="4884103"/>
            <a:ext cx="1461770" cy="366395"/>
          </a:xfrm>
          <a:prstGeom prst="rect">
            <a:avLst/>
          </a:prstGeom>
        </p:spPr>
        <p:txBody>
          <a:bodyPr wrap="non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单击编辑标题</a:t>
            </a:r>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0" y="3391535"/>
            <a:ext cx="1143000" cy="428625"/>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13690" y="3423285"/>
            <a:ext cx="1163955" cy="366395"/>
          </a:xfrm>
          <a:prstGeom prst="rect">
            <a:avLst/>
          </a:prstGeom>
        </p:spPr>
        <p:txBody>
          <a:bodyPr wrap="square" lIns="121892" tIns="60946" rIns="121892" bIns="60946">
            <a:spAutoFit/>
          </a:bodyPr>
          <a:lstStyle/>
          <a:p>
            <a:pPr algn="ctr"/>
            <a:r>
              <a:rPr lang="en-US" altLang="zh-CN" sz="1600" cap="all" dirty="0">
                <a:solidFill>
                  <a:srgbClr val="F2C9A9">
                    <a:alpha val="50000"/>
                  </a:srgbClr>
                </a:solidFill>
                <a:uFillTx/>
                <a:latin typeface="微软雅黑" panose="020B0503020204020204" charset="-122"/>
                <a:ea typeface="微软雅黑" panose="020B0503020204020204" charset="-122"/>
              </a:rPr>
              <a:t>start</a:t>
            </a:r>
          </a:p>
        </p:txBody>
      </p:sp>
      <p:grpSp>
        <p:nvGrpSpPr>
          <p:cNvPr id="10" name="组合 9"/>
          <p:cNvGrpSpPr/>
          <p:nvPr/>
        </p:nvGrpSpPr>
        <p:grpSpPr>
          <a:xfrm>
            <a:off x="1467485" y="2243773"/>
            <a:ext cx="1965325" cy="2032000"/>
            <a:chOff x="2311" y="3711"/>
            <a:chExt cx="3095" cy="3200"/>
          </a:xfrm>
        </p:grpSpPr>
        <p:grpSp>
          <p:nvGrpSpPr>
            <p:cNvPr id="14" name="组合 13"/>
            <p:cNvGrpSpPr/>
            <p:nvPr/>
          </p:nvGrpSpPr>
          <p:grpSpPr>
            <a:xfrm>
              <a:off x="2311" y="4821"/>
              <a:ext cx="2089" cy="2090"/>
              <a:chOff x="2159" y="2785"/>
              <a:chExt cx="2226" cy="2226"/>
            </a:xfrm>
          </p:grpSpPr>
          <p:sp>
            <p:nvSpPr>
              <p:cNvPr id="15" name="椭圆 14"/>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 name="矩形 1"/>
            <p:cNvSpPr/>
            <p:nvPr/>
          </p:nvSpPr>
          <p:spPr>
            <a:xfrm>
              <a:off x="2314" y="3711"/>
              <a:ext cx="2083" cy="577"/>
            </a:xfrm>
            <a:prstGeom prst="rect">
              <a:avLst/>
            </a:prstGeom>
          </p:spPr>
          <p:txBody>
            <a:bodyPr wrap="squar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第一步</a:t>
              </a:r>
            </a:p>
          </p:txBody>
        </p:sp>
        <p:cxnSp>
          <p:nvCxnSpPr>
            <p:cNvPr id="7" name="直接箭头连接符 6"/>
            <p:cNvCxnSpPr/>
            <p:nvPr/>
          </p:nvCxnSpPr>
          <p:spPr>
            <a:xfrm>
              <a:off x="4972" y="5867"/>
              <a:ext cx="43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9" name="图片 8" descr="完成"/>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984" y="5494"/>
              <a:ext cx="744" cy="744"/>
            </a:xfrm>
            <a:prstGeom prst="rect">
              <a:avLst/>
            </a:prstGeom>
          </p:spPr>
        </p:pic>
      </p:grpSp>
      <p:grpSp>
        <p:nvGrpSpPr>
          <p:cNvPr id="11" name="组合 10"/>
          <p:cNvGrpSpPr/>
          <p:nvPr/>
        </p:nvGrpSpPr>
        <p:grpSpPr>
          <a:xfrm>
            <a:off x="3980815" y="2243773"/>
            <a:ext cx="1965960" cy="2032000"/>
            <a:chOff x="2311" y="3711"/>
            <a:chExt cx="3096" cy="3200"/>
          </a:xfrm>
        </p:grpSpPr>
        <p:grpSp>
          <p:nvGrpSpPr>
            <p:cNvPr id="12" name="组合 11"/>
            <p:cNvGrpSpPr/>
            <p:nvPr/>
          </p:nvGrpSpPr>
          <p:grpSpPr>
            <a:xfrm>
              <a:off x="2311" y="4821"/>
              <a:ext cx="2089" cy="2090"/>
              <a:chOff x="2159" y="2785"/>
              <a:chExt cx="2226" cy="2226"/>
            </a:xfrm>
          </p:grpSpPr>
          <p:sp>
            <p:nvSpPr>
              <p:cNvPr id="16" name="椭圆 15"/>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17" name="椭圆 16"/>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18" name="矩形 17"/>
            <p:cNvSpPr/>
            <p:nvPr/>
          </p:nvSpPr>
          <p:spPr>
            <a:xfrm>
              <a:off x="2314" y="3711"/>
              <a:ext cx="2083" cy="577"/>
            </a:xfrm>
            <a:prstGeom prst="rect">
              <a:avLst/>
            </a:prstGeom>
          </p:spPr>
          <p:txBody>
            <a:bodyPr wrap="squar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第二步</a:t>
              </a:r>
            </a:p>
          </p:txBody>
        </p:sp>
        <p:cxnSp>
          <p:nvCxnSpPr>
            <p:cNvPr id="19" name="直接箭头连接符 18"/>
            <p:cNvCxnSpPr/>
            <p:nvPr/>
          </p:nvCxnSpPr>
          <p:spPr>
            <a:xfrm>
              <a:off x="4972" y="5867"/>
              <a:ext cx="43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0" name="图片 19" descr="完成"/>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984" y="5494"/>
              <a:ext cx="744" cy="744"/>
            </a:xfrm>
            <a:prstGeom prst="rect">
              <a:avLst/>
            </a:prstGeom>
          </p:spPr>
        </p:pic>
      </p:grpSp>
      <p:grpSp>
        <p:nvGrpSpPr>
          <p:cNvPr id="21" name="组合 20"/>
          <p:cNvGrpSpPr/>
          <p:nvPr/>
        </p:nvGrpSpPr>
        <p:grpSpPr>
          <a:xfrm>
            <a:off x="6494145" y="2243773"/>
            <a:ext cx="1965960" cy="2032000"/>
            <a:chOff x="2311" y="3711"/>
            <a:chExt cx="3096" cy="3200"/>
          </a:xfrm>
        </p:grpSpPr>
        <p:grpSp>
          <p:nvGrpSpPr>
            <p:cNvPr id="22" name="组合 21"/>
            <p:cNvGrpSpPr/>
            <p:nvPr/>
          </p:nvGrpSpPr>
          <p:grpSpPr>
            <a:xfrm>
              <a:off x="2311" y="4821"/>
              <a:ext cx="2089" cy="2090"/>
              <a:chOff x="2159" y="2785"/>
              <a:chExt cx="2226" cy="2226"/>
            </a:xfrm>
          </p:grpSpPr>
          <p:sp>
            <p:nvSpPr>
              <p:cNvPr id="24" name="椭圆 23"/>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5" name="椭圆 24"/>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6" name="矩形 25"/>
            <p:cNvSpPr/>
            <p:nvPr/>
          </p:nvSpPr>
          <p:spPr>
            <a:xfrm>
              <a:off x="2314" y="3711"/>
              <a:ext cx="2083" cy="577"/>
            </a:xfrm>
            <a:prstGeom prst="rect">
              <a:avLst/>
            </a:prstGeom>
          </p:spPr>
          <p:txBody>
            <a:bodyPr wrap="squar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第三步</a:t>
              </a:r>
            </a:p>
          </p:txBody>
        </p:sp>
        <p:cxnSp>
          <p:nvCxnSpPr>
            <p:cNvPr id="27" name="直接箭头连接符 26"/>
            <p:cNvCxnSpPr/>
            <p:nvPr/>
          </p:nvCxnSpPr>
          <p:spPr>
            <a:xfrm>
              <a:off x="4972" y="5867"/>
              <a:ext cx="43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9" name="图片 28" descr="完成"/>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984" y="5494"/>
              <a:ext cx="744" cy="744"/>
            </a:xfrm>
            <a:prstGeom prst="rect">
              <a:avLst/>
            </a:prstGeom>
          </p:spPr>
        </p:pic>
      </p:grpSp>
      <p:grpSp>
        <p:nvGrpSpPr>
          <p:cNvPr id="31" name="组合 30"/>
          <p:cNvGrpSpPr/>
          <p:nvPr/>
        </p:nvGrpSpPr>
        <p:grpSpPr>
          <a:xfrm>
            <a:off x="9007475" y="2948940"/>
            <a:ext cx="1326515" cy="1327150"/>
            <a:chOff x="2159" y="2785"/>
            <a:chExt cx="2226" cy="2226"/>
          </a:xfrm>
        </p:grpSpPr>
        <p:sp>
          <p:nvSpPr>
            <p:cNvPr id="32" name="椭圆 31"/>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33" name="椭圆 32"/>
            <p:cNvSpPr/>
            <p:nvPr/>
          </p:nvSpPr>
          <p:spPr>
            <a:xfrm>
              <a:off x="2159" y="2785"/>
              <a:ext cx="2226" cy="2226"/>
            </a:xfrm>
            <a:prstGeom prst="ellipse">
              <a:avLst/>
            </a:prstGeom>
            <a:solidFill>
              <a:srgbClr val="F2C9A9"/>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34" name="矩形 33"/>
          <p:cNvSpPr/>
          <p:nvPr/>
        </p:nvSpPr>
        <p:spPr>
          <a:xfrm>
            <a:off x="9009380" y="2244090"/>
            <a:ext cx="1322705" cy="366395"/>
          </a:xfrm>
          <a:prstGeom prst="rect">
            <a:avLst/>
          </a:prstGeom>
        </p:spPr>
        <p:txBody>
          <a:bodyPr wrap="squar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第四步</a:t>
            </a:r>
          </a:p>
        </p:txBody>
      </p:sp>
      <p:sp>
        <p:nvSpPr>
          <p:cNvPr id="37" name="矩形 36"/>
          <p:cNvSpPr/>
          <p:nvPr/>
        </p:nvSpPr>
        <p:spPr>
          <a:xfrm>
            <a:off x="11049000" y="3359785"/>
            <a:ext cx="1143000" cy="428625"/>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555605" y="3391535"/>
            <a:ext cx="1388110" cy="366395"/>
          </a:xfrm>
          <a:prstGeom prst="rect">
            <a:avLst/>
          </a:prstGeom>
        </p:spPr>
        <p:txBody>
          <a:bodyPr wrap="square" lIns="121892" tIns="60946" rIns="121892" bIns="60946">
            <a:spAutoFit/>
          </a:bodyPr>
          <a:lstStyle/>
          <a:p>
            <a:pPr algn="ctr"/>
            <a:r>
              <a:rPr lang="en-US" altLang="zh-CN" sz="1600" cap="all" dirty="0">
                <a:solidFill>
                  <a:srgbClr val="F2C9A9">
                    <a:alpha val="50000"/>
                  </a:srgbClr>
                </a:solidFill>
                <a:uFillTx/>
                <a:latin typeface="微软雅黑" panose="020B0503020204020204" charset="-122"/>
                <a:ea typeface="微软雅黑" panose="020B0503020204020204" charset="-122"/>
              </a:rPr>
              <a:t>continue</a:t>
            </a:r>
          </a:p>
        </p:txBody>
      </p:sp>
      <p:sp>
        <p:nvSpPr>
          <p:cNvPr id="39" name="矩形 38"/>
          <p:cNvSpPr/>
          <p:nvPr/>
        </p:nvSpPr>
        <p:spPr>
          <a:xfrm>
            <a:off x="9009380" y="3429318"/>
            <a:ext cx="1322705" cy="366395"/>
          </a:xfrm>
          <a:prstGeom prst="rect">
            <a:avLst/>
          </a:prstGeom>
        </p:spPr>
        <p:txBody>
          <a:bodyPr wrap="square" lIns="121892" tIns="60946" rIns="121892" bIns="60946">
            <a:spAutoFit/>
          </a:bodyPr>
          <a:lstStyle/>
          <a:p>
            <a:pPr algn="ctr"/>
            <a:r>
              <a:rPr lang="zh-CN" altLang="en-US" sz="1600" dirty="0">
                <a:solidFill>
                  <a:srgbClr val="3F414E"/>
                </a:solidFill>
                <a:latin typeface="微软雅黑" panose="020B0503020204020204" charset="-122"/>
                <a:ea typeface="微软雅黑" panose="020B0503020204020204" charset="-122"/>
              </a:rPr>
              <a:t>进行中</a:t>
            </a:r>
            <a:r>
              <a:rPr lang="en-US" altLang="zh-CN" sz="1600" dirty="0">
                <a:solidFill>
                  <a:srgbClr val="3F414E"/>
                </a:solidFill>
                <a:latin typeface="微软雅黑" panose="020B0503020204020204" charset="-122"/>
                <a:ea typeface="微软雅黑" panose="020B0503020204020204" charset="-122"/>
              </a:rPr>
              <a:t>···</a:t>
            </a:r>
          </a:p>
        </p:txBody>
      </p:sp>
      <p:sp>
        <p:nvSpPr>
          <p:cNvPr id="40" name="PA-文本框 6"/>
          <p:cNvSpPr txBox="1"/>
          <p:nvPr>
            <p:custDataLst>
              <p:tags r:id="rId1"/>
            </p:custDataLst>
          </p:nvPr>
        </p:nvSpPr>
        <p:spPr>
          <a:xfrm>
            <a:off x="2936240" y="5154295"/>
            <a:ext cx="6319520" cy="691515"/>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 peep at some distant orb has power to raise and purify our thoughts.A peep at some distant orb has power to raise and purify our thoughts.</a:t>
            </a:r>
            <a:endParaRPr lang="en-US" sz="1000" dirty="0">
              <a:solidFill>
                <a:schemeClr val="bg1">
                  <a:alpha val="7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868545" y="2338070"/>
            <a:ext cx="2453640" cy="2453640"/>
            <a:chOff x="1001" y="2597"/>
            <a:chExt cx="4932" cy="6806"/>
          </a:xfrm>
        </p:grpSpPr>
        <p:sp>
          <p:nvSpPr>
            <p:cNvPr id="3" name="椭圆 2"/>
            <p:cNvSpPr/>
            <p:nvPr/>
          </p:nvSpPr>
          <p:spPr>
            <a:xfrm>
              <a:off x="1001" y="2597"/>
              <a:ext cx="4933" cy="6807"/>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椭圆 9"/>
            <p:cNvSpPr/>
            <p:nvPr/>
          </p:nvSpPr>
          <p:spPr>
            <a:xfrm>
              <a:off x="1001" y="2597"/>
              <a:ext cx="4933" cy="6807"/>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grpSp>
        <p:nvGrpSpPr>
          <p:cNvPr id="31" name="组合 30"/>
          <p:cNvGrpSpPr/>
          <p:nvPr/>
        </p:nvGrpSpPr>
        <p:grpSpPr>
          <a:xfrm>
            <a:off x="721995" y="2282825"/>
            <a:ext cx="2381250" cy="876300"/>
            <a:chOff x="1137" y="3688"/>
            <a:chExt cx="3750" cy="1380"/>
          </a:xfrm>
        </p:grpSpPr>
        <p:sp>
          <p:nvSpPr>
            <p:cNvPr id="25" name="矩形 24"/>
            <p:cNvSpPr/>
            <p:nvPr/>
          </p:nvSpPr>
          <p:spPr>
            <a:xfrm>
              <a:off x="2105" y="3688"/>
              <a:ext cx="2782" cy="674"/>
            </a:xfrm>
            <a:prstGeom prst="rect">
              <a:avLst/>
            </a:prstGeom>
          </p:spPr>
          <p:txBody>
            <a:bodyPr wrap="none" lIns="121892" tIns="60946" rIns="121892" bIns="60946">
              <a:spAutoFit/>
            </a:bodyPr>
            <a:lstStyle/>
            <a:p>
              <a:pPr algn="r"/>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6" name="PA-文本框 6"/>
            <p:cNvSpPr txBox="1"/>
            <p:nvPr>
              <p:custDataLst>
                <p:tags r:id="rId4"/>
              </p:custDataLst>
            </p:nvPr>
          </p:nvSpPr>
          <p:spPr>
            <a:xfrm>
              <a:off x="1137" y="4294"/>
              <a:ext cx="3570" cy="774"/>
            </a:xfrm>
            <a:prstGeom prst="rect">
              <a:avLst/>
            </a:prstGeom>
            <a:noFill/>
          </p:spPr>
          <p:txBody>
            <a:bodyPr wrap="square" lIns="0" rIns="0" rtlCol="0">
              <a:spAutoFit/>
            </a:bodyPr>
            <a:lstStyle/>
            <a:p>
              <a:pPr algn="r"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15" name="组合 14"/>
          <p:cNvGrpSpPr/>
          <p:nvPr/>
        </p:nvGrpSpPr>
        <p:grpSpPr>
          <a:xfrm>
            <a:off x="3201670" y="2338070"/>
            <a:ext cx="880110" cy="880110"/>
            <a:chOff x="1001" y="2597"/>
            <a:chExt cx="4932" cy="6806"/>
          </a:xfrm>
        </p:grpSpPr>
        <p:sp>
          <p:nvSpPr>
            <p:cNvPr id="16" name="椭圆 15"/>
            <p:cNvSpPr/>
            <p:nvPr/>
          </p:nvSpPr>
          <p:spPr>
            <a:xfrm>
              <a:off x="1001" y="2597"/>
              <a:ext cx="4933" cy="6807"/>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7" name="椭圆 16"/>
            <p:cNvSpPr/>
            <p:nvPr/>
          </p:nvSpPr>
          <p:spPr>
            <a:xfrm>
              <a:off x="1001" y="2597"/>
              <a:ext cx="4933" cy="6807"/>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grpSp>
        <p:nvGrpSpPr>
          <p:cNvPr id="18" name="组合 17"/>
          <p:cNvGrpSpPr/>
          <p:nvPr/>
        </p:nvGrpSpPr>
        <p:grpSpPr>
          <a:xfrm>
            <a:off x="3201670" y="4482465"/>
            <a:ext cx="880110" cy="880110"/>
            <a:chOff x="1001" y="2597"/>
            <a:chExt cx="4932" cy="6806"/>
          </a:xfrm>
        </p:grpSpPr>
        <p:sp>
          <p:nvSpPr>
            <p:cNvPr id="19" name="椭圆 18"/>
            <p:cNvSpPr/>
            <p:nvPr/>
          </p:nvSpPr>
          <p:spPr>
            <a:xfrm>
              <a:off x="1001" y="2597"/>
              <a:ext cx="4933" cy="6807"/>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椭圆 19"/>
            <p:cNvSpPr/>
            <p:nvPr/>
          </p:nvSpPr>
          <p:spPr>
            <a:xfrm>
              <a:off x="1001" y="2597"/>
              <a:ext cx="4933" cy="6807"/>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grpSp>
        <p:nvGrpSpPr>
          <p:cNvPr id="21" name="组合 20"/>
          <p:cNvGrpSpPr/>
          <p:nvPr/>
        </p:nvGrpSpPr>
        <p:grpSpPr>
          <a:xfrm>
            <a:off x="8144510" y="2338070"/>
            <a:ext cx="880110" cy="880110"/>
            <a:chOff x="1001" y="2597"/>
            <a:chExt cx="4932" cy="6806"/>
          </a:xfrm>
        </p:grpSpPr>
        <p:sp>
          <p:nvSpPr>
            <p:cNvPr id="22" name="椭圆 21"/>
            <p:cNvSpPr/>
            <p:nvPr/>
          </p:nvSpPr>
          <p:spPr>
            <a:xfrm>
              <a:off x="1001" y="2597"/>
              <a:ext cx="4933" cy="6807"/>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4" name="椭圆 23"/>
            <p:cNvSpPr/>
            <p:nvPr/>
          </p:nvSpPr>
          <p:spPr>
            <a:xfrm>
              <a:off x="1001" y="2597"/>
              <a:ext cx="4933" cy="6807"/>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grpSp>
        <p:nvGrpSpPr>
          <p:cNvPr id="27" name="组合 26"/>
          <p:cNvGrpSpPr/>
          <p:nvPr/>
        </p:nvGrpSpPr>
        <p:grpSpPr>
          <a:xfrm>
            <a:off x="8144510" y="4482465"/>
            <a:ext cx="880110" cy="880110"/>
            <a:chOff x="1001" y="2597"/>
            <a:chExt cx="4932" cy="6806"/>
          </a:xfrm>
        </p:grpSpPr>
        <p:sp>
          <p:nvSpPr>
            <p:cNvPr id="29" name="椭圆 28"/>
            <p:cNvSpPr/>
            <p:nvPr/>
          </p:nvSpPr>
          <p:spPr>
            <a:xfrm>
              <a:off x="1001" y="2597"/>
              <a:ext cx="4933" cy="6807"/>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0" name="椭圆 29"/>
            <p:cNvSpPr/>
            <p:nvPr/>
          </p:nvSpPr>
          <p:spPr>
            <a:xfrm>
              <a:off x="1001" y="2597"/>
              <a:ext cx="4933" cy="6807"/>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grpSp>
        <p:nvGrpSpPr>
          <p:cNvPr id="32" name="组合 31"/>
          <p:cNvGrpSpPr/>
          <p:nvPr/>
        </p:nvGrpSpPr>
        <p:grpSpPr>
          <a:xfrm>
            <a:off x="721995" y="4482465"/>
            <a:ext cx="2381250" cy="876300"/>
            <a:chOff x="1137" y="3688"/>
            <a:chExt cx="3750" cy="1380"/>
          </a:xfrm>
        </p:grpSpPr>
        <p:sp>
          <p:nvSpPr>
            <p:cNvPr id="33" name="矩形 32"/>
            <p:cNvSpPr/>
            <p:nvPr/>
          </p:nvSpPr>
          <p:spPr>
            <a:xfrm>
              <a:off x="2105" y="3688"/>
              <a:ext cx="2782" cy="674"/>
            </a:xfrm>
            <a:prstGeom prst="rect">
              <a:avLst/>
            </a:prstGeom>
          </p:spPr>
          <p:txBody>
            <a:bodyPr wrap="none" lIns="121892" tIns="60946" rIns="121892" bIns="60946">
              <a:spAutoFit/>
            </a:bodyPr>
            <a:lstStyle/>
            <a:p>
              <a:pPr algn="r"/>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4" name="PA-文本框 6"/>
            <p:cNvSpPr txBox="1"/>
            <p:nvPr>
              <p:custDataLst>
                <p:tags r:id="rId3"/>
              </p:custDataLst>
            </p:nvPr>
          </p:nvSpPr>
          <p:spPr>
            <a:xfrm>
              <a:off x="1137" y="4294"/>
              <a:ext cx="3570" cy="774"/>
            </a:xfrm>
            <a:prstGeom prst="rect">
              <a:avLst/>
            </a:prstGeom>
            <a:noFill/>
          </p:spPr>
          <p:txBody>
            <a:bodyPr wrap="square" lIns="0" rIns="0" rtlCol="0">
              <a:spAutoFit/>
            </a:bodyPr>
            <a:lstStyle/>
            <a:p>
              <a:pPr algn="r"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35" name="组合 34"/>
          <p:cNvGrpSpPr/>
          <p:nvPr/>
        </p:nvGrpSpPr>
        <p:grpSpPr>
          <a:xfrm>
            <a:off x="9135745" y="2282825"/>
            <a:ext cx="2381250" cy="876300"/>
            <a:chOff x="1137" y="3688"/>
            <a:chExt cx="3750" cy="1380"/>
          </a:xfrm>
        </p:grpSpPr>
        <p:sp>
          <p:nvSpPr>
            <p:cNvPr id="36" name="矩形 35"/>
            <p:cNvSpPr/>
            <p:nvPr/>
          </p:nvSpPr>
          <p:spPr>
            <a:xfrm>
              <a:off x="1137" y="3688"/>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7" name="PA-文本框 6"/>
            <p:cNvSpPr txBox="1"/>
            <p:nvPr>
              <p:custDataLst>
                <p:tags r:id="rId2"/>
              </p:custDataLst>
            </p:nvPr>
          </p:nvSpPr>
          <p:spPr>
            <a:xfrm>
              <a:off x="1317" y="4294"/>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grpSp>
        <p:nvGrpSpPr>
          <p:cNvPr id="41" name="组合 40"/>
          <p:cNvGrpSpPr/>
          <p:nvPr/>
        </p:nvGrpSpPr>
        <p:grpSpPr>
          <a:xfrm>
            <a:off x="9250045" y="4482465"/>
            <a:ext cx="2381250" cy="876300"/>
            <a:chOff x="1137" y="3688"/>
            <a:chExt cx="3750" cy="1380"/>
          </a:xfrm>
        </p:grpSpPr>
        <p:sp>
          <p:nvSpPr>
            <p:cNvPr id="42" name="矩形 41"/>
            <p:cNvSpPr/>
            <p:nvPr/>
          </p:nvSpPr>
          <p:spPr>
            <a:xfrm>
              <a:off x="1137" y="3688"/>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43" name="PA-文本框 6"/>
            <p:cNvSpPr txBox="1"/>
            <p:nvPr>
              <p:custDataLst>
                <p:tags r:id="rId1"/>
              </p:custDataLst>
            </p:nvPr>
          </p:nvSpPr>
          <p:spPr>
            <a:xfrm>
              <a:off x="1317" y="4294"/>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sp>
        <p:nvSpPr>
          <p:cNvPr id="44" name="矩形 43"/>
          <p:cNvSpPr/>
          <p:nvPr/>
        </p:nvSpPr>
        <p:spPr>
          <a:xfrm>
            <a:off x="3338195" y="2579370"/>
            <a:ext cx="607060" cy="397510"/>
          </a:xfrm>
          <a:prstGeom prst="rect">
            <a:avLst/>
          </a:prstGeom>
        </p:spPr>
        <p:txBody>
          <a:bodyPr wrap="square" lIns="121892" tIns="60946" rIns="121892" bIns="60946">
            <a:spAutoFit/>
          </a:bodyPr>
          <a:lstStyle/>
          <a:p>
            <a:pPr algn="ctr"/>
            <a:r>
              <a:rPr lang="en-US" altLang="zh-CN" dirty="0">
                <a:solidFill>
                  <a:srgbClr val="F2C9A9"/>
                </a:solidFill>
                <a:latin typeface="微软雅黑" panose="020B0503020204020204" charset="-122"/>
                <a:ea typeface="微软雅黑" panose="020B0503020204020204" charset="-122"/>
              </a:rPr>
              <a:t>S</a:t>
            </a:r>
          </a:p>
        </p:txBody>
      </p:sp>
      <p:sp>
        <p:nvSpPr>
          <p:cNvPr id="45" name="矩形 44"/>
          <p:cNvSpPr/>
          <p:nvPr/>
        </p:nvSpPr>
        <p:spPr>
          <a:xfrm>
            <a:off x="3338195" y="4723765"/>
            <a:ext cx="607060" cy="397510"/>
          </a:xfrm>
          <a:prstGeom prst="rect">
            <a:avLst/>
          </a:prstGeom>
        </p:spPr>
        <p:txBody>
          <a:bodyPr wrap="square" lIns="121892" tIns="60946" rIns="121892" bIns="60946">
            <a:spAutoFit/>
          </a:bodyPr>
          <a:lstStyle/>
          <a:p>
            <a:pPr algn="ctr"/>
            <a:r>
              <a:rPr lang="en-US" altLang="zh-CN" dirty="0">
                <a:solidFill>
                  <a:srgbClr val="F2C9A9"/>
                </a:solidFill>
                <a:latin typeface="微软雅黑" panose="020B0503020204020204" charset="-122"/>
                <a:ea typeface="微软雅黑" panose="020B0503020204020204" charset="-122"/>
              </a:rPr>
              <a:t>W</a:t>
            </a:r>
          </a:p>
        </p:txBody>
      </p:sp>
      <p:sp>
        <p:nvSpPr>
          <p:cNvPr id="46" name="矩形 45"/>
          <p:cNvSpPr/>
          <p:nvPr/>
        </p:nvSpPr>
        <p:spPr>
          <a:xfrm>
            <a:off x="8281035" y="2579370"/>
            <a:ext cx="607060" cy="397510"/>
          </a:xfrm>
          <a:prstGeom prst="rect">
            <a:avLst/>
          </a:prstGeom>
        </p:spPr>
        <p:txBody>
          <a:bodyPr wrap="square" lIns="121892" tIns="60946" rIns="121892" bIns="60946">
            <a:spAutoFit/>
          </a:bodyPr>
          <a:lstStyle/>
          <a:p>
            <a:pPr algn="ctr"/>
            <a:r>
              <a:rPr lang="en-US" altLang="zh-CN" dirty="0">
                <a:solidFill>
                  <a:srgbClr val="F2C9A9"/>
                </a:solidFill>
                <a:latin typeface="微软雅黑" panose="020B0503020204020204" charset="-122"/>
                <a:ea typeface="微软雅黑" panose="020B0503020204020204" charset="-122"/>
              </a:rPr>
              <a:t>O</a:t>
            </a:r>
          </a:p>
        </p:txBody>
      </p:sp>
      <p:sp>
        <p:nvSpPr>
          <p:cNvPr id="47" name="矩形 46"/>
          <p:cNvSpPr/>
          <p:nvPr/>
        </p:nvSpPr>
        <p:spPr>
          <a:xfrm>
            <a:off x="8281035" y="4723765"/>
            <a:ext cx="607060" cy="397510"/>
          </a:xfrm>
          <a:prstGeom prst="rect">
            <a:avLst/>
          </a:prstGeom>
        </p:spPr>
        <p:txBody>
          <a:bodyPr wrap="square" lIns="121892" tIns="60946" rIns="121892" bIns="60946">
            <a:spAutoFit/>
          </a:bodyPr>
          <a:lstStyle/>
          <a:p>
            <a:pPr algn="ctr"/>
            <a:r>
              <a:rPr lang="en-US" altLang="zh-CN" dirty="0">
                <a:solidFill>
                  <a:srgbClr val="F2C9A9"/>
                </a:solidFill>
                <a:latin typeface="微软雅黑" panose="020B0503020204020204" charset="-122"/>
                <a:ea typeface="微软雅黑" panose="020B0503020204020204" charset="-122"/>
              </a:rPr>
              <a:t>T</a:t>
            </a:r>
          </a:p>
        </p:txBody>
      </p:sp>
      <p:sp>
        <p:nvSpPr>
          <p:cNvPr id="50" name="矩形 49"/>
          <p:cNvSpPr/>
          <p:nvPr/>
        </p:nvSpPr>
        <p:spPr>
          <a:xfrm>
            <a:off x="5293043" y="3289300"/>
            <a:ext cx="1604645" cy="551180"/>
          </a:xfrm>
          <a:prstGeom prst="rect">
            <a:avLst/>
          </a:prstGeom>
        </p:spPr>
        <p:txBody>
          <a:bodyPr wrap="square" lIns="121892" tIns="60946" rIns="121892" bIns="60946">
            <a:spAutoFit/>
          </a:bodyPr>
          <a:lstStyle/>
          <a:p>
            <a:pPr algn="ctr"/>
            <a:r>
              <a:rPr lang="en-US" altLang="zh-CN" sz="2800" dirty="0">
                <a:solidFill>
                  <a:srgbClr val="F2C9A9"/>
                </a:solidFill>
                <a:latin typeface="微软雅黑" panose="020B0503020204020204" charset="-122"/>
                <a:ea typeface="微软雅黑" panose="020B0503020204020204" charset="-122"/>
              </a:rPr>
              <a:t>SWOT</a:t>
            </a:r>
          </a:p>
        </p:txBody>
      </p:sp>
      <p:cxnSp>
        <p:nvCxnSpPr>
          <p:cNvPr id="51" name="直接连接符 50"/>
          <p:cNvCxnSpPr/>
          <p:nvPr/>
        </p:nvCxnSpPr>
        <p:spPr>
          <a:xfrm>
            <a:off x="4229735" y="2963545"/>
            <a:ext cx="494665" cy="207645"/>
          </a:xfrm>
          <a:prstGeom prst="line">
            <a:avLst/>
          </a:prstGeom>
          <a:ln>
            <a:solidFill>
              <a:srgbClr val="F2C9A9"/>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520305" y="2976880"/>
            <a:ext cx="494665" cy="207645"/>
          </a:xfrm>
          <a:prstGeom prst="line">
            <a:avLst/>
          </a:prstGeom>
          <a:ln>
            <a:solidFill>
              <a:srgbClr val="F2C9A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7520305" y="4482465"/>
            <a:ext cx="494665" cy="207645"/>
          </a:xfrm>
          <a:prstGeom prst="line">
            <a:avLst/>
          </a:prstGeom>
          <a:ln>
            <a:solidFill>
              <a:srgbClr val="F2C9A9"/>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229735" y="4482465"/>
            <a:ext cx="494665" cy="207645"/>
          </a:xfrm>
          <a:prstGeom prst="line">
            <a:avLst/>
          </a:prstGeom>
          <a:ln>
            <a:solidFill>
              <a:srgbClr val="F2C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11" name="文本框 10" hidden="1"/>
          <p:cNvSpPr txBox="1"/>
          <p:nvPr/>
        </p:nvSpPr>
        <p:spPr>
          <a:xfrm>
            <a:off x="2801303" y="2242820"/>
            <a:ext cx="6589395" cy="1568450"/>
          </a:xfrm>
          <a:prstGeom prst="rect">
            <a:avLst/>
          </a:prstGeom>
          <a:noFill/>
        </p:spPr>
        <p:txBody>
          <a:bodyPr wrap="square" rtlCol="0" anchor="t">
            <a:spAutoFit/>
          </a:bodyPr>
          <a:lstStyle/>
          <a:p>
            <a:pPr algn="ctr"/>
            <a:r>
              <a:rPr lang="zh-CN" altLang="en-US" sz="9600" b="1" cap="all">
                <a:solidFill>
                  <a:schemeClr val="tx1"/>
                </a:solidFill>
                <a:uFillTx/>
              </a:rPr>
              <a:t>summary</a:t>
            </a:r>
          </a:p>
        </p:txBody>
      </p:sp>
      <p:sp>
        <p:nvSpPr>
          <p:cNvPr id="56" name="文本框 55"/>
          <p:cNvSpPr txBox="1"/>
          <p:nvPr/>
        </p:nvSpPr>
        <p:spPr>
          <a:xfrm>
            <a:off x="5949950" y="2817495"/>
            <a:ext cx="5224145" cy="645160"/>
          </a:xfrm>
          <a:prstGeom prst="rect">
            <a:avLst/>
          </a:prstGeom>
          <a:noFill/>
        </p:spPr>
        <p:txBody>
          <a:bodyPr wrap="square" rtlCol="0">
            <a:spAutoFit/>
          </a:bodyPr>
          <a:lstStyle/>
          <a:p>
            <a:pPr algn="l"/>
            <a:r>
              <a:rPr lang="zh-CN" altLang="en-US" sz="3600" spc="200" dirty="0">
                <a:solidFill>
                  <a:schemeClr val="bg1"/>
                </a:solidFill>
                <a:latin typeface="+mj-ea"/>
                <a:ea typeface="+mj-ea"/>
              </a:rPr>
              <a:t>汇报完毕 感谢观看</a:t>
            </a:r>
          </a:p>
        </p:txBody>
      </p:sp>
      <p:sp>
        <p:nvSpPr>
          <p:cNvPr id="37" name="文本框 36"/>
          <p:cNvSpPr txBox="1"/>
          <p:nvPr/>
        </p:nvSpPr>
        <p:spPr>
          <a:xfrm>
            <a:off x="5988050" y="3749040"/>
            <a:ext cx="5346700" cy="306705"/>
          </a:xfrm>
          <a:prstGeom prst="rect">
            <a:avLst/>
          </a:prstGeom>
          <a:noFill/>
        </p:spPr>
        <p:txBody>
          <a:bodyPr wrap="square" rtlCol="0" anchor="t">
            <a:spAutoFit/>
          </a:bodyPr>
          <a:lstStyle/>
          <a:p>
            <a:pPr algn="dist"/>
            <a:r>
              <a:rPr lang="zh-CN" altLang="en-US" sz="1400" cap="all">
                <a:solidFill>
                  <a:schemeClr val="bg1"/>
                </a:solidFill>
                <a:uFillTx/>
                <a:latin typeface="微软雅黑 Light" panose="020B0502040204020203" charset="-122"/>
                <a:ea typeface="微软雅黑 Light" panose="020B0502040204020203" charset="-122"/>
              </a:rPr>
              <a:t>Summary plan template</a:t>
            </a:r>
          </a:p>
        </p:txBody>
      </p:sp>
      <p:grpSp>
        <p:nvGrpSpPr>
          <p:cNvPr id="38" name="组合 37"/>
          <p:cNvGrpSpPr/>
          <p:nvPr/>
        </p:nvGrpSpPr>
        <p:grpSpPr>
          <a:xfrm>
            <a:off x="2783205" y="1583690"/>
            <a:ext cx="1337310" cy="1337945"/>
            <a:chOff x="2159" y="2785"/>
            <a:chExt cx="2226" cy="2226"/>
          </a:xfrm>
        </p:grpSpPr>
        <p:sp>
          <p:nvSpPr>
            <p:cNvPr id="39" name="椭圆 38"/>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0" name="椭圆 39"/>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grpSp>
        <p:nvGrpSpPr>
          <p:cNvPr id="36" name="组合 35"/>
          <p:cNvGrpSpPr/>
          <p:nvPr/>
        </p:nvGrpSpPr>
        <p:grpSpPr>
          <a:xfrm>
            <a:off x="1351915" y="2362835"/>
            <a:ext cx="2308225" cy="2308860"/>
            <a:chOff x="2159" y="2785"/>
            <a:chExt cx="2226" cy="2226"/>
          </a:xfrm>
        </p:grpSpPr>
        <p:sp>
          <p:nvSpPr>
            <p:cNvPr id="12" name="椭圆 11"/>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13" name="椭圆 1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grpSp>
        <p:nvGrpSpPr>
          <p:cNvPr id="41" name="组合 40"/>
          <p:cNvGrpSpPr/>
          <p:nvPr/>
        </p:nvGrpSpPr>
        <p:grpSpPr>
          <a:xfrm>
            <a:off x="4201795" y="3361055"/>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44" name="直接连接符 43"/>
          <p:cNvCxnSpPr/>
          <p:nvPr/>
        </p:nvCxnSpPr>
        <p:spPr>
          <a:xfrm>
            <a:off x="0" y="4558030"/>
            <a:ext cx="968375"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949950" y="4558030"/>
            <a:ext cx="624205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262505" y="1728470"/>
            <a:ext cx="150495" cy="150495"/>
            <a:chOff x="2159" y="2785"/>
            <a:chExt cx="2226" cy="2226"/>
          </a:xfrm>
        </p:grpSpPr>
        <p:sp>
          <p:nvSpPr>
            <p:cNvPr id="48" name="椭圆 47"/>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9" name="椭圆 48"/>
            <p:cNvSpPr/>
            <p:nvPr/>
          </p:nvSpPr>
          <p:spPr>
            <a:xfrm>
              <a:off x="2159" y="2785"/>
              <a:ext cx="2226" cy="2226"/>
            </a:xfrm>
            <a:prstGeom prst="ellipse">
              <a:avLst/>
            </a:prstGeom>
            <a:solidFill>
              <a:srgbClr val="F2C9A9"/>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1" name="圆角矩形 50"/>
          <p:cNvSpPr/>
          <p:nvPr/>
        </p:nvSpPr>
        <p:spPr>
          <a:xfrm>
            <a:off x="11334750" y="4846955"/>
            <a:ext cx="381000" cy="84455"/>
          </a:xfrm>
          <a:prstGeom prst="roundRect">
            <a:avLst>
              <a:gd name="adj" fmla="val 0"/>
            </a:avLst>
          </a:prstGeom>
          <a:solidFill>
            <a:srgbClr val="F2C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63EA997-9670-4872-BCB6-772660C7822D}"/>
              </a:ext>
            </a:extLst>
          </p:cNvPr>
          <p:cNvSpPr/>
          <p:nvPr/>
        </p:nvSpPr>
        <p:spPr>
          <a:xfrm>
            <a:off x="1588" y="893"/>
            <a:ext cx="12188825" cy="6856214"/>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a:extLst>
              <a:ext uri="{FF2B5EF4-FFF2-40B4-BE49-F238E27FC236}">
                <a16:creationId xmlns:a16="http://schemas.microsoft.com/office/drawing/2014/main" xmlns="" id="{61052443-C228-4248-A8D5-04286301BEFB}"/>
              </a:ext>
            </a:extLst>
          </p:cNvPr>
          <p:cNvSpPr/>
          <p:nvPr/>
        </p:nvSpPr>
        <p:spPr>
          <a:xfrm>
            <a:off x="849508" y="984611"/>
            <a:ext cx="10492988" cy="488878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9" name="图片 8">
            <a:extLst>
              <a:ext uri="{FF2B5EF4-FFF2-40B4-BE49-F238E27FC236}">
                <a16:creationId xmlns:a16="http://schemas.microsoft.com/office/drawing/2014/main" xmlns="" id="{82105380-B5CF-42BE-9BAF-ADF9B4CA1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5413" y="1906779"/>
            <a:ext cx="3044446" cy="3044446"/>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A520A731-20D0-48DA-853F-89F57F7B57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7777" y="737823"/>
            <a:ext cx="5312739" cy="2507614"/>
          </a:xfrm>
          <a:prstGeom prst="rect">
            <a:avLst/>
          </a:prstGeom>
        </p:spPr>
      </p:pic>
      <p:grpSp>
        <p:nvGrpSpPr>
          <p:cNvPr id="31" name="组合 30">
            <a:extLst>
              <a:ext uri="{FF2B5EF4-FFF2-40B4-BE49-F238E27FC236}">
                <a16:creationId xmlns:a16="http://schemas.microsoft.com/office/drawing/2014/main" xmlns="" id="{43E1E98C-DC63-4585-8CD5-43F94ACB884B}"/>
              </a:ext>
            </a:extLst>
          </p:cNvPr>
          <p:cNvGrpSpPr/>
          <p:nvPr/>
        </p:nvGrpSpPr>
        <p:grpSpPr>
          <a:xfrm>
            <a:off x="6397963" y="3036523"/>
            <a:ext cx="4491317" cy="2114896"/>
            <a:chOff x="4979505" y="2582534"/>
            <a:chExt cx="3369365" cy="1586585"/>
          </a:xfrm>
        </p:grpSpPr>
        <p:grpSp>
          <p:nvGrpSpPr>
            <p:cNvPr id="12" name="组合 11">
              <a:extLst>
                <a:ext uri="{FF2B5EF4-FFF2-40B4-BE49-F238E27FC236}">
                  <a16:creationId xmlns:a16="http://schemas.microsoft.com/office/drawing/2014/main" xmlns="" id="{2A22C75A-21C0-4090-A60A-D136E3D666F2}"/>
                </a:ext>
              </a:extLst>
            </p:cNvPr>
            <p:cNvGrpSpPr/>
            <p:nvPr/>
          </p:nvGrpSpPr>
          <p:grpSpPr>
            <a:xfrm>
              <a:off x="4979505" y="2582534"/>
              <a:ext cx="2822713" cy="315505"/>
              <a:chOff x="4979504" y="2794317"/>
              <a:chExt cx="2822713" cy="315505"/>
            </a:xfrm>
          </p:grpSpPr>
          <p:sp>
            <p:nvSpPr>
              <p:cNvPr id="10" name="文本框 9">
                <a:extLst>
                  <a:ext uri="{FF2B5EF4-FFF2-40B4-BE49-F238E27FC236}">
                    <a16:creationId xmlns:a16="http://schemas.microsoft.com/office/drawing/2014/main" xmlns="" id="{6DB26955-520A-493B-B5B2-8D7F57E09FB7}"/>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如需</a:t>
                </a:r>
                <a:r>
                  <a:rPr lang="en-US" altLang="zh-CN" sz="2133" dirty="0">
                    <a:latin typeface="方正俊黑简体" panose="02000000000000000000" pitchFamily="2" charset="-122"/>
                    <a:ea typeface="方正俊黑简体" panose="02000000000000000000" pitchFamily="2" charset="-122"/>
                  </a:rPr>
                  <a:t>PPT</a:t>
                </a:r>
                <a:r>
                  <a:rPr lang="zh-CN" altLang="en-US" sz="2133" dirty="0">
                    <a:latin typeface="方正俊黑简体" panose="02000000000000000000" pitchFamily="2" charset="-122"/>
                    <a:ea typeface="方正俊黑简体" panose="02000000000000000000" pitchFamily="2" charset="-122"/>
                  </a:rPr>
                  <a:t>定制，请联系阿豆</a:t>
                </a:r>
              </a:p>
            </p:txBody>
          </p:sp>
          <p:sp>
            <p:nvSpPr>
              <p:cNvPr id="11" name="椭圆 10">
                <a:extLst>
                  <a:ext uri="{FF2B5EF4-FFF2-40B4-BE49-F238E27FC236}">
                    <a16:creationId xmlns:a16="http://schemas.microsoft.com/office/drawing/2014/main" xmlns=""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 name="组合 12">
              <a:extLst>
                <a:ext uri="{FF2B5EF4-FFF2-40B4-BE49-F238E27FC236}">
                  <a16:creationId xmlns:a16="http://schemas.microsoft.com/office/drawing/2014/main" xmlns="" id="{DFE7D038-E424-4EC4-A874-0BC3474EA702}"/>
                </a:ext>
              </a:extLst>
            </p:cNvPr>
            <p:cNvGrpSpPr/>
            <p:nvPr/>
          </p:nvGrpSpPr>
          <p:grpSpPr>
            <a:xfrm>
              <a:off x="4979505" y="2900304"/>
              <a:ext cx="3369365" cy="315505"/>
              <a:chOff x="4979504" y="2794317"/>
              <a:chExt cx="3369365" cy="315505"/>
            </a:xfrm>
          </p:grpSpPr>
          <p:sp>
            <p:nvSpPr>
              <p:cNvPr id="14" name="文本框 13">
                <a:extLst>
                  <a:ext uri="{FF2B5EF4-FFF2-40B4-BE49-F238E27FC236}">
                    <a16:creationId xmlns:a16="http://schemas.microsoft.com/office/drawing/2014/main" xmlns="" id="{D3818BBB-8AF6-44FC-A776-21355F2C666D}"/>
                  </a:ext>
                </a:extLst>
              </p:cNvPr>
              <p:cNvSpPr txBox="1"/>
              <p:nvPr/>
            </p:nvSpPr>
            <p:spPr>
              <a:xfrm>
                <a:off x="5108712" y="2794317"/>
                <a:ext cx="3240157"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多年定制经验，服务好每一位客户</a:t>
                </a:r>
              </a:p>
            </p:txBody>
          </p:sp>
          <p:sp>
            <p:nvSpPr>
              <p:cNvPr id="15" name="椭圆 14">
                <a:extLst>
                  <a:ext uri="{FF2B5EF4-FFF2-40B4-BE49-F238E27FC236}">
                    <a16:creationId xmlns:a16="http://schemas.microsoft.com/office/drawing/2014/main" xmlns=""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6" name="组合 15">
              <a:extLst>
                <a:ext uri="{FF2B5EF4-FFF2-40B4-BE49-F238E27FC236}">
                  <a16:creationId xmlns:a16="http://schemas.microsoft.com/office/drawing/2014/main" xmlns="" id="{7EE40214-CF09-4880-9356-281C8EB87765}"/>
                </a:ext>
              </a:extLst>
            </p:cNvPr>
            <p:cNvGrpSpPr/>
            <p:nvPr/>
          </p:nvGrpSpPr>
          <p:grpSpPr>
            <a:xfrm>
              <a:off x="4979505" y="3218074"/>
              <a:ext cx="2822713" cy="315505"/>
              <a:chOff x="4979504" y="2794317"/>
              <a:chExt cx="2822713" cy="315505"/>
            </a:xfrm>
          </p:grpSpPr>
          <p:sp>
            <p:nvSpPr>
              <p:cNvPr id="17" name="文本框 16">
                <a:extLst>
                  <a:ext uri="{FF2B5EF4-FFF2-40B4-BE49-F238E27FC236}">
                    <a16:creationId xmlns:a16="http://schemas.microsoft.com/office/drawing/2014/main" xmlns="" id="{4CCAC67C-DCD6-4E00-87FE-6F64F67C7E83}"/>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价格低，作品质量高</a:t>
                </a:r>
              </a:p>
            </p:txBody>
          </p:sp>
          <p:sp>
            <p:nvSpPr>
              <p:cNvPr id="18" name="椭圆 17">
                <a:extLst>
                  <a:ext uri="{FF2B5EF4-FFF2-40B4-BE49-F238E27FC236}">
                    <a16:creationId xmlns:a16="http://schemas.microsoft.com/office/drawing/2014/main" xmlns=""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 name="组合 18">
              <a:extLst>
                <a:ext uri="{FF2B5EF4-FFF2-40B4-BE49-F238E27FC236}">
                  <a16:creationId xmlns:a16="http://schemas.microsoft.com/office/drawing/2014/main" xmlns="" id="{28D779CD-F011-48CB-B87B-0FD6140FB832}"/>
                </a:ext>
              </a:extLst>
            </p:cNvPr>
            <p:cNvGrpSpPr/>
            <p:nvPr/>
          </p:nvGrpSpPr>
          <p:grpSpPr>
            <a:xfrm>
              <a:off x="4979505" y="3535844"/>
              <a:ext cx="2822713" cy="315505"/>
              <a:chOff x="4979504" y="2794317"/>
              <a:chExt cx="2822713" cy="315505"/>
            </a:xfrm>
          </p:grpSpPr>
          <p:sp>
            <p:nvSpPr>
              <p:cNvPr id="20" name="文本框 19">
                <a:extLst>
                  <a:ext uri="{FF2B5EF4-FFF2-40B4-BE49-F238E27FC236}">
                    <a16:creationId xmlns:a16="http://schemas.microsoft.com/office/drawing/2014/main" xmlns="" id="{2D62D0F6-A970-4DB4-8E99-B51C4D7A0245}"/>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一次付费，修改到满意为止</a:t>
                </a:r>
              </a:p>
            </p:txBody>
          </p:sp>
          <p:sp>
            <p:nvSpPr>
              <p:cNvPr id="21" name="椭圆 20">
                <a:extLst>
                  <a:ext uri="{FF2B5EF4-FFF2-40B4-BE49-F238E27FC236}">
                    <a16:creationId xmlns:a16="http://schemas.microsoft.com/office/drawing/2014/main" xmlns=""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8" name="组合 27">
              <a:extLst>
                <a:ext uri="{FF2B5EF4-FFF2-40B4-BE49-F238E27FC236}">
                  <a16:creationId xmlns:a16="http://schemas.microsoft.com/office/drawing/2014/main" xmlns="" id="{02213563-BDF3-4437-9FCA-9D90BBE3AB32}"/>
                </a:ext>
              </a:extLst>
            </p:cNvPr>
            <p:cNvGrpSpPr/>
            <p:nvPr/>
          </p:nvGrpSpPr>
          <p:grpSpPr>
            <a:xfrm>
              <a:off x="4979505" y="3853614"/>
              <a:ext cx="3231045" cy="315505"/>
              <a:chOff x="4979504" y="2794317"/>
              <a:chExt cx="3231045" cy="315505"/>
            </a:xfrm>
          </p:grpSpPr>
          <p:sp>
            <p:nvSpPr>
              <p:cNvPr id="29" name="文本框 28">
                <a:extLst>
                  <a:ext uri="{FF2B5EF4-FFF2-40B4-BE49-F238E27FC236}">
                    <a16:creationId xmlns:a16="http://schemas.microsoft.com/office/drawing/2014/main" xmlns="" id="{F264C32A-C54B-4B1C-9F4E-B4EE86B84475}"/>
                  </a:ext>
                </a:extLst>
              </p:cNvPr>
              <p:cNvSpPr txBox="1"/>
              <p:nvPr/>
            </p:nvSpPr>
            <p:spPr>
              <a:xfrm>
                <a:off x="5108713" y="2794317"/>
                <a:ext cx="3101836"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按时交稿，绝不耽误客户的时间</a:t>
                </a:r>
              </a:p>
            </p:txBody>
          </p:sp>
          <p:sp>
            <p:nvSpPr>
              <p:cNvPr id="30" name="椭圆 29">
                <a:extLst>
                  <a:ext uri="{FF2B5EF4-FFF2-40B4-BE49-F238E27FC236}">
                    <a16:creationId xmlns:a16="http://schemas.microsoft.com/office/drawing/2014/main" xmlns=""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1681719032"/>
      </p:ext>
    </p:extLst>
  </p:cSld>
  <p:clrMapOvr>
    <a:masterClrMapping/>
  </p:clrMapOvr>
  <p:transition spd="slow" advTm="15000">
    <p:cover dir="d"/>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5" name="矩形 4"/>
          <p:cNvSpPr/>
          <p:nvPr/>
        </p:nvSpPr>
        <p:spPr>
          <a:xfrm>
            <a:off x="0" y="-635"/>
            <a:ext cx="2293620" cy="685927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607820" y="620395"/>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6" name="文本框 55"/>
          <p:cNvSpPr txBox="1"/>
          <p:nvPr/>
        </p:nvSpPr>
        <p:spPr>
          <a:xfrm>
            <a:off x="3298825" y="868680"/>
            <a:ext cx="2347595" cy="583565"/>
          </a:xfrm>
          <a:prstGeom prst="rect">
            <a:avLst/>
          </a:prstGeom>
          <a:noFill/>
        </p:spPr>
        <p:txBody>
          <a:bodyPr wrap="square" rtlCol="0">
            <a:spAutoFit/>
          </a:bodyPr>
          <a:lstStyle/>
          <a:p>
            <a:pPr algn="l"/>
            <a:r>
              <a:rPr lang="zh-CN" altLang="en-US" sz="3200" spc="200" dirty="0">
                <a:solidFill>
                  <a:schemeClr val="bg1"/>
                </a:solidFill>
                <a:latin typeface="+mj-ea"/>
                <a:ea typeface="+mj-ea"/>
              </a:rPr>
              <a:t>目录</a:t>
            </a:r>
          </a:p>
        </p:txBody>
      </p:sp>
      <p:cxnSp>
        <p:nvCxnSpPr>
          <p:cNvPr id="45" name="直接连接符 44"/>
          <p:cNvCxnSpPr/>
          <p:nvPr/>
        </p:nvCxnSpPr>
        <p:spPr>
          <a:xfrm>
            <a:off x="3388360" y="1689735"/>
            <a:ext cx="624205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017395" y="3004185"/>
            <a:ext cx="3531870" cy="948055"/>
            <a:chOff x="3177" y="5361"/>
            <a:chExt cx="5562" cy="1493"/>
          </a:xfrm>
        </p:grpSpPr>
        <p:sp>
          <p:nvSpPr>
            <p:cNvPr id="25" name="矩形 24"/>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6" name="PA-文本框 6"/>
            <p:cNvSpPr txBox="1"/>
            <p:nvPr>
              <p:custDataLst>
                <p:tags r:id="rId4"/>
              </p:custDataLst>
            </p:nvPr>
          </p:nvSpPr>
          <p:spPr>
            <a:xfrm>
              <a:off x="4485" y="6080"/>
              <a:ext cx="4254"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28" name="组合 27"/>
            <p:cNvGrpSpPr/>
            <p:nvPr/>
          </p:nvGrpSpPr>
          <p:grpSpPr>
            <a:xfrm>
              <a:off x="3177" y="5580"/>
              <a:ext cx="814" cy="816"/>
              <a:chOff x="3177" y="5580"/>
              <a:chExt cx="814" cy="816"/>
            </a:xfrm>
          </p:grpSpPr>
          <p:sp>
            <p:nvSpPr>
              <p:cNvPr id="9" name="椭圆 8"/>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7" name="文本框 26"/>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1</a:t>
              </a:r>
            </a:p>
          </p:txBody>
        </p:sp>
      </p:grpSp>
      <p:grpSp>
        <p:nvGrpSpPr>
          <p:cNvPr id="30" name="组合 29"/>
          <p:cNvGrpSpPr/>
          <p:nvPr/>
        </p:nvGrpSpPr>
        <p:grpSpPr>
          <a:xfrm>
            <a:off x="6964045" y="3004185"/>
            <a:ext cx="3531870" cy="948055"/>
            <a:chOff x="3177" y="5361"/>
            <a:chExt cx="5562" cy="1493"/>
          </a:xfrm>
        </p:grpSpPr>
        <p:sp>
          <p:nvSpPr>
            <p:cNvPr id="31" name="矩形 30"/>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2" name="PA-文本框 6"/>
            <p:cNvSpPr txBox="1"/>
            <p:nvPr>
              <p:custDataLst>
                <p:tags r:id="rId3"/>
              </p:custDataLst>
            </p:nvPr>
          </p:nvSpPr>
          <p:spPr>
            <a:xfrm>
              <a:off x="4485" y="6080"/>
              <a:ext cx="4254"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33" name="组合 32"/>
            <p:cNvGrpSpPr/>
            <p:nvPr/>
          </p:nvGrpSpPr>
          <p:grpSpPr>
            <a:xfrm>
              <a:off x="3177" y="5580"/>
              <a:ext cx="814" cy="816"/>
              <a:chOff x="3177" y="5580"/>
              <a:chExt cx="814" cy="816"/>
            </a:xfrm>
          </p:grpSpPr>
          <p:sp>
            <p:nvSpPr>
              <p:cNvPr id="34" name="椭圆 33"/>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35" name="椭圆 34"/>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36" name="文本框 35"/>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2</a:t>
              </a:r>
            </a:p>
          </p:txBody>
        </p:sp>
      </p:grpSp>
      <p:grpSp>
        <p:nvGrpSpPr>
          <p:cNvPr id="38" name="组合 37"/>
          <p:cNvGrpSpPr/>
          <p:nvPr/>
        </p:nvGrpSpPr>
        <p:grpSpPr>
          <a:xfrm>
            <a:off x="2017395" y="4664710"/>
            <a:ext cx="3531870" cy="948055"/>
            <a:chOff x="3177" y="5361"/>
            <a:chExt cx="5562" cy="1493"/>
          </a:xfrm>
        </p:grpSpPr>
        <p:sp>
          <p:nvSpPr>
            <p:cNvPr id="39" name="矩形 38"/>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40" name="PA-文本框 6"/>
            <p:cNvSpPr txBox="1"/>
            <p:nvPr>
              <p:custDataLst>
                <p:tags r:id="rId2"/>
              </p:custDataLst>
            </p:nvPr>
          </p:nvSpPr>
          <p:spPr>
            <a:xfrm>
              <a:off x="4485" y="6080"/>
              <a:ext cx="4254"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44" name="组合 43"/>
            <p:cNvGrpSpPr/>
            <p:nvPr/>
          </p:nvGrpSpPr>
          <p:grpSpPr>
            <a:xfrm>
              <a:off x="3177" y="5580"/>
              <a:ext cx="814" cy="816"/>
              <a:chOff x="3177" y="5580"/>
              <a:chExt cx="814" cy="816"/>
            </a:xfrm>
          </p:grpSpPr>
          <p:sp>
            <p:nvSpPr>
              <p:cNvPr id="46" name="椭圆 45"/>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7" name="椭圆 46"/>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48" name="文本框 47"/>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3</a:t>
              </a:r>
            </a:p>
          </p:txBody>
        </p:sp>
      </p:grpSp>
      <p:grpSp>
        <p:nvGrpSpPr>
          <p:cNvPr id="49" name="组合 48"/>
          <p:cNvGrpSpPr/>
          <p:nvPr/>
        </p:nvGrpSpPr>
        <p:grpSpPr>
          <a:xfrm>
            <a:off x="6964045" y="4664710"/>
            <a:ext cx="3531870" cy="948055"/>
            <a:chOff x="3177" y="5361"/>
            <a:chExt cx="5562" cy="1493"/>
          </a:xfrm>
        </p:grpSpPr>
        <p:sp>
          <p:nvSpPr>
            <p:cNvPr id="50" name="矩形 49"/>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51" name="PA-文本框 6"/>
            <p:cNvSpPr txBox="1"/>
            <p:nvPr>
              <p:custDataLst>
                <p:tags r:id="rId1"/>
              </p:custDataLst>
            </p:nvPr>
          </p:nvSpPr>
          <p:spPr>
            <a:xfrm>
              <a:off x="4485" y="6080"/>
              <a:ext cx="4254"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52" name="组合 51"/>
            <p:cNvGrpSpPr/>
            <p:nvPr/>
          </p:nvGrpSpPr>
          <p:grpSpPr>
            <a:xfrm>
              <a:off x="3177" y="5580"/>
              <a:ext cx="814" cy="816"/>
              <a:chOff x="3177" y="5580"/>
              <a:chExt cx="814" cy="816"/>
            </a:xfrm>
          </p:grpSpPr>
          <p:sp>
            <p:nvSpPr>
              <p:cNvPr id="53" name="椭圆 52"/>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54" name="椭圆 53"/>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5" name="文本框 54"/>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4</a:t>
              </a:r>
            </a:p>
          </p:txBody>
        </p:sp>
      </p:grpSp>
      <p:sp>
        <p:nvSpPr>
          <p:cNvPr id="57" name="文本框 56"/>
          <p:cNvSpPr txBox="1"/>
          <p:nvPr/>
        </p:nvSpPr>
        <p:spPr>
          <a:xfrm>
            <a:off x="1783398" y="1151573"/>
            <a:ext cx="986155" cy="275590"/>
          </a:xfrm>
          <a:prstGeom prst="rect">
            <a:avLst/>
          </a:prstGeom>
          <a:noFill/>
        </p:spPr>
        <p:txBody>
          <a:bodyPr wrap="square" rtlCol="0">
            <a:spAutoFit/>
          </a:bodyPr>
          <a:lstStyle/>
          <a:p>
            <a:pPr algn="ctr"/>
            <a:r>
              <a:rPr lang="en-US" altLang="zh-CN" sz="1200" spc="200" dirty="0">
                <a:solidFill>
                  <a:schemeClr val="bg1"/>
                </a:solidFill>
                <a:latin typeface="+mj-ea"/>
                <a:ea typeface="+mj-ea"/>
              </a:rPr>
              <a:t>content</a:t>
            </a:r>
          </a:p>
        </p:txBody>
      </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5" name="矩形 4"/>
          <p:cNvSpPr/>
          <p:nvPr/>
        </p:nvSpPr>
        <p:spPr>
          <a:xfrm>
            <a:off x="318" y="1775460"/>
            <a:ext cx="12191365" cy="330708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326640" y="2764155"/>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190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254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6" name="文本框 55"/>
          <p:cNvSpPr txBox="1"/>
          <p:nvPr/>
        </p:nvSpPr>
        <p:spPr>
          <a:xfrm>
            <a:off x="2514918" y="3141345"/>
            <a:ext cx="960755" cy="583565"/>
          </a:xfrm>
          <a:prstGeom prst="rect">
            <a:avLst/>
          </a:prstGeom>
          <a:noFill/>
        </p:spPr>
        <p:txBody>
          <a:bodyPr wrap="square" rtlCol="0">
            <a:spAutoFit/>
          </a:bodyPr>
          <a:lstStyle/>
          <a:p>
            <a:pPr algn="ctr"/>
            <a:r>
              <a:rPr lang="en-US" altLang="zh-CN" sz="3200" spc="200" dirty="0">
                <a:solidFill>
                  <a:srgbClr val="F2C9A9"/>
                </a:solidFill>
                <a:latin typeface="+mj-ea"/>
                <a:ea typeface="+mj-ea"/>
              </a:rPr>
              <a:t>01</a:t>
            </a:r>
          </a:p>
        </p:txBody>
      </p:sp>
      <p:sp>
        <p:nvSpPr>
          <p:cNvPr id="4" name="矩形 3"/>
          <p:cNvSpPr/>
          <p:nvPr/>
        </p:nvSpPr>
        <p:spPr>
          <a:xfrm>
            <a:off x="4650105" y="2856230"/>
            <a:ext cx="1766570" cy="427990"/>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5" name="矩形 4"/>
          <p:cNvSpPr/>
          <p:nvPr/>
        </p:nvSpPr>
        <p:spPr>
          <a:xfrm>
            <a:off x="318" y="1775460"/>
            <a:ext cx="12191365" cy="330708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326640" y="2764155"/>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190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254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6" name="文本框 55"/>
          <p:cNvSpPr txBox="1"/>
          <p:nvPr/>
        </p:nvSpPr>
        <p:spPr>
          <a:xfrm>
            <a:off x="2514918" y="3141345"/>
            <a:ext cx="960755" cy="583565"/>
          </a:xfrm>
          <a:prstGeom prst="rect">
            <a:avLst/>
          </a:prstGeom>
          <a:noFill/>
        </p:spPr>
        <p:txBody>
          <a:bodyPr wrap="square" rtlCol="0">
            <a:spAutoFit/>
          </a:bodyPr>
          <a:lstStyle/>
          <a:p>
            <a:pPr algn="ctr"/>
            <a:r>
              <a:rPr lang="en-US" altLang="zh-CN" sz="3200" spc="200" dirty="0">
                <a:solidFill>
                  <a:srgbClr val="F2C9A9"/>
                </a:solidFill>
                <a:latin typeface="+mj-ea"/>
                <a:ea typeface="+mj-ea"/>
              </a:rPr>
              <a:t>02</a:t>
            </a:r>
          </a:p>
        </p:txBody>
      </p:sp>
      <p:sp>
        <p:nvSpPr>
          <p:cNvPr id="4" name="矩形 3"/>
          <p:cNvSpPr/>
          <p:nvPr/>
        </p:nvSpPr>
        <p:spPr>
          <a:xfrm>
            <a:off x="4650105" y="2856230"/>
            <a:ext cx="1766570" cy="427990"/>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5" name="矩形 4"/>
          <p:cNvSpPr/>
          <p:nvPr/>
        </p:nvSpPr>
        <p:spPr>
          <a:xfrm>
            <a:off x="318" y="1775460"/>
            <a:ext cx="12191365" cy="330708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326640" y="2764155"/>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190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254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6" name="文本框 55"/>
          <p:cNvSpPr txBox="1"/>
          <p:nvPr/>
        </p:nvSpPr>
        <p:spPr>
          <a:xfrm>
            <a:off x="2514918" y="3141345"/>
            <a:ext cx="960755" cy="583565"/>
          </a:xfrm>
          <a:prstGeom prst="rect">
            <a:avLst/>
          </a:prstGeom>
          <a:noFill/>
        </p:spPr>
        <p:txBody>
          <a:bodyPr wrap="square" rtlCol="0">
            <a:spAutoFit/>
          </a:bodyPr>
          <a:lstStyle/>
          <a:p>
            <a:pPr algn="ctr"/>
            <a:r>
              <a:rPr lang="en-US" altLang="zh-CN" sz="3200" spc="200" dirty="0">
                <a:solidFill>
                  <a:srgbClr val="F2C9A9"/>
                </a:solidFill>
                <a:latin typeface="+mj-ea"/>
                <a:ea typeface="+mj-ea"/>
              </a:rPr>
              <a:t>03</a:t>
            </a:r>
          </a:p>
        </p:txBody>
      </p:sp>
      <p:sp>
        <p:nvSpPr>
          <p:cNvPr id="4" name="矩形 3"/>
          <p:cNvSpPr/>
          <p:nvPr/>
        </p:nvSpPr>
        <p:spPr>
          <a:xfrm>
            <a:off x="4650105" y="2856230"/>
            <a:ext cx="1766570" cy="427990"/>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sp>
        <p:nvSpPr>
          <p:cNvPr id="5" name="矩形 4"/>
          <p:cNvSpPr/>
          <p:nvPr/>
        </p:nvSpPr>
        <p:spPr>
          <a:xfrm>
            <a:off x="318" y="1775460"/>
            <a:ext cx="12191365" cy="330708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326640" y="2764155"/>
            <a:ext cx="1337310" cy="1337945"/>
            <a:chOff x="2159" y="2785"/>
            <a:chExt cx="2226" cy="2226"/>
          </a:xfrm>
        </p:grpSpPr>
        <p:sp>
          <p:nvSpPr>
            <p:cNvPr id="42" name="椭圆 41"/>
            <p:cNvSpPr/>
            <p:nvPr/>
          </p:nvSpPr>
          <p:spPr>
            <a:xfrm>
              <a:off x="2159" y="2785"/>
              <a:ext cx="2226" cy="2226"/>
            </a:xfrm>
            <a:prstGeom prst="ellipse">
              <a:avLst/>
            </a:prstGeom>
            <a:solidFill>
              <a:srgbClr val="3F414E"/>
            </a:solidFill>
            <a:ln>
              <a:noFill/>
            </a:ln>
            <a:effectLst>
              <a:outerShdw blurRad="190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254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56" name="文本框 55"/>
          <p:cNvSpPr txBox="1"/>
          <p:nvPr/>
        </p:nvSpPr>
        <p:spPr>
          <a:xfrm>
            <a:off x="2514918" y="3141345"/>
            <a:ext cx="960755" cy="583565"/>
          </a:xfrm>
          <a:prstGeom prst="rect">
            <a:avLst/>
          </a:prstGeom>
          <a:noFill/>
        </p:spPr>
        <p:txBody>
          <a:bodyPr wrap="square" rtlCol="0">
            <a:spAutoFit/>
          </a:bodyPr>
          <a:lstStyle/>
          <a:p>
            <a:pPr algn="ctr"/>
            <a:r>
              <a:rPr lang="en-US" altLang="zh-CN" sz="3200" spc="200" dirty="0">
                <a:solidFill>
                  <a:srgbClr val="F2C9A9"/>
                </a:solidFill>
                <a:latin typeface="+mj-ea"/>
                <a:ea typeface="+mj-ea"/>
              </a:rPr>
              <a:t>04</a:t>
            </a:r>
          </a:p>
        </p:txBody>
      </p:sp>
      <p:sp>
        <p:nvSpPr>
          <p:cNvPr id="4" name="矩形 3"/>
          <p:cNvSpPr/>
          <p:nvPr/>
        </p:nvSpPr>
        <p:spPr>
          <a:xfrm>
            <a:off x="4650105" y="2856230"/>
            <a:ext cx="1766570" cy="427990"/>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8" name="PA-文本框 6"/>
          <p:cNvSpPr txBox="1"/>
          <p:nvPr>
            <p:custDataLst>
              <p:tags r:id="rId1"/>
            </p:custDataLst>
          </p:nvPr>
        </p:nvSpPr>
        <p:spPr>
          <a:xfrm>
            <a:off x="4773930" y="3312795"/>
            <a:ext cx="381190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cxnSp>
        <p:nvCxnSpPr>
          <p:cNvPr id="45" name="直接连接符 44"/>
          <p:cNvCxnSpPr/>
          <p:nvPr/>
        </p:nvCxnSpPr>
        <p:spPr>
          <a:xfrm>
            <a:off x="4213225" y="2734310"/>
            <a:ext cx="2540" cy="138938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004310" y="3287395"/>
            <a:ext cx="1760220" cy="1760855"/>
            <a:chOff x="2159" y="2785"/>
            <a:chExt cx="2226" cy="2226"/>
          </a:xfrm>
        </p:grpSpPr>
        <p:sp>
          <p:nvSpPr>
            <p:cNvPr id="15" name="椭圆 14"/>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3" name="椭圆 42"/>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grpSp>
        <p:nvGrpSpPr>
          <p:cNvPr id="18" name="组合 17"/>
          <p:cNvGrpSpPr/>
          <p:nvPr/>
        </p:nvGrpSpPr>
        <p:grpSpPr>
          <a:xfrm>
            <a:off x="5764530" y="1953895"/>
            <a:ext cx="1760220" cy="1760855"/>
            <a:chOff x="2159" y="2785"/>
            <a:chExt cx="2226" cy="2226"/>
          </a:xfrm>
        </p:grpSpPr>
        <p:sp>
          <p:nvSpPr>
            <p:cNvPr id="19" name="椭圆 18"/>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0" name="椭圆 19"/>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1" name="矩形 20"/>
          <p:cNvSpPr/>
          <p:nvPr/>
        </p:nvSpPr>
        <p:spPr>
          <a:xfrm>
            <a:off x="7803515" y="2346325"/>
            <a:ext cx="1766570" cy="427990"/>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2" name="PA-文本框 6"/>
          <p:cNvSpPr txBox="1"/>
          <p:nvPr>
            <p:custDataLst>
              <p:tags r:id="rId1"/>
            </p:custDataLst>
          </p:nvPr>
        </p:nvSpPr>
        <p:spPr>
          <a:xfrm>
            <a:off x="7927340" y="2802890"/>
            <a:ext cx="2964815" cy="691515"/>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sp>
        <p:nvSpPr>
          <p:cNvPr id="24" name="矩形 23"/>
          <p:cNvSpPr/>
          <p:nvPr/>
        </p:nvSpPr>
        <p:spPr>
          <a:xfrm>
            <a:off x="1885315" y="3900170"/>
            <a:ext cx="1766570" cy="427990"/>
          </a:xfrm>
          <a:prstGeom prst="rect">
            <a:avLst/>
          </a:prstGeom>
        </p:spPr>
        <p:txBody>
          <a:bodyPr wrap="none" lIns="121892" tIns="60946" rIns="121892" bIns="60946">
            <a:spAutoFit/>
          </a:bodyPr>
          <a:lstStyle/>
          <a:p>
            <a:pPr algn="r"/>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0" name="PA-文本框 6"/>
          <p:cNvSpPr txBox="1"/>
          <p:nvPr>
            <p:custDataLst>
              <p:tags r:id="rId2"/>
            </p:custDataLst>
          </p:nvPr>
        </p:nvSpPr>
        <p:spPr>
          <a:xfrm>
            <a:off x="571500" y="4356735"/>
            <a:ext cx="2964815" cy="691515"/>
          </a:xfrm>
          <a:prstGeom prst="rect">
            <a:avLst/>
          </a:prstGeom>
          <a:noFill/>
        </p:spPr>
        <p:txBody>
          <a:bodyPr wrap="square" lIns="0" rIns="0" rtlCol="0">
            <a:spAutoFit/>
          </a:bodyPr>
          <a:lstStyle/>
          <a:p>
            <a:pPr algn="r"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endParaRPr lang="en-US" sz="1000" dirty="0">
              <a:solidFill>
                <a:schemeClr val="bg1">
                  <a:alpha val="70000"/>
                </a:schemeClr>
              </a:solidFill>
            </a:endParaRPr>
          </a:p>
        </p:txBody>
      </p:sp>
      <p:pic>
        <p:nvPicPr>
          <p:cNvPr id="31" name="图片 30" descr="paper plane-fill"/>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333490" y="2523490"/>
            <a:ext cx="621665" cy="621665"/>
          </a:xfrm>
          <a:prstGeom prst="rect">
            <a:avLst/>
          </a:prstGeom>
        </p:spPr>
      </p:pic>
      <p:pic>
        <p:nvPicPr>
          <p:cNvPr id="32" name="图片 31" descr="location-fill"/>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4513580" y="3797300"/>
            <a:ext cx="741680" cy="7416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119630" y="3011805"/>
            <a:ext cx="1464310" cy="1464945"/>
            <a:chOff x="2159" y="2785"/>
            <a:chExt cx="2226" cy="2226"/>
          </a:xfrm>
        </p:grpSpPr>
        <p:sp>
          <p:nvSpPr>
            <p:cNvPr id="4" name="椭圆 3"/>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7" name="椭圆 6"/>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9" name="矩形 8"/>
          <p:cNvSpPr/>
          <p:nvPr/>
        </p:nvSpPr>
        <p:spPr>
          <a:xfrm>
            <a:off x="2120900" y="4820920"/>
            <a:ext cx="1461770" cy="366395"/>
          </a:xfrm>
          <a:prstGeom prst="rect">
            <a:avLst/>
          </a:prstGeom>
        </p:spPr>
        <p:txBody>
          <a:bodyPr wrap="non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单击编辑标题</a:t>
            </a:r>
          </a:p>
        </p:txBody>
      </p:sp>
      <p:sp>
        <p:nvSpPr>
          <p:cNvPr id="10" name="PA-文本框 6"/>
          <p:cNvSpPr txBox="1"/>
          <p:nvPr>
            <p:custDataLst>
              <p:tags r:id="rId1"/>
            </p:custDataLst>
          </p:nvPr>
        </p:nvSpPr>
        <p:spPr>
          <a:xfrm>
            <a:off x="1649730" y="5277485"/>
            <a:ext cx="2404110" cy="491490"/>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sym typeface="+mn-ea"/>
              </a:rPr>
              <a:t>A peep at some distant orb has power to raise and purify our thoughts.</a:t>
            </a:r>
            <a:endParaRPr lang="en-US" sz="1000" dirty="0">
              <a:solidFill>
                <a:schemeClr val="bg1">
                  <a:alpha val="70000"/>
                </a:schemeClr>
              </a:solidFill>
            </a:endParaRPr>
          </a:p>
        </p:txBody>
      </p:sp>
      <p:grpSp>
        <p:nvGrpSpPr>
          <p:cNvPr id="16" name="组合 15"/>
          <p:cNvGrpSpPr/>
          <p:nvPr/>
        </p:nvGrpSpPr>
        <p:grpSpPr>
          <a:xfrm>
            <a:off x="8608060" y="3011805"/>
            <a:ext cx="1464310" cy="1464945"/>
            <a:chOff x="2159" y="2785"/>
            <a:chExt cx="2226" cy="2226"/>
          </a:xfrm>
        </p:grpSpPr>
        <p:sp>
          <p:nvSpPr>
            <p:cNvPr id="17" name="椭圆 16"/>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5" name="椭圆 24"/>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6" name="矩形 25"/>
          <p:cNvSpPr/>
          <p:nvPr/>
        </p:nvSpPr>
        <p:spPr>
          <a:xfrm>
            <a:off x="8609330" y="4820920"/>
            <a:ext cx="1461770" cy="366395"/>
          </a:xfrm>
          <a:prstGeom prst="rect">
            <a:avLst/>
          </a:prstGeom>
        </p:spPr>
        <p:txBody>
          <a:bodyPr wrap="non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单击编辑标题</a:t>
            </a:r>
          </a:p>
        </p:txBody>
      </p:sp>
      <p:sp>
        <p:nvSpPr>
          <p:cNvPr id="27" name="PA-文本框 6"/>
          <p:cNvSpPr txBox="1"/>
          <p:nvPr>
            <p:custDataLst>
              <p:tags r:id="rId2"/>
            </p:custDataLst>
          </p:nvPr>
        </p:nvSpPr>
        <p:spPr>
          <a:xfrm>
            <a:off x="8138160" y="5277485"/>
            <a:ext cx="2404110" cy="491490"/>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sym typeface="+mn-ea"/>
              </a:rPr>
              <a:t>A peep at some distant orb has power to raise and purify our thoughts.</a:t>
            </a:r>
            <a:endParaRPr lang="en-US" sz="1000" dirty="0">
              <a:solidFill>
                <a:schemeClr val="bg1">
                  <a:alpha val="70000"/>
                </a:schemeClr>
              </a:solidFill>
            </a:endParaRPr>
          </a:p>
        </p:txBody>
      </p:sp>
      <p:grpSp>
        <p:nvGrpSpPr>
          <p:cNvPr id="33" name="组合 32"/>
          <p:cNvGrpSpPr/>
          <p:nvPr/>
        </p:nvGrpSpPr>
        <p:grpSpPr>
          <a:xfrm>
            <a:off x="5363845" y="3011805"/>
            <a:ext cx="1464310" cy="1464945"/>
            <a:chOff x="2159" y="2785"/>
            <a:chExt cx="2226" cy="2226"/>
          </a:xfrm>
        </p:grpSpPr>
        <p:sp>
          <p:nvSpPr>
            <p:cNvPr id="34" name="椭圆 33"/>
            <p:cNvSpPr/>
            <p:nvPr/>
          </p:nvSpPr>
          <p:spPr>
            <a:xfrm>
              <a:off x="2159" y="2785"/>
              <a:ext cx="2226" cy="2226"/>
            </a:xfrm>
            <a:prstGeom prst="ellipse">
              <a:avLst/>
            </a:prstGeom>
            <a:solidFill>
              <a:srgbClr val="3F414E"/>
            </a:solidFill>
            <a:ln>
              <a:noFill/>
            </a:ln>
            <a:effectLst>
              <a:outerShdw blurRad="317500" dist="762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35" name="椭圆 34"/>
            <p:cNvSpPr/>
            <p:nvPr/>
          </p:nvSpPr>
          <p:spPr>
            <a:xfrm>
              <a:off x="2159" y="2785"/>
              <a:ext cx="2226" cy="2226"/>
            </a:xfrm>
            <a:prstGeom prst="ellipse">
              <a:avLst/>
            </a:prstGeom>
            <a:solidFill>
              <a:srgbClr val="3F414E"/>
            </a:solidFill>
            <a:ln>
              <a:noFill/>
            </a:ln>
            <a:effectLst>
              <a:outerShdw blurRad="381000" dist="1016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36" name="矩形 35"/>
          <p:cNvSpPr/>
          <p:nvPr/>
        </p:nvSpPr>
        <p:spPr>
          <a:xfrm>
            <a:off x="5365115" y="4820920"/>
            <a:ext cx="1461770" cy="366395"/>
          </a:xfrm>
          <a:prstGeom prst="rect">
            <a:avLst/>
          </a:prstGeom>
        </p:spPr>
        <p:txBody>
          <a:bodyPr wrap="none" lIns="121892" tIns="60946" rIns="121892" bIns="60946">
            <a:spAutoFit/>
          </a:bodyPr>
          <a:lstStyle/>
          <a:p>
            <a:pPr algn="ctr"/>
            <a:r>
              <a:rPr lang="zh-CN" altLang="en-US" sz="1600" dirty="0">
                <a:solidFill>
                  <a:srgbClr val="F2C9A9"/>
                </a:solidFill>
                <a:latin typeface="微软雅黑" panose="020B0503020204020204" charset="-122"/>
                <a:ea typeface="微软雅黑" panose="020B0503020204020204" charset="-122"/>
              </a:rPr>
              <a:t>单击编辑标题</a:t>
            </a:r>
          </a:p>
        </p:txBody>
      </p:sp>
      <p:sp>
        <p:nvSpPr>
          <p:cNvPr id="37" name="PA-文本框 6"/>
          <p:cNvSpPr txBox="1"/>
          <p:nvPr>
            <p:custDataLst>
              <p:tags r:id="rId3"/>
            </p:custDataLst>
          </p:nvPr>
        </p:nvSpPr>
        <p:spPr>
          <a:xfrm>
            <a:off x="4893945" y="5277485"/>
            <a:ext cx="2404110" cy="491490"/>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sym typeface="+mn-ea"/>
              </a:rPr>
              <a:t>A peep at some distant orb has power to raise and purify our thoughts.</a:t>
            </a:r>
            <a:endParaRPr lang="en-US" sz="1000" dirty="0">
              <a:solidFill>
                <a:schemeClr val="bg1">
                  <a:alpha val="70000"/>
                </a:schemeClr>
              </a:solidFill>
            </a:endParaRPr>
          </a:p>
        </p:txBody>
      </p:sp>
      <p:sp>
        <p:nvSpPr>
          <p:cNvPr id="39" name="PA-文本框 6"/>
          <p:cNvSpPr txBox="1"/>
          <p:nvPr>
            <p:custDataLst>
              <p:tags r:id="rId4"/>
            </p:custDataLst>
          </p:nvPr>
        </p:nvSpPr>
        <p:spPr>
          <a:xfrm>
            <a:off x="2936240" y="1684020"/>
            <a:ext cx="6319520" cy="691515"/>
          </a:xfrm>
          <a:prstGeom prst="rect">
            <a:avLst/>
          </a:prstGeom>
          <a:noFill/>
        </p:spPr>
        <p:txBody>
          <a:bodyPr wrap="square" lIns="0" rIns="0" rtlCol="0">
            <a:spAutoFit/>
          </a:bodyPr>
          <a:lstStyle/>
          <a:p>
            <a:pPr algn="ctr"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 peep at some distant orb has power to raise and purify our thoughts.A peep at some distant orb has power to raise and purify our thoughts.</a:t>
            </a:r>
            <a:endParaRPr lang="en-US" sz="1000" dirty="0">
              <a:solidFill>
                <a:schemeClr val="bg1">
                  <a:alpha val="70000"/>
                </a:schemeClr>
              </a:solidFill>
            </a:endParaRPr>
          </a:p>
        </p:txBody>
      </p:sp>
      <p:pic>
        <p:nvPicPr>
          <p:cNvPr id="40" name="图片 39" descr="user-fill"/>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5868035" y="3516313"/>
            <a:ext cx="455930" cy="455930"/>
          </a:xfrm>
          <a:prstGeom prst="rect">
            <a:avLst/>
          </a:prstGeom>
        </p:spPr>
      </p:pic>
      <p:pic>
        <p:nvPicPr>
          <p:cNvPr id="41" name="图片 40" descr="copy-fill"/>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2623820" y="3516313"/>
            <a:ext cx="455930" cy="455930"/>
          </a:xfrm>
          <a:prstGeom prst="rect">
            <a:avLst/>
          </a:prstGeom>
        </p:spPr>
      </p:pic>
      <p:pic>
        <p:nvPicPr>
          <p:cNvPr id="42" name="图片 41" descr="database-fill"/>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9112250" y="3516313"/>
            <a:ext cx="455930" cy="4559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F414E"/>
        </a:solidFill>
        <a:effectLst/>
      </p:bgPr>
    </p:bg>
    <p:spTree>
      <p:nvGrpSpPr>
        <p:cNvPr id="1" name=""/>
        <p:cNvGrpSpPr/>
        <p:nvPr/>
      </p:nvGrpSpPr>
      <p:grpSpPr>
        <a:xfrm>
          <a:off x="0" y="0"/>
          <a:ext cx="0" cy="0"/>
          <a:chOff x="0" y="0"/>
          <a:chExt cx="0" cy="0"/>
        </a:xfrm>
      </p:grpSpPr>
      <p:cxnSp>
        <p:nvCxnSpPr>
          <p:cNvPr id="5" name="直接连接符 4"/>
          <p:cNvCxnSpPr>
            <a:stCxn id="6" idx="3"/>
          </p:cNvCxnSpPr>
          <p:nvPr/>
        </p:nvCxnSpPr>
        <p:spPr>
          <a:xfrm flipV="1">
            <a:off x="4004310" y="707390"/>
            <a:ext cx="8187690" cy="635"/>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77035" y="494030"/>
            <a:ext cx="2327275" cy="427990"/>
          </a:xfrm>
          <a:prstGeom prst="rect">
            <a:avLst/>
          </a:prstGeom>
        </p:spPr>
        <p:txBody>
          <a:bodyPr wrap="squar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grpSp>
        <p:nvGrpSpPr>
          <p:cNvPr id="28" name="组合 27"/>
          <p:cNvGrpSpPr/>
          <p:nvPr/>
        </p:nvGrpSpPr>
        <p:grpSpPr>
          <a:xfrm>
            <a:off x="1149985" y="469900"/>
            <a:ext cx="474345" cy="475615"/>
            <a:chOff x="3177" y="5580"/>
            <a:chExt cx="814" cy="816"/>
          </a:xfrm>
        </p:grpSpPr>
        <p:sp>
          <p:nvSpPr>
            <p:cNvPr id="8" name="椭圆 7"/>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3" name="椭圆 2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cxnSp>
        <p:nvCxnSpPr>
          <p:cNvPr id="13" name="直接连接符 12"/>
          <p:cNvCxnSpPr/>
          <p:nvPr/>
        </p:nvCxnSpPr>
        <p:spPr>
          <a:xfrm>
            <a:off x="0" y="707390"/>
            <a:ext cx="906780" cy="0"/>
          </a:xfrm>
          <a:prstGeom prst="line">
            <a:avLst/>
          </a:prstGeom>
          <a:ln>
            <a:solidFill>
              <a:srgbClr val="595C6F"/>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635635" y="1649095"/>
            <a:ext cx="3132455" cy="4322445"/>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88060" y="2517775"/>
            <a:ext cx="1766570" cy="427990"/>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 name="PA-文本框 6"/>
          <p:cNvSpPr txBox="1"/>
          <p:nvPr>
            <p:custDataLst>
              <p:tags r:id="rId1"/>
            </p:custDataLst>
          </p:nvPr>
        </p:nvSpPr>
        <p:spPr>
          <a:xfrm>
            <a:off x="1111885" y="2974340"/>
            <a:ext cx="2192655" cy="2091690"/>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p>
          <a:p>
            <a:pPr algn="l" defTabSz="914400">
              <a:lnSpc>
                <a:spcPct val="130000"/>
              </a:lnSpc>
            </a:pPr>
            <a:endParaRPr lang="en-US" sz="1000" dirty="0">
              <a:solidFill>
                <a:schemeClr val="bg1">
                  <a:alpha val="70000"/>
                </a:schemeClr>
              </a:solidFill>
            </a:endParaRPr>
          </a:p>
          <a:p>
            <a:pPr algn="l" defTabSz="914400">
              <a:lnSpc>
                <a:spcPct val="130000"/>
              </a:lnSpc>
            </a:pPr>
            <a:r>
              <a:rPr lang="en-US" sz="1000" dirty="0">
                <a:solidFill>
                  <a:schemeClr val="bg1">
                    <a:alpha val="70000"/>
                  </a:schemeClr>
                </a:solidFill>
                <a:sym typeface="+mn-ea"/>
              </a:rPr>
              <a:t>A peep at some distant orb has power to raise and purify our thoughts.A peep at some distant orb has power to raise and purify our thoughts.</a:t>
            </a:r>
          </a:p>
          <a:p>
            <a:pPr algn="l" defTabSz="914400">
              <a:lnSpc>
                <a:spcPct val="130000"/>
              </a:lnSpc>
            </a:pPr>
            <a:endParaRPr lang="en-US" sz="1000" dirty="0">
              <a:solidFill>
                <a:schemeClr val="bg1">
                  <a:alpha val="70000"/>
                </a:schemeClr>
              </a:solidFill>
            </a:endParaRPr>
          </a:p>
        </p:txBody>
      </p:sp>
      <p:grpSp>
        <p:nvGrpSpPr>
          <p:cNvPr id="29" name="组合 28"/>
          <p:cNvGrpSpPr/>
          <p:nvPr/>
        </p:nvGrpSpPr>
        <p:grpSpPr>
          <a:xfrm>
            <a:off x="4303395" y="2098675"/>
            <a:ext cx="3097530" cy="948055"/>
            <a:chOff x="3177" y="5361"/>
            <a:chExt cx="4878" cy="1493"/>
          </a:xfrm>
        </p:grpSpPr>
        <p:sp>
          <p:nvSpPr>
            <p:cNvPr id="25" name="矩形 24"/>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26" name="PA-文本框 6"/>
            <p:cNvSpPr txBox="1"/>
            <p:nvPr>
              <p:custDataLst>
                <p:tags r:id="rId5"/>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9" name="组合 8"/>
            <p:cNvGrpSpPr/>
            <p:nvPr/>
          </p:nvGrpSpPr>
          <p:grpSpPr>
            <a:xfrm>
              <a:off x="3177" y="5580"/>
              <a:ext cx="814" cy="816"/>
              <a:chOff x="3177" y="5580"/>
              <a:chExt cx="814" cy="816"/>
            </a:xfrm>
          </p:grpSpPr>
          <p:sp>
            <p:nvSpPr>
              <p:cNvPr id="10" name="椭圆 9"/>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11" name="椭圆 10"/>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7" name="文本框 26"/>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1</a:t>
              </a:r>
            </a:p>
          </p:txBody>
        </p:sp>
      </p:grpSp>
      <p:grpSp>
        <p:nvGrpSpPr>
          <p:cNvPr id="12" name="组合 11"/>
          <p:cNvGrpSpPr/>
          <p:nvPr/>
        </p:nvGrpSpPr>
        <p:grpSpPr>
          <a:xfrm>
            <a:off x="8039735" y="4130675"/>
            <a:ext cx="3097530" cy="948055"/>
            <a:chOff x="3177" y="5361"/>
            <a:chExt cx="4878" cy="1493"/>
          </a:xfrm>
        </p:grpSpPr>
        <p:sp>
          <p:nvSpPr>
            <p:cNvPr id="16" name="矩形 15"/>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17" name="PA-文本框 6"/>
            <p:cNvSpPr txBox="1"/>
            <p:nvPr>
              <p:custDataLst>
                <p:tags r:id="rId4"/>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18" name="组合 17"/>
            <p:cNvGrpSpPr/>
            <p:nvPr/>
          </p:nvGrpSpPr>
          <p:grpSpPr>
            <a:xfrm>
              <a:off x="3177" y="5580"/>
              <a:ext cx="814" cy="816"/>
              <a:chOff x="3177" y="5580"/>
              <a:chExt cx="814" cy="816"/>
            </a:xfrm>
          </p:grpSpPr>
          <p:sp>
            <p:nvSpPr>
              <p:cNvPr id="19" name="椭圆 18"/>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20" name="椭圆 19"/>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21" name="文本框 20"/>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1</a:t>
              </a:r>
            </a:p>
          </p:txBody>
        </p:sp>
      </p:grpSp>
      <p:grpSp>
        <p:nvGrpSpPr>
          <p:cNvPr id="22" name="组合 21"/>
          <p:cNvGrpSpPr/>
          <p:nvPr/>
        </p:nvGrpSpPr>
        <p:grpSpPr>
          <a:xfrm>
            <a:off x="4306570" y="4130675"/>
            <a:ext cx="3097530" cy="948055"/>
            <a:chOff x="3177" y="5361"/>
            <a:chExt cx="4878" cy="1493"/>
          </a:xfrm>
        </p:grpSpPr>
        <p:sp>
          <p:nvSpPr>
            <p:cNvPr id="24" name="矩形 23"/>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0" name="PA-文本框 6"/>
            <p:cNvSpPr txBox="1"/>
            <p:nvPr>
              <p:custDataLst>
                <p:tags r:id="rId3"/>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31" name="组合 30"/>
            <p:cNvGrpSpPr/>
            <p:nvPr/>
          </p:nvGrpSpPr>
          <p:grpSpPr>
            <a:xfrm>
              <a:off x="3177" y="5580"/>
              <a:ext cx="814" cy="816"/>
              <a:chOff x="3177" y="5580"/>
              <a:chExt cx="814" cy="816"/>
            </a:xfrm>
          </p:grpSpPr>
          <p:sp>
            <p:nvSpPr>
              <p:cNvPr id="32" name="椭圆 31"/>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33" name="椭圆 32"/>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34" name="文本框 33"/>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1</a:t>
              </a:r>
            </a:p>
          </p:txBody>
        </p:sp>
      </p:grpSp>
      <p:grpSp>
        <p:nvGrpSpPr>
          <p:cNvPr id="35" name="组合 34"/>
          <p:cNvGrpSpPr/>
          <p:nvPr/>
        </p:nvGrpSpPr>
        <p:grpSpPr>
          <a:xfrm>
            <a:off x="8039735" y="2098675"/>
            <a:ext cx="3097530" cy="948055"/>
            <a:chOff x="3177" y="5361"/>
            <a:chExt cx="4878" cy="1493"/>
          </a:xfrm>
        </p:grpSpPr>
        <p:sp>
          <p:nvSpPr>
            <p:cNvPr id="36" name="矩形 35"/>
            <p:cNvSpPr/>
            <p:nvPr/>
          </p:nvSpPr>
          <p:spPr>
            <a:xfrm>
              <a:off x="4290" y="5361"/>
              <a:ext cx="2782" cy="674"/>
            </a:xfrm>
            <a:prstGeom prst="rect">
              <a:avLst/>
            </a:prstGeom>
          </p:spPr>
          <p:txBody>
            <a:bodyPr wrap="none" lIns="121892" tIns="60946" rIns="121892" bIns="60946">
              <a:spAutoFit/>
            </a:bodyPr>
            <a:lstStyle/>
            <a:p>
              <a:pPr algn="l"/>
              <a:r>
                <a:rPr lang="zh-CN" altLang="en-US" sz="2000" dirty="0">
                  <a:solidFill>
                    <a:srgbClr val="F2C9A9"/>
                  </a:solidFill>
                  <a:latin typeface="微软雅黑" panose="020B0503020204020204" charset="-122"/>
                  <a:ea typeface="微软雅黑" panose="020B0503020204020204" charset="-122"/>
                </a:rPr>
                <a:t>单击编辑标题</a:t>
              </a:r>
            </a:p>
          </p:txBody>
        </p:sp>
        <p:sp>
          <p:nvSpPr>
            <p:cNvPr id="37" name="PA-文本框 6"/>
            <p:cNvSpPr txBox="1"/>
            <p:nvPr>
              <p:custDataLst>
                <p:tags r:id="rId2"/>
              </p:custDataLst>
            </p:nvPr>
          </p:nvSpPr>
          <p:spPr>
            <a:xfrm>
              <a:off x="4485" y="6080"/>
              <a:ext cx="3570" cy="774"/>
            </a:xfrm>
            <a:prstGeom prst="rect">
              <a:avLst/>
            </a:prstGeom>
            <a:noFill/>
          </p:spPr>
          <p:txBody>
            <a:bodyPr wrap="square" lIns="0" rIns="0" rtlCol="0">
              <a:spAutoFit/>
            </a:bodyPr>
            <a:lstStyle/>
            <a:p>
              <a:pPr algn="l" defTabSz="914400">
                <a:lnSpc>
                  <a:spcPct val="130000"/>
                </a:lnSpc>
              </a:pPr>
              <a:r>
                <a:rPr lang="en-US" sz="1000" dirty="0">
                  <a:solidFill>
                    <a:schemeClr val="bg1">
                      <a:alpha val="70000"/>
                    </a:schemeClr>
                  </a:solidFill>
                </a:rPr>
                <a:t>A peep at some distant orb has power to raise and purify our thoughts.</a:t>
              </a:r>
            </a:p>
          </p:txBody>
        </p:sp>
        <p:grpSp>
          <p:nvGrpSpPr>
            <p:cNvPr id="38" name="组合 37"/>
            <p:cNvGrpSpPr/>
            <p:nvPr/>
          </p:nvGrpSpPr>
          <p:grpSpPr>
            <a:xfrm>
              <a:off x="3177" y="5580"/>
              <a:ext cx="814" cy="816"/>
              <a:chOff x="3177" y="5580"/>
              <a:chExt cx="814" cy="816"/>
            </a:xfrm>
          </p:grpSpPr>
          <p:sp>
            <p:nvSpPr>
              <p:cNvPr id="39" name="椭圆 38"/>
              <p:cNvSpPr/>
              <p:nvPr/>
            </p:nvSpPr>
            <p:spPr>
              <a:xfrm>
                <a:off x="3177" y="5580"/>
                <a:ext cx="815" cy="816"/>
              </a:xfrm>
              <a:prstGeom prst="ellipse">
                <a:avLst/>
              </a:prstGeom>
              <a:solidFill>
                <a:srgbClr val="3F414E"/>
              </a:solidFill>
              <a:ln>
                <a:noFill/>
              </a:ln>
              <a:effectLst>
                <a:outerShdw blurRad="190500" dist="38100" dir="13500000" algn="br" rotWithShape="0">
                  <a:srgbClr val="505466"/>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sp>
            <p:nvSpPr>
              <p:cNvPr id="40" name="椭圆 39"/>
              <p:cNvSpPr/>
              <p:nvPr/>
            </p:nvSpPr>
            <p:spPr>
              <a:xfrm>
                <a:off x="3177" y="5580"/>
                <a:ext cx="815" cy="816"/>
              </a:xfrm>
              <a:prstGeom prst="ellipse">
                <a:avLst/>
              </a:prstGeom>
              <a:solidFill>
                <a:srgbClr val="3F414E"/>
              </a:solidFill>
              <a:ln>
                <a:noFill/>
              </a:ln>
              <a:effectLst>
                <a:outerShdw blurRad="254000" dist="63500" dir="2700000" algn="tl" rotWithShape="0">
                  <a:srgbClr val="2D313A">
                    <a:alpha val="100000"/>
                  </a:srgbClr>
                </a:outerShdw>
              </a:effectLst>
            </p:spPr>
            <p:style>
              <a:lnRef idx="2">
                <a:srgbClr val="0FA1FF">
                  <a:shade val="50000"/>
                </a:srgbClr>
              </a:lnRef>
              <a:fillRef idx="1">
                <a:srgbClr val="0FA1FF"/>
              </a:fillRef>
              <a:effectRef idx="0">
                <a:srgbClr val="0FA1FF"/>
              </a:effectRef>
              <a:fontRef idx="minor">
                <a:srgbClr val="EEF2F9"/>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lt"/>
                </a:endParaRPr>
              </a:p>
            </p:txBody>
          </p:sp>
        </p:grpSp>
        <p:sp>
          <p:nvSpPr>
            <p:cNvPr id="41" name="文本框 40"/>
            <p:cNvSpPr txBox="1"/>
            <p:nvPr/>
          </p:nvSpPr>
          <p:spPr>
            <a:xfrm>
              <a:off x="3227" y="5723"/>
              <a:ext cx="746" cy="531"/>
            </a:xfrm>
            <a:prstGeom prst="rect">
              <a:avLst/>
            </a:prstGeom>
            <a:noFill/>
          </p:spPr>
          <p:txBody>
            <a:bodyPr wrap="square" rtlCol="0">
              <a:spAutoFit/>
            </a:bodyPr>
            <a:lstStyle/>
            <a:p>
              <a:pPr algn="ctr"/>
              <a:r>
                <a:rPr lang="en-US" altLang="zh-CN" sz="1600" spc="200" dirty="0">
                  <a:solidFill>
                    <a:schemeClr val="bg1"/>
                  </a:solidFill>
                  <a:latin typeface="+mj-ea"/>
                  <a:ea typeface="+mj-ea"/>
                </a:rPr>
                <a:t>1</a:t>
              </a:r>
            </a:p>
          </p:txBody>
        </p:sp>
      </p:grpSp>
    </p:spTree>
  </p:cSld>
  <p:clrMapOvr>
    <a:masterClrMapping/>
  </p:clrMapOvr>
  <mc:AlternateContent xmlns:mc="http://schemas.openxmlformats.org/markup-compatibility/2006" xmlns:p14="http://schemas.microsoft.com/office/powerpoint/2010/main">
    <mc:Choice Requires="p14">
      <p:transition spd="slow" advTm="15000">
        <p:cover dir="d"/>
      </p:transition>
    </mc:Choice>
    <mc:Fallback xmlns="">
      <p:transition spd="slow" advTm="15000">
        <p:cover dir="d"/>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d311b73-f9d3-4b91-b6f8-c98d9cfd796f}"/>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1004</Words>
  <Application>Microsoft Office PowerPoint</Application>
  <PresentationFormat>宽屏</PresentationFormat>
  <Paragraphs>113</Paragraphs>
  <Slides>16</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16</vt:i4>
      </vt:variant>
    </vt:vector>
  </HeadingPairs>
  <TitlesOfParts>
    <vt:vector size="23" baseType="lpstr">
      <vt:lpstr>方正俊黑简体</vt:lpstr>
      <vt:lpstr>宋体</vt:lpstr>
      <vt:lpstr>微软雅黑</vt:lpstr>
      <vt:lpstr>微软雅黑 Light</vt:lpstr>
      <vt:lpstr>Arial</vt:lpstr>
      <vt:lpstr>Office 主题</vt:lpstr>
      <vt:lpstr>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
  <cp:keywords>51PPT模板网</cp:keywords>
  <dc:description>www.51pptmoban.com</dc:description>
  <cp:lastModifiedBy/>
  <cp:revision>1429</cp:revision>
  <dcterms:created xsi:type="dcterms:W3CDTF">2018-03-01T02:03:00Z</dcterms:created>
  <dcterms:modified xsi:type="dcterms:W3CDTF">2020-03-17T12:41:10Z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y fmtid="{D5CDD505-2E9C-101B-9397-08002B2CF9AE}" pid="3" name="KSORubyTemplateID">
    <vt:lpwstr>2</vt:lpwstr>
  </property>
</Properties>
</file>