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notesSlides/notesSlide20.xml" ContentType="application/vnd.openxmlformats-officedocument.presentationml.notesSlide+xml"/>
  <Override PartName="/ppt/tags/tag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ppt/tags/tag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60" r:id="rId4"/>
    <p:sldId id="287" r:id="rId5"/>
    <p:sldId id="271" r:id="rId6"/>
    <p:sldId id="288" r:id="rId7"/>
    <p:sldId id="289" r:id="rId8"/>
    <p:sldId id="268" r:id="rId9"/>
    <p:sldId id="290" r:id="rId10"/>
    <p:sldId id="291" r:id="rId11"/>
    <p:sldId id="292" r:id="rId12"/>
    <p:sldId id="302" r:id="rId13"/>
    <p:sldId id="303" r:id="rId14"/>
    <p:sldId id="269" r:id="rId15"/>
    <p:sldId id="294" r:id="rId16"/>
    <p:sldId id="293" r:id="rId17"/>
    <p:sldId id="295" r:id="rId18"/>
    <p:sldId id="296" r:id="rId19"/>
    <p:sldId id="270" r:id="rId20"/>
    <p:sldId id="298" r:id="rId21"/>
    <p:sldId id="299" r:id="rId22"/>
    <p:sldId id="297" r:id="rId23"/>
    <p:sldId id="300" r:id="rId24"/>
    <p:sldId id="301" r:id="rId25"/>
    <p:sldId id="304" r:id="rId26"/>
    <p:sldId id="30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B0FA"/>
    <a:srgbClr val="014FB7"/>
    <a:srgbClr val="0F74FD"/>
    <a:srgbClr val="39BCEA"/>
    <a:srgbClr val="06DCAE"/>
    <a:srgbClr val="62FBDB"/>
    <a:srgbClr val="F3F3F3"/>
    <a:srgbClr val="056BFD"/>
    <a:srgbClr val="0970FD"/>
    <a:srgbClr val="CFF0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234" y="102"/>
      </p:cViewPr>
      <p:guideLst>
        <p:guide orient="horz" pos="2178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AC27F-6D0C-4A7C-91E8-B4DE6B058A83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34BCF-35D2-404F-A9C2-E23EE02D3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430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631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40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61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652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397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88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271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08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79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71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102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924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750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92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506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414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3924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032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39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47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39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15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03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52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4BCF-35D2-404F-A9C2-E23EE02D32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47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164FE"/>
            </a:gs>
            <a:gs pos="100000">
              <a:srgbClr val="63FDD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3BA09-1BBB-44E5-95B3-402DC97A4DF1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19140000">
            <a:off x="4488815" y="3351530"/>
            <a:ext cx="2534920" cy="172910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9140000">
            <a:off x="7552690" y="3756660"/>
            <a:ext cx="1825625" cy="1245235"/>
          </a:xfrm>
          <a:prstGeom prst="ellipse">
            <a:avLst/>
          </a:prstGeom>
          <a:gradFill>
            <a:gsLst>
              <a:gs pos="0">
                <a:srgbClr val="57EBEA">
                  <a:alpha val="3700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9140000">
            <a:off x="9566910" y="4639310"/>
            <a:ext cx="1325880" cy="904240"/>
          </a:xfrm>
          <a:prstGeom prst="ellipse">
            <a:avLst/>
          </a:prstGeom>
          <a:gradFill>
            <a:gsLst>
              <a:gs pos="0">
                <a:srgbClr val="57EBEA">
                  <a:alpha val="3700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9140000">
            <a:off x="1034415" y="3602990"/>
            <a:ext cx="2903855" cy="1980565"/>
          </a:xfrm>
          <a:prstGeom prst="ellipse">
            <a:avLst/>
          </a:prstGeom>
          <a:gradFill>
            <a:gsLst>
              <a:gs pos="0">
                <a:srgbClr val="57EBEA">
                  <a:alpha val="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81210" y="3187700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32925" y="2637790"/>
            <a:ext cx="440055" cy="44005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77035" y="4850130"/>
            <a:ext cx="483235" cy="48323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34560" y="5168900"/>
            <a:ext cx="278765" cy="27876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09965" y="5304155"/>
            <a:ext cx="395605" cy="39560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49040" y="3187065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677035" y="2033270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20280000">
            <a:off x="9070340" y="2137410"/>
            <a:ext cx="1999615" cy="160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20280000" flipV="1">
            <a:off x="9833610" y="2509520"/>
            <a:ext cx="792480" cy="76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20280000">
            <a:off x="701675" y="1504950"/>
            <a:ext cx="1999615" cy="160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20280000" flipV="1">
            <a:off x="2542540" y="1546225"/>
            <a:ext cx="792480" cy="76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829927" y="3396820"/>
            <a:ext cx="4457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商务汇报</a:t>
            </a:r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通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用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模板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70517" y="3932678"/>
            <a:ext cx="64401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适用于企业介绍、企业宣传、营销策划等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It is suitable for enterprise introduction, enterprise publicity, marketing planning, etc.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Heavy" panose="020B0A00000000000000" charset="-122"/>
              <a:sym typeface="+mn-ea"/>
            </a:endParaRPr>
          </a:p>
        </p:txBody>
      </p:sp>
      <p:pic>
        <p:nvPicPr>
          <p:cNvPr id="46" name="图片 45" descr="图片1"/>
          <p:cNvPicPr>
            <a:picLocks noChangeAspect="1"/>
          </p:cNvPicPr>
          <p:nvPr/>
        </p:nvPicPr>
        <p:blipFill>
          <a:blip r:embed="rId3"/>
          <a:srcRect b="2507"/>
          <a:stretch>
            <a:fillRect/>
          </a:stretch>
        </p:blipFill>
        <p:spPr>
          <a:xfrm>
            <a:off x="-1905" y="5358765"/>
            <a:ext cx="12185015" cy="1506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0179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38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创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31810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意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0166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渐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10674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变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  <p:bldP spid="16" grpId="0" animBg="1"/>
      <p:bldP spid="21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164FE"/>
            </a:gs>
            <a:gs pos="100000">
              <a:srgbClr val="63FDD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94ED4750-7F4C-406E-8C90-470AD0183B0F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21BBB54E-EA32-49D0-B8E4-DAB1F6CE46C4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08770C28-4797-4777-BD39-050E631F2F97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B168B46A-12C5-4F99-8371-215AF30E80A1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ïṣľiḑe">
            <a:extLst>
              <a:ext uri="{FF2B5EF4-FFF2-40B4-BE49-F238E27FC236}">
                <a16:creationId xmlns="" xmlns:a16="http://schemas.microsoft.com/office/drawing/2014/main" id="{83F7CD40-22C5-4275-964A-E55B8E265E3D}"/>
              </a:ext>
            </a:extLst>
          </p:cNvPr>
          <p:cNvSpPr/>
          <p:nvPr/>
        </p:nvSpPr>
        <p:spPr>
          <a:xfrm>
            <a:off x="7360868" y="4214686"/>
            <a:ext cx="1701451" cy="1718463"/>
          </a:xfrm>
          <a:prstGeom prst="ellipse">
            <a:avLst/>
          </a:prstGeom>
          <a:solidFill>
            <a:schemeClr val="accent4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ṡ1iḑé">
            <a:extLst>
              <a:ext uri="{FF2B5EF4-FFF2-40B4-BE49-F238E27FC236}">
                <a16:creationId xmlns="" xmlns:a16="http://schemas.microsoft.com/office/drawing/2014/main" id="{32AB9E13-E09E-47AB-98EC-8370AAB71AC8}"/>
              </a:ext>
            </a:extLst>
          </p:cNvPr>
          <p:cNvSpPr/>
          <p:nvPr/>
        </p:nvSpPr>
        <p:spPr>
          <a:xfrm>
            <a:off x="5524385" y="2812779"/>
            <a:ext cx="2127782" cy="2149057"/>
          </a:xfrm>
          <a:prstGeom prst="ellipse">
            <a:avLst/>
          </a:prstGeom>
          <a:solidFill>
            <a:schemeClr val="accent3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šľïḍè">
            <a:extLst>
              <a:ext uri="{FF2B5EF4-FFF2-40B4-BE49-F238E27FC236}">
                <a16:creationId xmlns="" xmlns:a16="http://schemas.microsoft.com/office/drawing/2014/main" id="{965BD4CA-4987-4F17-A26C-9E23AF7365E2}"/>
              </a:ext>
            </a:extLst>
          </p:cNvPr>
          <p:cNvSpPr/>
          <p:nvPr/>
        </p:nvSpPr>
        <p:spPr>
          <a:xfrm>
            <a:off x="2755967" y="2813505"/>
            <a:ext cx="1982992" cy="2002819"/>
          </a:xfrm>
          <a:prstGeom prst="ellipse">
            <a:avLst/>
          </a:prstGeom>
          <a:solidFill>
            <a:srgbClr val="0F74FD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ṡľiďe">
            <a:extLst>
              <a:ext uri="{FF2B5EF4-FFF2-40B4-BE49-F238E27FC236}">
                <a16:creationId xmlns="" xmlns:a16="http://schemas.microsoft.com/office/drawing/2014/main" id="{DA467C62-BF58-4BEC-9DE4-EBDC724E4D27}"/>
              </a:ext>
            </a:extLst>
          </p:cNvPr>
          <p:cNvSpPr/>
          <p:nvPr/>
        </p:nvSpPr>
        <p:spPr>
          <a:xfrm>
            <a:off x="8070417" y="2995580"/>
            <a:ext cx="2639362" cy="2665752"/>
          </a:xfrm>
          <a:prstGeom prst="ellipse">
            <a:avLst/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šļíḍe">
            <a:extLst>
              <a:ext uri="{FF2B5EF4-FFF2-40B4-BE49-F238E27FC236}">
                <a16:creationId xmlns="" xmlns:a16="http://schemas.microsoft.com/office/drawing/2014/main" id="{0543533D-1B22-42C0-AEF4-BF1FDD119246}"/>
              </a:ext>
            </a:extLst>
          </p:cNvPr>
          <p:cNvSpPr/>
          <p:nvPr/>
        </p:nvSpPr>
        <p:spPr>
          <a:xfrm>
            <a:off x="6692079" y="2995580"/>
            <a:ext cx="1802720" cy="1820744"/>
          </a:xfrm>
          <a:prstGeom prst="ellipse">
            <a:avLst/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ṧlíde">
            <a:extLst>
              <a:ext uri="{FF2B5EF4-FFF2-40B4-BE49-F238E27FC236}">
                <a16:creationId xmlns="" xmlns:a16="http://schemas.microsoft.com/office/drawing/2014/main" id="{331EF033-7189-4834-8562-E1BAE27BE965}"/>
              </a:ext>
            </a:extLst>
          </p:cNvPr>
          <p:cNvSpPr/>
          <p:nvPr/>
        </p:nvSpPr>
        <p:spPr>
          <a:xfrm>
            <a:off x="1482221" y="2813778"/>
            <a:ext cx="1802720" cy="1820744"/>
          </a:xfrm>
          <a:prstGeom prst="ellipse">
            <a:avLst/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iṥľîḓè">
            <a:extLst>
              <a:ext uri="{FF2B5EF4-FFF2-40B4-BE49-F238E27FC236}">
                <a16:creationId xmlns="" xmlns:a16="http://schemas.microsoft.com/office/drawing/2014/main" id="{3EF5EE25-798F-4441-B95D-1A35BEA1958C}"/>
              </a:ext>
            </a:extLst>
          </p:cNvPr>
          <p:cNvSpPr txBox="1"/>
          <p:nvPr/>
        </p:nvSpPr>
        <p:spPr>
          <a:xfrm>
            <a:off x="1555581" y="4042018"/>
            <a:ext cx="1656000" cy="430886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24</a:t>
            </a:r>
            <a:r>
              <a:rPr lang="en-US" sz="2400" b="1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" name="íṩḷîďé">
            <a:extLst>
              <a:ext uri="{FF2B5EF4-FFF2-40B4-BE49-F238E27FC236}">
                <a16:creationId xmlns="" xmlns:a16="http://schemas.microsoft.com/office/drawing/2014/main" id="{8B763784-20DA-4C12-A308-7DF094987E06}"/>
              </a:ext>
            </a:extLst>
          </p:cNvPr>
          <p:cNvSpPr txBox="1"/>
          <p:nvPr/>
        </p:nvSpPr>
        <p:spPr>
          <a:xfrm flipH="1">
            <a:off x="1555581" y="2975397"/>
            <a:ext cx="1656000" cy="39621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标题文本</a:t>
            </a:r>
          </a:p>
        </p:txBody>
      </p:sp>
      <p:sp>
        <p:nvSpPr>
          <p:cNvPr id="17" name="ïŝļîḍê">
            <a:extLst>
              <a:ext uri="{FF2B5EF4-FFF2-40B4-BE49-F238E27FC236}">
                <a16:creationId xmlns="" xmlns:a16="http://schemas.microsoft.com/office/drawing/2014/main" id="{941C6AFD-D813-4D69-9A44-D898C8675EEA}"/>
              </a:ext>
            </a:extLst>
          </p:cNvPr>
          <p:cNvSpPr/>
          <p:nvPr/>
        </p:nvSpPr>
        <p:spPr>
          <a:xfrm flipH="1">
            <a:off x="1555581" y="3371611"/>
            <a:ext cx="1656000" cy="670408"/>
          </a:xfrm>
          <a:prstGeom prst="rect">
            <a:avLst/>
          </a:prstGeom>
        </p:spPr>
        <p:txBody>
          <a:bodyPr wrap="square" lIns="90000" tIns="46800" rIns="9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18" name="ïṧļíďé">
            <a:extLst>
              <a:ext uri="{FF2B5EF4-FFF2-40B4-BE49-F238E27FC236}">
                <a16:creationId xmlns="" xmlns:a16="http://schemas.microsoft.com/office/drawing/2014/main" id="{04DC959F-B022-45FC-87D6-E2642170E453}"/>
              </a:ext>
            </a:extLst>
          </p:cNvPr>
          <p:cNvSpPr/>
          <p:nvPr/>
        </p:nvSpPr>
        <p:spPr>
          <a:xfrm>
            <a:off x="3485603" y="3327047"/>
            <a:ext cx="1982992" cy="2002819"/>
          </a:xfrm>
          <a:prstGeom prst="ellipse">
            <a:avLst/>
          </a:prstGeom>
          <a:solidFill>
            <a:srgbClr val="62F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íṧ1iḋê">
            <a:extLst>
              <a:ext uri="{FF2B5EF4-FFF2-40B4-BE49-F238E27FC236}">
                <a16:creationId xmlns="" xmlns:a16="http://schemas.microsoft.com/office/drawing/2014/main" id="{F49C4ABC-C569-4AEE-B594-3163DA2AAF27}"/>
              </a:ext>
            </a:extLst>
          </p:cNvPr>
          <p:cNvSpPr/>
          <p:nvPr/>
        </p:nvSpPr>
        <p:spPr>
          <a:xfrm>
            <a:off x="4981829" y="3905952"/>
            <a:ext cx="2399420" cy="2423411"/>
          </a:xfrm>
          <a:prstGeom prst="ellipse">
            <a:avLst/>
          </a:prstGeom>
          <a:solidFill>
            <a:srgbClr val="06DC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íṣḻíḓê">
            <a:extLst>
              <a:ext uri="{FF2B5EF4-FFF2-40B4-BE49-F238E27FC236}">
                <a16:creationId xmlns="" xmlns:a16="http://schemas.microsoft.com/office/drawing/2014/main" id="{D9898129-0033-46B4-AE14-A965C3B81612}"/>
              </a:ext>
            </a:extLst>
          </p:cNvPr>
          <p:cNvSpPr txBox="1"/>
          <p:nvPr/>
        </p:nvSpPr>
        <p:spPr>
          <a:xfrm>
            <a:off x="3649099" y="4646324"/>
            <a:ext cx="1656000" cy="430886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41</a:t>
            </a:r>
            <a:r>
              <a:rPr lang="en-US" sz="2400" b="1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21" name="ïśļiḓè">
            <a:extLst>
              <a:ext uri="{FF2B5EF4-FFF2-40B4-BE49-F238E27FC236}">
                <a16:creationId xmlns="" xmlns:a16="http://schemas.microsoft.com/office/drawing/2014/main" id="{BFD6F093-F6B2-41B2-BBFD-91E13C0FFCBB}"/>
              </a:ext>
            </a:extLst>
          </p:cNvPr>
          <p:cNvSpPr txBox="1"/>
          <p:nvPr/>
        </p:nvSpPr>
        <p:spPr>
          <a:xfrm flipH="1">
            <a:off x="3649099" y="3579703"/>
            <a:ext cx="1656000" cy="39621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标题文本</a:t>
            </a:r>
          </a:p>
        </p:txBody>
      </p:sp>
      <p:sp>
        <p:nvSpPr>
          <p:cNvPr id="22" name="íŝḻiḑé">
            <a:extLst>
              <a:ext uri="{FF2B5EF4-FFF2-40B4-BE49-F238E27FC236}">
                <a16:creationId xmlns="" xmlns:a16="http://schemas.microsoft.com/office/drawing/2014/main" id="{08E7EA0F-CA17-4DF3-85F7-DAFC5DFC3968}"/>
              </a:ext>
            </a:extLst>
          </p:cNvPr>
          <p:cNvSpPr/>
          <p:nvPr/>
        </p:nvSpPr>
        <p:spPr>
          <a:xfrm flipH="1">
            <a:off x="3649099" y="3975917"/>
            <a:ext cx="1656000" cy="670408"/>
          </a:xfrm>
          <a:prstGeom prst="rect">
            <a:avLst/>
          </a:prstGeom>
        </p:spPr>
        <p:txBody>
          <a:bodyPr wrap="square" lIns="90000" tIns="46800" rIns="9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23" name="íṥľíḑe">
            <a:extLst>
              <a:ext uri="{FF2B5EF4-FFF2-40B4-BE49-F238E27FC236}">
                <a16:creationId xmlns="" xmlns:a16="http://schemas.microsoft.com/office/drawing/2014/main" id="{D5FEA733-1601-4811-B850-586B245341E1}"/>
              </a:ext>
            </a:extLst>
          </p:cNvPr>
          <p:cNvSpPr txBox="1"/>
          <p:nvPr/>
        </p:nvSpPr>
        <p:spPr>
          <a:xfrm>
            <a:off x="5353539" y="5435525"/>
            <a:ext cx="1656000" cy="430886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73</a:t>
            </a:r>
            <a:r>
              <a:rPr lang="en-US" sz="2400" b="1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24" name="íŝļîḋê">
            <a:extLst>
              <a:ext uri="{FF2B5EF4-FFF2-40B4-BE49-F238E27FC236}">
                <a16:creationId xmlns="" xmlns:a16="http://schemas.microsoft.com/office/drawing/2014/main" id="{D22F6BD4-632C-47B3-91CF-247706F63B56}"/>
              </a:ext>
            </a:extLst>
          </p:cNvPr>
          <p:cNvSpPr txBox="1"/>
          <p:nvPr/>
        </p:nvSpPr>
        <p:spPr>
          <a:xfrm flipH="1">
            <a:off x="5353539" y="4368904"/>
            <a:ext cx="1656000" cy="39621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标题文本</a:t>
            </a:r>
          </a:p>
        </p:txBody>
      </p:sp>
      <p:sp>
        <p:nvSpPr>
          <p:cNvPr id="25" name="íṡlïdè">
            <a:extLst>
              <a:ext uri="{FF2B5EF4-FFF2-40B4-BE49-F238E27FC236}">
                <a16:creationId xmlns="" xmlns:a16="http://schemas.microsoft.com/office/drawing/2014/main" id="{7822B934-0E9F-4354-A94F-D2120AF24C4F}"/>
              </a:ext>
            </a:extLst>
          </p:cNvPr>
          <p:cNvSpPr/>
          <p:nvPr/>
        </p:nvSpPr>
        <p:spPr>
          <a:xfrm flipH="1">
            <a:off x="5353539" y="4765118"/>
            <a:ext cx="1656000" cy="670408"/>
          </a:xfrm>
          <a:prstGeom prst="rect">
            <a:avLst/>
          </a:prstGeom>
        </p:spPr>
        <p:txBody>
          <a:bodyPr wrap="square" lIns="90000" tIns="46800" rIns="9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26" name="îśḻîḑe">
            <a:extLst>
              <a:ext uri="{FF2B5EF4-FFF2-40B4-BE49-F238E27FC236}">
                <a16:creationId xmlns="" xmlns:a16="http://schemas.microsoft.com/office/drawing/2014/main" id="{6F6D9687-30DB-4303-BECF-7390643673C3}"/>
              </a:ext>
            </a:extLst>
          </p:cNvPr>
          <p:cNvSpPr txBox="1"/>
          <p:nvPr/>
        </p:nvSpPr>
        <p:spPr>
          <a:xfrm>
            <a:off x="6765439" y="4223820"/>
            <a:ext cx="1656000" cy="430886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35</a:t>
            </a:r>
            <a:r>
              <a:rPr lang="en-US" sz="2400" b="1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27" name="iṣ1iďè">
            <a:extLst>
              <a:ext uri="{FF2B5EF4-FFF2-40B4-BE49-F238E27FC236}">
                <a16:creationId xmlns="" xmlns:a16="http://schemas.microsoft.com/office/drawing/2014/main" id="{F85C684B-AF8C-476F-88E3-AD3E766D7B39}"/>
              </a:ext>
            </a:extLst>
          </p:cNvPr>
          <p:cNvSpPr txBox="1"/>
          <p:nvPr/>
        </p:nvSpPr>
        <p:spPr>
          <a:xfrm flipH="1">
            <a:off x="6765439" y="3157199"/>
            <a:ext cx="1656000" cy="39621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标题文本</a:t>
            </a:r>
          </a:p>
        </p:txBody>
      </p:sp>
      <p:sp>
        <p:nvSpPr>
          <p:cNvPr id="28" name="ïṡlíḑé">
            <a:extLst>
              <a:ext uri="{FF2B5EF4-FFF2-40B4-BE49-F238E27FC236}">
                <a16:creationId xmlns="" xmlns:a16="http://schemas.microsoft.com/office/drawing/2014/main" id="{C6537130-FBB1-44C1-A8F3-10EAA6FF5812}"/>
              </a:ext>
            </a:extLst>
          </p:cNvPr>
          <p:cNvSpPr/>
          <p:nvPr/>
        </p:nvSpPr>
        <p:spPr>
          <a:xfrm flipH="1">
            <a:off x="6765439" y="3553413"/>
            <a:ext cx="1656000" cy="670408"/>
          </a:xfrm>
          <a:prstGeom prst="rect">
            <a:avLst/>
          </a:prstGeom>
        </p:spPr>
        <p:txBody>
          <a:bodyPr wrap="square" lIns="90000" tIns="46800" rIns="9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29" name="íşḻîde">
            <a:extLst>
              <a:ext uri="{FF2B5EF4-FFF2-40B4-BE49-F238E27FC236}">
                <a16:creationId xmlns="" xmlns:a16="http://schemas.microsoft.com/office/drawing/2014/main" id="{8217FE11-A473-41B0-AFFF-C0FAA2EBC9CE}"/>
              </a:ext>
            </a:extLst>
          </p:cNvPr>
          <p:cNvSpPr txBox="1"/>
          <p:nvPr/>
        </p:nvSpPr>
        <p:spPr>
          <a:xfrm>
            <a:off x="8562098" y="4646324"/>
            <a:ext cx="1656000" cy="430886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8</a:t>
            </a:r>
            <a:r>
              <a:rPr lang="en-US" sz="2400" b="1" dirty="0">
                <a:solidFill>
                  <a:schemeClr val="bg1"/>
                </a:solidFill>
              </a:rPr>
              <a:t>6%</a:t>
            </a:r>
          </a:p>
        </p:txBody>
      </p:sp>
      <p:sp>
        <p:nvSpPr>
          <p:cNvPr id="30" name="í$1îḓè">
            <a:extLst>
              <a:ext uri="{FF2B5EF4-FFF2-40B4-BE49-F238E27FC236}">
                <a16:creationId xmlns="" xmlns:a16="http://schemas.microsoft.com/office/drawing/2014/main" id="{AE0816DB-E25D-4788-B48F-CD80B0EBA39F}"/>
              </a:ext>
            </a:extLst>
          </p:cNvPr>
          <p:cNvSpPr txBox="1"/>
          <p:nvPr/>
        </p:nvSpPr>
        <p:spPr>
          <a:xfrm flipH="1">
            <a:off x="8562098" y="3579703"/>
            <a:ext cx="1656000" cy="396212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标题文本</a:t>
            </a:r>
          </a:p>
        </p:txBody>
      </p:sp>
      <p:sp>
        <p:nvSpPr>
          <p:cNvPr id="31" name="iśļîḍe">
            <a:extLst>
              <a:ext uri="{FF2B5EF4-FFF2-40B4-BE49-F238E27FC236}">
                <a16:creationId xmlns="" xmlns:a16="http://schemas.microsoft.com/office/drawing/2014/main" id="{6BFCDDD7-B0C1-45E1-BD80-DFD3553E52FA}"/>
              </a:ext>
            </a:extLst>
          </p:cNvPr>
          <p:cNvSpPr/>
          <p:nvPr/>
        </p:nvSpPr>
        <p:spPr>
          <a:xfrm flipH="1">
            <a:off x="8562098" y="3975917"/>
            <a:ext cx="1656000" cy="670408"/>
          </a:xfrm>
          <a:prstGeom prst="rect">
            <a:avLst/>
          </a:prstGeom>
        </p:spPr>
        <p:txBody>
          <a:bodyPr wrap="square" lIns="90000" tIns="46800" rIns="9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32" name="îṧḻíḋê">
            <a:extLst>
              <a:ext uri="{FF2B5EF4-FFF2-40B4-BE49-F238E27FC236}">
                <a16:creationId xmlns="" xmlns:a16="http://schemas.microsoft.com/office/drawing/2014/main" id="{0D654423-A270-46DD-B632-F32924BD8BDB}"/>
              </a:ext>
            </a:extLst>
          </p:cNvPr>
          <p:cNvSpPr/>
          <p:nvPr/>
        </p:nvSpPr>
        <p:spPr>
          <a:xfrm>
            <a:off x="5131514" y="3667409"/>
            <a:ext cx="1190227" cy="1202127"/>
          </a:xfrm>
          <a:prstGeom prst="ellipse">
            <a:avLst/>
          </a:prstGeom>
          <a:solidFill>
            <a:schemeClr val="accent5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4" name="iṡlîḓé">
            <a:extLst>
              <a:ext uri="{FF2B5EF4-FFF2-40B4-BE49-F238E27FC236}">
                <a16:creationId xmlns="" xmlns:a16="http://schemas.microsoft.com/office/drawing/2014/main" id="{9F35C751-F959-4CEE-9C01-B30F85444D90}"/>
              </a:ext>
            </a:extLst>
          </p:cNvPr>
          <p:cNvGrpSpPr/>
          <p:nvPr/>
        </p:nvGrpSpPr>
        <p:grpSpPr>
          <a:xfrm>
            <a:off x="3135847" y="1630295"/>
            <a:ext cx="6704438" cy="1139838"/>
            <a:chOff x="651104" y="731347"/>
            <a:chExt cx="3361502" cy="1139838"/>
          </a:xfrm>
        </p:grpSpPr>
        <p:sp>
          <p:nvSpPr>
            <p:cNvPr id="35" name="ïṡlidè">
              <a:extLst>
                <a:ext uri="{FF2B5EF4-FFF2-40B4-BE49-F238E27FC236}">
                  <a16:creationId xmlns="" xmlns:a16="http://schemas.microsoft.com/office/drawing/2014/main" id="{A6D2C484-1F2E-4E80-BB65-662426F57F67}"/>
                </a:ext>
              </a:extLst>
            </p:cNvPr>
            <p:cNvSpPr txBox="1"/>
            <p:nvPr/>
          </p:nvSpPr>
          <p:spPr>
            <a:xfrm>
              <a:off x="651104" y="731347"/>
              <a:ext cx="3356664" cy="479002"/>
            </a:xfrm>
            <a:prstGeom prst="rect">
              <a:avLst/>
            </a:prstGeom>
            <a:noFill/>
          </p:spPr>
          <p:txBody>
            <a:bodyPr wrap="square" lIns="72000">
              <a:norm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ïṩ1iḍè">
              <a:extLst>
                <a:ext uri="{FF2B5EF4-FFF2-40B4-BE49-F238E27FC236}">
                  <a16:creationId xmlns="" xmlns:a16="http://schemas.microsoft.com/office/drawing/2014/main" id="{F6E5B0FB-6A4F-4D31-862C-B44D54B998F7}"/>
                </a:ext>
              </a:extLst>
            </p:cNvPr>
            <p:cNvSpPr/>
            <p:nvPr/>
          </p:nvSpPr>
          <p:spPr>
            <a:xfrm>
              <a:off x="655942" y="1173188"/>
              <a:ext cx="3356664" cy="697997"/>
            </a:xfrm>
            <a:prstGeom prst="rect">
              <a:avLst/>
            </a:prstGeom>
          </p:spPr>
          <p:txBody>
            <a:bodyPr wrap="square" lIns="72000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通常规则为在</a:t>
              </a:r>
              <a:r>
                <a:rPr lang="en-US" altLang="zh-CN" sz="1200" dirty="0">
                  <a:solidFill>
                    <a:schemeClr val="bg1"/>
                  </a:solidFill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</a:rPr>
                <a:t>文档下中英文各使用一种字体以保持全文档统一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34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3DC4B064-3A75-4AA4-B938-1671CF6D7684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AC0A3F77-3513-4AA7-A650-7B98E748E3C9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95A4543A-2A76-447F-B145-64C2E8763FB2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F12E1018-09EB-4BBD-8E07-52EB9A41A9F3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iṡlîḓé">
            <a:extLst>
              <a:ext uri="{FF2B5EF4-FFF2-40B4-BE49-F238E27FC236}">
                <a16:creationId xmlns="" xmlns:a16="http://schemas.microsoft.com/office/drawing/2014/main" id="{FD324107-83D1-4245-87E9-AEE3398608BB}"/>
              </a:ext>
            </a:extLst>
          </p:cNvPr>
          <p:cNvGrpSpPr/>
          <p:nvPr/>
        </p:nvGrpSpPr>
        <p:grpSpPr>
          <a:xfrm>
            <a:off x="814957" y="2040592"/>
            <a:ext cx="3744416" cy="1550059"/>
            <a:chOff x="651104" y="731346"/>
            <a:chExt cx="3356665" cy="1550059"/>
          </a:xfrm>
        </p:grpSpPr>
        <p:sp>
          <p:nvSpPr>
            <p:cNvPr id="29" name="ïṡlidè">
              <a:extLst>
                <a:ext uri="{FF2B5EF4-FFF2-40B4-BE49-F238E27FC236}">
                  <a16:creationId xmlns="" xmlns:a16="http://schemas.microsoft.com/office/drawing/2014/main" id="{26C8F73F-3401-4967-97A9-71ECB6949880}"/>
                </a:ext>
              </a:extLst>
            </p:cNvPr>
            <p:cNvSpPr txBox="1"/>
            <p:nvPr/>
          </p:nvSpPr>
          <p:spPr>
            <a:xfrm>
              <a:off x="651104" y="731346"/>
              <a:ext cx="3356664" cy="728231"/>
            </a:xfrm>
            <a:prstGeom prst="rect">
              <a:avLst/>
            </a:prstGeom>
            <a:noFill/>
          </p:spPr>
          <p:txBody>
            <a:bodyPr wrap="square" lIns="72000">
              <a:normAutofit fontScale="92500" lnSpcReduction="10000"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>
                  <a:solidFill>
                    <a:srgbClr val="333639"/>
                  </a:solidFill>
                </a:rPr>
                <a:t>此部分内容作为文字排版占位显示（建议使用主题字体）</a:t>
              </a:r>
              <a:endParaRPr lang="zh-CN" altLang="en-US" b="1" dirty="0">
                <a:solidFill>
                  <a:srgbClr val="333639"/>
                </a:solidFill>
              </a:endParaRPr>
            </a:p>
          </p:txBody>
        </p:sp>
        <p:sp>
          <p:nvSpPr>
            <p:cNvPr id="30" name="ïṩ1iḍè">
              <a:extLst>
                <a:ext uri="{FF2B5EF4-FFF2-40B4-BE49-F238E27FC236}">
                  <a16:creationId xmlns="" xmlns:a16="http://schemas.microsoft.com/office/drawing/2014/main" id="{B8D06D60-E457-4943-BD2F-A482E71818BC}"/>
                </a:ext>
              </a:extLst>
            </p:cNvPr>
            <p:cNvSpPr/>
            <p:nvPr/>
          </p:nvSpPr>
          <p:spPr>
            <a:xfrm>
              <a:off x="651105" y="1583408"/>
              <a:ext cx="3356664" cy="697997"/>
            </a:xfrm>
            <a:prstGeom prst="rect">
              <a:avLst/>
            </a:prstGeom>
          </p:spPr>
          <p:txBody>
            <a:bodyPr wrap="square" lIns="72000">
              <a:normAutofit/>
            </a:bodyPr>
            <a:lstStyle/>
            <a:p>
              <a:r>
                <a:rPr lang="zh-CN" altLang="en-US" sz="1200"/>
                <a:t>通常规则为在</a:t>
              </a:r>
              <a:r>
                <a:rPr lang="en-US" altLang="zh-CN" sz="1200"/>
                <a:t>PPT</a:t>
              </a:r>
              <a:r>
                <a:rPr lang="zh-CN" altLang="en-US" sz="1200"/>
                <a:t>文档下中英文各使用一种字体以保持全文档统一</a:t>
              </a:r>
              <a:endParaRPr lang="zh-CN" altLang="en-US" sz="1200" dirty="0"/>
            </a:p>
          </p:txBody>
        </p:sp>
      </p:grpSp>
      <p:grpSp>
        <p:nvGrpSpPr>
          <p:cNvPr id="11" name="iS1ïḓe">
            <a:extLst>
              <a:ext uri="{FF2B5EF4-FFF2-40B4-BE49-F238E27FC236}">
                <a16:creationId xmlns="" xmlns:a16="http://schemas.microsoft.com/office/drawing/2014/main" id="{DF1FA178-AC9A-4D3A-9F80-CE1C0147763B}"/>
              </a:ext>
            </a:extLst>
          </p:cNvPr>
          <p:cNvGrpSpPr/>
          <p:nvPr/>
        </p:nvGrpSpPr>
        <p:grpSpPr>
          <a:xfrm>
            <a:off x="779058" y="3856964"/>
            <a:ext cx="2642096" cy="908538"/>
            <a:chOff x="1539665" y="1921024"/>
            <a:chExt cx="2642096" cy="908538"/>
          </a:xfrm>
        </p:grpSpPr>
        <p:sp>
          <p:nvSpPr>
            <p:cNvPr id="27" name="îSļïḍe">
              <a:extLst>
                <a:ext uri="{FF2B5EF4-FFF2-40B4-BE49-F238E27FC236}">
                  <a16:creationId xmlns="" xmlns:a16="http://schemas.microsoft.com/office/drawing/2014/main" id="{175467C4-3725-4A03-B817-CC84BE87B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665" y="2272163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 （建议使用主题字体）</a:t>
              </a:r>
            </a:p>
          </p:txBody>
        </p:sp>
        <p:sp>
          <p:nvSpPr>
            <p:cNvPr id="28" name="í$ľídê">
              <a:extLst>
                <a:ext uri="{FF2B5EF4-FFF2-40B4-BE49-F238E27FC236}">
                  <a16:creationId xmlns="" xmlns:a16="http://schemas.microsoft.com/office/drawing/2014/main" id="{A66D2490-3102-4CAF-A959-DD7732CA4E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39665" y="1921024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fontScale="92500" lnSpcReduction="1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标题文本预设</a:t>
              </a:r>
            </a:p>
          </p:txBody>
        </p:sp>
      </p:grpSp>
      <p:grpSp>
        <p:nvGrpSpPr>
          <p:cNvPr id="12" name="îṣļiḍè">
            <a:extLst>
              <a:ext uri="{FF2B5EF4-FFF2-40B4-BE49-F238E27FC236}">
                <a16:creationId xmlns="" xmlns:a16="http://schemas.microsoft.com/office/drawing/2014/main" id="{4B20B226-9CE9-4C01-9FB2-FE9E705FDEA9}"/>
              </a:ext>
            </a:extLst>
          </p:cNvPr>
          <p:cNvGrpSpPr/>
          <p:nvPr/>
        </p:nvGrpSpPr>
        <p:grpSpPr>
          <a:xfrm>
            <a:off x="3118931" y="3842504"/>
            <a:ext cx="2642096" cy="908538"/>
            <a:chOff x="5239627" y="1965333"/>
            <a:chExt cx="2642096" cy="908538"/>
          </a:xfrm>
        </p:grpSpPr>
        <p:sp>
          <p:nvSpPr>
            <p:cNvPr id="25" name="ï$ḷîḓe">
              <a:extLst>
                <a:ext uri="{FF2B5EF4-FFF2-40B4-BE49-F238E27FC236}">
                  <a16:creationId xmlns="" xmlns:a16="http://schemas.microsoft.com/office/drawing/2014/main" id="{5411CD4E-8A73-4566-A12E-416528E06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627" y="2316472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26" name="îṡ1îḑê">
              <a:extLst>
                <a:ext uri="{FF2B5EF4-FFF2-40B4-BE49-F238E27FC236}">
                  <a16:creationId xmlns="" xmlns:a16="http://schemas.microsoft.com/office/drawing/2014/main" id="{6AAAA0F1-BFFC-45A6-9FB3-BE090F0A32D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239627" y="1965333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fontScale="92500" lnSpcReduction="1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标题文本预设</a:t>
              </a:r>
            </a:p>
          </p:txBody>
        </p:sp>
      </p:grpSp>
      <p:grpSp>
        <p:nvGrpSpPr>
          <p:cNvPr id="13" name="íṥľîḋê">
            <a:extLst>
              <a:ext uri="{FF2B5EF4-FFF2-40B4-BE49-F238E27FC236}">
                <a16:creationId xmlns="" xmlns:a16="http://schemas.microsoft.com/office/drawing/2014/main" id="{A0258CCF-E356-4107-8977-4E845FC63EE7}"/>
              </a:ext>
            </a:extLst>
          </p:cNvPr>
          <p:cNvGrpSpPr/>
          <p:nvPr/>
        </p:nvGrpSpPr>
        <p:grpSpPr>
          <a:xfrm>
            <a:off x="5458804" y="3853768"/>
            <a:ext cx="2642096" cy="908538"/>
            <a:chOff x="8966795" y="1906564"/>
            <a:chExt cx="2642096" cy="908538"/>
          </a:xfrm>
        </p:grpSpPr>
        <p:sp>
          <p:nvSpPr>
            <p:cNvPr id="23" name="ïş1ïḑe">
              <a:extLst>
                <a:ext uri="{FF2B5EF4-FFF2-40B4-BE49-F238E27FC236}">
                  <a16:creationId xmlns="" xmlns:a16="http://schemas.microsoft.com/office/drawing/2014/main" id="{F8A0FED5-93C0-44B8-921C-880562543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6795" y="2257703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24" name="îŝḷíde">
              <a:extLst>
                <a:ext uri="{FF2B5EF4-FFF2-40B4-BE49-F238E27FC236}">
                  <a16:creationId xmlns="" xmlns:a16="http://schemas.microsoft.com/office/drawing/2014/main" id="{9C6FA3E8-F02D-46F0-96F9-4339BB91F2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966795" y="1906564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fontScale="92500" lnSpcReduction="1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ï$líḑê">
            <a:extLst>
              <a:ext uri="{FF2B5EF4-FFF2-40B4-BE49-F238E27FC236}">
                <a16:creationId xmlns="" xmlns:a16="http://schemas.microsoft.com/office/drawing/2014/main" id="{C8352E88-1D74-47B4-9665-CBD309F484FC}"/>
              </a:ext>
            </a:extLst>
          </p:cNvPr>
          <p:cNvGrpSpPr/>
          <p:nvPr/>
        </p:nvGrpSpPr>
        <p:grpSpPr>
          <a:xfrm>
            <a:off x="779058" y="5173414"/>
            <a:ext cx="2642096" cy="908538"/>
            <a:chOff x="1539665" y="3237474"/>
            <a:chExt cx="2642096" cy="908538"/>
          </a:xfrm>
        </p:grpSpPr>
        <p:sp>
          <p:nvSpPr>
            <p:cNvPr id="21" name="ïsḻîḋè">
              <a:extLst>
                <a:ext uri="{FF2B5EF4-FFF2-40B4-BE49-F238E27FC236}">
                  <a16:creationId xmlns="" xmlns:a16="http://schemas.microsoft.com/office/drawing/2014/main" id="{957413DA-6E56-4605-8990-83E4A7E0C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665" y="3588613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22" name="ïṩľíḍê">
              <a:extLst>
                <a:ext uri="{FF2B5EF4-FFF2-40B4-BE49-F238E27FC236}">
                  <a16:creationId xmlns="" xmlns:a16="http://schemas.microsoft.com/office/drawing/2014/main" id="{538D80F2-ACF1-4A25-BCF2-16607C52D8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39665" y="3237474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fontScale="92500" lnSpcReduction="1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/>
                <a:t>标题文本预设</a:t>
              </a:r>
              <a:endParaRPr lang="zh-CN" altLang="en-US" sz="1800" b="1" dirty="0"/>
            </a:p>
          </p:txBody>
        </p:sp>
      </p:grpSp>
      <p:grpSp>
        <p:nvGrpSpPr>
          <p:cNvPr id="15" name="îśļidê">
            <a:extLst>
              <a:ext uri="{FF2B5EF4-FFF2-40B4-BE49-F238E27FC236}">
                <a16:creationId xmlns="" xmlns:a16="http://schemas.microsoft.com/office/drawing/2014/main" id="{B45B28B3-BB9D-42C8-B946-34009A959068}"/>
              </a:ext>
            </a:extLst>
          </p:cNvPr>
          <p:cNvGrpSpPr/>
          <p:nvPr/>
        </p:nvGrpSpPr>
        <p:grpSpPr>
          <a:xfrm>
            <a:off x="3118931" y="5173414"/>
            <a:ext cx="2642096" cy="908538"/>
            <a:chOff x="5239627" y="3237474"/>
            <a:chExt cx="2642096" cy="908538"/>
          </a:xfrm>
        </p:grpSpPr>
        <p:sp>
          <p:nvSpPr>
            <p:cNvPr id="19" name="í$ļiḋe">
              <a:extLst>
                <a:ext uri="{FF2B5EF4-FFF2-40B4-BE49-F238E27FC236}">
                  <a16:creationId xmlns="" xmlns:a16="http://schemas.microsoft.com/office/drawing/2014/main" id="{138C7D19-1993-4BC6-AC55-A94D38196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627" y="3588613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20" name="iSľîḓé">
              <a:extLst>
                <a:ext uri="{FF2B5EF4-FFF2-40B4-BE49-F238E27FC236}">
                  <a16:creationId xmlns="" xmlns:a16="http://schemas.microsoft.com/office/drawing/2014/main" id="{A5552B5B-C5F8-4473-9CEC-229D924BD5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239627" y="3237474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fontScale="92500" lnSpcReduction="1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/>
                <a:t>标题文本预设</a:t>
              </a:r>
              <a:endParaRPr lang="zh-CN" altLang="en-US" sz="1800" b="1" dirty="0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207FB522-C41F-4A2C-B34C-8E084272FA83}"/>
              </a:ext>
            </a:extLst>
          </p:cNvPr>
          <p:cNvCxnSpPr/>
          <p:nvPr/>
        </p:nvCxnSpPr>
        <p:spPr>
          <a:xfrm>
            <a:off x="958973" y="4900328"/>
            <a:ext cx="640871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1302046-CE39-4FF1-92EE-1A00A0B2A3A0}"/>
              </a:ext>
            </a:extLst>
          </p:cNvPr>
          <p:cNvCxnSpPr/>
          <p:nvPr/>
        </p:nvCxnSpPr>
        <p:spPr>
          <a:xfrm>
            <a:off x="2975197" y="3842504"/>
            <a:ext cx="0" cy="22394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713CA5FD-7894-42F1-B516-5C1ECDF538C0}"/>
              </a:ext>
            </a:extLst>
          </p:cNvPr>
          <p:cNvCxnSpPr/>
          <p:nvPr/>
        </p:nvCxnSpPr>
        <p:spPr>
          <a:xfrm>
            <a:off x="5351461" y="3842504"/>
            <a:ext cx="0" cy="22394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309ad3ed-b658-4fca-9a18-c7593f622c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D46084F-1B8A-4743-B145-4FC3DFCBAA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73711" y="2040592"/>
            <a:ext cx="4133008" cy="4350962"/>
            <a:chOff x="3654426" y="877888"/>
            <a:chExt cx="4846638" cy="5102225"/>
          </a:xfr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</p:grpSpPr>
        <p:sp>
          <p:nvSpPr>
            <p:cNvPr id="37" name="ïṧḷíḑé">
              <a:extLst>
                <a:ext uri="{FF2B5EF4-FFF2-40B4-BE49-F238E27FC236}">
                  <a16:creationId xmlns="" xmlns:a16="http://schemas.microsoft.com/office/drawing/2014/main" id="{B6ECEF3D-FC80-4119-BEEC-DD2A3ADDE067}"/>
                </a:ext>
              </a:extLst>
            </p:cNvPr>
            <p:cNvSpPr/>
            <p:nvPr/>
          </p:nvSpPr>
          <p:spPr bwMode="auto">
            <a:xfrm>
              <a:off x="7693026" y="4724401"/>
              <a:ext cx="808038" cy="12223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ṥļidè">
              <a:extLst>
                <a:ext uri="{FF2B5EF4-FFF2-40B4-BE49-F238E27FC236}">
                  <a16:creationId xmlns="" xmlns:a16="http://schemas.microsoft.com/office/drawing/2014/main" id="{405179E5-1D72-4763-B847-8F0995D32C5D}"/>
                </a:ext>
              </a:extLst>
            </p:cNvPr>
            <p:cNvSpPr/>
            <p:nvPr/>
          </p:nvSpPr>
          <p:spPr bwMode="auto">
            <a:xfrm>
              <a:off x="3713163" y="4773613"/>
              <a:ext cx="341313" cy="1077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şḷïḑè">
              <a:extLst>
                <a:ext uri="{FF2B5EF4-FFF2-40B4-BE49-F238E27FC236}">
                  <a16:creationId xmlns="" xmlns:a16="http://schemas.microsoft.com/office/drawing/2014/main" id="{CC7C009A-7FAC-4CA4-8A78-EA7CD717698F}"/>
                </a:ext>
              </a:extLst>
            </p:cNvPr>
            <p:cNvSpPr/>
            <p:nvPr/>
          </p:nvSpPr>
          <p:spPr bwMode="auto">
            <a:xfrm>
              <a:off x="3654426" y="3794126"/>
              <a:ext cx="458788" cy="1444625"/>
            </a:xfrm>
            <a:custGeom>
              <a:avLst/>
              <a:gdLst>
                <a:gd name="T0" fmla="*/ 133 w 289"/>
                <a:gd name="T1" fmla="*/ 910 h 910"/>
                <a:gd name="T2" fmla="*/ 0 w 289"/>
                <a:gd name="T3" fmla="*/ 5 h 910"/>
                <a:gd name="T4" fmla="*/ 17 w 289"/>
                <a:gd name="T5" fmla="*/ 0 h 910"/>
                <a:gd name="T6" fmla="*/ 135 w 289"/>
                <a:gd name="T7" fmla="*/ 812 h 910"/>
                <a:gd name="T8" fmla="*/ 272 w 289"/>
                <a:gd name="T9" fmla="*/ 40 h 910"/>
                <a:gd name="T10" fmla="*/ 289 w 289"/>
                <a:gd name="T11" fmla="*/ 44 h 910"/>
                <a:gd name="T12" fmla="*/ 133 w 289"/>
                <a:gd name="T13" fmla="*/ 91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10">
                  <a:moveTo>
                    <a:pt x="133" y="910"/>
                  </a:moveTo>
                  <a:lnTo>
                    <a:pt x="0" y="5"/>
                  </a:lnTo>
                  <a:lnTo>
                    <a:pt x="17" y="0"/>
                  </a:lnTo>
                  <a:lnTo>
                    <a:pt x="135" y="812"/>
                  </a:lnTo>
                  <a:lnTo>
                    <a:pt x="272" y="40"/>
                  </a:lnTo>
                  <a:lnTo>
                    <a:pt x="289" y="44"/>
                  </a:lnTo>
                  <a:lnTo>
                    <a:pt x="133" y="9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ľiḓè">
              <a:extLst>
                <a:ext uri="{FF2B5EF4-FFF2-40B4-BE49-F238E27FC236}">
                  <a16:creationId xmlns="" xmlns:a16="http://schemas.microsoft.com/office/drawing/2014/main" id="{AB58154C-A942-4C8D-883D-636921A03014}"/>
                </a:ext>
              </a:extLst>
            </p:cNvPr>
            <p:cNvSpPr/>
            <p:nvPr/>
          </p:nvSpPr>
          <p:spPr bwMode="auto">
            <a:xfrm>
              <a:off x="3856038" y="3646488"/>
              <a:ext cx="39688" cy="1446213"/>
            </a:xfrm>
            <a:custGeom>
              <a:avLst/>
              <a:gdLst>
                <a:gd name="T0" fmla="*/ 10 w 25"/>
                <a:gd name="T1" fmla="*/ 911 h 911"/>
                <a:gd name="T2" fmla="*/ 0 w 25"/>
                <a:gd name="T3" fmla="*/ 0 h 911"/>
                <a:gd name="T4" fmla="*/ 14 w 25"/>
                <a:gd name="T5" fmla="*/ 0 h 911"/>
                <a:gd name="T6" fmla="*/ 25 w 25"/>
                <a:gd name="T7" fmla="*/ 911 h 911"/>
                <a:gd name="T8" fmla="*/ 10 w 25"/>
                <a:gd name="T9" fmla="*/ 91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11">
                  <a:moveTo>
                    <a:pt x="10" y="911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911"/>
                  </a:lnTo>
                  <a:lnTo>
                    <a:pt x="10" y="9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šlîḓé">
              <a:extLst>
                <a:ext uri="{FF2B5EF4-FFF2-40B4-BE49-F238E27FC236}">
                  <a16:creationId xmlns="" xmlns:a16="http://schemas.microsoft.com/office/drawing/2014/main" id="{0FF977B2-2686-408D-A89A-C178914C6640}"/>
                </a:ext>
              </a:extLst>
            </p:cNvPr>
            <p:cNvSpPr/>
            <p:nvPr/>
          </p:nvSpPr>
          <p:spPr bwMode="auto">
            <a:xfrm>
              <a:off x="5927726" y="1701801"/>
              <a:ext cx="2306638" cy="1185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ṣliḍé">
              <a:extLst>
                <a:ext uri="{FF2B5EF4-FFF2-40B4-BE49-F238E27FC236}">
                  <a16:creationId xmlns="" xmlns:a16="http://schemas.microsoft.com/office/drawing/2014/main" id="{A682922B-08E1-4AC4-8FED-600882DEB754}"/>
                </a:ext>
              </a:extLst>
            </p:cNvPr>
            <p:cNvSpPr/>
            <p:nvPr/>
          </p:nvSpPr>
          <p:spPr bwMode="auto">
            <a:xfrm>
              <a:off x="7548563" y="1982788"/>
              <a:ext cx="504825" cy="454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ṥḻíḑe">
              <a:extLst>
                <a:ext uri="{FF2B5EF4-FFF2-40B4-BE49-F238E27FC236}">
                  <a16:creationId xmlns="" xmlns:a16="http://schemas.microsoft.com/office/drawing/2014/main" id="{644AF22E-EA84-45A3-A8F1-242FF84EEEDB}"/>
                </a:ext>
              </a:extLst>
            </p:cNvPr>
            <p:cNvSpPr/>
            <p:nvPr/>
          </p:nvSpPr>
          <p:spPr bwMode="auto">
            <a:xfrm>
              <a:off x="7151688" y="1982788"/>
              <a:ext cx="327025" cy="454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ḻíḓè">
              <a:extLst>
                <a:ext uri="{FF2B5EF4-FFF2-40B4-BE49-F238E27FC236}">
                  <a16:creationId xmlns="" xmlns:a16="http://schemas.microsoft.com/office/drawing/2014/main" id="{4C7ABFAF-A5A6-4080-A539-AEC847C251FE}"/>
                </a:ext>
              </a:extLst>
            </p:cNvPr>
            <p:cNvSpPr/>
            <p:nvPr/>
          </p:nvSpPr>
          <p:spPr bwMode="auto">
            <a:xfrm>
              <a:off x="6581776" y="1982788"/>
              <a:ext cx="474663" cy="727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şľîdê">
              <a:extLst>
                <a:ext uri="{FF2B5EF4-FFF2-40B4-BE49-F238E27FC236}">
                  <a16:creationId xmlns="" xmlns:a16="http://schemas.microsoft.com/office/drawing/2014/main" id="{8155D54E-E9E3-4FC4-9F8F-A0F2C31D5E33}"/>
                </a:ext>
              </a:extLst>
            </p:cNvPr>
            <p:cNvSpPr/>
            <p:nvPr/>
          </p:nvSpPr>
          <p:spPr bwMode="auto">
            <a:xfrm>
              <a:off x="7151688" y="2519363"/>
              <a:ext cx="898525" cy="26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ṧḻíďê">
              <a:extLst>
                <a:ext uri="{FF2B5EF4-FFF2-40B4-BE49-F238E27FC236}">
                  <a16:creationId xmlns="" xmlns:a16="http://schemas.microsoft.com/office/drawing/2014/main" id="{DF7179A1-E86A-4F5C-97E1-462ED84F9C60}"/>
                </a:ext>
              </a:extLst>
            </p:cNvPr>
            <p:cNvSpPr/>
            <p:nvPr/>
          </p:nvSpPr>
          <p:spPr bwMode="auto">
            <a:xfrm>
              <a:off x="7151688" y="2574926"/>
              <a:ext cx="898525" cy="26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ṡḷiḓè">
              <a:extLst>
                <a:ext uri="{FF2B5EF4-FFF2-40B4-BE49-F238E27FC236}">
                  <a16:creationId xmlns="" xmlns:a16="http://schemas.microsoft.com/office/drawing/2014/main" id="{DBC980A5-7B2B-4FC9-B873-414FD8055941}"/>
                </a:ext>
              </a:extLst>
            </p:cNvPr>
            <p:cNvSpPr/>
            <p:nvPr/>
          </p:nvSpPr>
          <p:spPr bwMode="auto">
            <a:xfrm>
              <a:off x="7151688" y="2632076"/>
              <a:ext cx="898525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ṡļïde">
              <a:extLst>
                <a:ext uri="{FF2B5EF4-FFF2-40B4-BE49-F238E27FC236}">
                  <a16:creationId xmlns="" xmlns:a16="http://schemas.microsoft.com/office/drawing/2014/main" id="{C11FDAA9-ACDC-4F26-860A-4FEE6130B6EF}"/>
                </a:ext>
              </a:extLst>
            </p:cNvPr>
            <p:cNvSpPr/>
            <p:nvPr/>
          </p:nvSpPr>
          <p:spPr bwMode="auto">
            <a:xfrm>
              <a:off x="7151688" y="2687638"/>
              <a:ext cx="898525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śļíḓê">
              <a:extLst>
                <a:ext uri="{FF2B5EF4-FFF2-40B4-BE49-F238E27FC236}">
                  <a16:creationId xmlns="" xmlns:a16="http://schemas.microsoft.com/office/drawing/2014/main" id="{BF5F2FB0-4F70-4AF0-98E7-29D199776124}"/>
                </a:ext>
              </a:extLst>
            </p:cNvPr>
            <p:cNvSpPr/>
            <p:nvPr/>
          </p:nvSpPr>
          <p:spPr bwMode="auto">
            <a:xfrm>
              <a:off x="6069013" y="1982788"/>
              <a:ext cx="419100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$1ïḑê">
              <a:extLst>
                <a:ext uri="{FF2B5EF4-FFF2-40B4-BE49-F238E27FC236}">
                  <a16:creationId xmlns="" xmlns:a16="http://schemas.microsoft.com/office/drawing/2014/main" id="{5948659E-AE25-4FF1-AC14-E17241F8E3F1}"/>
                </a:ext>
              </a:extLst>
            </p:cNvPr>
            <p:cNvSpPr/>
            <p:nvPr/>
          </p:nvSpPr>
          <p:spPr bwMode="auto">
            <a:xfrm>
              <a:off x="6069013" y="2038351"/>
              <a:ext cx="419100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ṣļídé">
              <a:extLst>
                <a:ext uri="{FF2B5EF4-FFF2-40B4-BE49-F238E27FC236}">
                  <a16:creationId xmlns="" xmlns:a16="http://schemas.microsoft.com/office/drawing/2014/main" id="{93C08DCD-607C-4743-B455-3BC575BB5325}"/>
                </a:ext>
              </a:extLst>
            </p:cNvPr>
            <p:cNvSpPr/>
            <p:nvPr/>
          </p:nvSpPr>
          <p:spPr bwMode="auto">
            <a:xfrm>
              <a:off x="6069013" y="2093913"/>
              <a:ext cx="419100" cy="26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ṩļidè">
              <a:extLst>
                <a:ext uri="{FF2B5EF4-FFF2-40B4-BE49-F238E27FC236}">
                  <a16:creationId xmlns="" xmlns:a16="http://schemas.microsoft.com/office/drawing/2014/main" id="{AEDAECBE-94D0-49DB-A4A1-DEC5EA770242}"/>
                </a:ext>
              </a:extLst>
            </p:cNvPr>
            <p:cNvSpPr/>
            <p:nvPr/>
          </p:nvSpPr>
          <p:spPr bwMode="auto">
            <a:xfrm>
              <a:off x="6069013" y="2149476"/>
              <a:ext cx="4191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ślídè">
              <a:extLst>
                <a:ext uri="{FF2B5EF4-FFF2-40B4-BE49-F238E27FC236}">
                  <a16:creationId xmlns="" xmlns:a16="http://schemas.microsoft.com/office/drawing/2014/main" id="{4231D8A7-1BA8-4400-866D-094B6A86BA33}"/>
                </a:ext>
              </a:extLst>
            </p:cNvPr>
            <p:cNvSpPr/>
            <p:nvPr/>
          </p:nvSpPr>
          <p:spPr bwMode="auto">
            <a:xfrm>
              <a:off x="6234113" y="1774826"/>
              <a:ext cx="1643063" cy="74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sḻíḋé">
              <a:extLst>
                <a:ext uri="{FF2B5EF4-FFF2-40B4-BE49-F238E27FC236}">
                  <a16:creationId xmlns="" xmlns:a16="http://schemas.microsoft.com/office/drawing/2014/main" id="{473D7478-6834-4A5F-A842-CD05ED6BE422}"/>
                </a:ext>
              </a:extLst>
            </p:cNvPr>
            <p:cNvSpPr/>
            <p:nvPr/>
          </p:nvSpPr>
          <p:spPr bwMode="auto">
            <a:xfrm>
              <a:off x="7943851" y="1774826"/>
              <a:ext cx="227013" cy="74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ṧ1iďé">
              <a:extLst>
                <a:ext uri="{FF2B5EF4-FFF2-40B4-BE49-F238E27FC236}">
                  <a16:creationId xmlns="" xmlns:a16="http://schemas.microsoft.com/office/drawing/2014/main" id="{A4E5D57A-2C44-4F37-9553-69087EEED8A1}"/>
                </a:ext>
              </a:extLst>
            </p:cNvPr>
            <p:cNvSpPr/>
            <p:nvPr/>
          </p:nvSpPr>
          <p:spPr bwMode="auto">
            <a:xfrm>
              <a:off x="6145213" y="1787526"/>
              <a:ext cx="53975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ṡḷiḓe">
              <a:extLst>
                <a:ext uri="{FF2B5EF4-FFF2-40B4-BE49-F238E27FC236}">
                  <a16:creationId xmlns="" xmlns:a16="http://schemas.microsoft.com/office/drawing/2014/main" id="{6883AD98-90B4-48C0-8BDA-69BD47B52833}"/>
                </a:ext>
              </a:extLst>
            </p:cNvPr>
            <p:cNvSpPr/>
            <p:nvPr/>
          </p:nvSpPr>
          <p:spPr bwMode="auto">
            <a:xfrm>
              <a:off x="6069013" y="1787526"/>
              <a:ext cx="53975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ṧliḋé">
              <a:extLst>
                <a:ext uri="{FF2B5EF4-FFF2-40B4-BE49-F238E27FC236}">
                  <a16:creationId xmlns="" xmlns:a16="http://schemas.microsoft.com/office/drawing/2014/main" id="{333E0F12-A15B-42B5-A3D5-B0246FDA4CDC}"/>
                </a:ext>
              </a:extLst>
            </p:cNvPr>
            <p:cNvSpPr/>
            <p:nvPr/>
          </p:nvSpPr>
          <p:spPr bwMode="auto">
            <a:xfrm>
              <a:off x="5994401" y="1787526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ṡlidè">
              <a:extLst>
                <a:ext uri="{FF2B5EF4-FFF2-40B4-BE49-F238E27FC236}">
                  <a16:creationId xmlns="" xmlns:a16="http://schemas.microsoft.com/office/drawing/2014/main" id="{AE140B2B-3B55-4414-9274-3F09AFD7637E}"/>
                </a:ext>
              </a:extLst>
            </p:cNvPr>
            <p:cNvSpPr/>
            <p:nvPr/>
          </p:nvSpPr>
          <p:spPr bwMode="auto">
            <a:xfrm>
              <a:off x="4651376" y="2271713"/>
              <a:ext cx="2306638" cy="11906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1îdè">
              <a:extLst>
                <a:ext uri="{FF2B5EF4-FFF2-40B4-BE49-F238E27FC236}">
                  <a16:creationId xmlns="" xmlns:a16="http://schemas.microsoft.com/office/drawing/2014/main" id="{BB878D5A-A756-4C5E-9CF8-8CBE99610129}"/>
                </a:ext>
              </a:extLst>
            </p:cNvPr>
            <p:cNvSpPr/>
            <p:nvPr/>
          </p:nvSpPr>
          <p:spPr bwMode="auto">
            <a:xfrm>
              <a:off x="5875338" y="2614613"/>
              <a:ext cx="900113" cy="3762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şľïdè">
              <a:extLst>
                <a:ext uri="{FF2B5EF4-FFF2-40B4-BE49-F238E27FC236}">
                  <a16:creationId xmlns="" xmlns:a16="http://schemas.microsoft.com/office/drawing/2014/main" id="{C32F2EDB-A15C-41A0-BF06-23096CFAA495}"/>
                </a:ext>
              </a:extLst>
            </p:cNvPr>
            <p:cNvSpPr/>
            <p:nvPr/>
          </p:nvSpPr>
          <p:spPr bwMode="auto">
            <a:xfrm>
              <a:off x="4819651" y="2598738"/>
              <a:ext cx="458788" cy="4778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ṥļïḍé">
              <a:extLst>
                <a:ext uri="{FF2B5EF4-FFF2-40B4-BE49-F238E27FC236}">
                  <a16:creationId xmlns="" xmlns:a16="http://schemas.microsoft.com/office/drawing/2014/main" id="{09EE60A4-C1DC-4433-9BB9-169551377FEF}"/>
                </a:ext>
              </a:extLst>
            </p:cNvPr>
            <p:cNvSpPr/>
            <p:nvPr/>
          </p:nvSpPr>
          <p:spPr bwMode="auto">
            <a:xfrm>
              <a:off x="5349876" y="2598738"/>
              <a:ext cx="458788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$ľiḑè">
              <a:extLst>
                <a:ext uri="{FF2B5EF4-FFF2-40B4-BE49-F238E27FC236}">
                  <a16:creationId xmlns="" xmlns:a16="http://schemas.microsoft.com/office/drawing/2014/main" id="{9E34615B-ABD0-4009-AC78-D445665FB9E4}"/>
                </a:ext>
              </a:extLst>
            </p:cNvPr>
            <p:cNvSpPr/>
            <p:nvPr/>
          </p:nvSpPr>
          <p:spPr bwMode="auto">
            <a:xfrm>
              <a:off x="4826001" y="3178176"/>
              <a:ext cx="982663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ŝḷíḓê">
              <a:extLst>
                <a:ext uri="{FF2B5EF4-FFF2-40B4-BE49-F238E27FC236}">
                  <a16:creationId xmlns="" xmlns:a16="http://schemas.microsoft.com/office/drawing/2014/main" id="{75FA835A-4B6C-4DA7-BCFD-19BF2BC409A3}"/>
                </a:ext>
              </a:extLst>
            </p:cNvPr>
            <p:cNvSpPr/>
            <p:nvPr/>
          </p:nvSpPr>
          <p:spPr bwMode="auto">
            <a:xfrm>
              <a:off x="5875338" y="3076576"/>
              <a:ext cx="896938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Sļîḑê">
              <a:extLst>
                <a:ext uri="{FF2B5EF4-FFF2-40B4-BE49-F238E27FC236}">
                  <a16:creationId xmlns="" xmlns:a16="http://schemas.microsoft.com/office/drawing/2014/main" id="{3FA7CE22-31E1-48DD-9E67-2AF6B5F3E9C3}"/>
                </a:ext>
              </a:extLst>
            </p:cNvPr>
            <p:cNvSpPr/>
            <p:nvPr/>
          </p:nvSpPr>
          <p:spPr bwMode="auto">
            <a:xfrm>
              <a:off x="5875338" y="3132138"/>
              <a:ext cx="896938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şlídê">
              <a:extLst>
                <a:ext uri="{FF2B5EF4-FFF2-40B4-BE49-F238E27FC236}">
                  <a16:creationId xmlns="" xmlns:a16="http://schemas.microsoft.com/office/drawing/2014/main" id="{4FCF6361-D5CD-4EB1-9946-0FF79C1F9045}"/>
                </a:ext>
              </a:extLst>
            </p:cNvPr>
            <p:cNvSpPr/>
            <p:nvPr/>
          </p:nvSpPr>
          <p:spPr bwMode="auto">
            <a:xfrm>
              <a:off x="5875338" y="3187701"/>
              <a:ext cx="896938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šļiḑé">
              <a:extLst>
                <a:ext uri="{FF2B5EF4-FFF2-40B4-BE49-F238E27FC236}">
                  <a16:creationId xmlns="" xmlns:a16="http://schemas.microsoft.com/office/drawing/2014/main" id="{871DD3CF-F8BE-4AEC-B261-1CDA89F3A222}"/>
                </a:ext>
              </a:extLst>
            </p:cNvPr>
            <p:cNvSpPr/>
            <p:nvPr/>
          </p:nvSpPr>
          <p:spPr bwMode="auto">
            <a:xfrm>
              <a:off x="5875338" y="3241676"/>
              <a:ext cx="896938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ṥḻíḓê">
              <a:extLst>
                <a:ext uri="{FF2B5EF4-FFF2-40B4-BE49-F238E27FC236}">
                  <a16:creationId xmlns="" xmlns:a16="http://schemas.microsoft.com/office/drawing/2014/main" id="{E6DA6CFF-C019-4B62-8734-69D468AD9D19}"/>
                </a:ext>
              </a:extLst>
            </p:cNvPr>
            <p:cNvSpPr/>
            <p:nvPr/>
          </p:nvSpPr>
          <p:spPr bwMode="auto">
            <a:xfrm>
              <a:off x="5349876" y="2779713"/>
              <a:ext cx="458788" cy="26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ṩľîḓè">
              <a:extLst>
                <a:ext uri="{FF2B5EF4-FFF2-40B4-BE49-F238E27FC236}">
                  <a16:creationId xmlns="" xmlns:a16="http://schemas.microsoft.com/office/drawing/2014/main" id="{864413A0-FB37-44C4-B428-E6A8A6E1B1E9}"/>
                </a:ext>
              </a:extLst>
            </p:cNvPr>
            <p:cNvSpPr/>
            <p:nvPr/>
          </p:nvSpPr>
          <p:spPr bwMode="auto">
            <a:xfrm>
              <a:off x="5349876" y="2835276"/>
              <a:ext cx="458788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ṩ1íḍe">
              <a:extLst>
                <a:ext uri="{FF2B5EF4-FFF2-40B4-BE49-F238E27FC236}">
                  <a16:creationId xmlns="" xmlns:a16="http://schemas.microsoft.com/office/drawing/2014/main" id="{119A6A8C-0F08-45B3-8443-959F80D4AFCD}"/>
                </a:ext>
              </a:extLst>
            </p:cNvPr>
            <p:cNvSpPr/>
            <p:nvPr/>
          </p:nvSpPr>
          <p:spPr bwMode="auto">
            <a:xfrm>
              <a:off x="5349876" y="2892426"/>
              <a:ext cx="458788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šḻïḋé">
              <a:extLst>
                <a:ext uri="{FF2B5EF4-FFF2-40B4-BE49-F238E27FC236}">
                  <a16:creationId xmlns="" xmlns:a16="http://schemas.microsoft.com/office/drawing/2014/main" id="{5538AECA-ADF4-4CDD-9DA6-557D1DB6922D}"/>
                </a:ext>
              </a:extLst>
            </p:cNvPr>
            <p:cNvSpPr/>
            <p:nvPr/>
          </p:nvSpPr>
          <p:spPr bwMode="auto">
            <a:xfrm>
              <a:off x="5349876" y="2944813"/>
              <a:ext cx="458788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s1îḋê">
              <a:extLst>
                <a:ext uri="{FF2B5EF4-FFF2-40B4-BE49-F238E27FC236}">
                  <a16:creationId xmlns="" xmlns:a16="http://schemas.microsoft.com/office/drawing/2014/main" id="{53F5750B-7F7C-4A6D-90B4-9755DC65B616}"/>
                </a:ext>
              </a:extLst>
            </p:cNvPr>
            <p:cNvSpPr/>
            <p:nvPr/>
          </p:nvSpPr>
          <p:spPr bwMode="auto">
            <a:xfrm>
              <a:off x="4957763" y="2344738"/>
              <a:ext cx="1643063" cy="76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1iḍè">
              <a:extLst>
                <a:ext uri="{FF2B5EF4-FFF2-40B4-BE49-F238E27FC236}">
                  <a16:creationId xmlns="" xmlns:a16="http://schemas.microsoft.com/office/drawing/2014/main" id="{578D81B4-E268-4F90-B7CA-5715C733F2FA}"/>
                </a:ext>
              </a:extLst>
            </p:cNvPr>
            <p:cNvSpPr/>
            <p:nvPr/>
          </p:nvSpPr>
          <p:spPr bwMode="auto">
            <a:xfrm>
              <a:off x="6667501" y="2344738"/>
              <a:ext cx="227013" cy="76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Slîḑe">
              <a:extLst>
                <a:ext uri="{FF2B5EF4-FFF2-40B4-BE49-F238E27FC236}">
                  <a16:creationId xmlns="" xmlns:a16="http://schemas.microsoft.com/office/drawing/2014/main" id="{3D87F777-11B7-4BED-B4A8-2A6E4808950E}"/>
                </a:ext>
              </a:extLst>
            </p:cNvPr>
            <p:cNvSpPr/>
            <p:nvPr/>
          </p:nvSpPr>
          <p:spPr bwMode="auto">
            <a:xfrm>
              <a:off x="4868863" y="2357438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Slïḓé">
              <a:extLst>
                <a:ext uri="{FF2B5EF4-FFF2-40B4-BE49-F238E27FC236}">
                  <a16:creationId xmlns="" xmlns:a16="http://schemas.microsoft.com/office/drawing/2014/main" id="{3B8A946E-4D39-4D01-B4D6-A3EB7B04A454}"/>
                </a:ext>
              </a:extLst>
            </p:cNvPr>
            <p:cNvSpPr/>
            <p:nvPr/>
          </p:nvSpPr>
          <p:spPr bwMode="auto">
            <a:xfrm>
              <a:off x="4792663" y="2357438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śľíḍé">
              <a:extLst>
                <a:ext uri="{FF2B5EF4-FFF2-40B4-BE49-F238E27FC236}">
                  <a16:creationId xmlns="" xmlns:a16="http://schemas.microsoft.com/office/drawing/2014/main" id="{A88DBF8B-E771-411A-9A3C-20F0656BA22A}"/>
                </a:ext>
              </a:extLst>
            </p:cNvPr>
            <p:cNvSpPr/>
            <p:nvPr/>
          </p:nvSpPr>
          <p:spPr bwMode="auto">
            <a:xfrm>
              <a:off x="4716463" y="2357438"/>
              <a:ext cx="53975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lídé">
              <a:extLst>
                <a:ext uri="{FF2B5EF4-FFF2-40B4-BE49-F238E27FC236}">
                  <a16:creationId xmlns="" xmlns:a16="http://schemas.microsoft.com/office/drawing/2014/main" id="{ACFE377D-AB53-4C5A-ABAB-E0301A91CA5B}"/>
                </a:ext>
              </a:extLst>
            </p:cNvPr>
            <p:cNvSpPr/>
            <p:nvPr/>
          </p:nvSpPr>
          <p:spPr bwMode="auto">
            <a:xfrm>
              <a:off x="6927851" y="4332288"/>
              <a:ext cx="563563" cy="220663"/>
            </a:xfrm>
            <a:custGeom>
              <a:avLst/>
              <a:gdLst>
                <a:gd name="T0" fmla="*/ 355 w 355"/>
                <a:gd name="T1" fmla="*/ 66 h 139"/>
                <a:gd name="T2" fmla="*/ 237 w 355"/>
                <a:gd name="T3" fmla="*/ 122 h 139"/>
                <a:gd name="T4" fmla="*/ 0 w 355"/>
                <a:gd name="T5" fmla="*/ 139 h 139"/>
                <a:gd name="T6" fmla="*/ 0 w 355"/>
                <a:gd name="T7" fmla="*/ 110 h 139"/>
                <a:gd name="T8" fmla="*/ 214 w 355"/>
                <a:gd name="T9" fmla="*/ 66 h 139"/>
                <a:gd name="T10" fmla="*/ 347 w 355"/>
                <a:gd name="T11" fmla="*/ 0 h 139"/>
                <a:gd name="T12" fmla="*/ 355 w 355"/>
                <a:gd name="T13" fmla="*/ 6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139">
                  <a:moveTo>
                    <a:pt x="355" y="66"/>
                  </a:moveTo>
                  <a:lnTo>
                    <a:pt x="237" y="122"/>
                  </a:lnTo>
                  <a:lnTo>
                    <a:pt x="0" y="139"/>
                  </a:lnTo>
                  <a:lnTo>
                    <a:pt x="0" y="110"/>
                  </a:lnTo>
                  <a:lnTo>
                    <a:pt x="214" y="66"/>
                  </a:lnTo>
                  <a:lnTo>
                    <a:pt x="347" y="0"/>
                  </a:lnTo>
                  <a:lnTo>
                    <a:pt x="355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ṡ1îďé">
              <a:extLst>
                <a:ext uri="{FF2B5EF4-FFF2-40B4-BE49-F238E27FC236}">
                  <a16:creationId xmlns="" xmlns:a16="http://schemas.microsoft.com/office/drawing/2014/main" id="{E61D96D3-8095-43B7-A0B3-33098EE4DDAE}"/>
                </a:ext>
              </a:extLst>
            </p:cNvPr>
            <p:cNvSpPr/>
            <p:nvPr/>
          </p:nvSpPr>
          <p:spPr bwMode="auto">
            <a:xfrm>
              <a:off x="7439026" y="3705226"/>
              <a:ext cx="412750" cy="431800"/>
            </a:xfrm>
            <a:custGeom>
              <a:avLst/>
              <a:gdLst>
                <a:gd name="T0" fmla="*/ 0 w 125"/>
                <a:gd name="T1" fmla="*/ 48 h 131"/>
                <a:gd name="T2" fmla="*/ 92 w 125"/>
                <a:gd name="T3" fmla="*/ 20 h 131"/>
                <a:gd name="T4" fmla="*/ 91 w 125"/>
                <a:gd name="T5" fmla="*/ 106 h 131"/>
                <a:gd name="T6" fmla="*/ 89 w 125"/>
                <a:gd name="T7" fmla="*/ 125 h 131"/>
                <a:gd name="T8" fmla="*/ 67 w 125"/>
                <a:gd name="T9" fmla="*/ 123 h 131"/>
                <a:gd name="T10" fmla="*/ 0 w 125"/>
                <a:gd name="T11" fmla="*/ 4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31">
                  <a:moveTo>
                    <a:pt x="0" y="48"/>
                  </a:moveTo>
                  <a:cubicBezTo>
                    <a:pt x="19" y="0"/>
                    <a:pt x="68" y="1"/>
                    <a:pt x="92" y="20"/>
                  </a:cubicBezTo>
                  <a:cubicBezTo>
                    <a:pt x="107" y="31"/>
                    <a:pt x="125" y="70"/>
                    <a:pt x="91" y="106"/>
                  </a:cubicBezTo>
                  <a:cubicBezTo>
                    <a:pt x="91" y="106"/>
                    <a:pt x="82" y="114"/>
                    <a:pt x="89" y="125"/>
                  </a:cubicBezTo>
                  <a:cubicBezTo>
                    <a:pt x="89" y="125"/>
                    <a:pt x="75" y="131"/>
                    <a:pt x="67" y="123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ṩ1ïḍè">
              <a:extLst>
                <a:ext uri="{FF2B5EF4-FFF2-40B4-BE49-F238E27FC236}">
                  <a16:creationId xmlns="" xmlns:a16="http://schemas.microsoft.com/office/drawing/2014/main" id="{3992F70A-72C3-4BF6-A395-D114B4B382ED}"/>
                </a:ext>
              </a:extLst>
            </p:cNvPr>
            <p:cNvSpPr/>
            <p:nvPr/>
          </p:nvSpPr>
          <p:spPr bwMode="auto">
            <a:xfrm>
              <a:off x="6950076" y="5172076"/>
              <a:ext cx="195263" cy="646113"/>
            </a:xfrm>
            <a:custGeom>
              <a:avLst/>
              <a:gdLst>
                <a:gd name="T0" fmla="*/ 123 w 123"/>
                <a:gd name="T1" fmla="*/ 0 h 407"/>
                <a:gd name="T2" fmla="*/ 52 w 123"/>
                <a:gd name="T3" fmla="*/ 407 h 407"/>
                <a:gd name="T4" fmla="*/ 0 w 123"/>
                <a:gd name="T5" fmla="*/ 407 h 407"/>
                <a:gd name="T6" fmla="*/ 25 w 123"/>
                <a:gd name="T7" fmla="*/ 15 h 407"/>
                <a:gd name="T8" fmla="*/ 123 w 123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7">
                  <a:moveTo>
                    <a:pt x="123" y="0"/>
                  </a:moveTo>
                  <a:lnTo>
                    <a:pt x="52" y="407"/>
                  </a:lnTo>
                  <a:lnTo>
                    <a:pt x="0" y="407"/>
                  </a:lnTo>
                  <a:lnTo>
                    <a:pt x="25" y="15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šľîḍe">
              <a:extLst>
                <a:ext uri="{FF2B5EF4-FFF2-40B4-BE49-F238E27FC236}">
                  <a16:creationId xmlns="" xmlns:a16="http://schemas.microsoft.com/office/drawing/2014/main" id="{EF5D61A2-E91D-4677-ADC0-94B5010979D8}"/>
                </a:ext>
              </a:extLst>
            </p:cNvPr>
            <p:cNvSpPr/>
            <p:nvPr/>
          </p:nvSpPr>
          <p:spPr bwMode="auto">
            <a:xfrm>
              <a:off x="6964363" y="5172076"/>
              <a:ext cx="180975" cy="409575"/>
            </a:xfrm>
            <a:custGeom>
              <a:avLst/>
              <a:gdLst>
                <a:gd name="T0" fmla="*/ 16 w 114"/>
                <a:gd name="T1" fmla="*/ 15 h 258"/>
                <a:gd name="T2" fmla="*/ 114 w 114"/>
                <a:gd name="T3" fmla="*/ 0 h 258"/>
                <a:gd name="T4" fmla="*/ 68 w 114"/>
                <a:gd name="T5" fmla="*/ 258 h 258"/>
                <a:gd name="T6" fmla="*/ 0 w 114"/>
                <a:gd name="T7" fmla="*/ 258 h 258"/>
                <a:gd name="T8" fmla="*/ 16 w 114"/>
                <a:gd name="T9" fmla="*/ 1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58">
                  <a:moveTo>
                    <a:pt x="16" y="15"/>
                  </a:moveTo>
                  <a:lnTo>
                    <a:pt x="114" y="0"/>
                  </a:lnTo>
                  <a:lnTo>
                    <a:pt x="68" y="258"/>
                  </a:lnTo>
                  <a:lnTo>
                    <a:pt x="0" y="258"/>
                  </a:lnTo>
                  <a:lnTo>
                    <a:pt x="16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ṥľíďe">
              <a:extLst>
                <a:ext uri="{FF2B5EF4-FFF2-40B4-BE49-F238E27FC236}">
                  <a16:creationId xmlns="" xmlns:a16="http://schemas.microsoft.com/office/drawing/2014/main" id="{641E46A1-0957-4E13-87E0-0B6ABBC29C10}"/>
                </a:ext>
              </a:extLst>
            </p:cNvPr>
            <p:cNvSpPr/>
            <p:nvPr/>
          </p:nvSpPr>
          <p:spPr bwMode="auto">
            <a:xfrm>
              <a:off x="7439026" y="3863976"/>
              <a:ext cx="234950" cy="273050"/>
            </a:xfrm>
            <a:custGeom>
              <a:avLst/>
              <a:gdLst>
                <a:gd name="T0" fmla="*/ 67 w 71"/>
                <a:gd name="T1" fmla="*/ 75 h 83"/>
                <a:gd name="T2" fmla="*/ 26 w 71"/>
                <a:gd name="T3" fmla="*/ 83 h 83"/>
                <a:gd name="T4" fmla="*/ 12 w 71"/>
                <a:gd name="T5" fmla="*/ 60 h 83"/>
                <a:gd name="T6" fmla="*/ 3 w 71"/>
                <a:gd name="T7" fmla="*/ 57 h 83"/>
                <a:gd name="T8" fmla="*/ 7 w 71"/>
                <a:gd name="T9" fmla="*/ 46 h 83"/>
                <a:gd name="T10" fmla="*/ 0 w 71"/>
                <a:gd name="T11" fmla="*/ 0 h 83"/>
                <a:gd name="T12" fmla="*/ 43 w 71"/>
                <a:gd name="T13" fmla="*/ 3 h 83"/>
                <a:gd name="T14" fmla="*/ 49 w 71"/>
                <a:gd name="T15" fmla="*/ 25 h 83"/>
                <a:gd name="T16" fmla="*/ 55 w 71"/>
                <a:gd name="T17" fmla="*/ 25 h 83"/>
                <a:gd name="T18" fmla="*/ 65 w 71"/>
                <a:gd name="T19" fmla="*/ 14 h 83"/>
                <a:gd name="T20" fmla="*/ 64 w 71"/>
                <a:gd name="T21" fmla="*/ 32 h 83"/>
                <a:gd name="T22" fmla="*/ 70 w 71"/>
                <a:gd name="T23" fmla="*/ 46 h 83"/>
                <a:gd name="T24" fmla="*/ 67 w 71"/>
                <a:gd name="T25" fmla="*/ 7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83">
                  <a:moveTo>
                    <a:pt x="67" y="75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60" y="11"/>
                    <a:pt x="65" y="14"/>
                  </a:cubicBezTo>
                  <a:cubicBezTo>
                    <a:pt x="71" y="17"/>
                    <a:pt x="69" y="25"/>
                    <a:pt x="64" y="32"/>
                  </a:cubicBezTo>
                  <a:cubicBezTo>
                    <a:pt x="70" y="46"/>
                    <a:pt x="70" y="46"/>
                    <a:pt x="70" y="46"/>
                  </a:cubicBezTo>
                  <a:lnTo>
                    <a:pt x="67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$ļíḍè">
              <a:extLst>
                <a:ext uri="{FF2B5EF4-FFF2-40B4-BE49-F238E27FC236}">
                  <a16:creationId xmlns="" xmlns:a16="http://schemas.microsoft.com/office/drawing/2014/main" id="{1616F1DC-4D88-4DF1-8093-92106C3FCA74}"/>
                </a:ext>
              </a:extLst>
            </p:cNvPr>
            <p:cNvSpPr/>
            <p:nvPr/>
          </p:nvSpPr>
          <p:spPr bwMode="auto">
            <a:xfrm>
              <a:off x="7570788" y="4105276"/>
              <a:ext cx="115888" cy="168275"/>
            </a:xfrm>
            <a:custGeom>
              <a:avLst/>
              <a:gdLst>
                <a:gd name="T0" fmla="*/ 73 w 73"/>
                <a:gd name="T1" fmla="*/ 95 h 106"/>
                <a:gd name="T2" fmla="*/ 19 w 73"/>
                <a:gd name="T3" fmla="*/ 106 h 106"/>
                <a:gd name="T4" fmla="*/ 0 w 73"/>
                <a:gd name="T5" fmla="*/ 10 h 106"/>
                <a:gd name="T6" fmla="*/ 54 w 73"/>
                <a:gd name="T7" fmla="*/ 0 h 106"/>
                <a:gd name="T8" fmla="*/ 73 w 73"/>
                <a:gd name="T9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06">
                  <a:moveTo>
                    <a:pt x="73" y="95"/>
                  </a:moveTo>
                  <a:lnTo>
                    <a:pt x="19" y="106"/>
                  </a:lnTo>
                  <a:lnTo>
                    <a:pt x="0" y="10"/>
                  </a:lnTo>
                  <a:lnTo>
                    <a:pt x="54" y="0"/>
                  </a:lnTo>
                  <a:lnTo>
                    <a:pt x="73" y="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ŝḻîďe">
              <a:extLst>
                <a:ext uri="{FF2B5EF4-FFF2-40B4-BE49-F238E27FC236}">
                  <a16:creationId xmlns="" xmlns:a16="http://schemas.microsoft.com/office/drawing/2014/main" id="{171E8710-EB62-4CEB-ACD8-37EE9A4B1285}"/>
                </a:ext>
              </a:extLst>
            </p:cNvPr>
            <p:cNvSpPr/>
            <p:nvPr/>
          </p:nvSpPr>
          <p:spPr bwMode="auto">
            <a:xfrm>
              <a:off x="7573963" y="4111626"/>
              <a:ext cx="88900" cy="25400"/>
            </a:xfrm>
            <a:custGeom>
              <a:avLst/>
              <a:gdLst>
                <a:gd name="T0" fmla="*/ 56 w 56"/>
                <a:gd name="T1" fmla="*/ 16 h 16"/>
                <a:gd name="T2" fmla="*/ 0 w 56"/>
                <a:gd name="T3" fmla="*/ 14 h 16"/>
                <a:gd name="T4" fmla="*/ 0 w 56"/>
                <a:gd name="T5" fmla="*/ 10 h 16"/>
                <a:gd name="T6" fmla="*/ 54 w 56"/>
                <a:gd name="T7" fmla="*/ 0 h 16"/>
                <a:gd name="T8" fmla="*/ 56 w 5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6">
                  <a:moveTo>
                    <a:pt x="56" y="16"/>
                  </a:moveTo>
                  <a:lnTo>
                    <a:pt x="0" y="14"/>
                  </a:lnTo>
                  <a:lnTo>
                    <a:pt x="0" y="10"/>
                  </a:lnTo>
                  <a:lnTo>
                    <a:pt x="54" y="0"/>
                  </a:lnTo>
                  <a:lnTo>
                    <a:pt x="5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ṧ1îḍè">
              <a:extLst>
                <a:ext uri="{FF2B5EF4-FFF2-40B4-BE49-F238E27FC236}">
                  <a16:creationId xmlns="" xmlns:a16="http://schemas.microsoft.com/office/drawing/2014/main" id="{97920141-C9B2-4EF2-BB24-71121B1F8BB8}"/>
                </a:ext>
              </a:extLst>
            </p:cNvPr>
            <p:cNvSpPr/>
            <p:nvPr/>
          </p:nvSpPr>
          <p:spPr bwMode="auto">
            <a:xfrm>
              <a:off x="6927851" y="4170363"/>
              <a:ext cx="946150" cy="695325"/>
            </a:xfrm>
            <a:custGeom>
              <a:avLst/>
              <a:gdLst>
                <a:gd name="T0" fmla="*/ 520 w 596"/>
                <a:gd name="T1" fmla="*/ 0 h 438"/>
                <a:gd name="T2" fmla="*/ 596 w 596"/>
                <a:gd name="T3" fmla="*/ 438 h 438"/>
                <a:gd name="T4" fmla="*/ 411 w 596"/>
                <a:gd name="T5" fmla="*/ 424 h 438"/>
                <a:gd name="T6" fmla="*/ 335 w 596"/>
                <a:gd name="T7" fmla="*/ 143 h 438"/>
                <a:gd name="T8" fmla="*/ 224 w 596"/>
                <a:gd name="T9" fmla="*/ 206 h 438"/>
                <a:gd name="T10" fmla="*/ 0 w 596"/>
                <a:gd name="T11" fmla="*/ 224 h 438"/>
                <a:gd name="T12" fmla="*/ 0 w 596"/>
                <a:gd name="T13" fmla="*/ 191 h 438"/>
                <a:gd name="T14" fmla="*/ 195 w 596"/>
                <a:gd name="T15" fmla="*/ 139 h 438"/>
                <a:gd name="T16" fmla="*/ 335 w 596"/>
                <a:gd name="T17" fmla="*/ 23 h 438"/>
                <a:gd name="T18" fmla="*/ 520 w 596"/>
                <a:gd name="T1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6" h="438">
                  <a:moveTo>
                    <a:pt x="520" y="0"/>
                  </a:moveTo>
                  <a:lnTo>
                    <a:pt x="596" y="438"/>
                  </a:lnTo>
                  <a:lnTo>
                    <a:pt x="411" y="424"/>
                  </a:lnTo>
                  <a:lnTo>
                    <a:pt x="335" y="143"/>
                  </a:lnTo>
                  <a:lnTo>
                    <a:pt x="224" y="206"/>
                  </a:lnTo>
                  <a:lnTo>
                    <a:pt x="0" y="224"/>
                  </a:lnTo>
                  <a:lnTo>
                    <a:pt x="0" y="191"/>
                  </a:lnTo>
                  <a:lnTo>
                    <a:pt x="195" y="139"/>
                  </a:lnTo>
                  <a:lnTo>
                    <a:pt x="335" y="2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ḷiḓé">
              <a:extLst>
                <a:ext uri="{FF2B5EF4-FFF2-40B4-BE49-F238E27FC236}">
                  <a16:creationId xmlns="" xmlns:a16="http://schemas.microsoft.com/office/drawing/2014/main" id="{985E35F3-29C0-470B-A9D0-57A1F87D0487}"/>
                </a:ext>
              </a:extLst>
            </p:cNvPr>
            <p:cNvSpPr/>
            <p:nvPr/>
          </p:nvSpPr>
          <p:spPr bwMode="auto">
            <a:xfrm>
              <a:off x="6742113" y="4843463"/>
              <a:ext cx="1198563" cy="984250"/>
            </a:xfrm>
            <a:custGeom>
              <a:avLst/>
              <a:gdLst>
                <a:gd name="T0" fmla="*/ 343 w 363"/>
                <a:gd name="T1" fmla="*/ 7 h 299"/>
                <a:gd name="T2" fmla="*/ 290 w 363"/>
                <a:gd name="T3" fmla="*/ 96 h 299"/>
                <a:gd name="T4" fmla="*/ 127 w 363"/>
                <a:gd name="T5" fmla="*/ 94 h 299"/>
                <a:gd name="T6" fmla="*/ 23 w 363"/>
                <a:gd name="T7" fmla="*/ 299 h 299"/>
                <a:gd name="T8" fmla="*/ 0 w 363"/>
                <a:gd name="T9" fmla="*/ 289 h 299"/>
                <a:gd name="T10" fmla="*/ 92 w 363"/>
                <a:gd name="T11" fmla="*/ 40 h 299"/>
                <a:gd name="T12" fmla="*/ 254 w 363"/>
                <a:gd name="T1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99">
                  <a:moveTo>
                    <a:pt x="343" y="7"/>
                  </a:moveTo>
                  <a:cubicBezTo>
                    <a:pt x="343" y="7"/>
                    <a:pt x="363" y="95"/>
                    <a:pt x="290" y="96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23" y="299"/>
                    <a:pt x="23" y="299"/>
                    <a:pt x="23" y="29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ļidé">
              <a:extLst>
                <a:ext uri="{FF2B5EF4-FFF2-40B4-BE49-F238E27FC236}">
                  <a16:creationId xmlns="" xmlns:a16="http://schemas.microsoft.com/office/drawing/2014/main" id="{2132B6FE-3D12-456B-AFBA-31CC689B86A5}"/>
                </a:ext>
              </a:extLst>
            </p:cNvPr>
            <p:cNvSpPr/>
            <p:nvPr/>
          </p:nvSpPr>
          <p:spPr bwMode="auto">
            <a:xfrm>
              <a:off x="6845301" y="4843463"/>
              <a:ext cx="1095375" cy="723900"/>
            </a:xfrm>
            <a:custGeom>
              <a:avLst/>
              <a:gdLst>
                <a:gd name="T0" fmla="*/ 96 w 332"/>
                <a:gd name="T1" fmla="*/ 94 h 220"/>
                <a:gd name="T2" fmla="*/ 259 w 332"/>
                <a:gd name="T3" fmla="*/ 96 h 220"/>
                <a:gd name="T4" fmla="*/ 312 w 332"/>
                <a:gd name="T5" fmla="*/ 7 h 220"/>
                <a:gd name="T6" fmla="*/ 223 w 332"/>
                <a:gd name="T7" fmla="*/ 0 h 220"/>
                <a:gd name="T8" fmla="*/ 61 w 332"/>
                <a:gd name="T9" fmla="*/ 40 h 220"/>
                <a:gd name="T10" fmla="*/ 0 w 332"/>
                <a:gd name="T11" fmla="*/ 204 h 220"/>
                <a:gd name="T12" fmla="*/ 32 w 332"/>
                <a:gd name="T13" fmla="*/ 220 h 220"/>
                <a:gd name="T14" fmla="*/ 96 w 332"/>
                <a:gd name="T15" fmla="*/ 9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20">
                  <a:moveTo>
                    <a:pt x="96" y="94"/>
                  </a:moveTo>
                  <a:cubicBezTo>
                    <a:pt x="259" y="96"/>
                    <a:pt x="259" y="96"/>
                    <a:pt x="259" y="96"/>
                  </a:cubicBezTo>
                  <a:cubicBezTo>
                    <a:pt x="332" y="95"/>
                    <a:pt x="312" y="7"/>
                    <a:pt x="312" y="7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32" y="220"/>
                    <a:pt x="32" y="220"/>
                    <a:pt x="32" y="220"/>
                  </a:cubicBezTo>
                  <a:lnTo>
                    <a:pt x="96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ṩľiḍé">
              <a:extLst>
                <a:ext uri="{FF2B5EF4-FFF2-40B4-BE49-F238E27FC236}">
                  <a16:creationId xmlns="" xmlns:a16="http://schemas.microsoft.com/office/drawing/2014/main" id="{1D08D155-99CB-4904-AA0B-9B65212400D1}"/>
                </a:ext>
              </a:extLst>
            </p:cNvPr>
            <p:cNvSpPr/>
            <p:nvPr/>
          </p:nvSpPr>
          <p:spPr bwMode="auto">
            <a:xfrm>
              <a:off x="6792913" y="5818188"/>
              <a:ext cx="239713" cy="122238"/>
            </a:xfrm>
            <a:custGeom>
              <a:avLst/>
              <a:gdLst>
                <a:gd name="T0" fmla="*/ 73 w 73"/>
                <a:gd name="T1" fmla="*/ 0 h 37"/>
                <a:gd name="T2" fmla="*/ 73 w 73"/>
                <a:gd name="T3" fmla="*/ 37 h 37"/>
                <a:gd name="T4" fmla="*/ 67 w 73"/>
                <a:gd name="T5" fmla="*/ 37 h 37"/>
                <a:gd name="T6" fmla="*/ 63 w 73"/>
                <a:gd name="T7" fmla="*/ 21 h 37"/>
                <a:gd name="T8" fmla="*/ 54 w 73"/>
                <a:gd name="T9" fmla="*/ 37 h 37"/>
                <a:gd name="T10" fmla="*/ 0 w 73"/>
                <a:gd name="T11" fmla="*/ 37 h 37"/>
                <a:gd name="T12" fmla="*/ 48 w 73"/>
                <a:gd name="T13" fmla="*/ 0 h 37"/>
                <a:gd name="T14" fmla="*/ 73 w 7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7">
                  <a:moveTo>
                    <a:pt x="73" y="0"/>
                  </a:moveTo>
                  <a:cubicBezTo>
                    <a:pt x="73" y="37"/>
                    <a:pt x="73" y="37"/>
                    <a:pt x="73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32" y="32"/>
                    <a:pt x="48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s1îďê">
              <a:extLst>
                <a:ext uri="{FF2B5EF4-FFF2-40B4-BE49-F238E27FC236}">
                  <a16:creationId xmlns="" xmlns:a16="http://schemas.microsoft.com/office/drawing/2014/main" id="{724092A8-F7EF-4612-A856-F46BE1452F14}"/>
                </a:ext>
              </a:extLst>
            </p:cNvPr>
            <p:cNvSpPr/>
            <p:nvPr/>
          </p:nvSpPr>
          <p:spPr bwMode="auto">
            <a:xfrm>
              <a:off x="6548438" y="5795963"/>
              <a:ext cx="269875" cy="144463"/>
            </a:xfrm>
            <a:custGeom>
              <a:avLst/>
              <a:gdLst>
                <a:gd name="T0" fmla="*/ 82 w 82"/>
                <a:gd name="T1" fmla="*/ 10 h 44"/>
                <a:gd name="T2" fmla="*/ 67 w 82"/>
                <a:gd name="T3" fmla="*/ 44 h 44"/>
                <a:gd name="T4" fmla="*/ 62 w 82"/>
                <a:gd name="T5" fmla="*/ 42 h 44"/>
                <a:gd name="T6" fmla="*/ 65 w 82"/>
                <a:gd name="T7" fmla="*/ 26 h 44"/>
                <a:gd name="T8" fmla="*/ 50 w 82"/>
                <a:gd name="T9" fmla="*/ 37 h 44"/>
                <a:gd name="T10" fmla="*/ 0 w 82"/>
                <a:gd name="T11" fmla="*/ 15 h 44"/>
                <a:gd name="T12" fmla="*/ 59 w 82"/>
                <a:gd name="T13" fmla="*/ 0 h 44"/>
                <a:gd name="T14" fmla="*/ 82 w 82"/>
                <a:gd name="T15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4">
                  <a:moveTo>
                    <a:pt x="82" y="10"/>
                  </a:moveTo>
                  <a:cubicBezTo>
                    <a:pt x="67" y="44"/>
                    <a:pt x="67" y="44"/>
                    <a:pt x="67" y="4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32" y="23"/>
                    <a:pt x="59" y="0"/>
                  </a:cubicBezTo>
                  <a:lnTo>
                    <a:pt x="8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s1iḓé">
              <a:extLst>
                <a:ext uri="{FF2B5EF4-FFF2-40B4-BE49-F238E27FC236}">
                  <a16:creationId xmlns="" xmlns:a16="http://schemas.microsoft.com/office/drawing/2014/main" id="{E11415CA-E740-4000-B45C-8056A7298499}"/>
                </a:ext>
              </a:extLst>
            </p:cNvPr>
            <p:cNvSpPr/>
            <p:nvPr/>
          </p:nvSpPr>
          <p:spPr bwMode="auto">
            <a:xfrm>
              <a:off x="6792913" y="4473576"/>
              <a:ext cx="134938" cy="52388"/>
            </a:xfrm>
            <a:custGeom>
              <a:avLst/>
              <a:gdLst>
                <a:gd name="T0" fmla="*/ 41 w 41"/>
                <a:gd name="T1" fmla="*/ 16 h 16"/>
                <a:gd name="T2" fmla="*/ 41 w 41"/>
                <a:gd name="T3" fmla="*/ 0 h 16"/>
                <a:gd name="T4" fmla="*/ 0 w 41"/>
                <a:gd name="T5" fmla="*/ 16 h 16"/>
                <a:gd name="T6" fmla="*/ 41 w 4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">
                  <a:moveTo>
                    <a:pt x="41" y="16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11" y="0"/>
                    <a:pt x="0" y="16"/>
                  </a:cubicBezTo>
                  <a:lnTo>
                    <a:pt x="41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ṣ1iḓe">
              <a:extLst>
                <a:ext uri="{FF2B5EF4-FFF2-40B4-BE49-F238E27FC236}">
                  <a16:creationId xmlns="" xmlns:a16="http://schemas.microsoft.com/office/drawing/2014/main" id="{CD95A069-227C-4FC3-A3A0-08CFC58C284F}"/>
                </a:ext>
              </a:extLst>
            </p:cNvPr>
            <p:cNvSpPr/>
            <p:nvPr/>
          </p:nvSpPr>
          <p:spPr bwMode="auto">
            <a:xfrm>
              <a:off x="4703763" y="4387851"/>
              <a:ext cx="566738" cy="217488"/>
            </a:xfrm>
            <a:custGeom>
              <a:avLst/>
              <a:gdLst>
                <a:gd name="T0" fmla="*/ 0 w 357"/>
                <a:gd name="T1" fmla="*/ 62 h 137"/>
                <a:gd name="T2" fmla="*/ 123 w 357"/>
                <a:gd name="T3" fmla="*/ 137 h 137"/>
                <a:gd name="T4" fmla="*/ 357 w 357"/>
                <a:gd name="T5" fmla="*/ 106 h 137"/>
                <a:gd name="T6" fmla="*/ 357 w 357"/>
                <a:gd name="T7" fmla="*/ 75 h 137"/>
                <a:gd name="T8" fmla="*/ 121 w 357"/>
                <a:gd name="T9" fmla="*/ 62 h 137"/>
                <a:gd name="T10" fmla="*/ 0 w 357"/>
                <a:gd name="T11" fmla="*/ 0 h 137"/>
                <a:gd name="T12" fmla="*/ 0 w 357"/>
                <a:gd name="T13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7">
                  <a:moveTo>
                    <a:pt x="0" y="62"/>
                  </a:moveTo>
                  <a:lnTo>
                    <a:pt x="123" y="137"/>
                  </a:lnTo>
                  <a:lnTo>
                    <a:pt x="357" y="106"/>
                  </a:lnTo>
                  <a:lnTo>
                    <a:pt x="357" y="75"/>
                  </a:lnTo>
                  <a:lnTo>
                    <a:pt x="121" y="62"/>
                  </a:lnTo>
                  <a:lnTo>
                    <a:pt x="0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sļïďè">
              <a:extLst>
                <a:ext uri="{FF2B5EF4-FFF2-40B4-BE49-F238E27FC236}">
                  <a16:creationId xmlns="" xmlns:a16="http://schemas.microsoft.com/office/drawing/2014/main" id="{6D7704EA-D4C1-44B0-9F1B-62EEC8EEFD2C}"/>
                </a:ext>
              </a:extLst>
            </p:cNvPr>
            <p:cNvSpPr/>
            <p:nvPr/>
          </p:nvSpPr>
          <p:spPr bwMode="auto">
            <a:xfrm>
              <a:off x="4465638" y="3698876"/>
              <a:ext cx="400050" cy="349250"/>
            </a:xfrm>
            <a:custGeom>
              <a:avLst/>
              <a:gdLst>
                <a:gd name="T0" fmla="*/ 100 w 121"/>
                <a:gd name="T1" fmla="*/ 51 h 106"/>
                <a:gd name="T2" fmla="*/ 16 w 121"/>
                <a:gd name="T3" fmla="*/ 106 h 106"/>
                <a:gd name="T4" fmla="*/ 0 w 121"/>
                <a:gd name="T5" fmla="*/ 42 h 106"/>
                <a:gd name="T6" fmla="*/ 10 w 121"/>
                <a:gd name="T7" fmla="*/ 42 h 106"/>
                <a:gd name="T8" fmla="*/ 35 w 121"/>
                <a:gd name="T9" fmla="*/ 13 h 106"/>
                <a:gd name="T10" fmla="*/ 100 w 121"/>
                <a:gd name="T11" fmla="*/ 0 h 106"/>
                <a:gd name="T12" fmla="*/ 100 w 121"/>
                <a:gd name="T13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06">
                  <a:moveTo>
                    <a:pt x="100" y="51"/>
                  </a:moveTo>
                  <a:cubicBezTo>
                    <a:pt x="16" y="106"/>
                    <a:pt x="16" y="106"/>
                    <a:pt x="16" y="10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9" y="23"/>
                    <a:pt x="35" y="13"/>
                  </a:cubicBezTo>
                  <a:cubicBezTo>
                    <a:pt x="64" y="2"/>
                    <a:pt x="85" y="23"/>
                    <a:pt x="100" y="0"/>
                  </a:cubicBezTo>
                  <a:cubicBezTo>
                    <a:pt x="100" y="0"/>
                    <a:pt x="121" y="25"/>
                    <a:pt x="100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ṧļíḍè">
              <a:extLst>
                <a:ext uri="{FF2B5EF4-FFF2-40B4-BE49-F238E27FC236}">
                  <a16:creationId xmlns="" xmlns:a16="http://schemas.microsoft.com/office/drawing/2014/main" id="{AB701B90-3B24-4175-9CFB-80AE0825EE9B}"/>
                </a:ext>
              </a:extLst>
            </p:cNvPr>
            <p:cNvSpPr/>
            <p:nvPr/>
          </p:nvSpPr>
          <p:spPr bwMode="auto">
            <a:xfrm>
              <a:off x="5367338" y="4473576"/>
              <a:ext cx="134938" cy="52388"/>
            </a:xfrm>
            <a:custGeom>
              <a:avLst/>
              <a:gdLst>
                <a:gd name="T0" fmla="*/ 0 w 41"/>
                <a:gd name="T1" fmla="*/ 16 h 16"/>
                <a:gd name="T2" fmla="*/ 0 w 41"/>
                <a:gd name="T3" fmla="*/ 0 h 16"/>
                <a:gd name="T4" fmla="*/ 41 w 41"/>
                <a:gd name="T5" fmla="*/ 16 h 16"/>
                <a:gd name="T6" fmla="*/ 0 w 4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6">
                  <a:moveTo>
                    <a:pt x="0" y="1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1" y="0"/>
                    <a:pt x="41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šľíḍè">
              <a:extLst>
                <a:ext uri="{FF2B5EF4-FFF2-40B4-BE49-F238E27FC236}">
                  <a16:creationId xmlns="" xmlns:a16="http://schemas.microsoft.com/office/drawing/2014/main" id="{F44237F0-6FDC-4809-8111-51D8C4493EA3}"/>
                </a:ext>
              </a:extLst>
            </p:cNvPr>
            <p:cNvSpPr/>
            <p:nvPr/>
          </p:nvSpPr>
          <p:spPr bwMode="auto">
            <a:xfrm>
              <a:off x="4235451" y="4892676"/>
              <a:ext cx="1141413" cy="1004888"/>
            </a:xfrm>
            <a:custGeom>
              <a:avLst/>
              <a:gdLst>
                <a:gd name="T0" fmla="*/ 0 w 346"/>
                <a:gd name="T1" fmla="*/ 44 h 305"/>
                <a:gd name="T2" fmla="*/ 46 w 346"/>
                <a:gd name="T3" fmla="*/ 81 h 305"/>
                <a:gd name="T4" fmla="*/ 238 w 346"/>
                <a:gd name="T5" fmla="*/ 73 h 305"/>
                <a:gd name="T6" fmla="*/ 317 w 346"/>
                <a:gd name="T7" fmla="*/ 305 h 305"/>
                <a:gd name="T8" fmla="*/ 346 w 346"/>
                <a:gd name="T9" fmla="*/ 305 h 305"/>
                <a:gd name="T10" fmla="*/ 272 w 346"/>
                <a:gd name="T11" fmla="*/ 13 h 305"/>
                <a:gd name="T12" fmla="*/ 105 w 346"/>
                <a:gd name="T13" fmla="*/ 0 h 305"/>
                <a:gd name="T14" fmla="*/ 44 w 346"/>
                <a:gd name="T15" fmla="*/ 9 h 305"/>
                <a:gd name="T16" fmla="*/ 0 w 346"/>
                <a:gd name="T17" fmla="*/ 4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305">
                  <a:moveTo>
                    <a:pt x="0" y="44"/>
                  </a:moveTo>
                  <a:cubicBezTo>
                    <a:pt x="0" y="44"/>
                    <a:pt x="19" y="79"/>
                    <a:pt x="46" y="81"/>
                  </a:cubicBezTo>
                  <a:cubicBezTo>
                    <a:pt x="72" y="83"/>
                    <a:pt x="238" y="73"/>
                    <a:pt x="238" y="73"/>
                  </a:cubicBezTo>
                  <a:cubicBezTo>
                    <a:pt x="317" y="305"/>
                    <a:pt x="317" y="305"/>
                    <a:pt x="317" y="305"/>
                  </a:cubicBezTo>
                  <a:cubicBezTo>
                    <a:pt x="346" y="305"/>
                    <a:pt x="346" y="305"/>
                    <a:pt x="346" y="305"/>
                  </a:cubicBezTo>
                  <a:cubicBezTo>
                    <a:pt x="272" y="13"/>
                    <a:pt x="272" y="13"/>
                    <a:pt x="272" y="13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Sḻiḓé">
              <a:extLst>
                <a:ext uri="{FF2B5EF4-FFF2-40B4-BE49-F238E27FC236}">
                  <a16:creationId xmlns="" xmlns:a16="http://schemas.microsoft.com/office/drawing/2014/main" id="{C054FCE3-6A93-49DA-8455-6DCB922949A8}"/>
                </a:ext>
              </a:extLst>
            </p:cNvPr>
            <p:cNvSpPr/>
            <p:nvPr/>
          </p:nvSpPr>
          <p:spPr bwMode="auto">
            <a:xfrm>
              <a:off x="4360863" y="4813301"/>
              <a:ext cx="939800" cy="1084263"/>
            </a:xfrm>
            <a:custGeom>
              <a:avLst/>
              <a:gdLst>
                <a:gd name="T0" fmla="*/ 195 w 592"/>
                <a:gd name="T1" fmla="*/ 33 h 683"/>
                <a:gd name="T2" fmla="*/ 549 w 592"/>
                <a:gd name="T3" fmla="*/ 50 h 683"/>
                <a:gd name="T4" fmla="*/ 592 w 592"/>
                <a:gd name="T5" fmla="*/ 87 h 683"/>
                <a:gd name="T6" fmla="*/ 503 w 592"/>
                <a:gd name="T7" fmla="*/ 683 h 683"/>
                <a:gd name="T8" fmla="*/ 440 w 592"/>
                <a:gd name="T9" fmla="*/ 683 h 683"/>
                <a:gd name="T10" fmla="*/ 447 w 592"/>
                <a:gd name="T11" fmla="*/ 147 h 683"/>
                <a:gd name="T12" fmla="*/ 29 w 592"/>
                <a:gd name="T13" fmla="*/ 160 h 683"/>
                <a:gd name="T14" fmla="*/ 0 w 592"/>
                <a:gd name="T15" fmla="*/ 112 h 683"/>
                <a:gd name="T16" fmla="*/ 125 w 592"/>
                <a:gd name="T17" fmla="*/ 0 h 683"/>
                <a:gd name="T18" fmla="*/ 195 w 592"/>
                <a:gd name="T19" fmla="*/ 3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683">
                  <a:moveTo>
                    <a:pt x="195" y="33"/>
                  </a:moveTo>
                  <a:lnTo>
                    <a:pt x="549" y="50"/>
                  </a:lnTo>
                  <a:lnTo>
                    <a:pt x="592" y="87"/>
                  </a:lnTo>
                  <a:lnTo>
                    <a:pt x="503" y="683"/>
                  </a:lnTo>
                  <a:lnTo>
                    <a:pt x="440" y="683"/>
                  </a:lnTo>
                  <a:lnTo>
                    <a:pt x="447" y="147"/>
                  </a:lnTo>
                  <a:lnTo>
                    <a:pt x="29" y="160"/>
                  </a:lnTo>
                  <a:lnTo>
                    <a:pt x="0" y="112"/>
                  </a:lnTo>
                  <a:lnTo>
                    <a:pt x="125" y="0"/>
                  </a:lnTo>
                  <a:lnTo>
                    <a:pt x="195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$lïdè">
              <a:extLst>
                <a:ext uri="{FF2B5EF4-FFF2-40B4-BE49-F238E27FC236}">
                  <a16:creationId xmlns="" xmlns:a16="http://schemas.microsoft.com/office/drawing/2014/main" id="{2F9E49FF-FCA4-4AE8-9E7E-F6D81C6AE718}"/>
                </a:ext>
              </a:extLst>
            </p:cNvPr>
            <p:cNvSpPr/>
            <p:nvPr/>
          </p:nvSpPr>
          <p:spPr bwMode="auto">
            <a:xfrm>
              <a:off x="4511676" y="3867151"/>
              <a:ext cx="284163" cy="273050"/>
            </a:xfrm>
            <a:custGeom>
              <a:avLst/>
              <a:gdLst>
                <a:gd name="T0" fmla="*/ 0 w 86"/>
                <a:gd name="T1" fmla="*/ 71 h 83"/>
                <a:gd name="T2" fmla="*/ 58 w 86"/>
                <a:gd name="T3" fmla="*/ 83 h 83"/>
                <a:gd name="T4" fmla="*/ 70 w 86"/>
                <a:gd name="T5" fmla="*/ 54 h 83"/>
                <a:gd name="T6" fmla="*/ 80 w 86"/>
                <a:gd name="T7" fmla="*/ 56 h 83"/>
                <a:gd name="T8" fmla="*/ 86 w 86"/>
                <a:gd name="T9" fmla="*/ 0 h 83"/>
                <a:gd name="T10" fmla="*/ 33 w 86"/>
                <a:gd name="T11" fmla="*/ 4 h 83"/>
                <a:gd name="T12" fmla="*/ 29 w 86"/>
                <a:gd name="T13" fmla="*/ 25 h 83"/>
                <a:gd name="T14" fmla="*/ 23 w 86"/>
                <a:gd name="T15" fmla="*/ 24 h 83"/>
                <a:gd name="T16" fmla="*/ 13 w 86"/>
                <a:gd name="T17" fmla="*/ 10 h 83"/>
                <a:gd name="T18" fmla="*/ 10 w 86"/>
                <a:gd name="T19" fmla="*/ 33 h 83"/>
                <a:gd name="T20" fmla="*/ 2 w 86"/>
                <a:gd name="T21" fmla="*/ 55 h 83"/>
                <a:gd name="T22" fmla="*/ 0 w 86"/>
                <a:gd name="T23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3">
                  <a:moveTo>
                    <a:pt x="0" y="71"/>
                  </a:moveTo>
                  <a:cubicBezTo>
                    <a:pt x="58" y="83"/>
                    <a:pt x="58" y="83"/>
                    <a:pt x="58" y="83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2" y="7"/>
                    <a:pt x="13" y="10"/>
                  </a:cubicBezTo>
                  <a:cubicBezTo>
                    <a:pt x="8" y="13"/>
                    <a:pt x="5" y="27"/>
                    <a:pt x="10" y="33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0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$ḷíďe">
              <a:extLst>
                <a:ext uri="{FF2B5EF4-FFF2-40B4-BE49-F238E27FC236}">
                  <a16:creationId xmlns="" xmlns:a16="http://schemas.microsoft.com/office/drawing/2014/main" id="{19E19E2A-5F7C-4AA5-AF16-A40A7BA7BD0E}"/>
                </a:ext>
              </a:extLst>
            </p:cNvPr>
            <p:cNvSpPr/>
            <p:nvPr/>
          </p:nvSpPr>
          <p:spPr bwMode="auto">
            <a:xfrm>
              <a:off x="4529138" y="4090988"/>
              <a:ext cx="131763" cy="168275"/>
            </a:xfrm>
            <a:custGeom>
              <a:avLst/>
              <a:gdLst>
                <a:gd name="T0" fmla="*/ 0 w 83"/>
                <a:gd name="T1" fmla="*/ 92 h 106"/>
                <a:gd name="T2" fmla="*/ 64 w 83"/>
                <a:gd name="T3" fmla="*/ 106 h 106"/>
                <a:gd name="T4" fmla="*/ 83 w 83"/>
                <a:gd name="T5" fmla="*/ 13 h 106"/>
                <a:gd name="T6" fmla="*/ 21 w 83"/>
                <a:gd name="T7" fmla="*/ 0 h 106"/>
                <a:gd name="T8" fmla="*/ 0 w 83"/>
                <a:gd name="T9" fmla="*/ 9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6">
                  <a:moveTo>
                    <a:pt x="0" y="92"/>
                  </a:moveTo>
                  <a:lnTo>
                    <a:pt x="64" y="106"/>
                  </a:lnTo>
                  <a:lnTo>
                    <a:pt x="83" y="13"/>
                  </a:lnTo>
                  <a:lnTo>
                    <a:pt x="21" y="0"/>
                  </a:lnTo>
                  <a:lnTo>
                    <a:pt x="0" y="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slïḓe">
              <a:extLst>
                <a:ext uri="{FF2B5EF4-FFF2-40B4-BE49-F238E27FC236}">
                  <a16:creationId xmlns="" xmlns:a16="http://schemas.microsoft.com/office/drawing/2014/main" id="{9CDA5C65-F3C9-40DA-9C38-3D3DE22C38DD}"/>
                </a:ext>
              </a:extLst>
            </p:cNvPr>
            <p:cNvSpPr/>
            <p:nvPr/>
          </p:nvSpPr>
          <p:spPr bwMode="auto">
            <a:xfrm>
              <a:off x="4551363" y="4111626"/>
              <a:ext cx="106363" cy="22225"/>
            </a:xfrm>
            <a:custGeom>
              <a:avLst/>
              <a:gdLst>
                <a:gd name="T0" fmla="*/ 0 w 67"/>
                <a:gd name="T1" fmla="*/ 14 h 14"/>
                <a:gd name="T2" fmla="*/ 67 w 67"/>
                <a:gd name="T3" fmla="*/ 12 h 14"/>
                <a:gd name="T4" fmla="*/ 2 w 67"/>
                <a:gd name="T5" fmla="*/ 0 h 14"/>
                <a:gd name="T6" fmla="*/ 0 w 6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4">
                  <a:moveTo>
                    <a:pt x="0" y="14"/>
                  </a:moveTo>
                  <a:lnTo>
                    <a:pt x="67" y="12"/>
                  </a:lnTo>
                  <a:lnTo>
                    <a:pt x="2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şļîḍê">
              <a:extLst>
                <a:ext uri="{FF2B5EF4-FFF2-40B4-BE49-F238E27FC236}">
                  <a16:creationId xmlns="" xmlns:a16="http://schemas.microsoft.com/office/drawing/2014/main" id="{97E4A464-D502-45E1-9BDC-BCDE87D77E7C}"/>
                </a:ext>
              </a:extLst>
            </p:cNvPr>
            <p:cNvSpPr/>
            <p:nvPr/>
          </p:nvSpPr>
          <p:spPr bwMode="auto">
            <a:xfrm>
              <a:off x="4235451" y="4170363"/>
              <a:ext cx="1131888" cy="866775"/>
            </a:xfrm>
            <a:custGeom>
              <a:avLst/>
              <a:gdLst>
                <a:gd name="T0" fmla="*/ 135 w 713"/>
                <a:gd name="T1" fmla="*/ 0 h 546"/>
                <a:gd name="T2" fmla="*/ 0 w 713"/>
                <a:gd name="T3" fmla="*/ 546 h 546"/>
                <a:gd name="T4" fmla="*/ 0 w 713"/>
                <a:gd name="T5" fmla="*/ 546 h 546"/>
                <a:gd name="T6" fmla="*/ 274 w 713"/>
                <a:gd name="T7" fmla="*/ 438 h 546"/>
                <a:gd name="T8" fmla="*/ 312 w 713"/>
                <a:gd name="T9" fmla="*/ 175 h 546"/>
                <a:gd name="T10" fmla="*/ 428 w 713"/>
                <a:gd name="T11" fmla="*/ 249 h 546"/>
                <a:gd name="T12" fmla="*/ 713 w 713"/>
                <a:gd name="T13" fmla="*/ 224 h 546"/>
                <a:gd name="T14" fmla="*/ 713 w 713"/>
                <a:gd name="T15" fmla="*/ 191 h 546"/>
                <a:gd name="T16" fmla="*/ 463 w 713"/>
                <a:gd name="T17" fmla="*/ 154 h 546"/>
                <a:gd name="T18" fmla="*/ 312 w 713"/>
                <a:gd name="T19" fmla="*/ 31 h 546"/>
                <a:gd name="T20" fmla="*/ 135 w 713"/>
                <a:gd name="T2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3" h="546">
                  <a:moveTo>
                    <a:pt x="135" y="0"/>
                  </a:moveTo>
                  <a:lnTo>
                    <a:pt x="0" y="546"/>
                  </a:lnTo>
                  <a:lnTo>
                    <a:pt x="0" y="546"/>
                  </a:lnTo>
                  <a:lnTo>
                    <a:pt x="274" y="438"/>
                  </a:lnTo>
                  <a:lnTo>
                    <a:pt x="312" y="175"/>
                  </a:lnTo>
                  <a:lnTo>
                    <a:pt x="428" y="249"/>
                  </a:lnTo>
                  <a:lnTo>
                    <a:pt x="713" y="224"/>
                  </a:lnTo>
                  <a:lnTo>
                    <a:pt x="713" y="191"/>
                  </a:lnTo>
                  <a:lnTo>
                    <a:pt x="463" y="154"/>
                  </a:lnTo>
                  <a:lnTo>
                    <a:pt x="312" y="3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ṣlïďé">
              <a:extLst>
                <a:ext uri="{FF2B5EF4-FFF2-40B4-BE49-F238E27FC236}">
                  <a16:creationId xmlns="" xmlns:a16="http://schemas.microsoft.com/office/drawing/2014/main" id="{CC5CF772-BA27-4480-852B-722A6621F63E}"/>
                </a:ext>
              </a:extLst>
            </p:cNvPr>
            <p:cNvSpPr/>
            <p:nvPr/>
          </p:nvSpPr>
          <p:spPr bwMode="auto">
            <a:xfrm>
              <a:off x="5281613" y="5897563"/>
              <a:ext cx="276225" cy="82550"/>
            </a:xfrm>
            <a:custGeom>
              <a:avLst/>
              <a:gdLst>
                <a:gd name="T0" fmla="*/ 14 w 84"/>
                <a:gd name="T1" fmla="*/ 25 h 25"/>
                <a:gd name="T2" fmla="*/ 0 w 84"/>
                <a:gd name="T3" fmla="*/ 25 h 25"/>
                <a:gd name="T4" fmla="*/ 0 w 84"/>
                <a:gd name="T5" fmla="*/ 0 h 25"/>
                <a:gd name="T6" fmla="*/ 29 w 84"/>
                <a:gd name="T7" fmla="*/ 0 h 25"/>
                <a:gd name="T8" fmla="*/ 84 w 84"/>
                <a:gd name="T9" fmla="*/ 25 h 25"/>
                <a:gd name="T10" fmla="*/ 1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14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0" y="0"/>
                    <a:pt x="84" y="25"/>
                  </a:cubicBezTo>
                  <a:lnTo>
                    <a:pt x="14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sľiḍé">
              <a:extLst>
                <a:ext uri="{FF2B5EF4-FFF2-40B4-BE49-F238E27FC236}">
                  <a16:creationId xmlns="" xmlns:a16="http://schemas.microsoft.com/office/drawing/2014/main" id="{8750E294-9267-4594-8DA3-67BB88C0B894}"/>
                </a:ext>
              </a:extLst>
            </p:cNvPr>
            <p:cNvSpPr/>
            <p:nvPr/>
          </p:nvSpPr>
          <p:spPr bwMode="auto">
            <a:xfrm>
              <a:off x="5059363" y="5897563"/>
              <a:ext cx="277813" cy="82550"/>
            </a:xfrm>
            <a:custGeom>
              <a:avLst/>
              <a:gdLst>
                <a:gd name="T0" fmla="*/ 14 w 84"/>
                <a:gd name="T1" fmla="*/ 25 h 25"/>
                <a:gd name="T2" fmla="*/ 0 w 84"/>
                <a:gd name="T3" fmla="*/ 25 h 25"/>
                <a:gd name="T4" fmla="*/ 0 w 84"/>
                <a:gd name="T5" fmla="*/ 0 h 25"/>
                <a:gd name="T6" fmla="*/ 29 w 84"/>
                <a:gd name="T7" fmla="*/ 0 h 25"/>
                <a:gd name="T8" fmla="*/ 84 w 84"/>
                <a:gd name="T9" fmla="*/ 25 h 25"/>
                <a:gd name="T10" fmla="*/ 1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14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0" y="0"/>
                    <a:pt x="84" y="25"/>
                  </a:cubicBezTo>
                  <a:lnTo>
                    <a:pt x="14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şļidè">
              <a:extLst>
                <a:ext uri="{FF2B5EF4-FFF2-40B4-BE49-F238E27FC236}">
                  <a16:creationId xmlns="" xmlns:a16="http://schemas.microsoft.com/office/drawing/2014/main" id="{3864F30C-2D5B-4C9E-B01D-1FA9B1811473}"/>
                </a:ext>
              </a:extLst>
            </p:cNvPr>
            <p:cNvSpPr/>
            <p:nvPr/>
          </p:nvSpPr>
          <p:spPr bwMode="auto">
            <a:xfrm>
              <a:off x="4125913" y="4486276"/>
              <a:ext cx="96838" cy="679450"/>
            </a:xfrm>
            <a:custGeom>
              <a:avLst/>
              <a:gdLst>
                <a:gd name="T0" fmla="*/ 0 w 61"/>
                <a:gd name="T1" fmla="*/ 0 h 428"/>
                <a:gd name="T2" fmla="*/ 44 w 61"/>
                <a:gd name="T3" fmla="*/ 0 h 428"/>
                <a:gd name="T4" fmla="*/ 61 w 61"/>
                <a:gd name="T5" fmla="*/ 426 h 428"/>
                <a:gd name="T6" fmla="*/ 38 w 61"/>
                <a:gd name="T7" fmla="*/ 428 h 428"/>
                <a:gd name="T8" fmla="*/ 0 w 61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8">
                  <a:moveTo>
                    <a:pt x="0" y="0"/>
                  </a:moveTo>
                  <a:lnTo>
                    <a:pt x="44" y="0"/>
                  </a:lnTo>
                  <a:lnTo>
                    <a:pt x="61" y="426"/>
                  </a:lnTo>
                  <a:lnTo>
                    <a:pt x="38" y="4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$ḻiḋè">
              <a:extLst>
                <a:ext uri="{FF2B5EF4-FFF2-40B4-BE49-F238E27FC236}">
                  <a16:creationId xmlns="" xmlns:a16="http://schemas.microsoft.com/office/drawing/2014/main" id="{6DCD3604-D30F-4B61-BEBD-F5AC7F02079F}"/>
                </a:ext>
              </a:extLst>
            </p:cNvPr>
            <p:cNvSpPr/>
            <p:nvPr/>
          </p:nvSpPr>
          <p:spPr bwMode="auto">
            <a:xfrm>
              <a:off x="4186238" y="5132388"/>
              <a:ext cx="646113" cy="63500"/>
            </a:xfrm>
            <a:custGeom>
              <a:avLst/>
              <a:gdLst>
                <a:gd name="T0" fmla="*/ 407 w 407"/>
                <a:gd name="T1" fmla="*/ 0 h 40"/>
                <a:gd name="T2" fmla="*/ 395 w 407"/>
                <a:gd name="T3" fmla="*/ 40 h 40"/>
                <a:gd name="T4" fmla="*/ 0 w 407"/>
                <a:gd name="T5" fmla="*/ 40 h 40"/>
                <a:gd name="T6" fmla="*/ 0 w 407"/>
                <a:gd name="T7" fmla="*/ 21 h 40"/>
                <a:gd name="T8" fmla="*/ 407 w 40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40">
                  <a:moveTo>
                    <a:pt x="407" y="0"/>
                  </a:moveTo>
                  <a:lnTo>
                    <a:pt x="395" y="40"/>
                  </a:lnTo>
                  <a:lnTo>
                    <a:pt x="0" y="40"/>
                  </a:lnTo>
                  <a:lnTo>
                    <a:pt x="0" y="21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ṡlîḓé">
              <a:extLst>
                <a:ext uri="{FF2B5EF4-FFF2-40B4-BE49-F238E27FC236}">
                  <a16:creationId xmlns="" xmlns:a16="http://schemas.microsoft.com/office/drawing/2014/main" id="{E2B14D98-6D82-4DA5-9D3F-4BD903A716D1}"/>
                </a:ext>
              </a:extLst>
            </p:cNvPr>
            <p:cNvSpPr/>
            <p:nvPr/>
          </p:nvSpPr>
          <p:spPr bwMode="auto">
            <a:xfrm>
              <a:off x="3981451" y="5195888"/>
              <a:ext cx="269875" cy="771525"/>
            </a:xfrm>
            <a:custGeom>
              <a:avLst/>
              <a:gdLst>
                <a:gd name="T0" fmla="*/ 137 w 170"/>
                <a:gd name="T1" fmla="*/ 0 h 486"/>
                <a:gd name="T2" fmla="*/ 0 w 170"/>
                <a:gd name="T3" fmla="*/ 486 h 486"/>
                <a:gd name="T4" fmla="*/ 16 w 170"/>
                <a:gd name="T5" fmla="*/ 486 h 486"/>
                <a:gd name="T6" fmla="*/ 170 w 170"/>
                <a:gd name="T7" fmla="*/ 0 h 486"/>
                <a:gd name="T8" fmla="*/ 137 w 170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486">
                  <a:moveTo>
                    <a:pt x="137" y="0"/>
                  </a:moveTo>
                  <a:lnTo>
                    <a:pt x="0" y="486"/>
                  </a:lnTo>
                  <a:lnTo>
                    <a:pt x="16" y="486"/>
                  </a:lnTo>
                  <a:lnTo>
                    <a:pt x="170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şḷíḑè">
              <a:extLst>
                <a:ext uri="{FF2B5EF4-FFF2-40B4-BE49-F238E27FC236}">
                  <a16:creationId xmlns="" xmlns:a16="http://schemas.microsoft.com/office/drawing/2014/main" id="{307935EA-A2ED-4A02-9104-9C4B48E7950A}"/>
                </a:ext>
              </a:extLst>
            </p:cNvPr>
            <p:cNvSpPr/>
            <p:nvPr/>
          </p:nvSpPr>
          <p:spPr bwMode="auto">
            <a:xfrm>
              <a:off x="4716463" y="5195888"/>
              <a:ext cx="271463" cy="771525"/>
            </a:xfrm>
            <a:custGeom>
              <a:avLst/>
              <a:gdLst>
                <a:gd name="T0" fmla="*/ 34 w 171"/>
                <a:gd name="T1" fmla="*/ 0 h 486"/>
                <a:gd name="T2" fmla="*/ 171 w 171"/>
                <a:gd name="T3" fmla="*/ 486 h 486"/>
                <a:gd name="T4" fmla="*/ 154 w 171"/>
                <a:gd name="T5" fmla="*/ 486 h 486"/>
                <a:gd name="T6" fmla="*/ 0 w 171"/>
                <a:gd name="T7" fmla="*/ 0 h 486"/>
                <a:gd name="T8" fmla="*/ 34 w 171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86">
                  <a:moveTo>
                    <a:pt x="34" y="0"/>
                  </a:moveTo>
                  <a:lnTo>
                    <a:pt x="171" y="486"/>
                  </a:lnTo>
                  <a:lnTo>
                    <a:pt x="154" y="486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ṥliḍê">
              <a:extLst>
                <a:ext uri="{FF2B5EF4-FFF2-40B4-BE49-F238E27FC236}">
                  <a16:creationId xmlns="" xmlns:a16="http://schemas.microsoft.com/office/drawing/2014/main" id="{A3241C75-4A14-426A-A704-1EB066DBE074}"/>
                </a:ext>
              </a:extLst>
            </p:cNvPr>
            <p:cNvSpPr/>
            <p:nvPr/>
          </p:nvSpPr>
          <p:spPr bwMode="auto">
            <a:xfrm>
              <a:off x="7904163" y="4486276"/>
              <a:ext cx="92075" cy="679450"/>
            </a:xfrm>
            <a:custGeom>
              <a:avLst/>
              <a:gdLst>
                <a:gd name="T0" fmla="*/ 58 w 58"/>
                <a:gd name="T1" fmla="*/ 0 h 428"/>
                <a:gd name="T2" fmla="*/ 15 w 58"/>
                <a:gd name="T3" fmla="*/ 0 h 428"/>
                <a:gd name="T4" fmla="*/ 0 w 58"/>
                <a:gd name="T5" fmla="*/ 426 h 428"/>
                <a:gd name="T6" fmla="*/ 21 w 58"/>
                <a:gd name="T7" fmla="*/ 428 h 428"/>
                <a:gd name="T8" fmla="*/ 58 w 58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28">
                  <a:moveTo>
                    <a:pt x="58" y="0"/>
                  </a:moveTo>
                  <a:lnTo>
                    <a:pt x="15" y="0"/>
                  </a:lnTo>
                  <a:lnTo>
                    <a:pt x="0" y="426"/>
                  </a:lnTo>
                  <a:lnTo>
                    <a:pt x="21" y="428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sḷîḓê">
              <a:extLst>
                <a:ext uri="{FF2B5EF4-FFF2-40B4-BE49-F238E27FC236}">
                  <a16:creationId xmlns="" xmlns:a16="http://schemas.microsoft.com/office/drawing/2014/main" id="{F5AB3FDD-AE9A-44F6-8FEA-3D11632F74AF}"/>
                </a:ext>
              </a:extLst>
            </p:cNvPr>
            <p:cNvSpPr/>
            <p:nvPr/>
          </p:nvSpPr>
          <p:spPr bwMode="auto">
            <a:xfrm>
              <a:off x="7291388" y="5132388"/>
              <a:ext cx="646113" cy="63500"/>
            </a:xfrm>
            <a:custGeom>
              <a:avLst/>
              <a:gdLst>
                <a:gd name="T0" fmla="*/ 0 w 407"/>
                <a:gd name="T1" fmla="*/ 0 h 40"/>
                <a:gd name="T2" fmla="*/ 14 w 407"/>
                <a:gd name="T3" fmla="*/ 40 h 40"/>
                <a:gd name="T4" fmla="*/ 407 w 407"/>
                <a:gd name="T5" fmla="*/ 40 h 40"/>
                <a:gd name="T6" fmla="*/ 407 w 407"/>
                <a:gd name="T7" fmla="*/ 21 h 40"/>
                <a:gd name="T8" fmla="*/ 0 w 40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40">
                  <a:moveTo>
                    <a:pt x="0" y="0"/>
                  </a:moveTo>
                  <a:lnTo>
                    <a:pt x="14" y="40"/>
                  </a:lnTo>
                  <a:lnTo>
                    <a:pt x="407" y="40"/>
                  </a:lnTo>
                  <a:lnTo>
                    <a:pt x="407" y="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$ḻídè">
              <a:extLst>
                <a:ext uri="{FF2B5EF4-FFF2-40B4-BE49-F238E27FC236}">
                  <a16:creationId xmlns="" xmlns:a16="http://schemas.microsoft.com/office/drawing/2014/main" id="{3539D185-A258-4BDF-9ABE-E6C61B19416F}"/>
                </a:ext>
              </a:extLst>
            </p:cNvPr>
            <p:cNvSpPr/>
            <p:nvPr/>
          </p:nvSpPr>
          <p:spPr bwMode="auto">
            <a:xfrm>
              <a:off x="7870826" y="5195888"/>
              <a:ext cx="271463" cy="771525"/>
            </a:xfrm>
            <a:custGeom>
              <a:avLst/>
              <a:gdLst>
                <a:gd name="T0" fmla="*/ 34 w 171"/>
                <a:gd name="T1" fmla="*/ 0 h 486"/>
                <a:gd name="T2" fmla="*/ 171 w 171"/>
                <a:gd name="T3" fmla="*/ 486 h 486"/>
                <a:gd name="T4" fmla="*/ 154 w 171"/>
                <a:gd name="T5" fmla="*/ 486 h 486"/>
                <a:gd name="T6" fmla="*/ 0 w 171"/>
                <a:gd name="T7" fmla="*/ 0 h 486"/>
                <a:gd name="T8" fmla="*/ 34 w 171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86">
                  <a:moveTo>
                    <a:pt x="34" y="0"/>
                  </a:moveTo>
                  <a:lnTo>
                    <a:pt x="171" y="486"/>
                  </a:lnTo>
                  <a:lnTo>
                    <a:pt x="154" y="486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lïḓè">
              <a:extLst>
                <a:ext uri="{FF2B5EF4-FFF2-40B4-BE49-F238E27FC236}">
                  <a16:creationId xmlns="" xmlns:a16="http://schemas.microsoft.com/office/drawing/2014/main" id="{1081FFBE-F048-4194-8155-325696A18F59}"/>
                </a:ext>
              </a:extLst>
            </p:cNvPr>
            <p:cNvSpPr/>
            <p:nvPr/>
          </p:nvSpPr>
          <p:spPr bwMode="auto">
            <a:xfrm>
              <a:off x="7135813" y="5195888"/>
              <a:ext cx="269875" cy="771525"/>
            </a:xfrm>
            <a:custGeom>
              <a:avLst/>
              <a:gdLst>
                <a:gd name="T0" fmla="*/ 137 w 170"/>
                <a:gd name="T1" fmla="*/ 0 h 486"/>
                <a:gd name="T2" fmla="*/ 0 w 170"/>
                <a:gd name="T3" fmla="*/ 486 h 486"/>
                <a:gd name="T4" fmla="*/ 16 w 170"/>
                <a:gd name="T5" fmla="*/ 486 h 486"/>
                <a:gd name="T6" fmla="*/ 170 w 170"/>
                <a:gd name="T7" fmla="*/ 0 h 486"/>
                <a:gd name="T8" fmla="*/ 137 w 170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486">
                  <a:moveTo>
                    <a:pt x="137" y="0"/>
                  </a:moveTo>
                  <a:lnTo>
                    <a:pt x="0" y="486"/>
                  </a:lnTo>
                  <a:lnTo>
                    <a:pt x="16" y="486"/>
                  </a:lnTo>
                  <a:lnTo>
                    <a:pt x="170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ṡlïdé">
              <a:extLst>
                <a:ext uri="{FF2B5EF4-FFF2-40B4-BE49-F238E27FC236}">
                  <a16:creationId xmlns="" xmlns:a16="http://schemas.microsoft.com/office/drawing/2014/main" id="{9EEC157A-E16C-4D36-ABAD-6E7612C861F5}"/>
                </a:ext>
              </a:extLst>
            </p:cNvPr>
            <p:cNvSpPr/>
            <p:nvPr/>
          </p:nvSpPr>
          <p:spPr bwMode="auto">
            <a:xfrm>
              <a:off x="5089526" y="4586288"/>
              <a:ext cx="2316163" cy="71438"/>
            </a:xfrm>
            <a:custGeom>
              <a:avLst/>
              <a:gdLst>
                <a:gd name="T0" fmla="*/ 0 w 1459"/>
                <a:gd name="T1" fmla="*/ 0 h 45"/>
                <a:gd name="T2" fmla="*/ 11 w 1459"/>
                <a:gd name="T3" fmla="*/ 45 h 45"/>
                <a:gd name="T4" fmla="*/ 1449 w 1459"/>
                <a:gd name="T5" fmla="*/ 45 h 45"/>
                <a:gd name="T6" fmla="*/ 1459 w 1459"/>
                <a:gd name="T7" fmla="*/ 0 h 45"/>
                <a:gd name="T8" fmla="*/ 0 w 145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9" h="45">
                  <a:moveTo>
                    <a:pt x="0" y="0"/>
                  </a:moveTo>
                  <a:lnTo>
                    <a:pt x="11" y="45"/>
                  </a:lnTo>
                  <a:lnTo>
                    <a:pt x="1449" y="45"/>
                  </a:lnTo>
                  <a:lnTo>
                    <a:pt x="14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ṥľiḓé">
              <a:extLst>
                <a:ext uri="{FF2B5EF4-FFF2-40B4-BE49-F238E27FC236}">
                  <a16:creationId xmlns="" xmlns:a16="http://schemas.microsoft.com/office/drawing/2014/main" id="{4A10F59A-1CB1-43B1-9AAE-A8E94F9FD876}"/>
                </a:ext>
              </a:extLst>
            </p:cNvPr>
            <p:cNvSpPr/>
            <p:nvPr/>
          </p:nvSpPr>
          <p:spPr bwMode="auto">
            <a:xfrm>
              <a:off x="4957763" y="4657726"/>
              <a:ext cx="330200" cy="1309688"/>
            </a:xfrm>
            <a:custGeom>
              <a:avLst/>
              <a:gdLst>
                <a:gd name="T0" fmla="*/ 166 w 208"/>
                <a:gd name="T1" fmla="*/ 0 h 825"/>
                <a:gd name="T2" fmla="*/ 0 w 208"/>
                <a:gd name="T3" fmla="*/ 825 h 825"/>
                <a:gd name="T4" fmla="*/ 23 w 208"/>
                <a:gd name="T5" fmla="*/ 825 h 825"/>
                <a:gd name="T6" fmla="*/ 208 w 208"/>
                <a:gd name="T7" fmla="*/ 0 h 825"/>
                <a:gd name="T8" fmla="*/ 166 w 208"/>
                <a:gd name="T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825">
                  <a:moveTo>
                    <a:pt x="166" y="0"/>
                  </a:moveTo>
                  <a:lnTo>
                    <a:pt x="0" y="825"/>
                  </a:lnTo>
                  <a:lnTo>
                    <a:pt x="23" y="825"/>
                  </a:lnTo>
                  <a:lnTo>
                    <a:pt x="208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ṥḷiḑe">
              <a:extLst>
                <a:ext uri="{FF2B5EF4-FFF2-40B4-BE49-F238E27FC236}">
                  <a16:creationId xmlns="" xmlns:a16="http://schemas.microsoft.com/office/drawing/2014/main" id="{E3575410-FE98-41AC-8BCD-C3002D45F833}"/>
                </a:ext>
              </a:extLst>
            </p:cNvPr>
            <p:cNvSpPr/>
            <p:nvPr/>
          </p:nvSpPr>
          <p:spPr bwMode="auto">
            <a:xfrm>
              <a:off x="7277101" y="4657726"/>
              <a:ext cx="333375" cy="1309688"/>
            </a:xfrm>
            <a:custGeom>
              <a:avLst/>
              <a:gdLst>
                <a:gd name="T0" fmla="*/ 44 w 210"/>
                <a:gd name="T1" fmla="*/ 0 h 825"/>
                <a:gd name="T2" fmla="*/ 210 w 210"/>
                <a:gd name="T3" fmla="*/ 825 h 825"/>
                <a:gd name="T4" fmla="*/ 187 w 210"/>
                <a:gd name="T5" fmla="*/ 825 h 825"/>
                <a:gd name="T6" fmla="*/ 0 w 210"/>
                <a:gd name="T7" fmla="*/ 0 h 825"/>
                <a:gd name="T8" fmla="*/ 44 w 210"/>
                <a:gd name="T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25">
                  <a:moveTo>
                    <a:pt x="44" y="0"/>
                  </a:moveTo>
                  <a:lnTo>
                    <a:pt x="210" y="825"/>
                  </a:lnTo>
                  <a:lnTo>
                    <a:pt x="187" y="825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ṣļíḋé">
              <a:extLst>
                <a:ext uri="{FF2B5EF4-FFF2-40B4-BE49-F238E27FC236}">
                  <a16:creationId xmlns="" xmlns:a16="http://schemas.microsoft.com/office/drawing/2014/main" id="{28F779D9-2AE7-499C-BB37-DA42C7E0721D}"/>
                </a:ext>
              </a:extLst>
            </p:cNvPr>
            <p:cNvSpPr/>
            <p:nvPr/>
          </p:nvSpPr>
          <p:spPr bwMode="auto">
            <a:xfrm>
              <a:off x="5178426" y="4525963"/>
              <a:ext cx="508000" cy="60325"/>
            </a:xfrm>
            <a:custGeom>
              <a:avLst/>
              <a:gdLst>
                <a:gd name="T0" fmla="*/ 0 w 320"/>
                <a:gd name="T1" fmla="*/ 38 h 38"/>
                <a:gd name="T2" fmla="*/ 11 w 320"/>
                <a:gd name="T3" fmla="*/ 0 h 38"/>
                <a:gd name="T4" fmla="*/ 320 w 320"/>
                <a:gd name="T5" fmla="*/ 0 h 38"/>
                <a:gd name="T6" fmla="*/ 320 w 320"/>
                <a:gd name="T7" fmla="*/ 38 h 38"/>
                <a:gd name="T8" fmla="*/ 0 w 32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8">
                  <a:moveTo>
                    <a:pt x="0" y="38"/>
                  </a:moveTo>
                  <a:lnTo>
                    <a:pt x="11" y="0"/>
                  </a:lnTo>
                  <a:lnTo>
                    <a:pt x="320" y="0"/>
                  </a:lnTo>
                  <a:lnTo>
                    <a:pt x="32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ṣḻíḑé">
              <a:extLst>
                <a:ext uri="{FF2B5EF4-FFF2-40B4-BE49-F238E27FC236}">
                  <a16:creationId xmlns="" xmlns:a16="http://schemas.microsoft.com/office/drawing/2014/main" id="{FCCBB095-48A9-4F50-9F2A-B2F59CA8E597}"/>
                </a:ext>
              </a:extLst>
            </p:cNvPr>
            <p:cNvSpPr/>
            <p:nvPr/>
          </p:nvSpPr>
          <p:spPr bwMode="auto">
            <a:xfrm>
              <a:off x="5646738" y="4170363"/>
              <a:ext cx="188913" cy="415925"/>
            </a:xfrm>
            <a:custGeom>
              <a:avLst/>
              <a:gdLst>
                <a:gd name="T0" fmla="*/ 25 w 119"/>
                <a:gd name="T1" fmla="*/ 262 h 262"/>
                <a:gd name="T2" fmla="*/ 119 w 119"/>
                <a:gd name="T3" fmla="*/ 0 h 262"/>
                <a:gd name="T4" fmla="*/ 75 w 119"/>
                <a:gd name="T5" fmla="*/ 0 h 262"/>
                <a:gd name="T6" fmla="*/ 0 w 119"/>
                <a:gd name="T7" fmla="*/ 224 h 262"/>
                <a:gd name="T8" fmla="*/ 25 w 119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62">
                  <a:moveTo>
                    <a:pt x="25" y="262"/>
                  </a:moveTo>
                  <a:lnTo>
                    <a:pt x="119" y="0"/>
                  </a:lnTo>
                  <a:lnTo>
                    <a:pt x="75" y="0"/>
                  </a:lnTo>
                  <a:lnTo>
                    <a:pt x="0" y="224"/>
                  </a:lnTo>
                  <a:lnTo>
                    <a:pt x="25" y="2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ṡḻïḑe">
              <a:extLst>
                <a:ext uri="{FF2B5EF4-FFF2-40B4-BE49-F238E27FC236}">
                  <a16:creationId xmlns="" xmlns:a16="http://schemas.microsoft.com/office/drawing/2014/main" id="{AF3AFA2D-EB1F-4930-BB9A-9C04408D00B6}"/>
                </a:ext>
              </a:extLst>
            </p:cNvPr>
            <p:cNvSpPr/>
            <p:nvPr/>
          </p:nvSpPr>
          <p:spPr bwMode="auto">
            <a:xfrm>
              <a:off x="6656388" y="4525963"/>
              <a:ext cx="512763" cy="60325"/>
            </a:xfrm>
            <a:custGeom>
              <a:avLst/>
              <a:gdLst>
                <a:gd name="T0" fmla="*/ 323 w 323"/>
                <a:gd name="T1" fmla="*/ 38 h 38"/>
                <a:gd name="T2" fmla="*/ 312 w 323"/>
                <a:gd name="T3" fmla="*/ 0 h 38"/>
                <a:gd name="T4" fmla="*/ 0 w 323"/>
                <a:gd name="T5" fmla="*/ 0 h 38"/>
                <a:gd name="T6" fmla="*/ 0 w 323"/>
                <a:gd name="T7" fmla="*/ 38 h 38"/>
                <a:gd name="T8" fmla="*/ 323 w 32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8">
                  <a:moveTo>
                    <a:pt x="323" y="38"/>
                  </a:moveTo>
                  <a:lnTo>
                    <a:pt x="312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23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š1iḑè">
              <a:extLst>
                <a:ext uri="{FF2B5EF4-FFF2-40B4-BE49-F238E27FC236}">
                  <a16:creationId xmlns="" xmlns:a16="http://schemas.microsoft.com/office/drawing/2014/main" id="{CB7FABD0-1E2C-4E32-913A-7BC98DFC071E}"/>
                </a:ext>
              </a:extLst>
            </p:cNvPr>
            <p:cNvSpPr/>
            <p:nvPr/>
          </p:nvSpPr>
          <p:spPr bwMode="auto">
            <a:xfrm>
              <a:off x="6564313" y="4170363"/>
              <a:ext cx="131763" cy="415925"/>
            </a:xfrm>
            <a:custGeom>
              <a:avLst/>
              <a:gdLst>
                <a:gd name="T0" fmla="*/ 58 w 83"/>
                <a:gd name="T1" fmla="*/ 262 h 262"/>
                <a:gd name="T2" fmla="*/ 0 w 83"/>
                <a:gd name="T3" fmla="*/ 0 h 262"/>
                <a:gd name="T4" fmla="*/ 44 w 83"/>
                <a:gd name="T5" fmla="*/ 0 h 262"/>
                <a:gd name="T6" fmla="*/ 83 w 83"/>
                <a:gd name="T7" fmla="*/ 224 h 262"/>
                <a:gd name="T8" fmla="*/ 58 w 8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2">
                  <a:moveTo>
                    <a:pt x="58" y="262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83" y="224"/>
                  </a:lnTo>
                  <a:lnTo>
                    <a:pt x="58" y="2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ṡľíḋè">
              <a:extLst>
                <a:ext uri="{FF2B5EF4-FFF2-40B4-BE49-F238E27FC236}">
                  <a16:creationId xmlns="" xmlns:a16="http://schemas.microsoft.com/office/drawing/2014/main" id="{6507960C-F242-4AAB-BEDC-DABEF21F1C85}"/>
                </a:ext>
              </a:extLst>
            </p:cNvPr>
            <p:cNvSpPr/>
            <p:nvPr/>
          </p:nvSpPr>
          <p:spPr bwMode="auto">
            <a:xfrm>
              <a:off x="6505576" y="4424363"/>
              <a:ext cx="125413" cy="161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şļiḍe">
              <a:extLst>
                <a:ext uri="{FF2B5EF4-FFF2-40B4-BE49-F238E27FC236}">
                  <a16:creationId xmlns="" xmlns:a16="http://schemas.microsoft.com/office/drawing/2014/main" id="{5CA7703F-B3B0-4D94-A5F6-59CCD42E4640}"/>
                </a:ext>
              </a:extLst>
            </p:cNvPr>
            <p:cNvSpPr/>
            <p:nvPr/>
          </p:nvSpPr>
          <p:spPr bwMode="auto">
            <a:xfrm>
              <a:off x="6453188" y="4427538"/>
              <a:ext cx="71438" cy="122238"/>
            </a:xfrm>
            <a:custGeom>
              <a:avLst/>
              <a:gdLst>
                <a:gd name="T0" fmla="*/ 20 w 22"/>
                <a:gd name="T1" fmla="*/ 37 h 37"/>
                <a:gd name="T2" fmla="*/ 1 w 22"/>
                <a:gd name="T3" fmla="*/ 18 h 37"/>
                <a:gd name="T4" fmla="*/ 3 w 22"/>
                <a:gd name="T5" fmla="*/ 8 h 37"/>
                <a:gd name="T6" fmla="*/ 22 w 22"/>
                <a:gd name="T7" fmla="*/ 5 h 37"/>
                <a:gd name="T8" fmla="*/ 20 w 22"/>
                <a:gd name="T9" fmla="*/ 9 h 37"/>
                <a:gd name="T10" fmla="*/ 7 w 22"/>
                <a:gd name="T11" fmla="*/ 11 h 37"/>
                <a:gd name="T12" fmla="*/ 6 w 22"/>
                <a:gd name="T13" fmla="*/ 17 h 37"/>
                <a:gd name="T14" fmla="*/ 22 w 22"/>
                <a:gd name="T15" fmla="*/ 33 h 37"/>
                <a:gd name="T16" fmla="*/ 20 w 22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7">
                  <a:moveTo>
                    <a:pt x="20" y="37"/>
                  </a:moveTo>
                  <a:cubicBezTo>
                    <a:pt x="19" y="37"/>
                    <a:pt x="4" y="29"/>
                    <a:pt x="1" y="18"/>
                  </a:cubicBezTo>
                  <a:cubicBezTo>
                    <a:pt x="0" y="14"/>
                    <a:pt x="1" y="11"/>
                    <a:pt x="3" y="8"/>
                  </a:cubicBezTo>
                  <a:cubicBezTo>
                    <a:pt x="8" y="0"/>
                    <a:pt x="17" y="3"/>
                    <a:pt x="22" y="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1" y="5"/>
                    <a:pt x="7" y="11"/>
                  </a:cubicBezTo>
                  <a:cubicBezTo>
                    <a:pt x="5" y="13"/>
                    <a:pt x="5" y="15"/>
                    <a:pt x="6" y="17"/>
                  </a:cubicBezTo>
                  <a:cubicBezTo>
                    <a:pt x="7" y="24"/>
                    <a:pt x="18" y="31"/>
                    <a:pt x="22" y="33"/>
                  </a:cubicBezTo>
                  <a:lnTo>
                    <a:pt x="2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ş1îdè">
              <a:extLst>
                <a:ext uri="{FF2B5EF4-FFF2-40B4-BE49-F238E27FC236}">
                  <a16:creationId xmlns="" xmlns:a16="http://schemas.microsoft.com/office/drawing/2014/main" id="{2B28F31E-536B-49AB-AE1E-DF38C750BE5C}"/>
                </a:ext>
              </a:extLst>
            </p:cNvPr>
            <p:cNvSpPr/>
            <p:nvPr/>
          </p:nvSpPr>
          <p:spPr bwMode="auto">
            <a:xfrm>
              <a:off x="5710238" y="4424363"/>
              <a:ext cx="125413" cy="161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ṥ1ïďè">
              <a:extLst>
                <a:ext uri="{FF2B5EF4-FFF2-40B4-BE49-F238E27FC236}">
                  <a16:creationId xmlns="" xmlns:a16="http://schemas.microsoft.com/office/drawing/2014/main" id="{3E183E6C-5FF0-4A65-AC1D-44EB46C64A9F}"/>
                </a:ext>
              </a:extLst>
            </p:cNvPr>
            <p:cNvSpPr/>
            <p:nvPr/>
          </p:nvSpPr>
          <p:spPr bwMode="auto">
            <a:xfrm>
              <a:off x="6000751" y="4525963"/>
              <a:ext cx="3397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$ḻïḍé">
              <a:extLst>
                <a:ext uri="{FF2B5EF4-FFF2-40B4-BE49-F238E27FC236}">
                  <a16:creationId xmlns="" xmlns:a16="http://schemas.microsoft.com/office/drawing/2014/main" id="{95A39FBA-E149-424C-BDDD-CFF19D32B45A}"/>
                </a:ext>
              </a:extLst>
            </p:cNvPr>
            <p:cNvSpPr/>
            <p:nvPr/>
          </p:nvSpPr>
          <p:spPr bwMode="auto">
            <a:xfrm>
              <a:off x="6040438" y="4467226"/>
              <a:ext cx="339725" cy="587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ṡ1ídê">
              <a:extLst>
                <a:ext uri="{FF2B5EF4-FFF2-40B4-BE49-F238E27FC236}">
                  <a16:creationId xmlns="" xmlns:a16="http://schemas.microsoft.com/office/drawing/2014/main" id="{1BA4F37B-17D7-45C6-A198-25CBD8B4C84F}"/>
                </a:ext>
              </a:extLst>
            </p:cNvPr>
            <p:cNvSpPr/>
            <p:nvPr/>
          </p:nvSpPr>
          <p:spPr bwMode="auto">
            <a:xfrm>
              <a:off x="5940426" y="4408488"/>
              <a:ext cx="339725" cy="587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śľíďé">
              <a:extLst>
                <a:ext uri="{FF2B5EF4-FFF2-40B4-BE49-F238E27FC236}">
                  <a16:creationId xmlns="" xmlns:a16="http://schemas.microsoft.com/office/drawing/2014/main" id="{2C6D0940-857A-486E-B7D3-3566D5D35F4E}"/>
                </a:ext>
              </a:extLst>
            </p:cNvPr>
            <p:cNvSpPr/>
            <p:nvPr/>
          </p:nvSpPr>
          <p:spPr bwMode="auto">
            <a:xfrm>
              <a:off x="7620001" y="3141663"/>
              <a:ext cx="339725" cy="342900"/>
            </a:xfrm>
            <a:custGeom>
              <a:avLst/>
              <a:gdLst>
                <a:gd name="T0" fmla="*/ 52 w 214"/>
                <a:gd name="T1" fmla="*/ 216 h 216"/>
                <a:gd name="T2" fmla="*/ 0 w 214"/>
                <a:gd name="T3" fmla="*/ 162 h 216"/>
                <a:gd name="T4" fmla="*/ 162 w 214"/>
                <a:gd name="T5" fmla="*/ 0 h 216"/>
                <a:gd name="T6" fmla="*/ 214 w 214"/>
                <a:gd name="T7" fmla="*/ 54 h 216"/>
                <a:gd name="T8" fmla="*/ 52 w 214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16">
                  <a:moveTo>
                    <a:pt x="52" y="216"/>
                  </a:moveTo>
                  <a:lnTo>
                    <a:pt x="0" y="162"/>
                  </a:lnTo>
                  <a:lnTo>
                    <a:pt x="162" y="0"/>
                  </a:lnTo>
                  <a:lnTo>
                    <a:pt x="214" y="54"/>
                  </a:lnTo>
                  <a:lnTo>
                    <a:pt x="52" y="2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S1îďé">
              <a:extLst>
                <a:ext uri="{FF2B5EF4-FFF2-40B4-BE49-F238E27FC236}">
                  <a16:creationId xmlns="" xmlns:a16="http://schemas.microsoft.com/office/drawing/2014/main" id="{253A6E97-9C7F-469F-AE2B-5771C9E248C0}"/>
                </a:ext>
              </a:extLst>
            </p:cNvPr>
            <p:cNvSpPr/>
            <p:nvPr/>
          </p:nvSpPr>
          <p:spPr bwMode="auto">
            <a:xfrm>
              <a:off x="7894638" y="3095626"/>
              <a:ext cx="115888" cy="112713"/>
            </a:xfrm>
            <a:custGeom>
              <a:avLst/>
              <a:gdLst>
                <a:gd name="T0" fmla="*/ 54 w 73"/>
                <a:gd name="T1" fmla="*/ 71 h 71"/>
                <a:gd name="T2" fmla="*/ 0 w 73"/>
                <a:gd name="T3" fmla="*/ 19 h 71"/>
                <a:gd name="T4" fmla="*/ 19 w 73"/>
                <a:gd name="T5" fmla="*/ 0 h 71"/>
                <a:gd name="T6" fmla="*/ 73 w 73"/>
                <a:gd name="T7" fmla="*/ 54 h 71"/>
                <a:gd name="T8" fmla="*/ 54 w 73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1">
                  <a:moveTo>
                    <a:pt x="54" y="71"/>
                  </a:moveTo>
                  <a:lnTo>
                    <a:pt x="0" y="19"/>
                  </a:lnTo>
                  <a:lnTo>
                    <a:pt x="19" y="0"/>
                  </a:lnTo>
                  <a:lnTo>
                    <a:pt x="73" y="54"/>
                  </a:lnTo>
                  <a:lnTo>
                    <a:pt x="54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šḻîḑê">
              <a:extLst>
                <a:ext uri="{FF2B5EF4-FFF2-40B4-BE49-F238E27FC236}">
                  <a16:creationId xmlns="" xmlns:a16="http://schemas.microsoft.com/office/drawing/2014/main" id="{68BC7D35-98FA-4128-8086-FA94FF234B49}"/>
                </a:ext>
              </a:extLst>
            </p:cNvPr>
            <p:cNvSpPr/>
            <p:nvPr/>
          </p:nvSpPr>
          <p:spPr bwMode="auto">
            <a:xfrm>
              <a:off x="7577138" y="3419476"/>
              <a:ext cx="109538" cy="107950"/>
            </a:xfrm>
            <a:custGeom>
              <a:avLst/>
              <a:gdLst>
                <a:gd name="T0" fmla="*/ 15 w 69"/>
                <a:gd name="T1" fmla="*/ 0 h 68"/>
                <a:gd name="T2" fmla="*/ 69 w 69"/>
                <a:gd name="T3" fmla="*/ 54 h 68"/>
                <a:gd name="T4" fmla="*/ 0 w 69"/>
                <a:gd name="T5" fmla="*/ 68 h 68"/>
                <a:gd name="T6" fmla="*/ 15 w 69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8">
                  <a:moveTo>
                    <a:pt x="15" y="0"/>
                  </a:moveTo>
                  <a:lnTo>
                    <a:pt x="69" y="54"/>
                  </a:lnTo>
                  <a:lnTo>
                    <a:pt x="0" y="68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ḓe">
              <a:extLst>
                <a:ext uri="{FF2B5EF4-FFF2-40B4-BE49-F238E27FC236}">
                  <a16:creationId xmlns="" xmlns:a16="http://schemas.microsoft.com/office/drawing/2014/main" id="{2F5A9A2A-9775-4426-BFB4-25732C14EED6}"/>
                </a:ext>
              </a:extLst>
            </p:cNvPr>
            <p:cNvSpPr/>
            <p:nvPr/>
          </p:nvSpPr>
          <p:spPr bwMode="auto">
            <a:xfrm>
              <a:off x="6165851" y="954088"/>
              <a:ext cx="676275" cy="407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ŝľïdê">
              <a:extLst>
                <a:ext uri="{FF2B5EF4-FFF2-40B4-BE49-F238E27FC236}">
                  <a16:creationId xmlns="" xmlns:a16="http://schemas.microsoft.com/office/drawing/2014/main" id="{334F9B7D-47D0-43EE-977B-3A583E9C1139}"/>
                </a:ext>
              </a:extLst>
            </p:cNvPr>
            <p:cNvSpPr/>
            <p:nvPr/>
          </p:nvSpPr>
          <p:spPr bwMode="auto">
            <a:xfrm>
              <a:off x="6224588" y="877888"/>
              <a:ext cx="557213" cy="471488"/>
            </a:xfrm>
            <a:custGeom>
              <a:avLst/>
              <a:gdLst>
                <a:gd name="T0" fmla="*/ 351 w 351"/>
                <a:gd name="T1" fmla="*/ 268 h 297"/>
                <a:gd name="T2" fmla="*/ 175 w 351"/>
                <a:gd name="T3" fmla="*/ 297 h 297"/>
                <a:gd name="T4" fmla="*/ 0 w 351"/>
                <a:gd name="T5" fmla="*/ 268 h 297"/>
                <a:gd name="T6" fmla="*/ 0 w 351"/>
                <a:gd name="T7" fmla="*/ 0 h 297"/>
                <a:gd name="T8" fmla="*/ 175 w 351"/>
                <a:gd name="T9" fmla="*/ 23 h 297"/>
                <a:gd name="T10" fmla="*/ 351 w 351"/>
                <a:gd name="T11" fmla="*/ 0 h 297"/>
                <a:gd name="T12" fmla="*/ 351 w 351"/>
                <a:gd name="T13" fmla="*/ 26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1" h="297">
                  <a:moveTo>
                    <a:pt x="351" y="268"/>
                  </a:moveTo>
                  <a:lnTo>
                    <a:pt x="175" y="297"/>
                  </a:lnTo>
                  <a:lnTo>
                    <a:pt x="0" y="268"/>
                  </a:lnTo>
                  <a:lnTo>
                    <a:pt x="0" y="0"/>
                  </a:lnTo>
                  <a:lnTo>
                    <a:pt x="175" y="23"/>
                  </a:lnTo>
                  <a:lnTo>
                    <a:pt x="351" y="0"/>
                  </a:lnTo>
                  <a:lnTo>
                    <a:pt x="351" y="2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ṩḻíḍé">
              <a:extLst>
                <a:ext uri="{FF2B5EF4-FFF2-40B4-BE49-F238E27FC236}">
                  <a16:creationId xmlns="" xmlns:a16="http://schemas.microsoft.com/office/drawing/2014/main" id="{1B1593D2-FB02-447D-8BDE-9255B1DD06E1}"/>
                </a:ext>
              </a:extLst>
            </p:cNvPr>
            <p:cNvSpPr/>
            <p:nvPr/>
          </p:nvSpPr>
          <p:spPr bwMode="auto">
            <a:xfrm>
              <a:off x="6276976" y="954088"/>
              <a:ext cx="179388" cy="46038"/>
            </a:xfrm>
            <a:custGeom>
              <a:avLst/>
              <a:gdLst>
                <a:gd name="T0" fmla="*/ 113 w 113"/>
                <a:gd name="T1" fmla="*/ 29 h 29"/>
                <a:gd name="T2" fmla="*/ 0 w 113"/>
                <a:gd name="T3" fmla="*/ 12 h 29"/>
                <a:gd name="T4" fmla="*/ 0 w 113"/>
                <a:gd name="T5" fmla="*/ 0 h 29"/>
                <a:gd name="T6" fmla="*/ 113 w 113"/>
                <a:gd name="T7" fmla="*/ 16 h 29"/>
                <a:gd name="T8" fmla="*/ 113 w 113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113" y="2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13" y="16"/>
                  </a:lnTo>
                  <a:lnTo>
                    <a:pt x="11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sļíďê">
              <a:extLst>
                <a:ext uri="{FF2B5EF4-FFF2-40B4-BE49-F238E27FC236}">
                  <a16:creationId xmlns="" xmlns:a16="http://schemas.microsoft.com/office/drawing/2014/main" id="{3A9B3378-AF1E-4D4A-B2EB-091F3BBC8969}"/>
                </a:ext>
              </a:extLst>
            </p:cNvPr>
            <p:cNvSpPr/>
            <p:nvPr/>
          </p:nvSpPr>
          <p:spPr bwMode="auto">
            <a:xfrm>
              <a:off x="6276976" y="1016001"/>
              <a:ext cx="179388" cy="46038"/>
            </a:xfrm>
            <a:custGeom>
              <a:avLst/>
              <a:gdLst>
                <a:gd name="T0" fmla="*/ 113 w 113"/>
                <a:gd name="T1" fmla="*/ 29 h 29"/>
                <a:gd name="T2" fmla="*/ 0 w 113"/>
                <a:gd name="T3" fmla="*/ 13 h 29"/>
                <a:gd name="T4" fmla="*/ 0 w 113"/>
                <a:gd name="T5" fmla="*/ 0 h 29"/>
                <a:gd name="T6" fmla="*/ 113 w 113"/>
                <a:gd name="T7" fmla="*/ 17 h 29"/>
                <a:gd name="T8" fmla="*/ 113 w 113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113" y="29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13" y="17"/>
                  </a:lnTo>
                  <a:lnTo>
                    <a:pt x="11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şlíďé">
              <a:extLst>
                <a:ext uri="{FF2B5EF4-FFF2-40B4-BE49-F238E27FC236}">
                  <a16:creationId xmlns="" xmlns:a16="http://schemas.microsoft.com/office/drawing/2014/main" id="{20C088EC-4044-4CCF-85BA-A7829D1827F1}"/>
                </a:ext>
              </a:extLst>
            </p:cNvPr>
            <p:cNvSpPr/>
            <p:nvPr/>
          </p:nvSpPr>
          <p:spPr bwMode="auto">
            <a:xfrm>
              <a:off x="6276976" y="1082676"/>
              <a:ext cx="179388" cy="46038"/>
            </a:xfrm>
            <a:custGeom>
              <a:avLst/>
              <a:gdLst>
                <a:gd name="T0" fmla="*/ 113 w 113"/>
                <a:gd name="T1" fmla="*/ 29 h 29"/>
                <a:gd name="T2" fmla="*/ 0 w 113"/>
                <a:gd name="T3" fmla="*/ 12 h 29"/>
                <a:gd name="T4" fmla="*/ 0 w 113"/>
                <a:gd name="T5" fmla="*/ 0 h 29"/>
                <a:gd name="T6" fmla="*/ 113 w 113"/>
                <a:gd name="T7" fmla="*/ 16 h 29"/>
                <a:gd name="T8" fmla="*/ 113 w 113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113" y="2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13" y="16"/>
                  </a:lnTo>
                  <a:lnTo>
                    <a:pt x="11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ḷidè">
              <a:extLst>
                <a:ext uri="{FF2B5EF4-FFF2-40B4-BE49-F238E27FC236}">
                  <a16:creationId xmlns="" xmlns:a16="http://schemas.microsoft.com/office/drawing/2014/main" id="{80521BC7-9CF6-4A09-9DE1-C714E6FC71F3}"/>
                </a:ext>
              </a:extLst>
            </p:cNvPr>
            <p:cNvSpPr/>
            <p:nvPr/>
          </p:nvSpPr>
          <p:spPr bwMode="auto">
            <a:xfrm>
              <a:off x="6276976" y="1144588"/>
              <a:ext cx="179388" cy="46038"/>
            </a:xfrm>
            <a:custGeom>
              <a:avLst/>
              <a:gdLst>
                <a:gd name="T0" fmla="*/ 113 w 113"/>
                <a:gd name="T1" fmla="*/ 29 h 29"/>
                <a:gd name="T2" fmla="*/ 0 w 113"/>
                <a:gd name="T3" fmla="*/ 13 h 29"/>
                <a:gd name="T4" fmla="*/ 0 w 113"/>
                <a:gd name="T5" fmla="*/ 0 h 29"/>
                <a:gd name="T6" fmla="*/ 113 w 113"/>
                <a:gd name="T7" fmla="*/ 17 h 29"/>
                <a:gd name="T8" fmla="*/ 113 w 113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113" y="29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13" y="17"/>
                  </a:lnTo>
                  <a:lnTo>
                    <a:pt x="11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sļíďè">
              <a:extLst>
                <a:ext uri="{FF2B5EF4-FFF2-40B4-BE49-F238E27FC236}">
                  <a16:creationId xmlns="" xmlns:a16="http://schemas.microsoft.com/office/drawing/2014/main" id="{E5461016-2EB3-4A2E-AE9C-B85FADC72397}"/>
                </a:ext>
              </a:extLst>
            </p:cNvPr>
            <p:cNvSpPr/>
            <p:nvPr/>
          </p:nvSpPr>
          <p:spPr bwMode="auto">
            <a:xfrm>
              <a:off x="6276976" y="1211263"/>
              <a:ext cx="179388" cy="46038"/>
            </a:xfrm>
            <a:custGeom>
              <a:avLst/>
              <a:gdLst>
                <a:gd name="T0" fmla="*/ 113 w 113"/>
                <a:gd name="T1" fmla="*/ 29 h 29"/>
                <a:gd name="T2" fmla="*/ 0 w 113"/>
                <a:gd name="T3" fmla="*/ 12 h 29"/>
                <a:gd name="T4" fmla="*/ 0 w 113"/>
                <a:gd name="T5" fmla="*/ 0 h 29"/>
                <a:gd name="T6" fmla="*/ 113 w 113"/>
                <a:gd name="T7" fmla="*/ 16 h 29"/>
                <a:gd name="T8" fmla="*/ 113 w 113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113" y="2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13" y="16"/>
                  </a:lnTo>
                  <a:lnTo>
                    <a:pt x="11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şḻiḑè">
              <a:extLst>
                <a:ext uri="{FF2B5EF4-FFF2-40B4-BE49-F238E27FC236}">
                  <a16:creationId xmlns="" xmlns:a16="http://schemas.microsoft.com/office/drawing/2014/main" id="{EBBE7BB3-112B-44F6-B47D-9556B51396B7}"/>
                </a:ext>
              </a:extLst>
            </p:cNvPr>
            <p:cNvSpPr/>
            <p:nvPr/>
          </p:nvSpPr>
          <p:spPr bwMode="auto">
            <a:xfrm>
              <a:off x="6548438" y="954088"/>
              <a:ext cx="177800" cy="46038"/>
            </a:xfrm>
            <a:custGeom>
              <a:avLst/>
              <a:gdLst>
                <a:gd name="T0" fmla="*/ 0 w 112"/>
                <a:gd name="T1" fmla="*/ 29 h 29"/>
                <a:gd name="T2" fmla="*/ 112 w 112"/>
                <a:gd name="T3" fmla="*/ 12 h 29"/>
                <a:gd name="T4" fmla="*/ 112 w 112"/>
                <a:gd name="T5" fmla="*/ 0 h 29"/>
                <a:gd name="T6" fmla="*/ 0 w 112"/>
                <a:gd name="T7" fmla="*/ 16 h 29"/>
                <a:gd name="T8" fmla="*/ 0 w 1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0" y="29"/>
                  </a:moveTo>
                  <a:lnTo>
                    <a:pt x="112" y="12"/>
                  </a:lnTo>
                  <a:lnTo>
                    <a:pt x="112" y="0"/>
                  </a:lnTo>
                  <a:lnTo>
                    <a:pt x="0" y="16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ṣľiḑè">
              <a:extLst>
                <a:ext uri="{FF2B5EF4-FFF2-40B4-BE49-F238E27FC236}">
                  <a16:creationId xmlns="" xmlns:a16="http://schemas.microsoft.com/office/drawing/2014/main" id="{722C49A7-1E49-4E69-870F-4CDFBE0C3C46}"/>
                </a:ext>
              </a:extLst>
            </p:cNvPr>
            <p:cNvSpPr/>
            <p:nvPr/>
          </p:nvSpPr>
          <p:spPr bwMode="auto">
            <a:xfrm>
              <a:off x="6548438" y="1016001"/>
              <a:ext cx="177800" cy="46038"/>
            </a:xfrm>
            <a:custGeom>
              <a:avLst/>
              <a:gdLst>
                <a:gd name="T0" fmla="*/ 0 w 112"/>
                <a:gd name="T1" fmla="*/ 29 h 29"/>
                <a:gd name="T2" fmla="*/ 112 w 112"/>
                <a:gd name="T3" fmla="*/ 13 h 29"/>
                <a:gd name="T4" fmla="*/ 112 w 112"/>
                <a:gd name="T5" fmla="*/ 0 h 29"/>
                <a:gd name="T6" fmla="*/ 0 w 112"/>
                <a:gd name="T7" fmla="*/ 17 h 29"/>
                <a:gd name="T8" fmla="*/ 0 w 1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0" y="29"/>
                  </a:moveTo>
                  <a:lnTo>
                    <a:pt x="112" y="13"/>
                  </a:lnTo>
                  <a:lnTo>
                    <a:pt x="112" y="0"/>
                  </a:lnTo>
                  <a:lnTo>
                    <a:pt x="0" y="17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ṧļíḓê">
              <a:extLst>
                <a:ext uri="{FF2B5EF4-FFF2-40B4-BE49-F238E27FC236}">
                  <a16:creationId xmlns="" xmlns:a16="http://schemas.microsoft.com/office/drawing/2014/main" id="{AA4B0011-E94E-4102-ABFE-76B985A8308F}"/>
                </a:ext>
              </a:extLst>
            </p:cNvPr>
            <p:cNvSpPr/>
            <p:nvPr/>
          </p:nvSpPr>
          <p:spPr bwMode="auto">
            <a:xfrm>
              <a:off x="6548438" y="1082676"/>
              <a:ext cx="177800" cy="46038"/>
            </a:xfrm>
            <a:custGeom>
              <a:avLst/>
              <a:gdLst>
                <a:gd name="T0" fmla="*/ 0 w 112"/>
                <a:gd name="T1" fmla="*/ 29 h 29"/>
                <a:gd name="T2" fmla="*/ 112 w 112"/>
                <a:gd name="T3" fmla="*/ 12 h 29"/>
                <a:gd name="T4" fmla="*/ 112 w 112"/>
                <a:gd name="T5" fmla="*/ 0 h 29"/>
                <a:gd name="T6" fmla="*/ 0 w 112"/>
                <a:gd name="T7" fmla="*/ 16 h 29"/>
                <a:gd name="T8" fmla="*/ 0 w 1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0" y="29"/>
                  </a:moveTo>
                  <a:lnTo>
                    <a:pt x="112" y="12"/>
                  </a:lnTo>
                  <a:lnTo>
                    <a:pt x="112" y="0"/>
                  </a:lnTo>
                  <a:lnTo>
                    <a:pt x="0" y="16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$ḷïḋé">
              <a:extLst>
                <a:ext uri="{FF2B5EF4-FFF2-40B4-BE49-F238E27FC236}">
                  <a16:creationId xmlns="" xmlns:a16="http://schemas.microsoft.com/office/drawing/2014/main" id="{C819F4B8-D832-43A0-92BA-E49460F6DC4C}"/>
                </a:ext>
              </a:extLst>
            </p:cNvPr>
            <p:cNvSpPr/>
            <p:nvPr/>
          </p:nvSpPr>
          <p:spPr bwMode="auto">
            <a:xfrm>
              <a:off x="6548438" y="1144588"/>
              <a:ext cx="177800" cy="46038"/>
            </a:xfrm>
            <a:custGeom>
              <a:avLst/>
              <a:gdLst>
                <a:gd name="T0" fmla="*/ 0 w 112"/>
                <a:gd name="T1" fmla="*/ 29 h 29"/>
                <a:gd name="T2" fmla="*/ 112 w 112"/>
                <a:gd name="T3" fmla="*/ 13 h 29"/>
                <a:gd name="T4" fmla="*/ 112 w 112"/>
                <a:gd name="T5" fmla="*/ 0 h 29"/>
                <a:gd name="T6" fmla="*/ 0 w 112"/>
                <a:gd name="T7" fmla="*/ 17 h 29"/>
                <a:gd name="T8" fmla="*/ 0 w 1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0" y="29"/>
                  </a:moveTo>
                  <a:lnTo>
                    <a:pt x="112" y="13"/>
                  </a:lnTo>
                  <a:lnTo>
                    <a:pt x="112" y="0"/>
                  </a:lnTo>
                  <a:lnTo>
                    <a:pt x="0" y="17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Sľíḓè">
              <a:extLst>
                <a:ext uri="{FF2B5EF4-FFF2-40B4-BE49-F238E27FC236}">
                  <a16:creationId xmlns="" xmlns:a16="http://schemas.microsoft.com/office/drawing/2014/main" id="{F6B81AAB-7065-404D-A94F-362A15B626FB}"/>
                </a:ext>
              </a:extLst>
            </p:cNvPr>
            <p:cNvSpPr/>
            <p:nvPr/>
          </p:nvSpPr>
          <p:spPr bwMode="auto">
            <a:xfrm>
              <a:off x="6548438" y="1211263"/>
              <a:ext cx="177800" cy="46038"/>
            </a:xfrm>
            <a:custGeom>
              <a:avLst/>
              <a:gdLst>
                <a:gd name="T0" fmla="*/ 0 w 112"/>
                <a:gd name="T1" fmla="*/ 29 h 29"/>
                <a:gd name="T2" fmla="*/ 112 w 112"/>
                <a:gd name="T3" fmla="*/ 12 h 29"/>
                <a:gd name="T4" fmla="*/ 112 w 112"/>
                <a:gd name="T5" fmla="*/ 0 h 29"/>
                <a:gd name="T6" fmla="*/ 0 w 112"/>
                <a:gd name="T7" fmla="*/ 16 h 29"/>
                <a:gd name="T8" fmla="*/ 0 w 1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0" y="29"/>
                  </a:moveTo>
                  <a:lnTo>
                    <a:pt x="112" y="12"/>
                  </a:lnTo>
                  <a:lnTo>
                    <a:pt x="112" y="0"/>
                  </a:lnTo>
                  <a:lnTo>
                    <a:pt x="0" y="16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š1íḋê">
              <a:extLst>
                <a:ext uri="{FF2B5EF4-FFF2-40B4-BE49-F238E27FC236}">
                  <a16:creationId xmlns="" xmlns:a16="http://schemas.microsoft.com/office/drawing/2014/main" id="{AB6489F2-46CF-4B0A-A85C-DCEB4230AA8E}"/>
                </a:ext>
              </a:extLst>
            </p:cNvPr>
            <p:cNvSpPr/>
            <p:nvPr/>
          </p:nvSpPr>
          <p:spPr bwMode="auto">
            <a:xfrm>
              <a:off x="4357688" y="1668463"/>
              <a:ext cx="147638" cy="149225"/>
            </a:xfrm>
            <a:custGeom>
              <a:avLst/>
              <a:gdLst>
                <a:gd name="T0" fmla="*/ 0 w 93"/>
                <a:gd name="T1" fmla="*/ 79 h 94"/>
                <a:gd name="T2" fmla="*/ 14 w 93"/>
                <a:gd name="T3" fmla="*/ 94 h 94"/>
                <a:gd name="T4" fmla="*/ 93 w 93"/>
                <a:gd name="T5" fmla="*/ 13 h 94"/>
                <a:gd name="T6" fmla="*/ 81 w 93"/>
                <a:gd name="T7" fmla="*/ 0 h 94"/>
                <a:gd name="T8" fmla="*/ 0 w 93"/>
                <a:gd name="T9" fmla="*/ 7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4">
                  <a:moveTo>
                    <a:pt x="0" y="79"/>
                  </a:moveTo>
                  <a:lnTo>
                    <a:pt x="14" y="94"/>
                  </a:lnTo>
                  <a:lnTo>
                    <a:pt x="93" y="13"/>
                  </a:lnTo>
                  <a:lnTo>
                    <a:pt x="81" y="0"/>
                  </a:lnTo>
                  <a:lnTo>
                    <a:pt x="0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$lîḑè">
              <a:extLst>
                <a:ext uri="{FF2B5EF4-FFF2-40B4-BE49-F238E27FC236}">
                  <a16:creationId xmlns="" xmlns:a16="http://schemas.microsoft.com/office/drawing/2014/main" id="{AA2317E2-4ABC-46FF-9AD4-1648ECD3C215}"/>
                </a:ext>
              </a:extLst>
            </p:cNvPr>
            <p:cNvSpPr/>
            <p:nvPr/>
          </p:nvSpPr>
          <p:spPr bwMode="auto">
            <a:xfrm>
              <a:off x="4419601" y="1368426"/>
              <a:ext cx="385763" cy="385763"/>
            </a:xfrm>
            <a:custGeom>
              <a:avLst/>
              <a:gdLst>
                <a:gd name="T0" fmla="*/ 21 w 117"/>
                <a:gd name="T1" fmla="*/ 21 h 117"/>
                <a:gd name="T2" fmla="*/ 96 w 117"/>
                <a:gd name="T3" fmla="*/ 21 h 117"/>
                <a:gd name="T4" fmla="*/ 96 w 117"/>
                <a:gd name="T5" fmla="*/ 96 h 117"/>
                <a:gd name="T6" fmla="*/ 21 w 117"/>
                <a:gd name="T7" fmla="*/ 96 h 117"/>
                <a:gd name="T8" fmla="*/ 21 w 117"/>
                <a:gd name="T9" fmla="*/ 21 h 117"/>
                <a:gd name="T10" fmla="*/ 34 w 117"/>
                <a:gd name="T11" fmla="*/ 33 h 117"/>
                <a:gd name="T12" fmla="*/ 34 w 117"/>
                <a:gd name="T13" fmla="*/ 83 h 117"/>
                <a:gd name="T14" fmla="*/ 84 w 117"/>
                <a:gd name="T15" fmla="*/ 83 h 117"/>
                <a:gd name="T16" fmla="*/ 84 w 117"/>
                <a:gd name="T17" fmla="*/ 33 h 117"/>
                <a:gd name="T18" fmla="*/ 34 w 117"/>
                <a:gd name="T19" fmla="*/ 3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21" y="21"/>
                  </a:moveTo>
                  <a:cubicBezTo>
                    <a:pt x="42" y="0"/>
                    <a:pt x="76" y="0"/>
                    <a:pt x="96" y="21"/>
                  </a:cubicBezTo>
                  <a:cubicBezTo>
                    <a:pt x="117" y="41"/>
                    <a:pt x="117" y="75"/>
                    <a:pt x="96" y="96"/>
                  </a:cubicBezTo>
                  <a:cubicBezTo>
                    <a:pt x="76" y="117"/>
                    <a:pt x="42" y="117"/>
                    <a:pt x="21" y="96"/>
                  </a:cubicBezTo>
                  <a:cubicBezTo>
                    <a:pt x="0" y="75"/>
                    <a:pt x="0" y="41"/>
                    <a:pt x="21" y="21"/>
                  </a:cubicBezTo>
                  <a:close/>
                  <a:moveTo>
                    <a:pt x="34" y="33"/>
                  </a:moveTo>
                  <a:cubicBezTo>
                    <a:pt x="20" y="47"/>
                    <a:pt x="20" y="69"/>
                    <a:pt x="34" y="83"/>
                  </a:cubicBezTo>
                  <a:cubicBezTo>
                    <a:pt x="47" y="97"/>
                    <a:pt x="70" y="97"/>
                    <a:pt x="84" y="83"/>
                  </a:cubicBezTo>
                  <a:cubicBezTo>
                    <a:pt x="98" y="69"/>
                    <a:pt x="98" y="47"/>
                    <a:pt x="84" y="33"/>
                  </a:cubicBezTo>
                  <a:cubicBezTo>
                    <a:pt x="70" y="19"/>
                    <a:pt x="47" y="19"/>
                    <a:pt x="34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ṥḻiḑè">
              <a:extLst>
                <a:ext uri="{FF2B5EF4-FFF2-40B4-BE49-F238E27FC236}">
                  <a16:creationId xmlns="" xmlns:a16="http://schemas.microsoft.com/office/drawing/2014/main" id="{7ABC1EF5-F891-4779-AED4-770CC505C15E}"/>
                </a:ext>
              </a:extLst>
            </p:cNvPr>
            <p:cNvSpPr/>
            <p:nvPr/>
          </p:nvSpPr>
          <p:spPr bwMode="auto">
            <a:xfrm>
              <a:off x="4232276" y="1754188"/>
              <a:ext cx="187325" cy="188913"/>
            </a:xfrm>
            <a:custGeom>
              <a:avLst/>
              <a:gdLst>
                <a:gd name="T0" fmla="*/ 0 w 118"/>
                <a:gd name="T1" fmla="*/ 94 h 119"/>
                <a:gd name="T2" fmla="*/ 25 w 118"/>
                <a:gd name="T3" fmla="*/ 119 h 119"/>
                <a:gd name="T4" fmla="*/ 118 w 118"/>
                <a:gd name="T5" fmla="*/ 27 h 119"/>
                <a:gd name="T6" fmla="*/ 91 w 118"/>
                <a:gd name="T7" fmla="*/ 0 h 119"/>
                <a:gd name="T8" fmla="*/ 0 w 118"/>
                <a:gd name="T9" fmla="*/ 9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9">
                  <a:moveTo>
                    <a:pt x="0" y="94"/>
                  </a:moveTo>
                  <a:lnTo>
                    <a:pt x="25" y="119"/>
                  </a:lnTo>
                  <a:lnTo>
                    <a:pt x="118" y="27"/>
                  </a:lnTo>
                  <a:lnTo>
                    <a:pt x="91" y="0"/>
                  </a:lnTo>
                  <a:lnTo>
                    <a:pt x="0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sľîḍê">
              <a:extLst>
                <a:ext uri="{FF2B5EF4-FFF2-40B4-BE49-F238E27FC236}">
                  <a16:creationId xmlns="" xmlns:a16="http://schemas.microsoft.com/office/drawing/2014/main" id="{D2C7C970-548E-4AAF-9804-92F1E45A4C73}"/>
                </a:ext>
              </a:extLst>
            </p:cNvPr>
            <p:cNvSpPr/>
            <p:nvPr/>
          </p:nvSpPr>
          <p:spPr bwMode="auto">
            <a:xfrm>
              <a:off x="7466013" y="1049338"/>
              <a:ext cx="649288" cy="508000"/>
            </a:xfrm>
            <a:custGeom>
              <a:avLst/>
              <a:gdLst>
                <a:gd name="T0" fmla="*/ 179 w 197"/>
                <a:gd name="T1" fmla="*/ 59 h 154"/>
                <a:gd name="T2" fmla="*/ 157 w 197"/>
                <a:gd name="T3" fmla="*/ 65 h 154"/>
                <a:gd name="T4" fmla="*/ 175 w 197"/>
                <a:gd name="T5" fmla="*/ 56 h 154"/>
                <a:gd name="T6" fmla="*/ 155 w 197"/>
                <a:gd name="T7" fmla="*/ 28 h 154"/>
                <a:gd name="T8" fmla="*/ 97 w 197"/>
                <a:gd name="T9" fmla="*/ 14 h 154"/>
                <a:gd name="T10" fmla="*/ 44 w 197"/>
                <a:gd name="T11" fmla="*/ 24 h 154"/>
                <a:gd name="T12" fmla="*/ 12 w 197"/>
                <a:gd name="T13" fmla="*/ 79 h 154"/>
                <a:gd name="T14" fmla="*/ 23 w 197"/>
                <a:gd name="T15" fmla="*/ 102 h 154"/>
                <a:gd name="T16" fmla="*/ 43 w 197"/>
                <a:gd name="T17" fmla="*/ 95 h 154"/>
                <a:gd name="T18" fmla="*/ 27 w 197"/>
                <a:gd name="T19" fmla="*/ 105 h 154"/>
                <a:gd name="T20" fmla="*/ 28 w 197"/>
                <a:gd name="T21" fmla="*/ 135 h 154"/>
                <a:gd name="T22" fmla="*/ 119 w 197"/>
                <a:gd name="T23" fmla="*/ 123 h 154"/>
                <a:gd name="T24" fmla="*/ 140 w 197"/>
                <a:gd name="T25" fmla="*/ 104 h 154"/>
                <a:gd name="T26" fmla="*/ 138 w 197"/>
                <a:gd name="T27" fmla="*/ 95 h 154"/>
                <a:gd name="T28" fmla="*/ 125 w 197"/>
                <a:gd name="T29" fmla="*/ 79 h 154"/>
                <a:gd name="T30" fmla="*/ 142 w 197"/>
                <a:gd name="T31" fmla="*/ 93 h 154"/>
                <a:gd name="T32" fmla="*/ 145 w 197"/>
                <a:gd name="T33" fmla="*/ 103 h 154"/>
                <a:gd name="T34" fmla="*/ 184 w 197"/>
                <a:gd name="T35" fmla="*/ 89 h 154"/>
                <a:gd name="T36" fmla="*/ 82 w 197"/>
                <a:gd name="T37" fmla="*/ 51 h 154"/>
                <a:gd name="T38" fmla="*/ 104 w 197"/>
                <a:gd name="T39" fmla="*/ 32 h 154"/>
                <a:gd name="T40" fmla="*/ 104 w 197"/>
                <a:gd name="T41" fmla="*/ 36 h 154"/>
                <a:gd name="T42" fmla="*/ 86 w 197"/>
                <a:gd name="T43" fmla="*/ 52 h 154"/>
                <a:gd name="T44" fmla="*/ 82 w 197"/>
                <a:gd name="T45" fmla="*/ 51 h 154"/>
                <a:gd name="T46" fmla="*/ 38 w 197"/>
                <a:gd name="T47" fmla="*/ 65 h 154"/>
                <a:gd name="T48" fmla="*/ 47 w 197"/>
                <a:gd name="T49" fmla="*/ 41 h 154"/>
                <a:gd name="T50" fmla="*/ 58 w 197"/>
                <a:gd name="T51" fmla="*/ 32 h 154"/>
                <a:gd name="T52" fmla="*/ 73 w 197"/>
                <a:gd name="T53" fmla="*/ 20 h 154"/>
                <a:gd name="T54" fmla="*/ 73 w 197"/>
                <a:gd name="T55" fmla="*/ 24 h 154"/>
                <a:gd name="T56" fmla="*/ 61 w 197"/>
                <a:gd name="T57" fmla="*/ 33 h 154"/>
                <a:gd name="T58" fmla="*/ 62 w 197"/>
                <a:gd name="T59" fmla="*/ 37 h 154"/>
                <a:gd name="T60" fmla="*/ 62 w 197"/>
                <a:gd name="T61" fmla="*/ 41 h 154"/>
                <a:gd name="T62" fmla="*/ 40 w 197"/>
                <a:gd name="T63" fmla="*/ 55 h 154"/>
                <a:gd name="T64" fmla="*/ 58 w 197"/>
                <a:gd name="T65" fmla="*/ 121 h 154"/>
                <a:gd name="T66" fmla="*/ 40 w 197"/>
                <a:gd name="T67" fmla="*/ 106 h 154"/>
                <a:gd name="T68" fmla="*/ 58 w 197"/>
                <a:gd name="T69" fmla="*/ 116 h 154"/>
                <a:gd name="T70" fmla="*/ 79 w 197"/>
                <a:gd name="T71" fmla="*/ 112 h 154"/>
                <a:gd name="T72" fmla="*/ 101 w 197"/>
                <a:gd name="T73" fmla="*/ 68 h 154"/>
                <a:gd name="T74" fmla="*/ 78 w 197"/>
                <a:gd name="T75" fmla="*/ 89 h 154"/>
                <a:gd name="T76" fmla="*/ 73 w 197"/>
                <a:gd name="T77" fmla="*/ 98 h 154"/>
                <a:gd name="T78" fmla="*/ 78 w 197"/>
                <a:gd name="T79" fmla="*/ 80 h 154"/>
                <a:gd name="T80" fmla="*/ 49 w 197"/>
                <a:gd name="T81" fmla="*/ 58 h 154"/>
                <a:gd name="T82" fmla="*/ 79 w 197"/>
                <a:gd name="T83" fmla="*/ 75 h 154"/>
                <a:gd name="T84" fmla="*/ 106 w 197"/>
                <a:gd name="T85" fmla="*/ 53 h 154"/>
                <a:gd name="T86" fmla="*/ 129 w 197"/>
                <a:gd name="T87" fmla="*/ 71 h 154"/>
                <a:gd name="T88" fmla="*/ 116 w 197"/>
                <a:gd name="T89" fmla="*/ 88 h 154"/>
                <a:gd name="T90" fmla="*/ 112 w 197"/>
                <a:gd name="T91" fmla="*/ 88 h 154"/>
                <a:gd name="T92" fmla="*/ 128 w 197"/>
                <a:gd name="T93" fmla="*/ 67 h 154"/>
                <a:gd name="T94" fmla="*/ 129 w 197"/>
                <a:gd name="T95" fmla="*/ 71 h 154"/>
                <a:gd name="T96" fmla="*/ 130 w 197"/>
                <a:gd name="T97" fmla="*/ 47 h 154"/>
                <a:gd name="T98" fmla="*/ 132 w 197"/>
                <a:gd name="T99" fmla="*/ 44 h 154"/>
                <a:gd name="T100" fmla="*/ 155 w 197"/>
                <a:gd name="T101" fmla="*/ 45 h 154"/>
                <a:gd name="T102" fmla="*/ 157 w 197"/>
                <a:gd name="T103" fmla="*/ 48 h 154"/>
                <a:gd name="T104" fmla="*/ 169 w 197"/>
                <a:gd name="T105" fmla="*/ 81 h 154"/>
                <a:gd name="T106" fmla="*/ 157 w 197"/>
                <a:gd name="T107" fmla="*/ 93 h 154"/>
                <a:gd name="T108" fmla="*/ 161 w 197"/>
                <a:gd name="T109" fmla="*/ 80 h 154"/>
                <a:gd name="T110" fmla="*/ 174 w 197"/>
                <a:gd name="T111" fmla="*/ 8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7" h="154">
                  <a:moveTo>
                    <a:pt x="183" y="52"/>
                  </a:moveTo>
                  <a:cubicBezTo>
                    <a:pt x="182" y="54"/>
                    <a:pt x="181" y="57"/>
                    <a:pt x="179" y="59"/>
                  </a:cubicBezTo>
                  <a:cubicBezTo>
                    <a:pt x="175" y="63"/>
                    <a:pt x="170" y="65"/>
                    <a:pt x="166" y="66"/>
                  </a:cubicBezTo>
                  <a:cubicBezTo>
                    <a:pt x="162" y="67"/>
                    <a:pt x="159" y="66"/>
                    <a:pt x="157" y="65"/>
                  </a:cubicBezTo>
                  <a:cubicBezTo>
                    <a:pt x="159" y="64"/>
                    <a:pt x="162" y="64"/>
                    <a:pt x="165" y="63"/>
                  </a:cubicBezTo>
                  <a:cubicBezTo>
                    <a:pt x="169" y="61"/>
                    <a:pt x="172" y="59"/>
                    <a:pt x="175" y="56"/>
                  </a:cubicBezTo>
                  <a:cubicBezTo>
                    <a:pt x="178" y="53"/>
                    <a:pt x="180" y="50"/>
                    <a:pt x="181" y="47"/>
                  </a:cubicBezTo>
                  <a:cubicBezTo>
                    <a:pt x="180" y="38"/>
                    <a:pt x="172" y="24"/>
                    <a:pt x="155" y="28"/>
                  </a:cubicBezTo>
                  <a:cubicBezTo>
                    <a:pt x="155" y="17"/>
                    <a:pt x="137" y="10"/>
                    <a:pt x="130" y="17"/>
                  </a:cubicBezTo>
                  <a:cubicBezTo>
                    <a:pt x="129" y="3"/>
                    <a:pt x="104" y="6"/>
                    <a:pt x="97" y="14"/>
                  </a:cubicBezTo>
                  <a:cubicBezTo>
                    <a:pt x="97" y="5"/>
                    <a:pt x="76" y="0"/>
                    <a:pt x="69" y="10"/>
                  </a:cubicBezTo>
                  <a:cubicBezTo>
                    <a:pt x="59" y="7"/>
                    <a:pt x="44" y="10"/>
                    <a:pt x="44" y="24"/>
                  </a:cubicBezTo>
                  <a:cubicBezTo>
                    <a:pt x="35" y="19"/>
                    <a:pt x="14" y="29"/>
                    <a:pt x="22" y="46"/>
                  </a:cubicBezTo>
                  <a:cubicBezTo>
                    <a:pt x="4" y="45"/>
                    <a:pt x="0" y="74"/>
                    <a:pt x="12" y="79"/>
                  </a:cubicBezTo>
                  <a:cubicBezTo>
                    <a:pt x="0" y="85"/>
                    <a:pt x="7" y="107"/>
                    <a:pt x="19" y="108"/>
                  </a:cubicBezTo>
                  <a:cubicBezTo>
                    <a:pt x="20" y="106"/>
                    <a:pt x="21" y="104"/>
                    <a:pt x="23" y="102"/>
                  </a:cubicBezTo>
                  <a:cubicBezTo>
                    <a:pt x="26" y="98"/>
                    <a:pt x="31" y="95"/>
                    <a:pt x="34" y="94"/>
                  </a:cubicBezTo>
                  <a:cubicBezTo>
                    <a:pt x="38" y="94"/>
                    <a:pt x="41" y="94"/>
                    <a:pt x="43" y="95"/>
                  </a:cubicBezTo>
                  <a:cubicBezTo>
                    <a:pt x="41" y="95"/>
                    <a:pt x="39" y="96"/>
                    <a:pt x="36" y="98"/>
                  </a:cubicBezTo>
                  <a:cubicBezTo>
                    <a:pt x="33" y="99"/>
                    <a:pt x="29" y="101"/>
                    <a:pt x="27" y="105"/>
                  </a:cubicBezTo>
                  <a:cubicBezTo>
                    <a:pt x="25" y="107"/>
                    <a:pt x="23" y="110"/>
                    <a:pt x="22" y="112"/>
                  </a:cubicBezTo>
                  <a:cubicBezTo>
                    <a:pt x="22" y="118"/>
                    <a:pt x="23" y="128"/>
                    <a:pt x="28" y="135"/>
                  </a:cubicBezTo>
                  <a:cubicBezTo>
                    <a:pt x="34" y="142"/>
                    <a:pt x="53" y="154"/>
                    <a:pt x="63" y="141"/>
                  </a:cubicBezTo>
                  <a:cubicBezTo>
                    <a:pt x="76" y="125"/>
                    <a:pt x="94" y="123"/>
                    <a:pt x="119" y="123"/>
                  </a:cubicBezTo>
                  <a:cubicBezTo>
                    <a:pt x="131" y="123"/>
                    <a:pt x="137" y="117"/>
                    <a:pt x="140" y="112"/>
                  </a:cubicBezTo>
                  <a:cubicBezTo>
                    <a:pt x="140" y="109"/>
                    <a:pt x="141" y="106"/>
                    <a:pt x="140" y="104"/>
                  </a:cubicBezTo>
                  <a:cubicBezTo>
                    <a:pt x="140" y="102"/>
                    <a:pt x="140" y="100"/>
                    <a:pt x="140" y="99"/>
                  </a:cubicBezTo>
                  <a:cubicBezTo>
                    <a:pt x="139" y="97"/>
                    <a:pt x="139" y="96"/>
                    <a:pt x="138" y="95"/>
                  </a:cubicBezTo>
                  <a:cubicBezTo>
                    <a:pt x="137" y="92"/>
                    <a:pt x="135" y="90"/>
                    <a:pt x="134" y="87"/>
                  </a:cubicBezTo>
                  <a:cubicBezTo>
                    <a:pt x="131" y="83"/>
                    <a:pt x="127" y="80"/>
                    <a:pt x="125" y="79"/>
                  </a:cubicBezTo>
                  <a:cubicBezTo>
                    <a:pt x="128" y="79"/>
                    <a:pt x="132" y="81"/>
                    <a:pt x="136" y="85"/>
                  </a:cubicBezTo>
                  <a:cubicBezTo>
                    <a:pt x="138" y="87"/>
                    <a:pt x="141" y="90"/>
                    <a:pt x="142" y="93"/>
                  </a:cubicBezTo>
                  <a:cubicBezTo>
                    <a:pt x="143" y="94"/>
                    <a:pt x="144" y="96"/>
                    <a:pt x="144" y="98"/>
                  </a:cubicBezTo>
                  <a:cubicBezTo>
                    <a:pt x="145" y="99"/>
                    <a:pt x="145" y="101"/>
                    <a:pt x="145" y="103"/>
                  </a:cubicBezTo>
                  <a:cubicBezTo>
                    <a:pt x="145" y="104"/>
                    <a:pt x="145" y="105"/>
                    <a:pt x="145" y="105"/>
                  </a:cubicBezTo>
                  <a:cubicBezTo>
                    <a:pt x="159" y="109"/>
                    <a:pt x="176" y="100"/>
                    <a:pt x="184" y="89"/>
                  </a:cubicBezTo>
                  <a:cubicBezTo>
                    <a:pt x="191" y="80"/>
                    <a:pt x="197" y="57"/>
                    <a:pt x="183" y="52"/>
                  </a:cubicBezTo>
                  <a:close/>
                  <a:moveTo>
                    <a:pt x="82" y="51"/>
                  </a:moveTo>
                  <a:cubicBezTo>
                    <a:pt x="83" y="47"/>
                    <a:pt x="86" y="42"/>
                    <a:pt x="90" y="38"/>
                  </a:cubicBezTo>
                  <a:cubicBezTo>
                    <a:pt x="94" y="34"/>
                    <a:pt x="99" y="33"/>
                    <a:pt x="104" y="32"/>
                  </a:cubicBezTo>
                  <a:cubicBezTo>
                    <a:pt x="108" y="32"/>
                    <a:pt x="111" y="33"/>
                    <a:pt x="113" y="34"/>
                  </a:cubicBezTo>
                  <a:cubicBezTo>
                    <a:pt x="111" y="34"/>
                    <a:pt x="108" y="35"/>
                    <a:pt x="104" y="36"/>
                  </a:cubicBezTo>
                  <a:cubicBezTo>
                    <a:pt x="100" y="37"/>
                    <a:pt x="96" y="39"/>
                    <a:pt x="93" y="42"/>
                  </a:cubicBezTo>
                  <a:cubicBezTo>
                    <a:pt x="90" y="45"/>
                    <a:pt x="87" y="49"/>
                    <a:pt x="86" y="52"/>
                  </a:cubicBezTo>
                  <a:cubicBezTo>
                    <a:pt x="84" y="56"/>
                    <a:pt x="84" y="59"/>
                    <a:pt x="83" y="61"/>
                  </a:cubicBezTo>
                  <a:cubicBezTo>
                    <a:pt x="83" y="59"/>
                    <a:pt x="82" y="56"/>
                    <a:pt x="82" y="51"/>
                  </a:cubicBezTo>
                  <a:close/>
                  <a:moveTo>
                    <a:pt x="40" y="55"/>
                  </a:moveTo>
                  <a:cubicBezTo>
                    <a:pt x="39" y="59"/>
                    <a:pt x="38" y="62"/>
                    <a:pt x="38" y="65"/>
                  </a:cubicBezTo>
                  <a:cubicBezTo>
                    <a:pt x="37" y="63"/>
                    <a:pt x="36" y="59"/>
                    <a:pt x="37" y="54"/>
                  </a:cubicBezTo>
                  <a:cubicBezTo>
                    <a:pt x="38" y="50"/>
                    <a:pt x="42" y="45"/>
                    <a:pt x="47" y="41"/>
                  </a:cubicBezTo>
                  <a:cubicBezTo>
                    <a:pt x="50" y="39"/>
                    <a:pt x="54" y="38"/>
                    <a:pt x="57" y="37"/>
                  </a:cubicBezTo>
                  <a:cubicBezTo>
                    <a:pt x="57" y="36"/>
                    <a:pt x="57" y="34"/>
                    <a:pt x="58" y="32"/>
                  </a:cubicBezTo>
                  <a:cubicBezTo>
                    <a:pt x="58" y="29"/>
                    <a:pt x="60" y="26"/>
                    <a:pt x="63" y="24"/>
                  </a:cubicBezTo>
                  <a:cubicBezTo>
                    <a:pt x="66" y="21"/>
                    <a:pt x="70" y="20"/>
                    <a:pt x="73" y="20"/>
                  </a:cubicBezTo>
                  <a:cubicBezTo>
                    <a:pt x="76" y="20"/>
                    <a:pt x="78" y="22"/>
                    <a:pt x="79" y="23"/>
                  </a:cubicBezTo>
                  <a:cubicBezTo>
                    <a:pt x="77" y="23"/>
                    <a:pt x="75" y="23"/>
                    <a:pt x="73" y="24"/>
                  </a:cubicBezTo>
                  <a:cubicBezTo>
                    <a:pt x="71" y="24"/>
                    <a:pt x="68" y="25"/>
                    <a:pt x="66" y="27"/>
                  </a:cubicBezTo>
                  <a:cubicBezTo>
                    <a:pt x="64" y="29"/>
                    <a:pt x="62" y="31"/>
                    <a:pt x="61" y="33"/>
                  </a:cubicBezTo>
                  <a:cubicBezTo>
                    <a:pt x="60" y="35"/>
                    <a:pt x="59" y="36"/>
                    <a:pt x="59" y="37"/>
                  </a:cubicBezTo>
                  <a:cubicBezTo>
                    <a:pt x="60" y="37"/>
                    <a:pt x="61" y="37"/>
                    <a:pt x="62" y="37"/>
                  </a:cubicBezTo>
                  <a:cubicBezTo>
                    <a:pt x="67" y="38"/>
                    <a:pt x="70" y="40"/>
                    <a:pt x="72" y="41"/>
                  </a:cubicBezTo>
                  <a:cubicBezTo>
                    <a:pt x="69" y="41"/>
                    <a:pt x="66" y="40"/>
                    <a:pt x="62" y="41"/>
                  </a:cubicBezTo>
                  <a:cubicBezTo>
                    <a:pt x="58" y="41"/>
                    <a:pt x="53" y="42"/>
                    <a:pt x="49" y="45"/>
                  </a:cubicBezTo>
                  <a:cubicBezTo>
                    <a:pt x="45" y="48"/>
                    <a:pt x="42" y="52"/>
                    <a:pt x="40" y="55"/>
                  </a:cubicBezTo>
                  <a:close/>
                  <a:moveTo>
                    <a:pt x="72" y="119"/>
                  </a:moveTo>
                  <a:cubicBezTo>
                    <a:pt x="68" y="121"/>
                    <a:pt x="63" y="122"/>
                    <a:pt x="58" y="121"/>
                  </a:cubicBezTo>
                  <a:cubicBezTo>
                    <a:pt x="52" y="120"/>
                    <a:pt x="48" y="117"/>
                    <a:pt x="45" y="114"/>
                  </a:cubicBezTo>
                  <a:cubicBezTo>
                    <a:pt x="42" y="111"/>
                    <a:pt x="41" y="108"/>
                    <a:pt x="40" y="106"/>
                  </a:cubicBezTo>
                  <a:cubicBezTo>
                    <a:pt x="42" y="107"/>
                    <a:pt x="44" y="110"/>
                    <a:pt x="47" y="112"/>
                  </a:cubicBezTo>
                  <a:cubicBezTo>
                    <a:pt x="50" y="114"/>
                    <a:pt x="54" y="116"/>
                    <a:pt x="58" y="116"/>
                  </a:cubicBezTo>
                  <a:cubicBezTo>
                    <a:pt x="63" y="117"/>
                    <a:pt x="67" y="117"/>
                    <a:pt x="71" y="116"/>
                  </a:cubicBezTo>
                  <a:cubicBezTo>
                    <a:pt x="74" y="115"/>
                    <a:pt x="77" y="113"/>
                    <a:pt x="79" y="112"/>
                  </a:cubicBezTo>
                  <a:cubicBezTo>
                    <a:pt x="78" y="114"/>
                    <a:pt x="76" y="117"/>
                    <a:pt x="72" y="119"/>
                  </a:cubicBezTo>
                  <a:close/>
                  <a:moveTo>
                    <a:pt x="101" y="68"/>
                  </a:moveTo>
                  <a:cubicBezTo>
                    <a:pt x="97" y="73"/>
                    <a:pt x="90" y="77"/>
                    <a:pt x="82" y="79"/>
                  </a:cubicBezTo>
                  <a:cubicBezTo>
                    <a:pt x="81" y="82"/>
                    <a:pt x="79" y="85"/>
                    <a:pt x="78" y="89"/>
                  </a:cubicBezTo>
                  <a:cubicBezTo>
                    <a:pt x="76" y="95"/>
                    <a:pt x="76" y="100"/>
                    <a:pt x="76" y="103"/>
                  </a:cubicBezTo>
                  <a:cubicBezTo>
                    <a:pt x="75" y="102"/>
                    <a:pt x="74" y="100"/>
                    <a:pt x="73" y="98"/>
                  </a:cubicBezTo>
                  <a:cubicBezTo>
                    <a:pt x="72" y="95"/>
                    <a:pt x="73" y="91"/>
                    <a:pt x="74" y="88"/>
                  </a:cubicBezTo>
                  <a:cubicBezTo>
                    <a:pt x="75" y="85"/>
                    <a:pt x="76" y="82"/>
                    <a:pt x="78" y="80"/>
                  </a:cubicBezTo>
                  <a:cubicBezTo>
                    <a:pt x="70" y="80"/>
                    <a:pt x="61" y="77"/>
                    <a:pt x="56" y="72"/>
                  </a:cubicBezTo>
                  <a:cubicBezTo>
                    <a:pt x="51" y="67"/>
                    <a:pt x="50" y="62"/>
                    <a:pt x="49" y="58"/>
                  </a:cubicBezTo>
                  <a:cubicBezTo>
                    <a:pt x="51" y="61"/>
                    <a:pt x="53" y="66"/>
                    <a:pt x="59" y="70"/>
                  </a:cubicBezTo>
                  <a:cubicBezTo>
                    <a:pt x="64" y="73"/>
                    <a:pt x="71" y="76"/>
                    <a:pt x="79" y="75"/>
                  </a:cubicBezTo>
                  <a:cubicBezTo>
                    <a:pt x="87" y="74"/>
                    <a:pt x="94" y="70"/>
                    <a:pt x="98" y="66"/>
                  </a:cubicBezTo>
                  <a:cubicBezTo>
                    <a:pt x="103" y="61"/>
                    <a:pt x="105" y="56"/>
                    <a:pt x="106" y="53"/>
                  </a:cubicBezTo>
                  <a:cubicBezTo>
                    <a:pt x="106" y="57"/>
                    <a:pt x="105" y="62"/>
                    <a:pt x="101" y="68"/>
                  </a:cubicBezTo>
                  <a:close/>
                  <a:moveTo>
                    <a:pt x="129" y="71"/>
                  </a:moveTo>
                  <a:cubicBezTo>
                    <a:pt x="126" y="72"/>
                    <a:pt x="122" y="74"/>
                    <a:pt x="120" y="78"/>
                  </a:cubicBezTo>
                  <a:cubicBezTo>
                    <a:pt x="117" y="81"/>
                    <a:pt x="116" y="85"/>
                    <a:pt x="116" y="88"/>
                  </a:cubicBezTo>
                  <a:cubicBezTo>
                    <a:pt x="116" y="91"/>
                    <a:pt x="116" y="94"/>
                    <a:pt x="117" y="96"/>
                  </a:cubicBezTo>
                  <a:cubicBezTo>
                    <a:pt x="115" y="95"/>
                    <a:pt x="113" y="92"/>
                    <a:pt x="112" y="88"/>
                  </a:cubicBezTo>
                  <a:cubicBezTo>
                    <a:pt x="112" y="84"/>
                    <a:pt x="113" y="79"/>
                    <a:pt x="116" y="75"/>
                  </a:cubicBezTo>
                  <a:cubicBezTo>
                    <a:pt x="119" y="71"/>
                    <a:pt x="124" y="68"/>
                    <a:pt x="128" y="67"/>
                  </a:cubicBezTo>
                  <a:cubicBezTo>
                    <a:pt x="132" y="66"/>
                    <a:pt x="135" y="67"/>
                    <a:pt x="137" y="67"/>
                  </a:cubicBezTo>
                  <a:cubicBezTo>
                    <a:pt x="135" y="68"/>
                    <a:pt x="132" y="69"/>
                    <a:pt x="129" y="71"/>
                  </a:cubicBezTo>
                  <a:close/>
                  <a:moveTo>
                    <a:pt x="143" y="52"/>
                  </a:moveTo>
                  <a:cubicBezTo>
                    <a:pt x="138" y="52"/>
                    <a:pt x="133" y="49"/>
                    <a:pt x="130" y="47"/>
                  </a:cubicBezTo>
                  <a:cubicBezTo>
                    <a:pt x="127" y="44"/>
                    <a:pt x="126" y="41"/>
                    <a:pt x="126" y="39"/>
                  </a:cubicBezTo>
                  <a:cubicBezTo>
                    <a:pt x="127" y="40"/>
                    <a:pt x="129" y="42"/>
                    <a:pt x="132" y="44"/>
                  </a:cubicBezTo>
                  <a:cubicBezTo>
                    <a:pt x="135" y="46"/>
                    <a:pt x="139" y="47"/>
                    <a:pt x="143" y="47"/>
                  </a:cubicBezTo>
                  <a:cubicBezTo>
                    <a:pt x="148" y="47"/>
                    <a:pt x="152" y="47"/>
                    <a:pt x="155" y="45"/>
                  </a:cubicBezTo>
                  <a:cubicBezTo>
                    <a:pt x="159" y="44"/>
                    <a:pt x="161" y="43"/>
                    <a:pt x="163" y="42"/>
                  </a:cubicBezTo>
                  <a:cubicBezTo>
                    <a:pt x="162" y="44"/>
                    <a:pt x="160" y="46"/>
                    <a:pt x="157" y="48"/>
                  </a:cubicBezTo>
                  <a:cubicBezTo>
                    <a:pt x="153" y="51"/>
                    <a:pt x="149" y="52"/>
                    <a:pt x="143" y="52"/>
                  </a:cubicBezTo>
                  <a:close/>
                  <a:moveTo>
                    <a:pt x="169" y="81"/>
                  </a:moveTo>
                  <a:cubicBezTo>
                    <a:pt x="167" y="82"/>
                    <a:pt x="165" y="82"/>
                    <a:pt x="164" y="84"/>
                  </a:cubicBezTo>
                  <a:cubicBezTo>
                    <a:pt x="160" y="87"/>
                    <a:pt x="158" y="91"/>
                    <a:pt x="157" y="93"/>
                  </a:cubicBezTo>
                  <a:cubicBezTo>
                    <a:pt x="156" y="92"/>
                    <a:pt x="156" y="90"/>
                    <a:pt x="156" y="87"/>
                  </a:cubicBezTo>
                  <a:cubicBezTo>
                    <a:pt x="157" y="85"/>
                    <a:pt x="158" y="82"/>
                    <a:pt x="161" y="80"/>
                  </a:cubicBezTo>
                  <a:cubicBezTo>
                    <a:pt x="163" y="78"/>
                    <a:pt x="166" y="77"/>
                    <a:pt x="169" y="78"/>
                  </a:cubicBezTo>
                  <a:cubicBezTo>
                    <a:pt x="171" y="78"/>
                    <a:pt x="173" y="79"/>
                    <a:pt x="174" y="80"/>
                  </a:cubicBezTo>
                  <a:cubicBezTo>
                    <a:pt x="172" y="80"/>
                    <a:pt x="171" y="80"/>
                    <a:pt x="169" y="8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śḷíḓé">
              <a:extLst>
                <a:ext uri="{FF2B5EF4-FFF2-40B4-BE49-F238E27FC236}">
                  <a16:creationId xmlns="" xmlns:a16="http://schemas.microsoft.com/office/drawing/2014/main" id="{D059D1DB-D71E-4FE3-B8BE-0382B88D630B}"/>
                </a:ext>
              </a:extLst>
            </p:cNvPr>
            <p:cNvSpPr/>
            <p:nvPr/>
          </p:nvSpPr>
          <p:spPr bwMode="auto">
            <a:xfrm>
              <a:off x="5189538" y="1371601"/>
              <a:ext cx="382588" cy="3825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$ḻidé">
              <a:extLst>
                <a:ext uri="{FF2B5EF4-FFF2-40B4-BE49-F238E27FC236}">
                  <a16:creationId xmlns="" xmlns:a16="http://schemas.microsoft.com/office/drawing/2014/main" id="{B5429133-9651-49F3-B987-07AEE6EF4A76}"/>
                </a:ext>
              </a:extLst>
            </p:cNvPr>
            <p:cNvSpPr/>
            <p:nvPr/>
          </p:nvSpPr>
          <p:spPr bwMode="auto">
            <a:xfrm>
              <a:off x="5310188" y="1655763"/>
              <a:ext cx="142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sľîḍé">
              <a:extLst>
                <a:ext uri="{FF2B5EF4-FFF2-40B4-BE49-F238E27FC236}">
                  <a16:creationId xmlns="" xmlns:a16="http://schemas.microsoft.com/office/drawing/2014/main" id="{21B5EA24-1340-4220-8458-47BEF52B5C16}"/>
                </a:ext>
              </a:extLst>
            </p:cNvPr>
            <p:cNvSpPr/>
            <p:nvPr/>
          </p:nvSpPr>
          <p:spPr bwMode="auto">
            <a:xfrm>
              <a:off x="5310188" y="1811338"/>
              <a:ext cx="142875" cy="42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ļîḓé">
              <a:extLst>
                <a:ext uri="{FF2B5EF4-FFF2-40B4-BE49-F238E27FC236}">
                  <a16:creationId xmlns="" xmlns:a16="http://schemas.microsoft.com/office/drawing/2014/main" id="{21A494A4-1DB4-47C0-811B-E6AAE6883198}"/>
                </a:ext>
              </a:extLst>
            </p:cNvPr>
            <p:cNvSpPr/>
            <p:nvPr/>
          </p:nvSpPr>
          <p:spPr bwMode="auto">
            <a:xfrm>
              <a:off x="5310188" y="1866901"/>
              <a:ext cx="142875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Sľïḓé">
              <a:extLst>
                <a:ext uri="{FF2B5EF4-FFF2-40B4-BE49-F238E27FC236}">
                  <a16:creationId xmlns="" xmlns:a16="http://schemas.microsoft.com/office/drawing/2014/main" id="{F76EFEEA-D0A1-4495-971B-B847CFA06415}"/>
                </a:ext>
              </a:extLst>
            </p:cNvPr>
            <p:cNvSpPr/>
            <p:nvPr/>
          </p:nvSpPr>
          <p:spPr bwMode="auto">
            <a:xfrm>
              <a:off x="5370513" y="1671638"/>
              <a:ext cx="25400" cy="1254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ṡľíḓê">
              <a:extLst>
                <a:ext uri="{FF2B5EF4-FFF2-40B4-BE49-F238E27FC236}">
                  <a16:creationId xmlns="" xmlns:a16="http://schemas.microsoft.com/office/drawing/2014/main" id="{AC3E061F-245E-40CE-9E30-DE546358AA97}"/>
                </a:ext>
              </a:extLst>
            </p:cNvPr>
            <p:cNvSpPr/>
            <p:nvPr/>
          </p:nvSpPr>
          <p:spPr bwMode="auto">
            <a:xfrm>
              <a:off x="5307013" y="1570038"/>
              <a:ext cx="79375" cy="131763"/>
            </a:xfrm>
            <a:custGeom>
              <a:avLst/>
              <a:gdLst>
                <a:gd name="T0" fmla="*/ 46 w 50"/>
                <a:gd name="T1" fmla="*/ 83 h 83"/>
                <a:gd name="T2" fmla="*/ 0 w 50"/>
                <a:gd name="T3" fmla="*/ 2 h 83"/>
                <a:gd name="T4" fmla="*/ 4 w 50"/>
                <a:gd name="T5" fmla="*/ 0 h 83"/>
                <a:gd name="T6" fmla="*/ 50 w 50"/>
                <a:gd name="T7" fmla="*/ 81 h 83"/>
                <a:gd name="T8" fmla="*/ 46 w 5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3">
                  <a:moveTo>
                    <a:pt x="46" y="83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50" y="81"/>
                  </a:lnTo>
                  <a:lnTo>
                    <a:pt x="46" y="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ṣľîḑè">
              <a:extLst>
                <a:ext uri="{FF2B5EF4-FFF2-40B4-BE49-F238E27FC236}">
                  <a16:creationId xmlns="" xmlns:a16="http://schemas.microsoft.com/office/drawing/2014/main" id="{A0386C20-6115-4609-BE8F-09B68833F9C7}"/>
                </a:ext>
              </a:extLst>
            </p:cNvPr>
            <p:cNvSpPr/>
            <p:nvPr/>
          </p:nvSpPr>
          <p:spPr bwMode="auto">
            <a:xfrm>
              <a:off x="5380038" y="1570038"/>
              <a:ext cx="76200" cy="131763"/>
            </a:xfrm>
            <a:custGeom>
              <a:avLst/>
              <a:gdLst>
                <a:gd name="T0" fmla="*/ 4 w 48"/>
                <a:gd name="T1" fmla="*/ 83 h 83"/>
                <a:gd name="T2" fmla="*/ 0 w 48"/>
                <a:gd name="T3" fmla="*/ 81 h 83"/>
                <a:gd name="T4" fmla="*/ 44 w 48"/>
                <a:gd name="T5" fmla="*/ 0 h 83"/>
                <a:gd name="T6" fmla="*/ 48 w 48"/>
                <a:gd name="T7" fmla="*/ 2 h 83"/>
                <a:gd name="T8" fmla="*/ 4 w 4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3">
                  <a:moveTo>
                    <a:pt x="4" y="83"/>
                  </a:moveTo>
                  <a:lnTo>
                    <a:pt x="0" y="81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4" y="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íşľíďé">
              <a:extLst>
                <a:ext uri="{FF2B5EF4-FFF2-40B4-BE49-F238E27FC236}">
                  <a16:creationId xmlns="" xmlns:a16="http://schemas.microsoft.com/office/drawing/2014/main" id="{CD34990D-A4DA-4E32-9FB3-6D2929CB2037}"/>
                </a:ext>
              </a:extLst>
            </p:cNvPr>
            <p:cNvSpPr/>
            <p:nvPr/>
          </p:nvSpPr>
          <p:spPr bwMode="auto">
            <a:xfrm>
              <a:off x="5310188" y="1533526"/>
              <a:ext cx="142875" cy="73025"/>
            </a:xfrm>
            <a:custGeom>
              <a:avLst/>
              <a:gdLst>
                <a:gd name="T0" fmla="*/ 18 w 43"/>
                <a:gd name="T1" fmla="*/ 22 h 22"/>
                <a:gd name="T2" fmla="*/ 13 w 43"/>
                <a:gd name="T3" fmla="*/ 11 h 22"/>
                <a:gd name="T4" fmla="*/ 11 w 43"/>
                <a:gd name="T5" fmla="*/ 17 h 22"/>
                <a:gd name="T6" fmla="*/ 0 w 43"/>
                <a:gd name="T7" fmla="*/ 12 h 22"/>
                <a:gd name="T8" fmla="*/ 0 w 43"/>
                <a:gd name="T9" fmla="*/ 11 h 22"/>
                <a:gd name="T10" fmla="*/ 11 w 43"/>
                <a:gd name="T11" fmla="*/ 15 h 22"/>
                <a:gd name="T12" fmla="*/ 13 w 43"/>
                <a:gd name="T13" fmla="*/ 7 h 22"/>
                <a:gd name="T14" fmla="*/ 17 w 43"/>
                <a:gd name="T15" fmla="*/ 18 h 22"/>
                <a:gd name="T16" fmla="*/ 22 w 43"/>
                <a:gd name="T17" fmla="*/ 0 h 22"/>
                <a:gd name="T18" fmla="*/ 22 w 43"/>
                <a:gd name="T19" fmla="*/ 2 h 22"/>
                <a:gd name="T20" fmla="*/ 26 w 43"/>
                <a:gd name="T21" fmla="*/ 18 h 22"/>
                <a:gd name="T22" fmla="*/ 30 w 43"/>
                <a:gd name="T23" fmla="*/ 6 h 22"/>
                <a:gd name="T24" fmla="*/ 31 w 43"/>
                <a:gd name="T25" fmla="*/ 6 h 22"/>
                <a:gd name="T26" fmla="*/ 31 w 43"/>
                <a:gd name="T27" fmla="*/ 7 h 22"/>
                <a:gd name="T28" fmla="*/ 33 w 43"/>
                <a:gd name="T29" fmla="*/ 14 h 22"/>
                <a:gd name="T30" fmla="*/ 43 w 43"/>
                <a:gd name="T31" fmla="*/ 11 h 22"/>
                <a:gd name="T32" fmla="*/ 43 w 43"/>
                <a:gd name="T33" fmla="*/ 12 h 22"/>
                <a:gd name="T34" fmla="*/ 32 w 43"/>
                <a:gd name="T35" fmla="*/ 15 h 22"/>
                <a:gd name="T36" fmla="*/ 32 w 43"/>
                <a:gd name="T37" fmla="*/ 15 h 22"/>
                <a:gd name="T38" fmla="*/ 30 w 43"/>
                <a:gd name="T39" fmla="*/ 9 h 22"/>
                <a:gd name="T40" fmla="*/ 27 w 43"/>
                <a:gd name="T41" fmla="*/ 20 h 22"/>
                <a:gd name="T42" fmla="*/ 27 w 43"/>
                <a:gd name="T43" fmla="*/ 21 h 22"/>
                <a:gd name="T44" fmla="*/ 26 w 43"/>
                <a:gd name="T45" fmla="*/ 21 h 22"/>
                <a:gd name="T46" fmla="*/ 26 w 43"/>
                <a:gd name="T47" fmla="*/ 20 h 22"/>
                <a:gd name="T48" fmla="*/ 25 w 43"/>
                <a:gd name="T49" fmla="*/ 20 h 22"/>
                <a:gd name="T50" fmla="*/ 26 w 43"/>
                <a:gd name="T51" fmla="*/ 20 h 22"/>
                <a:gd name="T52" fmla="*/ 22 w 43"/>
                <a:gd name="T53" fmla="*/ 5 h 22"/>
                <a:gd name="T54" fmla="*/ 18 w 43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22">
                  <a:moveTo>
                    <a:pt x="18" y="2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4" y="7"/>
                    <a:pt x="25" y="15"/>
                    <a:pt x="26" y="18"/>
                  </a:cubicBezTo>
                  <a:cubicBezTo>
                    <a:pt x="27" y="14"/>
                    <a:pt x="30" y="6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12"/>
                    <a:pt x="33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1"/>
                    <a:pt x="30" y="9"/>
                  </a:cubicBezTo>
                  <a:cubicBezTo>
                    <a:pt x="29" y="12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6" y="20"/>
                  </a:cubicBezTo>
                  <a:cubicBezTo>
                    <a:pt x="25" y="19"/>
                    <a:pt x="24" y="15"/>
                    <a:pt x="22" y="5"/>
                  </a:cubicBezTo>
                  <a:lnTo>
                    <a:pt x="18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sḷïḋè">
              <a:extLst>
                <a:ext uri="{FF2B5EF4-FFF2-40B4-BE49-F238E27FC236}">
                  <a16:creationId xmlns="" xmlns:a16="http://schemas.microsoft.com/office/drawing/2014/main" id="{2E698EAC-B86D-4F2F-9275-19412F3FEE23}"/>
                </a:ext>
              </a:extLst>
            </p:cNvPr>
            <p:cNvSpPr/>
            <p:nvPr/>
          </p:nvSpPr>
          <p:spPr bwMode="auto">
            <a:xfrm>
              <a:off x="3736976" y="2954338"/>
              <a:ext cx="12700" cy="131763"/>
            </a:xfrm>
            <a:custGeom>
              <a:avLst/>
              <a:gdLst>
                <a:gd name="T0" fmla="*/ 0 w 8"/>
                <a:gd name="T1" fmla="*/ 83 h 83"/>
                <a:gd name="T2" fmla="*/ 8 w 8"/>
                <a:gd name="T3" fmla="*/ 83 h 83"/>
                <a:gd name="T4" fmla="*/ 6 w 8"/>
                <a:gd name="T5" fmla="*/ 0 h 83"/>
                <a:gd name="T6" fmla="*/ 0 w 8"/>
                <a:gd name="T7" fmla="*/ 0 h 83"/>
                <a:gd name="T8" fmla="*/ 0 w 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3">
                  <a:moveTo>
                    <a:pt x="0" y="83"/>
                  </a:moveTo>
                  <a:lnTo>
                    <a:pt x="8" y="83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şļïḓê">
              <a:extLst>
                <a:ext uri="{FF2B5EF4-FFF2-40B4-BE49-F238E27FC236}">
                  <a16:creationId xmlns="" xmlns:a16="http://schemas.microsoft.com/office/drawing/2014/main" id="{85BD2EEC-EDD0-4D73-AB28-3B6A03FE42FA}"/>
                </a:ext>
              </a:extLst>
            </p:cNvPr>
            <p:cNvSpPr/>
            <p:nvPr/>
          </p:nvSpPr>
          <p:spPr bwMode="auto">
            <a:xfrm>
              <a:off x="3713163" y="3070226"/>
              <a:ext cx="60325" cy="82550"/>
            </a:xfrm>
            <a:custGeom>
              <a:avLst/>
              <a:gdLst>
                <a:gd name="T0" fmla="*/ 38 w 38"/>
                <a:gd name="T1" fmla="*/ 50 h 52"/>
                <a:gd name="T2" fmla="*/ 0 w 38"/>
                <a:gd name="T3" fmla="*/ 52 h 52"/>
                <a:gd name="T4" fmla="*/ 19 w 38"/>
                <a:gd name="T5" fmla="*/ 0 h 52"/>
                <a:gd name="T6" fmla="*/ 38 w 38"/>
                <a:gd name="T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2">
                  <a:moveTo>
                    <a:pt x="38" y="50"/>
                  </a:moveTo>
                  <a:lnTo>
                    <a:pt x="0" y="52"/>
                  </a:lnTo>
                  <a:lnTo>
                    <a:pt x="19" y="0"/>
                  </a:lnTo>
                  <a:lnTo>
                    <a:pt x="38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$ļíḍé">
              <a:extLst>
                <a:ext uri="{FF2B5EF4-FFF2-40B4-BE49-F238E27FC236}">
                  <a16:creationId xmlns="" xmlns:a16="http://schemas.microsoft.com/office/drawing/2014/main" id="{2E13C1C4-8ACC-476C-BA93-DFDB26C0889D}"/>
                </a:ext>
              </a:extLst>
            </p:cNvPr>
            <p:cNvSpPr/>
            <p:nvPr/>
          </p:nvSpPr>
          <p:spPr bwMode="auto">
            <a:xfrm>
              <a:off x="3902076" y="3089276"/>
              <a:ext cx="428625" cy="152400"/>
            </a:xfrm>
            <a:custGeom>
              <a:avLst/>
              <a:gdLst>
                <a:gd name="T0" fmla="*/ 0 w 130"/>
                <a:gd name="T1" fmla="*/ 24 h 46"/>
                <a:gd name="T2" fmla="*/ 65 w 130"/>
                <a:gd name="T3" fmla="*/ 45 h 46"/>
                <a:gd name="T4" fmla="*/ 130 w 130"/>
                <a:gd name="T5" fmla="*/ 22 h 46"/>
                <a:gd name="T6" fmla="*/ 65 w 130"/>
                <a:gd name="T7" fmla="*/ 0 h 46"/>
                <a:gd name="T8" fmla="*/ 0 w 130"/>
                <a:gd name="T9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6">
                  <a:moveTo>
                    <a:pt x="0" y="24"/>
                  </a:moveTo>
                  <a:cubicBezTo>
                    <a:pt x="0" y="36"/>
                    <a:pt x="29" y="46"/>
                    <a:pt x="65" y="45"/>
                  </a:cubicBezTo>
                  <a:cubicBezTo>
                    <a:pt x="101" y="45"/>
                    <a:pt x="130" y="34"/>
                    <a:pt x="130" y="22"/>
                  </a:cubicBezTo>
                  <a:cubicBezTo>
                    <a:pt x="130" y="9"/>
                    <a:pt x="100" y="0"/>
                    <a:pt x="65" y="0"/>
                  </a:cubicBezTo>
                  <a:cubicBezTo>
                    <a:pt x="29" y="1"/>
                    <a:pt x="0" y="11"/>
                    <a:pt x="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Slíḍê">
              <a:extLst>
                <a:ext uri="{FF2B5EF4-FFF2-40B4-BE49-F238E27FC236}">
                  <a16:creationId xmlns="" xmlns:a16="http://schemas.microsoft.com/office/drawing/2014/main" id="{4FF4B9EF-161C-42A3-B799-4DCB6BB82181}"/>
                </a:ext>
              </a:extLst>
            </p:cNvPr>
            <p:cNvSpPr/>
            <p:nvPr/>
          </p:nvSpPr>
          <p:spPr bwMode="auto">
            <a:xfrm>
              <a:off x="3898901" y="2921001"/>
              <a:ext cx="431800" cy="247650"/>
            </a:xfrm>
            <a:custGeom>
              <a:avLst/>
              <a:gdLst>
                <a:gd name="T0" fmla="*/ 0 w 272"/>
                <a:gd name="T1" fmla="*/ 4 h 156"/>
                <a:gd name="T2" fmla="*/ 270 w 272"/>
                <a:gd name="T3" fmla="*/ 0 h 156"/>
                <a:gd name="T4" fmla="*/ 272 w 272"/>
                <a:gd name="T5" fmla="*/ 152 h 156"/>
                <a:gd name="T6" fmla="*/ 2 w 272"/>
                <a:gd name="T7" fmla="*/ 156 h 156"/>
                <a:gd name="T8" fmla="*/ 0 w 272"/>
                <a:gd name="T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6">
                  <a:moveTo>
                    <a:pt x="0" y="4"/>
                  </a:moveTo>
                  <a:lnTo>
                    <a:pt x="270" y="0"/>
                  </a:lnTo>
                  <a:lnTo>
                    <a:pt x="272" y="152"/>
                  </a:lnTo>
                  <a:lnTo>
                    <a:pt x="2" y="156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ṧļídé">
              <a:extLst>
                <a:ext uri="{FF2B5EF4-FFF2-40B4-BE49-F238E27FC236}">
                  <a16:creationId xmlns="" xmlns:a16="http://schemas.microsoft.com/office/drawing/2014/main" id="{66FAACA3-8487-4B01-8113-5CD2656C33E4}"/>
                </a:ext>
              </a:extLst>
            </p:cNvPr>
            <p:cNvSpPr/>
            <p:nvPr/>
          </p:nvSpPr>
          <p:spPr bwMode="auto">
            <a:xfrm>
              <a:off x="3736976" y="2819401"/>
              <a:ext cx="752475" cy="263525"/>
            </a:xfrm>
            <a:custGeom>
              <a:avLst/>
              <a:gdLst>
                <a:gd name="T0" fmla="*/ 239 w 474"/>
                <a:gd name="T1" fmla="*/ 166 h 166"/>
                <a:gd name="T2" fmla="*/ 474 w 474"/>
                <a:gd name="T3" fmla="*/ 79 h 166"/>
                <a:gd name="T4" fmla="*/ 237 w 474"/>
                <a:gd name="T5" fmla="*/ 0 h 166"/>
                <a:gd name="T6" fmla="*/ 0 w 474"/>
                <a:gd name="T7" fmla="*/ 85 h 166"/>
                <a:gd name="T8" fmla="*/ 239 w 474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166">
                  <a:moveTo>
                    <a:pt x="239" y="166"/>
                  </a:moveTo>
                  <a:lnTo>
                    <a:pt x="474" y="79"/>
                  </a:lnTo>
                  <a:lnTo>
                    <a:pt x="237" y="0"/>
                  </a:lnTo>
                  <a:lnTo>
                    <a:pt x="0" y="85"/>
                  </a:lnTo>
                  <a:lnTo>
                    <a:pt x="239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$1ïdé">
              <a:extLst>
                <a:ext uri="{FF2B5EF4-FFF2-40B4-BE49-F238E27FC236}">
                  <a16:creationId xmlns="" xmlns:a16="http://schemas.microsoft.com/office/drawing/2014/main" id="{E8907910-0879-4F69-B273-33B5B9C457E7}"/>
                </a:ext>
              </a:extLst>
            </p:cNvPr>
            <p:cNvSpPr/>
            <p:nvPr/>
          </p:nvSpPr>
          <p:spPr bwMode="auto">
            <a:xfrm>
              <a:off x="5373688" y="3373438"/>
              <a:ext cx="201613" cy="879475"/>
            </a:xfrm>
            <a:custGeom>
              <a:avLst/>
              <a:gdLst>
                <a:gd name="T0" fmla="*/ 0 w 127"/>
                <a:gd name="T1" fmla="*/ 0 h 554"/>
                <a:gd name="T2" fmla="*/ 0 w 127"/>
                <a:gd name="T3" fmla="*/ 425 h 554"/>
                <a:gd name="T4" fmla="*/ 127 w 127"/>
                <a:gd name="T5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554">
                  <a:moveTo>
                    <a:pt x="0" y="0"/>
                  </a:moveTo>
                  <a:lnTo>
                    <a:pt x="0" y="425"/>
                  </a:lnTo>
                  <a:lnTo>
                    <a:pt x="127" y="554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sliḋê">
              <a:extLst>
                <a:ext uri="{FF2B5EF4-FFF2-40B4-BE49-F238E27FC236}">
                  <a16:creationId xmlns="" xmlns:a16="http://schemas.microsoft.com/office/drawing/2014/main" id="{00EA3CF3-8949-4182-9690-3DAB8813302D}"/>
                </a:ext>
              </a:extLst>
            </p:cNvPr>
            <p:cNvSpPr/>
            <p:nvPr/>
          </p:nvSpPr>
          <p:spPr bwMode="auto">
            <a:xfrm>
              <a:off x="6897688" y="2819401"/>
              <a:ext cx="250825" cy="1423988"/>
            </a:xfrm>
            <a:custGeom>
              <a:avLst/>
              <a:gdLst>
                <a:gd name="T0" fmla="*/ 158 w 158"/>
                <a:gd name="T1" fmla="*/ 0 h 897"/>
                <a:gd name="T2" fmla="*/ 158 w 158"/>
                <a:gd name="T3" fmla="*/ 741 h 897"/>
                <a:gd name="T4" fmla="*/ 0 w 158"/>
                <a:gd name="T5" fmla="*/ 897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897">
                  <a:moveTo>
                    <a:pt x="158" y="0"/>
                  </a:moveTo>
                  <a:lnTo>
                    <a:pt x="158" y="741"/>
                  </a:lnTo>
                  <a:lnTo>
                    <a:pt x="0" y="897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$ḷîḍè">
              <a:extLst>
                <a:ext uri="{FF2B5EF4-FFF2-40B4-BE49-F238E27FC236}">
                  <a16:creationId xmlns="" xmlns:a16="http://schemas.microsoft.com/office/drawing/2014/main" id="{F43D45DC-E799-421E-B3BB-C297F8435335}"/>
                </a:ext>
              </a:extLst>
            </p:cNvPr>
            <p:cNvSpPr/>
            <p:nvPr/>
          </p:nvSpPr>
          <p:spPr bwMode="auto">
            <a:xfrm>
              <a:off x="4113213" y="2749551"/>
              <a:ext cx="768350" cy="201613"/>
            </a:xfrm>
            <a:custGeom>
              <a:avLst/>
              <a:gdLst>
                <a:gd name="T0" fmla="*/ 0 w 484"/>
                <a:gd name="T1" fmla="*/ 127 h 127"/>
                <a:gd name="T2" fmla="*/ 127 w 484"/>
                <a:gd name="T3" fmla="*/ 0 h 127"/>
                <a:gd name="T4" fmla="*/ 484 w 484"/>
                <a:gd name="T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4" h="127">
                  <a:moveTo>
                    <a:pt x="0" y="127"/>
                  </a:moveTo>
                  <a:lnTo>
                    <a:pt x="127" y="0"/>
                  </a:lnTo>
                  <a:lnTo>
                    <a:pt x="484" y="0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Sļïdê">
              <a:extLst>
                <a:ext uri="{FF2B5EF4-FFF2-40B4-BE49-F238E27FC236}">
                  <a16:creationId xmlns="" xmlns:a16="http://schemas.microsoft.com/office/drawing/2014/main" id="{DBE6A5B9-A5AE-4031-B8F1-3EAEFB8B9DC6}"/>
                </a:ext>
              </a:extLst>
            </p:cNvPr>
            <p:cNvSpPr/>
            <p:nvPr/>
          </p:nvSpPr>
          <p:spPr bwMode="auto">
            <a:xfrm>
              <a:off x="4611688" y="1560513"/>
              <a:ext cx="484188" cy="977900"/>
            </a:xfrm>
            <a:custGeom>
              <a:avLst/>
              <a:gdLst>
                <a:gd name="T0" fmla="*/ 0 w 305"/>
                <a:gd name="T1" fmla="*/ 0 h 616"/>
                <a:gd name="T2" fmla="*/ 0 w 305"/>
                <a:gd name="T3" fmla="*/ 311 h 616"/>
                <a:gd name="T4" fmla="*/ 305 w 305"/>
                <a:gd name="T5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5" h="616">
                  <a:moveTo>
                    <a:pt x="0" y="0"/>
                  </a:moveTo>
                  <a:lnTo>
                    <a:pt x="0" y="311"/>
                  </a:lnTo>
                  <a:lnTo>
                    <a:pt x="305" y="616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ṡļïḑè">
              <a:extLst>
                <a:ext uri="{FF2B5EF4-FFF2-40B4-BE49-F238E27FC236}">
                  <a16:creationId xmlns="" xmlns:a16="http://schemas.microsoft.com/office/drawing/2014/main" id="{C6F64A59-1B5D-477F-B50B-7328F8F225AA}"/>
                </a:ext>
              </a:extLst>
            </p:cNvPr>
            <p:cNvSpPr/>
            <p:nvPr/>
          </p:nvSpPr>
          <p:spPr bwMode="auto">
            <a:xfrm>
              <a:off x="5486401" y="1646238"/>
              <a:ext cx="207963" cy="863600"/>
            </a:xfrm>
            <a:custGeom>
              <a:avLst/>
              <a:gdLst>
                <a:gd name="T0" fmla="*/ 131 w 131"/>
                <a:gd name="T1" fmla="*/ 544 h 544"/>
                <a:gd name="T2" fmla="*/ 131 w 131"/>
                <a:gd name="T3" fmla="*/ 131 h 544"/>
                <a:gd name="T4" fmla="*/ 0 w 131"/>
                <a:gd name="T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1" h="544">
                  <a:moveTo>
                    <a:pt x="131" y="544"/>
                  </a:moveTo>
                  <a:lnTo>
                    <a:pt x="131" y="131"/>
                  </a:lnTo>
                  <a:lnTo>
                    <a:pt x="0" y="0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šḷïḓé">
              <a:extLst>
                <a:ext uri="{FF2B5EF4-FFF2-40B4-BE49-F238E27FC236}">
                  <a16:creationId xmlns="" xmlns:a16="http://schemas.microsoft.com/office/drawing/2014/main" id="{066B7646-CCF2-447A-AD13-2791D5FA215A}"/>
                </a:ext>
              </a:extLst>
            </p:cNvPr>
            <p:cNvSpPr/>
            <p:nvPr/>
          </p:nvSpPr>
          <p:spPr bwMode="auto">
            <a:xfrm>
              <a:off x="6426201" y="1349376"/>
              <a:ext cx="327025" cy="566738"/>
            </a:xfrm>
            <a:custGeom>
              <a:avLst/>
              <a:gdLst>
                <a:gd name="T0" fmla="*/ 0 w 206"/>
                <a:gd name="T1" fmla="*/ 0 h 357"/>
                <a:gd name="T2" fmla="*/ 0 w 206"/>
                <a:gd name="T3" fmla="*/ 151 h 357"/>
                <a:gd name="T4" fmla="*/ 206 w 206"/>
                <a:gd name="T5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" h="357">
                  <a:moveTo>
                    <a:pt x="0" y="0"/>
                  </a:moveTo>
                  <a:lnTo>
                    <a:pt x="0" y="151"/>
                  </a:lnTo>
                  <a:lnTo>
                    <a:pt x="206" y="357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ṡ1ïḍè">
              <a:extLst>
                <a:ext uri="{FF2B5EF4-FFF2-40B4-BE49-F238E27FC236}">
                  <a16:creationId xmlns="" xmlns:a16="http://schemas.microsoft.com/office/drawing/2014/main" id="{DED275F7-2DF1-4EDB-9831-3B9EFDF776BD}"/>
                </a:ext>
              </a:extLst>
            </p:cNvPr>
            <p:cNvSpPr/>
            <p:nvPr/>
          </p:nvSpPr>
          <p:spPr bwMode="auto">
            <a:xfrm>
              <a:off x="7607301" y="1408113"/>
              <a:ext cx="266700" cy="508000"/>
            </a:xfrm>
            <a:custGeom>
              <a:avLst/>
              <a:gdLst>
                <a:gd name="T0" fmla="*/ 168 w 168"/>
                <a:gd name="T1" fmla="*/ 0 h 320"/>
                <a:gd name="T2" fmla="*/ 168 w 168"/>
                <a:gd name="T3" fmla="*/ 152 h 320"/>
                <a:gd name="T4" fmla="*/ 0 w 168"/>
                <a:gd name="T5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320">
                  <a:moveTo>
                    <a:pt x="168" y="0"/>
                  </a:moveTo>
                  <a:lnTo>
                    <a:pt x="168" y="152"/>
                  </a:lnTo>
                  <a:lnTo>
                    <a:pt x="0" y="320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Sḷíḋe">
              <a:extLst>
                <a:ext uri="{FF2B5EF4-FFF2-40B4-BE49-F238E27FC236}">
                  <a16:creationId xmlns="" xmlns:a16="http://schemas.microsoft.com/office/drawing/2014/main" id="{803E9056-4047-4754-A2E0-B877371FAA68}"/>
                </a:ext>
              </a:extLst>
            </p:cNvPr>
            <p:cNvSpPr/>
            <p:nvPr/>
          </p:nvSpPr>
          <p:spPr bwMode="auto">
            <a:xfrm>
              <a:off x="7573963" y="2789238"/>
              <a:ext cx="217488" cy="523875"/>
            </a:xfrm>
            <a:custGeom>
              <a:avLst/>
              <a:gdLst>
                <a:gd name="T0" fmla="*/ 137 w 137"/>
                <a:gd name="T1" fmla="*/ 330 h 330"/>
                <a:gd name="T2" fmla="*/ 0 w 137"/>
                <a:gd name="T3" fmla="*/ 195 h 330"/>
                <a:gd name="T4" fmla="*/ 0 w 137"/>
                <a:gd name="T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330">
                  <a:moveTo>
                    <a:pt x="137" y="330"/>
                  </a:moveTo>
                  <a:lnTo>
                    <a:pt x="0" y="195"/>
                  </a:lnTo>
                  <a:lnTo>
                    <a:pt x="0" y="0"/>
                  </a:lnTo>
                </a:path>
              </a:pathLst>
            </a:custGeom>
            <a:grpFill/>
            <a:ln w="142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3661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3DC4B064-3A75-4AA4-B938-1671CF6D7684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AC0A3F77-3513-4AA7-A650-7B98E748E3C9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95A4543A-2A76-447F-B145-64C2E8763FB2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F12E1018-09EB-4BBD-8E07-52EB9A41A9F3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iṡlîḓé">
            <a:extLst>
              <a:ext uri="{FF2B5EF4-FFF2-40B4-BE49-F238E27FC236}">
                <a16:creationId xmlns="" xmlns:a16="http://schemas.microsoft.com/office/drawing/2014/main" id="{FD324107-83D1-4245-87E9-AEE3398608BB}"/>
              </a:ext>
            </a:extLst>
          </p:cNvPr>
          <p:cNvGrpSpPr/>
          <p:nvPr/>
        </p:nvGrpSpPr>
        <p:grpSpPr>
          <a:xfrm>
            <a:off x="5289740" y="2414968"/>
            <a:ext cx="2525143" cy="2534438"/>
            <a:chOff x="651104" y="731346"/>
            <a:chExt cx="3356665" cy="1363466"/>
          </a:xfrm>
        </p:grpSpPr>
        <p:sp>
          <p:nvSpPr>
            <p:cNvPr id="29" name="ïṡlidè">
              <a:extLst>
                <a:ext uri="{FF2B5EF4-FFF2-40B4-BE49-F238E27FC236}">
                  <a16:creationId xmlns="" xmlns:a16="http://schemas.microsoft.com/office/drawing/2014/main" id="{26C8F73F-3401-4967-97A9-71ECB6949880}"/>
                </a:ext>
              </a:extLst>
            </p:cNvPr>
            <p:cNvSpPr txBox="1"/>
            <p:nvPr/>
          </p:nvSpPr>
          <p:spPr>
            <a:xfrm>
              <a:off x="651104" y="731346"/>
              <a:ext cx="3356664" cy="728231"/>
            </a:xfrm>
            <a:prstGeom prst="rect">
              <a:avLst/>
            </a:prstGeom>
            <a:noFill/>
          </p:spPr>
          <p:txBody>
            <a:bodyPr wrap="square" lIns="72000">
              <a:norm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rgbClr val="333639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30" name="ïṩ1iḍè">
              <a:extLst>
                <a:ext uri="{FF2B5EF4-FFF2-40B4-BE49-F238E27FC236}">
                  <a16:creationId xmlns="" xmlns:a16="http://schemas.microsoft.com/office/drawing/2014/main" id="{B8D06D60-E457-4943-BD2F-A482E71818BC}"/>
                </a:ext>
              </a:extLst>
            </p:cNvPr>
            <p:cNvSpPr/>
            <p:nvPr/>
          </p:nvSpPr>
          <p:spPr>
            <a:xfrm>
              <a:off x="651105" y="1396815"/>
              <a:ext cx="3356664" cy="697997"/>
            </a:xfrm>
            <a:prstGeom prst="rect">
              <a:avLst/>
            </a:prstGeom>
          </p:spPr>
          <p:txBody>
            <a:bodyPr wrap="square" lIns="7200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通常规则为在</a:t>
              </a:r>
              <a:r>
                <a:rPr lang="en-US" altLang="zh-CN" sz="1200" dirty="0"/>
                <a:t>PPT</a:t>
              </a:r>
              <a:r>
                <a:rPr lang="zh-CN" altLang="en-US" sz="1200" dirty="0"/>
                <a:t>文档下中英文各使用一种字体以保持全文档统一</a:t>
              </a:r>
            </a:p>
          </p:txBody>
        </p:sp>
      </p:grpSp>
      <p:pic>
        <p:nvPicPr>
          <p:cNvPr id="161" name="Picture 2" descr="New Macbook Gold.png">
            <a:extLst>
              <a:ext uri="{FF2B5EF4-FFF2-40B4-BE49-F238E27FC236}">
                <a16:creationId xmlns="" xmlns:a16="http://schemas.microsoft.com/office/drawing/2014/main" id="{B6AAF8D9-2BF1-4CD6-AFA5-DE7541AF1A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92" y="2485345"/>
            <a:ext cx="3906609" cy="2288398"/>
          </a:xfrm>
          <a:prstGeom prst="rect">
            <a:avLst/>
          </a:prstGeom>
        </p:spPr>
      </p:pic>
      <p:grpSp>
        <p:nvGrpSpPr>
          <p:cNvPr id="162" name="Group 1">
            <a:extLst>
              <a:ext uri="{FF2B5EF4-FFF2-40B4-BE49-F238E27FC236}">
                <a16:creationId xmlns="" xmlns:a16="http://schemas.microsoft.com/office/drawing/2014/main" id="{21199032-A5CE-462D-A36A-F3262786BE20}"/>
              </a:ext>
            </a:extLst>
          </p:cNvPr>
          <p:cNvGrpSpPr/>
          <p:nvPr/>
        </p:nvGrpSpPr>
        <p:grpSpPr>
          <a:xfrm>
            <a:off x="8905373" y="2473078"/>
            <a:ext cx="2519134" cy="1926092"/>
            <a:chOff x="17570424" y="4655559"/>
            <a:chExt cx="5038267" cy="3852182"/>
          </a:xfrm>
        </p:grpSpPr>
        <p:grpSp>
          <p:nvGrpSpPr>
            <p:cNvPr id="187" name="Group 9">
              <a:extLst>
                <a:ext uri="{FF2B5EF4-FFF2-40B4-BE49-F238E27FC236}">
                  <a16:creationId xmlns="" xmlns:a16="http://schemas.microsoft.com/office/drawing/2014/main" id="{D540D097-CD7D-47A6-87BF-B334842DF0D4}"/>
                </a:ext>
              </a:extLst>
            </p:cNvPr>
            <p:cNvGrpSpPr/>
            <p:nvPr/>
          </p:nvGrpSpPr>
          <p:grpSpPr>
            <a:xfrm>
              <a:off x="17570424" y="4655559"/>
              <a:ext cx="5038267" cy="1491147"/>
              <a:chOff x="714174" y="1849427"/>
              <a:chExt cx="2638626" cy="1491147"/>
            </a:xfrm>
          </p:grpSpPr>
          <p:cxnSp>
            <p:nvCxnSpPr>
              <p:cNvPr id="195" name="Straight Connector 11">
                <a:extLst>
                  <a:ext uri="{FF2B5EF4-FFF2-40B4-BE49-F238E27FC236}">
                    <a16:creationId xmlns="" xmlns:a16="http://schemas.microsoft.com/office/drawing/2014/main" id="{3270CBC2-1722-4F6F-8F5C-CF33CD4BFB3C}"/>
                  </a:ext>
                </a:extLst>
              </p:cNvPr>
              <p:cNvCxnSpPr/>
              <p:nvPr/>
            </p:nvCxnSpPr>
            <p:spPr>
              <a:xfrm>
                <a:off x="714174" y="3340574"/>
                <a:ext cx="2638626" cy="0"/>
              </a:xfrm>
              <a:prstGeom prst="line">
                <a:avLst/>
              </a:prstGeom>
              <a:ln w="76200">
                <a:solidFill>
                  <a:schemeClr val="tx1">
                    <a:lumMod val="40000"/>
                    <a:lumOff val="6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Rounded Rectangle 12">
                <a:extLst>
                  <a:ext uri="{FF2B5EF4-FFF2-40B4-BE49-F238E27FC236}">
                    <a16:creationId xmlns="" xmlns:a16="http://schemas.microsoft.com/office/drawing/2014/main" id="{F18C594D-08CB-413E-8F43-1631EE5F4E9F}"/>
                  </a:ext>
                </a:extLst>
              </p:cNvPr>
              <p:cNvSpPr/>
              <p:nvPr/>
            </p:nvSpPr>
            <p:spPr>
              <a:xfrm>
                <a:off x="951571" y="1849427"/>
                <a:ext cx="198959" cy="139893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97" name="Rounded Rectangle 13">
                <a:extLst>
                  <a:ext uri="{FF2B5EF4-FFF2-40B4-BE49-F238E27FC236}">
                    <a16:creationId xmlns="" xmlns:a16="http://schemas.microsoft.com/office/drawing/2014/main" id="{1E3FEC11-B0C2-4FF7-A742-34CD8D7D00BB}"/>
                  </a:ext>
                </a:extLst>
              </p:cNvPr>
              <p:cNvSpPr/>
              <p:nvPr/>
            </p:nvSpPr>
            <p:spPr>
              <a:xfrm>
                <a:off x="1336791" y="2323497"/>
                <a:ext cx="208834" cy="886761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98" name="Rounded Rectangle 14">
                <a:extLst>
                  <a:ext uri="{FF2B5EF4-FFF2-40B4-BE49-F238E27FC236}">
                    <a16:creationId xmlns="" xmlns:a16="http://schemas.microsoft.com/office/drawing/2014/main" id="{FD5F22CA-1DE6-4AE8-B816-7E782DEE127D}"/>
                  </a:ext>
                </a:extLst>
              </p:cNvPr>
              <p:cNvSpPr/>
              <p:nvPr/>
            </p:nvSpPr>
            <p:spPr>
              <a:xfrm>
                <a:off x="1722011" y="2323497"/>
                <a:ext cx="202844" cy="904077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99" name="Rounded Rectangle 15">
                <a:extLst>
                  <a:ext uri="{FF2B5EF4-FFF2-40B4-BE49-F238E27FC236}">
                    <a16:creationId xmlns="" xmlns:a16="http://schemas.microsoft.com/office/drawing/2014/main" id="{8BB0811C-CF54-4416-9336-B435BC54E583}"/>
                  </a:ext>
                </a:extLst>
              </p:cNvPr>
              <p:cNvSpPr/>
              <p:nvPr/>
            </p:nvSpPr>
            <p:spPr>
              <a:xfrm>
                <a:off x="2107231" y="1970278"/>
                <a:ext cx="212902" cy="126422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200" name="Rounded Rectangle 16">
                <a:extLst>
                  <a:ext uri="{FF2B5EF4-FFF2-40B4-BE49-F238E27FC236}">
                    <a16:creationId xmlns="" xmlns:a16="http://schemas.microsoft.com/office/drawing/2014/main" id="{73B6D762-9F0A-455D-9CB7-2C28E64DE625}"/>
                  </a:ext>
                </a:extLst>
              </p:cNvPr>
              <p:cNvSpPr/>
              <p:nvPr/>
            </p:nvSpPr>
            <p:spPr>
              <a:xfrm>
                <a:off x="2492451" y="1849427"/>
                <a:ext cx="192716" cy="137468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201" name="Rounded Rectangle 17">
                <a:extLst>
                  <a:ext uri="{FF2B5EF4-FFF2-40B4-BE49-F238E27FC236}">
                    <a16:creationId xmlns="" xmlns:a16="http://schemas.microsoft.com/office/drawing/2014/main" id="{A24EC6AB-660D-4CDB-9A86-F1E49FBE1B8E}"/>
                  </a:ext>
                </a:extLst>
              </p:cNvPr>
              <p:cNvSpPr/>
              <p:nvPr/>
            </p:nvSpPr>
            <p:spPr>
              <a:xfrm>
                <a:off x="2877671" y="1970277"/>
                <a:ext cx="202844" cy="124690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88" name="Group 18">
              <a:extLst>
                <a:ext uri="{FF2B5EF4-FFF2-40B4-BE49-F238E27FC236}">
                  <a16:creationId xmlns="" xmlns:a16="http://schemas.microsoft.com/office/drawing/2014/main" id="{1AD0B0BE-BA6C-4333-8B4E-BD2394861AA9}"/>
                </a:ext>
              </a:extLst>
            </p:cNvPr>
            <p:cNvGrpSpPr/>
            <p:nvPr/>
          </p:nvGrpSpPr>
          <p:grpSpPr>
            <a:xfrm>
              <a:off x="18066982" y="8138409"/>
              <a:ext cx="4050117" cy="369332"/>
              <a:chOff x="2475206" y="7502131"/>
              <a:chExt cx="4050117" cy="369332"/>
            </a:xfrm>
          </p:grpSpPr>
          <p:sp>
            <p:nvSpPr>
              <p:cNvPr id="189" name="Rectangle 1436">
                <a:extLst>
                  <a:ext uri="{FF2B5EF4-FFF2-40B4-BE49-F238E27FC236}">
                    <a16:creationId xmlns="" xmlns:a16="http://schemas.microsoft.com/office/drawing/2014/main" id="{43D11C61-B5B7-4926-80E3-ECE1165E8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5206" y="7502131"/>
                <a:ext cx="314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200" dirty="0">
                    <a:cs typeface="+mn-ea"/>
                    <a:sym typeface="+mn-lt"/>
                  </a:rPr>
                  <a:t>34</a:t>
                </a:r>
                <a:endParaRPr lang="en-US" sz="2200" dirty="0">
                  <a:cs typeface="+mn-ea"/>
                  <a:sym typeface="+mn-lt"/>
                </a:endParaRPr>
              </a:p>
            </p:txBody>
          </p:sp>
          <p:sp>
            <p:nvSpPr>
              <p:cNvPr id="190" name="Rectangle 1436">
                <a:extLst>
                  <a:ext uri="{FF2B5EF4-FFF2-40B4-BE49-F238E27FC236}">
                    <a16:creationId xmlns="" xmlns:a16="http://schemas.microsoft.com/office/drawing/2014/main" id="{F380AA21-B099-4C0A-976D-9FCFBEFED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612" y="7502131"/>
                <a:ext cx="314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cs typeface="+mn-ea"/>
                    <a:sym typeface="+mn-lt"/>
                  </a:rPr>
                  <a:t>54</a:t>
                </a:r>
                <a:endParaRPr lang="en-US" sz="2200" dirty="0">
                  <a:cs typeface="+mn-ea"/>
                  <a:sym typeface="+mn-lt"/>
                </a:endParaRPr>
              </a:p>
            </p:txBody>
          </p:sp>
          <p:sp>
            <p:nvSpPr>
              <p:cNvPr id="191" name="Rectangle 1436">
                <a:extLst>
                  <a:ext uri="{FF2B5EF4-FFF2-40B4-BE49-F238E27FC236}">
                    <a16:creationId xmlns="" xmlns:a16="http://schemas.microsoft.com/office/drawing/2014/main" id="{F9737FE9-DC55-4CF7-BBC2-A40E8FB31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9562" y="7502131"/>
                <a:ext cx="314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cs typeface="+mn-ea"/>
                    <a:sym typeface="+mn-lt"/>
                  </a:rPr>
                  <a:t>32</a:t>
                </a:r>
                <a:endParaRPr lang="en-US" sz="2200" dirty="0">
                  <a:cs typeface="+mn-ea"/>
                  <a:sym typeface="+mn-lt"/>
                </a:endParaRPr>
              </a:p>
            </p:txBody>
          </p:sp>
          <p:sp>
            <p:nvSpPr>
              <p:cNvPr id="192" name="Rectangle 1436">
                <a:extLst>
                  <a:ext uri="{FF2B5EF4-FFF2-40B4-BE49-F238E27FC236}">
                    <a16:creationId xmlns="" xmlns:a16="http://schemas.microsoft.com/office/drawing/2014/main" id="{97B1C434-0A00-4C8B-8BCF-7CE16EE9FE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9509" y="7502131"/>
                <a:ext cx="314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cs typeface="+mn-ea"/>
                    <a:sym typeface="+mn-lt"/>
                  </a:rPr>
                  <a:t>43</a:t>
                </a:r>
                <a:endParaRPr lang="en-US" sz="2200" dirty="0">
                  <a:cs typeface="+mn-ea"/>
                  <a:sym typeface="+mn-lt"/>
                </a:endParaRPr>
              </a:p>
            </p:txBody>
          </p:sp>
          <p:sp>
            <p:nvSpPr>
              <p:cNvPr id="193" name="Rectangle 1436">
                <a:extLst>
                  <a:ext uri="{FF2B5EF4-FFF2-40B4-BE49-F238E27FC236}">
                    <a16:creationId xmlns="" xmlns:a16="http://schemas.microsoft.com/office/drawing/2014/main" id="{9C14EF1A-79CE-45E0-AC96-270EFE7AC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49455" y="7502131"/>
                <a:ext cx="314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cs typeface="+mn-ea"/>
                    <a:sym typeface="+mn-lt"/>
                  </a:rPr>
                  <a:t>26</a:t>
                </a:r>
                <a:endParaRPr lang="en-US" sz="2200" dirty="0">
                  <a:cs typeface="+mn-ea"/>
                  <a:sym typeface="+mn-lt"/>
                </a:endParaRPr>
              </a:p>
            </p:txBody>
          </p:sp>
          <p:sp>
            <p:nvSpPr>
              <p:cNvPr id="194" name="Rectangle 1436">
                <a:extLst>
                  <a:ext uri="{FF2B5EF4-FFF2-40B4-BE49-F238E27FC236}">
                    <a16:creationId xmlns="" xmlns:a16="http://schemas.microsoft.com/office/drawing/2014/main" id="{92B54005-85C4-4CE7-93A0-B6651CC689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1135" y="7502131"/>
                <a:ext cx="314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cs typeface="+mn-ea"/>
                    <a:sym typeface="+mn-lt"/>
                  </a:rPr>
                  <a:t>70</a:t>
                </a:r>
                <a:endParaRPr lang="en-US" sz="2200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63" name="Straight Connector 32">
            <a:extLst>
              <a:ext uri="{FF2B5EF4-FFF2-40B4-BE49-F238E27FC236}">
                <a16:creationId xmlns="" xmlns:a16="http://schemas.microsoft.com/office/drawing/2014/main" id="{4C659D8B-CF2B-4E96-AF37-C65611026B49}"/>
              </a:ext>
            </a:extLst>
          </p:cNvPr>
          <p:cNvCxnSpPr/>
          <p:nvPr/>
        </p:nvCxnSpPr>
        <p:spPr>
          <a:xfrm>
            <a:off x="4919014" y="1856957"/>
            <a:ext cx="0" cy="343929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33">
            <a:extLst>
              <a:ext uri="{FF2B5EF4-FFF2-40B4-BE49-F238E27FC236}">
                <a16:creationId xmlns="" xmlns:a16="http://schemas.microsoft.com/office/drawing/2014/main" id="{D5EA1237-57D6-405E-890D-6BEF9217FB0F}"/>
              </a:ext>
            </a:extLst>
          </p:cNvPr>
          <p:cNvCxnSpPr/>
          <p:nvPr/>
        </p:nvCxnSpPr>
        <p:spPr>
          <a:xfrm>
            <a:off x="8516379" y="1856957"/>
            <a:ext cx="0" cy="343929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7" name="Group 65">
            <a:extLst>
              <a:ext uri="{FF2B5EF4-FFF2-40B4-BE49-F238E27FC236}">
                <a16:creationId xmlns="" xmlns:a16="http://schemas.microsoft.com/office/drawing/2014/main" id="{A8F771A8-0F5E-4E05-AE82-AFF90BB6B4AD}"/>
              </a:ext>
            </a:extLst>
          </p:cNvPr>
          <p:cNvGrpSpPr/>
          <p:nvPr/>
        </p:nvGrpSpPr>
        <p:grpSpPr>
          <a:xfrm>
            <a:off x="2229398" y="5755600"/>
            <a:ext cx="7988067" cy="317501"/>
            <a:chOff x="5542973" y="11220585"/>
            <a:chExt cx="15982379" cy="635000"/>
          </a:xfrm>
        </p:grpSpPr>
        <p:grpSp>
          <p:nvGrpSpPr>
            <p:cNvPr id="169" name="Group 66">
              <a:extLst>
                <a:ext uri="{FF2B5EF4-FFF2-40B4-BE49-F238E27FC236}">
                  <a16:creationId xmlns="" xmlns:a16="http://schemas.microsoft.com/office/drawing/2014/main" id="{059667D2-97A3-4760-9353-5108FD717933}"/>
                </a:ext>
              </a:extLst>
            </p:cNvPr>
            <p:cNvGrpSpPr/>
            <p:nvPr/>
          </p:nvGrpSpPr>
          <p:grpSpPr bwMode="auto">
            <a:xfrm>
              <a:off x="5542973" y="11220585"/>
              <a:ext cx="2487864" cy="635000"/>
              <a:chOff x="6876115" y="2016414"/>
              <a:chExt cx="1652005" cy="238569"/>
            </a:xfrm>
          </p:grpSpPr>
          <p:sp>
            <p:nvSpPr>
              <p:cNvPr id="185" name="Rectangle 82">
                <a:extLst>
                  <a:ext uri="{FF2B5EF4-FFF2-40B4-BE49-F238E27FC236}">
                    <a16:creationId xmlns="" xmlns:a16="http://schemas.microsoft.com/office/drawing/2014/main" id="{6006C154-7DFC-4193-B8EF-75B561A08CD1}"/>
                  </a:ext>
                </a:extLst>
              </p:cNvPr>
              <p:cNvSpPr/>
              <p:nvPr/>
            </p:nvSpPr>
            <p:spPr>
              <a:xfrm>
                <a:off x="6876115" y="2076140"/>
                <a:ext cx="241781" cy="731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6" name="Subtitle 2">
                <a:extLst>
                  <a:ext uri="{FF2B5EF4-FFF2-40B4-BE49-F238E27FC236}">
                    <a16:creationId xmlns="" xmlns:a16="http://schemas.microsoft.com/office/drawing/2014/main" id="{7E580E9D-015D-458C-8E8B-B8AD9A4B8A9A}"/>
                  </a:ext>
                </a:extLst>
              </p:cNvPr>
              <p:cNvSpPr txBox="1"/>
              <p:nvPr/>
            </p:nvSpPr>
            <p:spPr>
              <a:xfrm>
                <a:off x="7176675" y="2016414"/>
                <a:ext cx="1351445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200" dirty="0">
                    <a:cs typeface="+mn-ea"/>
                    <a:sym typeface="+mn-lt"/>
                  </a:rPr>
                  <a:t>Feature One</a:t>
                </a:r>
              </a:p>
            </p:txBody>
          </p:sp>
        </p:grpSp>
        <p:grpSp>
          <p:nvGrpSpPr>
            <p:cNvPr id="170" name="Group 67">
              <a:extLst>
                <a:ext uri="{FF2B5EF4-FFF2-40B4-BE49-F238E27FC236}">
                  <a16:creationId xmlns="" xmlns:a16="http://schemas.microsoft.com/office/drawing/2014/main" id="{9E6E7FF6-D815-433C-98F3-118EA6D71BAE}"/>
                </a:ext>
              </a:extLst>
            </p:cNvPr>
            <p:cNvGrpSpPr/>
            <p:nvPr/>
          </p:nvGrpSpPr>
          <p:grpSpPr bwMode="auto">
            <a:xfrm>
              <a:off x="8248943" y="11220585"/>
              <a:ext cx="2487864" cy="635000"/>
              <a:chOff x="6876115" y="2016414"/>
              <a:chExt cx="1652005" cy="238569"/>
            </a:xfrm>
          </p:grpSpPr>
          <p:sp>
            <p:nvSpPr>
              <p:cNvPr id="183" name="Rectangle 80">
                <a:extLst>
                  <a:ext uri="{FF2B5EF4-FFF2-40B4-BE49-F238E27FC236}">
                    <a16:creationId xmlns="" xmlns:a16="http://schemas.microsoft.com/office/drawing/2014/main" id="{175BFD51-F1A0-41D0-AF55-53D7C5EC96C2}"/>
                  </a:ext>
                </a:extLst>
              </p:cNvPr>
              <p:cNvSpPr/>
              <p:nvPr/>
            </p:nvSpPr>
            <p:spPr>
              <a:xfrm>
                <a:off x="6876115" y="2076140"/>
                <a:ext cx="241781" cy="7316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4" name="Subtitle 2">
                <a:extLst>
                  <a:ext uri="{FF2B5EF4-FFF2-40B4-BE49-F238E27FC236}">
                    <a16:creationId xmlns="" xmlns:a16="http://schemas.microsoft.com/office/drawing/2014/main" id="{EF41B1C7-8294-4C29-80B0-38AD9492666F}"/>
                  </a:ext>
                </a:extLst>
              </p:cNvPr>
              <p:cNvSpPr txBox="1"/>
              <p:nvPr/>
            </p:nvSpPr>
            <p:spPr>
              <a:xfrm>
                <a:off x="7176675" y="2016414"/>
                <a:ext cx="1351445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200" dirty="0">
                    <a:cs typeface="+mn-ea"/>
                    <a:sym typeface="+mn-lt"/>
                  </a:rPr>
                  <a:t>Feature Two</a:t>
                </a:r>
              </a:p>
            </p:txBody>
          </p:sp>
        </p:grpSp>
        <p:grpSp>
          <p:nvGrpSpPr>
            <p:cNvPr id="171" name="Group 68">
              <a:extLst>
                <a:ext uri="{FF2B5EF4-FFF2-40B4-BE49-F238E27FC236}">
                  <a16:creationId xmlns="" xmlns:a16="http://schemas.microsoft.com/office/drawing/2014/main" id="{5AA9CBE2-F7E9-4AD2-A580-C1C385EA5139}"/>
                </a:ext>
              </a:extLst>
            </p:cNvPr>
            <p:cNvGrpSpPr/>
            <p:nvPr/>
          </p:nvGrpSpPr>
          <p:grpSpPr bwMode="auto">
            <a:xfrm>
              <a:off x="10966753" y="11220585"/>
              <a:ext cx="2589623" cy="635000"/>
              <a:chOff x="6876115" y="2016414"/>
              <a:chExt cx="1719576" cy="238569"/>
            </a:xfrm>
          </p:grpSpPr>
          <p:sp>
            <p:nvSpPr>
              <p:cNvPr id="181" name="Rectangle 78">
                <a:extLst>
                  <a:ext uri="{FF2B5EF4-FFF2-40B4-BE49-F238E27FC236}">
                    <a16:creationId xmlns="" xmlns:a16="http://schemas.microsoft.com/office/drawing/2014/main" id="{A081F31F-5A82-46A2-AE3F-03745389DBC2}"/>
                  </a:ext>
                </a:extLst>
              </p:cNvPr>
              <p:cNvSpPr/>
              <p:nvPr/>
            </p:nvSpPr>
            <p:spPr>
              <a:xfrm>
                <a:off x="6876115" y="2076140"/>
                <a:ext cx="241781" cy="7316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Subtitle 2">
                <a:extLst>
                  <a:ext uri="{FF2B5EF4-FFF2-40B4-BE49-F238E27FC236}">
                    <a16:creationId xmlns="" xmlns:a16="http://schemas.microsoft.com/office/drawing/2014/main" id="{460C164F-2776-41D8-8B61-FA43F602A1BB}"/>
                  </a:ext>
                </a:extLst>
              </p:cNvPr>
              <p:cNvSpPr txBox="1"/>
              <p:nvPr/>
            </p:nvSpPr>
            <p:spPr>
              <a:xfrm>
                <a:off x="7109102" y="2016414"/>
                <a:ext cx="1486589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200" dirty="0">
                    <a:cs typeface="+mn-ea"/>
                    <a:sym typeface="+mn-lt"/>
                  </a:rPr>
                  <a:t>Feature Three</a:t>
                </a:r>
              </a:p>
            </p:txBody>
          </p:sp>
        </p:grpSp>
        <p:grpSp>
          <p:nvGrpSpPr>
            <p:cNvPr id="172" name="Group 69">
              <a:extLst>
                <a:ext uri="{FF2B5EF4-FFF2-40B4-BE49-F238E27FC236}">
                  <a16:creationId xmlns="" xmlns:a16="http://schemas.microsoft.com/office/drawing/2014/main" id="{21AF69B1-738B-4EAB-B5E6-D5967D8DBBA6}"/>
                </a:ext>
              </a:extLst>
            </p:cNvPr>
            <p:cNvGrpSpPr/>
            <p:nvPr/>
          </p:nvGrpSpPr>
          <p:grpSpPr bwMode="auto">
            <a:xfrm>
              <a:off x="13672726" y="11220585"/>
              <a:ext cx="2487864" cy="635000"/>
              <a:chOff x="6876115" y="2016414"/>
              <a:chExt cx="1652005" cy="238569"/>
            </a:xfrm>
          </p:grpSpPr>
          <p:sp>
            <p:nvSpPr>
              <p:cNvPr id="179" name="Rectangle 76">
                <a:extLst>
                  <a:ext uri="{FF2B5EF4-FFF2-40B4-BE49-F238E27FC236}">
                    <a16:creationId xmlns="" xmlns:a16="http://schemas.microsoft.com/office/drawing/2014/main" id="{66C6985E-8041-4A9A-849A-4F52EF01F44D}"/>
                  </a:ext>
                </a:extLst>
              </p:cNvPr>
              <p:cNvSpPr/>
              <p:nvPr/>
            </p:nvSpPr>
            <p:spPr>
              <a:xfrm>
                <a:off x="6876115" y="2076140"/>
                <a:ext cx="241781" cy="7316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0" name="Subtitle 2">
                <a:extLst>
                  <a:ext uri="{FF2B5EF4-FFF2-40B4-BE49-F238E27FC236}">
                    <a16:creationId xmlns="" xmlns:a16="http://schemas.microsoft.com/office/drawing/2014/main" id="{633DCFB6-8352-496C-9DE7-69A50065C7B9}"/>
                  </a:ext>
                </a:extLst>
              </p:cNvPr>
              <p:cNvSpPr txBox="1"/>
              <p:nvPr/>
            </p:nvSpPr>
            <p:spPr>
              <a:xfrm>
                <a:off x="7176675" y="2016414"/>
                <a:ext cx="1351445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200" dirty="0">
                    <a:cs typeface="+mn-ea"/>
                    <a:sym typeface="+mn-lt"/>
                  </a:rPr>
                  <a:t>Feature Four</a:t>
                </a:r>
              </a:p>
            </p:txBody>
          </p:sp>
        </p:grpSp>
        <p:grpSp>
          <p:nvGrpSpPr>
            <p:cNvPr id="173" name="Group 70">
              <a:extLst>
                <a:ext uri="{FF2B5EF4-FFF2-40B4-BE49-F238E27FC236}">
                  <a16:creationId xmlns="" xmlns:a16="http://schemas.microsoft.com/office/drawing/2014/main" id="{9D1506AB-1C9C-4CDB-A53F-46021783741B}"/>
                </a:ext>
              </a:extLst>
            </p:cNvPr>
            <p:cNvGrpSpPr/>
            <p:nvPr/>
          </p:nvGrpSpPr>
          <p:grpSpPr bwMode="auto">
            <a:xfrm>
              <a:off x="16393261" y="11220585"/>
              <a:ext cx="2487864" cy="635000"/>
              <a:chOff x="6876115" y="2016414"/>
              <a:chExt cx="1652005" cy="238569"/>
            </a:xfrm>
          </p:grpSpPr>
          <p:sp>
            <p:nvSpPr>
              <p:cNvPr id="177" name="Rectangle 74">
                <a:extLst>
                  <a:ext uri="{FF2B5EF4-FFF2-40B4-BE49-F238E27FC236}">
                    <a16:creationId xmlns="" xmlns:a16="http://schemas.microsoft.com/office/drawing/2014/main" id="{FA8AEBAB-29D8-4C6C-906E-438D2FB7CC08}"/>
                  </a:ext>
                </a:extLst>
              </p:cNvPr>
              <p:cNvSpPr/>
              <p:nvPr/>
            </p:nvSpPr>
            <p:spPr>
              <a:xfrm>
                <a:off x="6876115" y="2076140"/>
                <a:ext cx="241781" cy="7316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8" name="Subtitle 2">
                <a:extLst>
                  <a:ext uri="{FF2B5EF4-FFF2-40B4-BE49-F238E27FC236}">
                    <a16:creationId xmlns="" xmlns:a16="http://schemas.microsoft.com/office/drawing/2014/main" id="{2BC15A92-5AEA-4918-9860-A391467BD79E}"/>
                  </a:ext>
                </a:extLst>
              </p:cNvPr>
              <p:cNvSpPr txBox="1"/>
              <p:nvPr/>
            </p:nvSpPr>
            <p:spPr>
              <a:xfrm>
                <a:off x="7176675" y="2016414"/>
                <a:ext cx="1351445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200" dirty="0">
                    <a:cs typeface="+mn-ea"/>
                    <a:sym typeface="+mn-lt"/>
                  </a:rPr>
                  <a:t>Feature Four</a:t>
                </a:r>
              </a:p>
            </p:txBody>
          </p:sp>
        </p:grpSp>
        <p:grpSp>
          <p:nvGrpSpPr>
            <p:cNvPr id="174" name="Group 71">
              <a:extLst>
                <a:ext uri="{FF2B5EF4-FFF2-40B4-BE49-F238E27FC236}">
                  <a16:creationId xmlns="" xmlns:a16="http://schemas.microsoft.com/office/drawing/2014/main" id="{F4AEACDF-5B82-4986-BE93-E457212EC5FC}"/>
                </a:ext>
              </a:extLst>
            </p:cNvPr>
            <p:cNvGrpSpPr/>
            <p:nvPr/>
          </p:nvGrpSpPr>
          <p:grpSpPr bwMode="auto">
            <a:xfrm>
              <a:off x="19037488" y="11220585"/>
              <a:ext cx="2487864" cy="635000"/>
              <a:chOff x="6876115" y="2016414"/>
              <a:chExt cx="1652005" cy="238569"/>
            </a:xfrm>
          </p:grpSpPr>
          <p:sp>
            <p:nvSpPr>
              <p:cNvPr id="175" name="Rectangle 72">
                <a:extLst>
                  <a:ext uri="{FF2B5EF4-FFF2-40B4-BE49-F238E27FC236}">
                    <a16:creationId xmlns="" xmlns:a16="http://schemas.microsoft.com/office/drawing/2014/main" id="{2CB88211-2623-44AC-82B0-6DD49A7230CC}"/>
                  </a:ext>
                </a:extLst>
              </p:cNvPr>
              <p:cNvSpPr/>
              <p:nvPr/>
            </p:nvSpPr>
            <p:spPr>
              <a:xfrm>
                <a:off x="6876115" y="2076140"/>
                <a:ext cx="241781" cy="7316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6" name="Subtitle 2">
                <a:extLst>
                  <a:ext uri="{FF2B5EF4-FFF2-40B4-BE49-F238E27FC236}">
                    <a16:creationId xmlns="" xmlns:a16="http://schemas.microsoft.com/office/drawing/2014/main" id="{D3B4E877-7F60-4321-8F64-C24BF33F74BD}"/>
                  </a:ext>
                </a:extLst>
              </p:cNvPr>
              <p:cNvSpPr txBox="1"/>
              <p:nvPr/>
            </p:nvSpPr>
            <p:spPr>
              <a:xfrm>
                <a:off x="7176675" y="2016414"/>
                <a:ext cx="1351445" cy="23856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1200" dirty="0">
                    <a:cs typeface="+mn-ea"/>
                    <a:sym typeface="+mn-lt"/>
                  </a:rPr>
                  <a:t>Feature Five</a:t>
                </a:r>
              </a:p>
            </p:txBody>
          </p:sp>
        </p:grpSp>
      </p:grpSp>
      <p:pic>
        <p:nvPicPr>
          <p:cNvPr id="168" name="图片占位符 4">
            <a:extLst>
              <a:ext uri="{FF2B5EF4-FFF2-40B4-BE49-F238E27FC236}">
                <a16:creationId xmlns="" xmlns:a16="http://schemas.microsoft.com/office/drawing/2014/main" id="{3B18C65C-4583-4C86-8722-F72F21863269}"/>
              </a:ext>
            </a:extLst>
          </p:cNvPr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" b="3526"/>
          <a:stretch>
            <a:fillRect/>
          </a:stretch>
        </p:blipFill>
        <p:spPr>
          <a:xfrm>
            <a:off x="1212349" y="2635179"/>
            <a:ext cx="3005171" cy="186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3DC4B064-3A75-4AA4-B938-1671CF6D7684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AC0A3F77-3513-4AA7-A650-7B98E748E3C9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95A4543A-2A76-447F-B145-64C2E8763FB2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F12E1018-09EB-4BBD-8E07-52EB9A41A9F3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5">
            <a:extLst>
              <a:ext uri="{FF2B5EF4-FFF2-40B4-BE49-F238E27FC236}">
                <a16:creationId xmlns="" xmlns:a16="http://schemas.microsoft.com/office/drawing/2014/main" id="{25AD7152-F378-4DF4-A430-C4458DC5A4C0}"/>
              </a:ext>
            </a:extLst>
          </p:cNvPr>
          <p:cNvSpPr/>
          <p:nvPr/>
        </p:nvSpPr>
        <p:spPr bwMode="auto">
          <a:xfrm rot="20130239">
            <a:off x="8041513" y="3814810"/>
            <a:ext cx="2124771" cy="1714499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rgbClr val="0F74F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0" name="Freeform 5">
            <a:extLst>
              <a:ext uri="{FF2B5EF4-FFF2-40B4-BE49-F238E27FC236}">
                <a16:creationId xmlns="" xmlns:a16="http://schemas.microsoft.com/office/drawing/2014/main" id="{175ADC96-826D-4473-B55B-768326E9C866}"/>
              </a:ext>
            </a:extLst>
          </p:cNvPr>
          <p:cNvSpPr/>
          <p:nvPr/>
        </p:nvSpPr>
        <p:spPr bwMode="auto">
          <a:xfrm rot="4793094" flipH="1">
            <a:off x="8243304" y="1679176"/>
            <a:ext cx="2828940" cy="2311112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" name="Freeform 5">
            <a:extLst>
              <a:ext uri="{FF2B5EF4-FFF2-40B4-BE49-F238E27FC236}">
                <a16:creationId xmlns="" xmlns:a16="http://schemas.microsoft.com/office/drawing/2014/main" id="{5A8C954D-E09B-45E3-9736-CF84692ADA4B}"/>
              </a:ext>
            </a:extLst>
          </p:cNvPr>
          <p:cNvSpPr/>
          <p:nvPr/>
        </p:nvSpPr>
        <p:spPr bwMode="auto">
          <a:xfrm rot="2244057" flipH="1">
            <a:off x="6896763" y="3294474"/>
            <a:ext cx="2018251" cy="1648819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rgbClr val="39BCE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2" name="Freeform 5">
            <a:extLst>
              <a:ext uri="{FF2B5EF4-FFF2-40B4-BE49-F238E27FC236}">
                <a16:creationId xmlns="" xmlns:a16="http://schemas.microsoft.com/office/drawing/2014/main" id="{B368BA44-3C11-456F-8F4F-B5805B71D2E5}"/>
              </a:ext>
            </a:extLst>
          </p:cNvPr>
          <p:cNvSpPr/>
          <p:nvPr/>
        </p:nvSpPr>
        <p:spPr bwMode="auto">
          <a:xfrm rot="19800000">
            <a:off x="5794337" y="2179803"/>
            <a:ext cx="1839912" cy="1484644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3" name="Freeform 5">
            <a:extLst>
              <a:ext uri="{FF2B5EF4-FFF2-40B4-BE49-F238E27FC236}">
                <a16:creationId xmlns="" xmlns:a16="http://schemas.microsoft.com/office/drawing/2014/main" id="{7914B865-7B92-488C-91CE-312BBDD29336}"/>
              </a:ext>
            </a:extLst>
          </p:cNvPr>
          <p:cNvSpPr/>
          <p:nvPr/>
        </p:nvSpPr>
        <p:spPr bwMode="auto">
          <a:xfrm rot="2568552" flipH="1">
            <a:off x="7167856" y="1454816"/>
            <a:ext cx="2454351" cy="2005091"/>
          </a:xfrm>
          <a:custGeom>
            <a:avLst/>
            <a:gdLst>
              <a:gd name="T0" fmla="*/ 1126 w 1918"/>
              <a:gd name="T1" fmla="*/ 0 h 1099"/>
              <a:gd name="T2" fmla="*/ 334 w 1918"/>
              <a:gd name="T3" fmla="*/ 549 h 1099"/>
              <a:gd name="T4" fmla="*/ 455 w 1918"/>
              <a:gd name="T5" fmla="*/ 842 h 1099"/>
              <a:gd name="T6" fmla="*/ 75 w 1918"/>
              <a:gd name="T7" fmla="*/ 961 h 1099"/>
              <a:gd name="T8" fmla="*/ 0 w 1918"/>
              <a:gd name="T9" fmla="*/ 956 h 1099"/>
              <a:gd name="T10" fmla="*/ 344 w 1918"/>
              <a:gd name="T11" fmla="*/ 1030 h 1099"/>
              <a:gd name="T12" fmla="*/ 636 w 1918"/>
              <a:gd name="T13" fmla="*/ 981 h 1099"/>
              <a:gd name="T14" fmla="*/ 1126 w 1918"/>
              <a:gd name="T15" fmla="*/ 1099 h 1099"/>
              <a:gd name="T16" fmla="*/ 1918 w 1918"/>
              <a:gd name="T17" fmla="*/ 549 h 1099"/>
              <a:gd name="T18" fmla="*/ 1126 w 1918"/>
              <a:gd name="T19" fmla="*/ 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099">
                <a:moveTo>
                  <a:pt x="1126" y="0"/>
                </a:moveTo>
                <a:cubicBezTo>
                  <a:pt x="688" y="0"/>
                  <a:pt x="334" y="246"/>
                  <a:pt x="334" y="549"/>
                </a:cubicBezTo>
                <a:cubicBezTo>
                  <a:pt x="334" y="657"/>
                  <a:pt x="378" y="757"/>
                  <a:pt x="455" y="842"/>
                </a:cubicBezTo>
                <a:cubicBezTo>
                  <a:pt x="371" y="899"/>
                  <a:pt x="242" y="961"/>
                  <a:pt x="75" y="961"/>
                </a:cubicBezTo>
                <a:cubicBezTo>
                  <a:pt x="51" y="961"/>
                  <a:pt x="26" y="959"/>
                  <a:pt x="0" y="956"/>
                </a:cubicBezTo>
                <a:cubicBezTo>
                  <a:pt x="0" y="956"/>
                  <a:pt x="136" y="1030"/>
                  <a:pt x="344" y="1030"/>
                </a:cubicBezTo>
                <a:cubicBezTo>
                  <a:pt x="430" y="1030"/>
                  <a:pt x="529" y="1017"/>
                  <a:pt x="636" y="981"/>
                </a:cubicBezTo>
                <a:cubicBezTo>
                  <a:pt x="771" y="1055"/>
                  <a:pt x="941" y="1099"/>
                  <a:pt x="1126" y="1099"/>
                </a:cubicBezTo>
                <a:cubicBezTo>
                  <a:pt x="1564" y="1099"/>
                  <a:pt x="1918" y="853"/>
                  <a:pt x="1918" y="549"/>
                </a:cubicBezTo>
                <a:cubicBezTo>
                  <a:pt x="1918" y="246"/>
                  <a:pt x="1564" y="0"/>
                  <a:pt x="1126" y="0"/>
                </a:cubicBezTo>
              </a:path>
            </a:pathLst>
          </a:custGeom>
          <a:solidFill>
            <a:srgbClr val="06DCA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60296B51-8709-4D34-9671-C26E3A8BBE33}"/>
              </a:ext>
            </a:extLst>
          </p:cNvPr>
          <p:cNvGrpSpPr/>
          <p:nvPr/>
        </p:nvGrpSpPr>
        <p:grpSpPr>
          <a:xfrm>
            <a:off x="7506350" y="1635595"/>
            <a:ext cx="1432283" cy="1251779"/>
            <a:chOff x="5181908" y="1898524"/>
            <a:chExt cx="1432283" cy="1251781"/>
          </a:xfrm>
        </p:grpSpPr>
        <p:sp>
          <p:nvSpPr>
            <p:cNvPr id="75" name="文本框 23">
              <a:extLst>
                <a:ext uri="{FF2B5EF4-FFF2-40B4-BE49-F238E27FC236}">
                  <a16:creationId xmlns="" xmlns:a16="http://schemas.microsoft.com/office/drawing/2014/main" id="{98B781CA-61C3-4504-87B2-418849D53B69}"/>
                </a:ext>
              </a:extLst>
            </p:cNvPr>
            <p:cNvSpPr txBox="1"/>
            <p:nvPr/>
          </p:nvSpPr>
          <p:spPr>
            <a:xfrm>
              <a:off x="5464277" y="189852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文本框 24">
              <a:extLst>
                <a:ext uri="{FF2B5EF4-FFF2-40B4-BE49-F238E27FC236}">
                  <a16:creationId xmlns="" xmlns:a16="http://schemas.microsoft.com/office/drawing/2014/main" id="{F55F2066-0628-44EB-B594-A1188C51DBBB}"/>
                </a:ext>
              </a:extLst>
            </p:cNvPr>
            <p:cNvSpPr txBox="1"/>
            <p:nvPr/>
          </p:nvSpPr>
          <p:spPr>
            <a:xfrm>
              <a:off x="5181908" y="2519363"/>
              <a:ext cx="143228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4493892D-5B7B-499B-9355-897F53252F53}"/>
              </a:ext>
            </a:extLst>
          </p:cNvPr>
          <p:cNvGrpSpPr/>
          <p:nvPr/>
        </p:nvGrpSpPr>
        <p:grpSpPr>
          <a:xfrm>
            <a:off x="9291606" y="1809766"/>
            <a:ext cx="1262434" cy="1324356"/>
            <a:chOff x="5254481" y="1825951"/>
            <a:chExt cx="1262434" cy="1324354"/>
          </a:xfrm>
        </p:grpSpPr>
        <p:sp>
          <p:nvSpPr>
            <p:cNvPr id="73" name="文本框 26">
              <a:extLst>
                <a:ext uri="{FF2B5EF4-FFF2-40B4-BE49-F238E27FC236}">
                  <a16:creationId xmlns="" xmlns:a16="http://schemas.microsoft.com/office/drawing/2014/main" id="{926EF97C-8F42-4A5F-B3C9-24AB4E09CBDF}"/>
                </a:ext>
              </a:extLst>
            </p:cNvPr>
            <p:cNvSpPr txBox="1"/>
            <p:nvPr/>
          </p:nvSpPr>
          <p:spPr>
            <a:xfrm>
              <a:off x="5304621" y="1825951"/>
              <a:ext cx="938077" cy="769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文本框 27">
              <a:extLst>
                <a:ext uri="{FF2B5EF4-FFF2-40B4-BE49-F238E27FC236}">
                  <a16:creationId xmlns="" xmlns:a16="http://schemas.microsoft.com/office/drawing/2014/main" id="{1A9FF689-F3CD-4113-81A5-5A0B73A9B5DD}"/>
                </a:ext>
              </a:extLst>
            </p:cNvPr>
            <p:cNvSpPr txBox="1"/>
            <p:nvPr/>
          </p:nvSpPr>
          <p:spPr>
            <a:xfrm>
              <a:off x="5254481" y="2519364"/>
              <a:ext cx="1262434" cy="630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3A20F215-754D-4742-893D-A5BB9DF583B3}"/>
              </a:ext>
            </a:extLst>
          </p:cNvPr>
          <p:cNvGrpSpPr/>
          <p:nvPr/>
        </p:nvGrpSpPr>
        <p:grpSpPr>
          <a:xfrm>
            <a:off x="8754583" y="4044965"/>
            <a:ext cx="1262436" cy="1179210"/>
            <a:chOff x="5254481" y="1913037"/>
            <a:chExt cx="1262434" cy="1179212"/>
          </a:xfrm>
        </p:grpSpPr>
        <p:sp>
          <p:nvSpPr>
            <p:cNvPr id="71" name="文本框 29">
              <a:extLst>
                <a:ext uri="{FF2B5EF4-FFF2-40B4-BE49-F238E27FC236}">
                  <a16:creationId xmlns="" xmlns:a16="http://schemas.microsoft.com/office/drawing/2014/main" id="{7FBAE258-090C-41C1-8D5E-E42279C5643D}"/>
                </a:ext>
              </a:extLst>
            </p:cNvPr>
            <p:cNvSpPr txBox="1"/>
            <p:nvPr/>
          </p:nvSpPr>
          <p:spPr>
            <a:xfrm>
              <a:off x="5377193" y="1913037"/>
              <a:ext cx="8002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文本框 30">
              <a:extLst>
                <a:ext uri="{FF2B5EF4-FFF2-40B4-BE49-F238E27FC236}">
                  <a16:creationId xmlns="" xmlns:a16="http://schemas.microsoft.com/office/drawing/2014/main" id="{F99E60FE-7E52-44EE-B1D8-D49A92EB8720}"/>
                </a:ext>
              </a:extLst>
            </p:cNvPr>
            <p:cNvSpPr txBox="1"/>
            <p:nvPr/>
          </p:nvSpPr>
          <p:spPr>
            <a:xfrm>
              <a:off x="5254481" y="2461307"/>
              <a:ext cx="126243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D0DB1730-6935-4D1A-8F14-5F09B13EEA2D}"/>
              </a:ext>
            </a:extLst>
          </p:cNvPr>
          <p:cNvGrpSpPr/>
          <p:nvPr/>
        </p:nvGrpSpPr>
        <p:grpSpPr>
          <a:xfrm>
            <a:off x="7070922" y="3362795"/>
            <a:ext cx="1432283" cy="1251779"/>
            <a:chOff x="5181908" y="1898524"/>
            <a:chExt cx="1432283" cy="1251781"/>
          </a:xfrm>
        </p:grpSpPr>
        <p:sp>
          <p:nvSpPr>
            <p:cNvPr id="69" name="文本框 32">
              <a:extLst>
                <a:ext uri="{FF2B5EF4-FFF2-40B4-BE49-F238E27FC236}">
                  <a16:creationId xmlns="" xmlns:a16="http://schemas.microsoft.com/office/drawing/2014/main" id="{17083297-2A7E-4775-985B-A320F721D9DF}"/>
                </a:ext>
              </a:extLst>
            </p:cNvPr>
            <p:cNvSpPr txBox="1"/>
            <p:nvPr/>
          </p:nvSpPr>
          <p:spPr>
            <a:xfrm>
              <a:off x="5464277" y="189852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文本框 33">
              <a:extLst>
                <a:ext uri="{FF2B5EF4-FFF2-40B4-BE49-F238E27FC236}">
                  <a16:creationId xmlns="" xmlns:a16="http://schemas.microsoft.com/office/drawing/2014/main" id="{824A8A1F-7BB1-462F-864A-A182E7C03C33}"/>
                </a:ext>
              </a:extLst>
            </p:cNvPr>
            <p:cNvSpPr txBox="1"/>
            <p:nvPr/>
          </p:nvSpPr>
          <p:spPr>
            <a:xfrm>
              <a:off x="5181908" y="2519363"/>
              <a:ext cx="143228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196E1C67-94C9-4568-BE3D-FF0919B8A132}"/>
              </a:ext>
            </a:extLst>
          </p:cNvPr>
          <p:cNvGrpSpPr/>
          <p:nvPr/>
        </p:nvGrpSpPr>
        <p:grpSpPr>
          <a:xfrm>
            <a:off x="6243611" y="2245199"/>
            <a:ext cx="1262436" cy="1121154"/>
            <a:chOff x="5254481" y="1971094"/>
            <a:chExt cx="1262434" cy="1121152"/>
          </a:xfrm>
        </p:grpSpPr>
        <p:sp>
          <p:nvSpPr>
            <p:cNvPr id="67" name="文本框 35">
              <a:extLst>
                <a:ext uri="{FF2B5EF4-FFF2-40B4-BE49-F238E27FC236}">
                  <a16:creationId xmlns="" xmlns:a16="http://schemas.microsoft.com/office/drawing/2014/main" id="{634321EF-CB94-446E-B821-BABA608ADAD8}"/>
                </a:ext>
              </a:extLst>
            </p:cNvPr>
            <p:cNvSpPr txBox="1"/>
            <p:nvPr/>
          </p:nvSpPr>
          <p:spPr>
            <a:xfrm>
              <a:off x="5377193" y="1971094"/>
              <a:ext cx="732892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36">
              <a:extLst>
                <a:ext uri="{FF2B5EF4-FFF2-40B4-BE49-F238E27FC236}">
                  <a16:creationId xmlns="" xmlns:a16="http://schemas.microsoft.com/office/drawing/2014/main" id="{2AC64D26-A78D-4DD3-8CE1-3529FB9C0B00}"/>
                </a:ext>
              </a:extLst>
            </p:cNvPr>
            <p:cNvSpPr txBox="1"/>
            <p:nvPr/>
          </p:nvSpPr>
          <p:spPr>
            <a:xfrm>
              <a:off x="5254481" y="2461305"/>
              <a:ext cx="1262434" cy="630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 eaLnBrk="0" fontAlgn="base" hangingPunct="0">
                <a:lnSpc>
                  <a:spcPts val="14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 this is a sample text. 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6" name="Subtitle 2">
            <a:extLst>
              <a:ext uri="{FF2B5EF4-FFF2-40B4-BE49-F238E27FC236}">
                <a16:creationId xmlns="" xmlns:a16="http://schemas.microsoft.com/office/drawing/2014/main" id="{A6B50EC8-77F1-4564-986B-0788A9ABF3E1}"/>
              </a:ext>
            </a:extLst>
          </p:cNvPr>
          <p:cNvSpPr txBox="1"/>
          <p:nvPr/>
        </p:nvSpPr>
        <p:spPr bwMode="auto">
          <a:xfrm>
            <a:off x="1125691" y="1934074"/>
            <a:ext cx="3920294" cy="112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3" name="Subtitle 2">
            <a:extLst>
              <a:ext uri="{FF2B5EF4-FFF2-40B4-BE49-F238E27FC236}">
                <a16:creationId xmlns="" xmlns:a16="http://schemas.microsoft.com/office/drawing/2014/main" id="{08125726-A058-429A-93B8-C8924B62814A}"/>
              </a:ext>
            </a:extLst>
          </p:cNvPr>
          <p:cNvSpPr txBox="1"/>
          <p:nvPr/>
        </p:nvSpPr>
        <p:spPr bwMode="auto">
          <a:xfrm>
            <a:off x="1125691" y="3317068"/>
            <a:ext cx="3920294" cy="112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4" name="Subtitle 2">
            <a:extLst>
              <a:ext uri="{FF2B5EF4-FFF2-40B4-BE49-F238E27FC236}">
                <a16:creationId xmlns="" xmlns:a16="http://schemas.microsoft.com/office/drawing/2014/main" id="{F99940E6-02D1-4093-A170-FE4898FE4B1B}"/>
              </a:ext>
            </a:extLst>
          </p:cNvPr>
          <p:cNvSpPr txBox="1"/>
          <p:nvPr/>
        </p:nvSpPr>
        <p:spPr bwMode="auto">
          <a:xfrm>
            <a:off x="1125691" y="4700061"/>
            <a:ext cx="3920294" cy="112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6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9" grpId="0" animBg="1"/>
      <p:bldP spid="50" grpId="0" animBg="1"/>
      <p:bldP spid="51" grpId="0" animBg="1"/>
      <p:bldP spid="52" grpId="0" animBg="1"/>
      <p:bldP spid="53" grpId="0" animBg="1"/>
      <p:bldP spid="66" grpId="0"/>
      <p:bldP spid="83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93265" y="0"/>
            <a:ext cx="2390775" cy="688403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77815" y="3457575"/>
            <a:ext cx="390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707515" y="1202690"/>
            <a:ext cx="2983865" cy="3156585"/>
            <a:chOff x="7682" y="3844"/>
            <a:chExt cx="4196" cy="4439"/>
          </a:xfrm>
        </p:grpSpPr>
        <p:sp>
          <p:nvSpPr>
            <p:cNvPr id="43" name="ïṩḻiḑé"/>
            <p:cNvSpPr/>
            <p:nvPr/>
          </p:nvSpPr>
          <p:spPr bwMode="auto">
            <a:xfrm>
              <a:off x="7682" y="3964"/>
              <a:ext cx="4196" cy="4196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4800" b="1">
                <a:solidFill>
                  <a:schemeClr val="accent4"/>
                </a:solidFill>
              </a:endParaRPr>
            </a:p>
          </p:txBody>
        </p:sp>
        <p:sp>
          <p:nvSpPr>
            <p:cNvPr id="44" name="íŝľiḍé"/>
            <p:cNvSpPr/>
            <p:nvPr/>
          </p:nvSpPr>
          <p:spPr bwMode="auto">
            <a:xfrm rot="1775122" flipH="1">
              <a:off x="9431" y="3844"/>
              <a:ext cx="395" cy="436"/>
            </a:xfrm>
            <a:custGeom>
              <a:avLst/>
              <a:gdLst>
                <a:gd name="connsiteX0" fmla="*/ 73048 w 251088"/>
                <a:gd name="connsiteY0" fmla="*/ 36731 h 276989"/>
                <a:gd name="connsiteX1" fmla="*/ 0 w 251088"/>
                <a:gd name="connsiteY1" fmla="*/ 0 h 276989"/>
                <a:gd name="connsiteX2" fmla="*/ 0 w 251088"/>
                <a:gd name="connsiteY2" fmla="*/ 150529 h 276989"/>
                <a:gd name="connsiteX3" fmla="*/ 9937 w 251088"/>
                <a:gd name="connsiteY3" fmla="*/ 199750 h 276989"/>
                <a:gd name="connsiteX4" fmla="*/ 126464 w 251088"/>
                <a:gd name="connsiteY4" fmla="*/ 276988 h 276989"/>
                <a:gd name="connsiteX5" fmla="*/ 242990 w 251088"/>
                <a:gd name="connsiteY5" fmla="*/ 199749 h 276989"/>
                <a:gd name="connsiteX6" fmla="*/ 251088 w 251088"/>
                <a:gd name="connsiteY6" fmla="*/ 159638 h 276989"/>
                <a:gd name="connsiteX7" fmla="*/ 188098 w 251088"/>
                <a:gd name="connsiteY7" fmla="*/ 109958 h 276989"/>
                <a:gd name="connsiteX8" fmla="*/ 73048 w 251088"/>
                <a:gd name="connsiteY8" fmla="*/ 36731 h 27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088" h="276989">
                  <a:moveTo>
                    <a:pt x="73048" y="36731"/>
                  </a:moveTo>
                  <a:lnTo>
                    <a:pt x="0" y="0"/>
                  </a:lnTo>
                  <a:lnTo>
                    <a:pt x="0" y="150529"/>
                  </a:lnTo>
                  <a:lnTo>
                    <a:pt x="9937" y="199750"/>
                  </a:lnTo>
                  <a:cubicBezTo>
                    <a:pt x="29136" y="245139"/>
                    <a:pt x="74081" y="276988"/>
                    <a:pt x="126464" y="276988"/>
                  </a:cubicBezTo>
                  <a:cubicBezTo>
                    <a:pt x="178847" y="276989"/>
                    <a:pt x="223791" y="245139"/>
                    <a:pt x="242990" y="199749"/>
                  </a:cubicBezTo>
                  <a:lnTo>
                    <a:pt x="251088" y="159638"/>
                  </a:lnTo>
                  <a:lnTo>
                    <a:pt x="188098" y="109958"/>
                  </a:lnTo>
                  <a:cubicBezTo>
                    <a:pt x="151400" y="83893"/>
                    <a:pt x="113036" y="59433"/>
                    <a:pt x="73048" y="36731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s1idê"/>
            <p:cNvSpPr/>
            <p:nvPr/>
          </p:nvSpPr>
          <p:spPr bwMode="auto">
            <a:xfrm rot="1775122" flipH="1">
              <a:off x="9714" y="3876"/>
              <a:ext cx="398" cy="981"/>
            </a:xfrm>
            <a:custGeom>
              <a:avLst/>
              <a:gdLst>
                <a:gd name="connsiteX0" fmla="*/ 252927 w 252928"/>
                <a:gd name="connsiteY0" fmla="*/ 93736 h 622752"/>
                <a:gd name="connsiteX1" fmla="*/ 204135 w 252928"/>
                <a:gd name="connsiteY1" fmla="*/ 69201 h 622752"/>
                <a:gd name="connsiteX2" fmla="*/ 79143 w 252928"/>
                <a:gd name="connsiteY2" fmla="*/ 21452 h 622752"/>
                <a:gd name="connsiteX3" fmla="*/ 0 w 252928"/>
                <a:gd name="connsiteY3" fmla="*/ 0 h 622752"/>
                <a:gd name="connsiteX4" fmla="*/ 1 w 252928"/>
                <a:gd name="connsiteY4" fmla="*/ 370274 h 622752"/>
                <a:gd name="connsiteX5" fmla="*/ 0 w 252928"/>
                <a:gd name="connsiteY5" fmla="*/ 370277 h 622752"/>
                <a:gd name="connsiteX6" fmla="*/ 0 w 252928"/>
                <a:gd name="connsiteY6" fmla="*/ 496288 h 622752"/>
                <a:gd name="connsiteX7" fmla="*/ 126464 w 252928"/>
                <a:gd name="connsiteY7" fmla="*/ 622752 h 622752"/>
                <a:gd name="connsiteX8" fmla="*/ 252928 w 252928"/>
                <a:gd name="connsiteY8" fmla="*/ 496288 h 622752"/>
                <a:gd name="connsiteX9" fmla="*/ 252928 w 252928"/>
                <a:gd name="connsiteY9" fmla="*/ 244265 h 622752"/>
                <a:gd name="connsiteX10" fmla="*/ 252927 w 252928"/>
                <a:gd name="connsiteY10" fmla="*/ 244260 h 622752"/>
                <a:gd name="connsiteX11" fmla="*/ 252927 w 252928"/>
                <a:gd name="connsiteY11" fmla="*/ 93736 h 6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22752">
                  <a:moveTo>
                    <a:pt x="252927" y="93736"/>
                  </a:moveTo>
                  <a:lnTo>
                    <a:pt x="204135" y="69201"/>
                  </a:lnTo>
                  <a:cubicBezTo>
                    <a:pt x="162945" y="51046"/>
                    <a:pt x="121230" y="35143"/>
                    <a:pt x="79143" y="21452"/>
                  </a:cubicBezTo>
                  <a:lnTo>
                    <a:pt x="0" y="0"/>
                  </a:lnTo>
                  <a:lnTo>
                    <a:pt x="1" y="370274"/>
                  </a:lnTo>
                  <a:lnTo>
                    <a:pt x="0" y="370277"/>
                  </a:lnTo>
                  <a:lnTo>
                    <a:pt x="0" y="496288"/>
                  </a:lnTo>
                  <a:cubicBezTo>
                    <a:pt x="0" y="566132"/>
                    <a:pt x="56620" y="622752"/>
                    <a:pt x="126464" y="622752"/>
                  </a:cubicBezTo>
                  <a:cubicBezTo>
                    <a:pt x="196308" y="622752"/>
                    <a:pt x="252928" y="566132"/>
                    <a:pt x="252928" y="496288"/>
                  </a:cubicBezTo>
                  <a:lnTo>
                    <a:pt x="252928" y="244265"/>
                  </a:lnTo>
                  <a:lnTo>
                    <a:pt x="252927" y="244260"/>
                  </a:lnTo>
                  <a:lnTo>
                    <a:pt x="252927" y="93736"/>
                  </a:ln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îṥliḋé"/>
            <p:cNvSpPr/>
            <p:nvPr/>
          </p:nvSpPr>
          <p:spPr bwMode="auto">
            <a:xfrm rot="1775122" flipH="1">
              <a:off x="10124" y="4027"/>
              <a:ext cx="398" cy="845"/>
            </a:xfrm>
            <a:custGeom>
              <a:avLst/>
              <a:gdLst>
                <a:gd name="connsiteX0" fmla="*/ 252928 w 252928"/>
                <a:gd name="connsiteY0" fmla="*/ 39658 h 536396"/>
                <a:gd name="connsiteX1" fmla="*/ 204843 w 252928"/>
                <a:gd name="connsiteY1" fmla="*/ 26625 h 536396"/>
                <a:gd name="connsiteX2" fmla="*/ 76292 w 252928"/>
                <a:gd name="connsiteY2" fmla="*/ 5153 h 536396"/>
                <a:gd name="connsiteX3" fmla="*/ 0 w 252928"/>
                <a:gd name="connsiteY3" fmla="*/ 0 h 536396"/>
                <a:gd name="connsiteX4" fmla="*/ 0 w 252928"/>
                <a:gd name="connsiteY4" fmla="*/ 139902 h 536396"/>
                <a:gd name="connsiteX5" fmla="*/ 0 w 252928"/>
                <a:gd name="connsiteY5" fmla="*/ 139903 h 536396"/>
                <a:gd name="connsiteX6" fmla="*/ 0 w 252928"/>
                <a:gd name="connsiteY6" fmla="*/ 409932 h 536396"/>
                <a:gd name="connsiteX7" fmla="*/ 126464 w 252928"/>
                <a:gd name="connsiteY7" fmla="*/ 536396 h 536396"/>
                <a:gd name="connsiteX8" fmla="*/ 242990 w 252928"/>
                <a:gd name="connsiteY8" fmla="*/ 459157 h 536396"/>
                <a:gd name="connsiteX9" fmla="*/ 252928 w 252928"/>
                <a:gd name="connsiteY9" fmla="*/ 409935 h 536396"/>
                <a:gd name="connsiteX10" fmla="*/ 252928 w 252928"/>
                <a:gd name="connsiteY10" fmla="*/ 39658 h 53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28" h="536396">
                  <a:moveTo>
                    <a:pt x="252928" y="39658"/>
                  </a:moveTo>
                  <a:lnTo>
                    <a:pt x="204843" y="26625"/>
                  </a:lnTo>
                  <a:cubicBezTo>
                    <a:pt x="162163" y="17313"/>
                    <a:pt x="119262" y="10169"/>
                    <a:pt x="76292" y="5153"/>
                  </a:cubicBezTo>
                  <a:lnTo>
                    <a:pt x="0" y="0"/>
                  </a:lnTo>
                  <a:lnTo>
                    <a:pt x="0" y="139902"/>
                  </a:lnTo>
                  <a:lnTo>
                    <a:pt x="0" y="139903"/>
                  </a:lnTo>
                  <a:lnTo>
                    <a:pt x="0" y="409932"/>
                  </a:lnTo>
                  <a:cubicBezTo>
                    <a:pt x="0" y="479776"/>
                    <a:pt x="56620" y="536396"/>
                    <a:pt x="126464" y="536396"/>
                  </a:cubicBezTo>
                  <a:cubicBezTo>
                    <a:pt x="178847" y="536396"/>
                    <a:pt x="223792" y="504547"/>
                    <a:pt x="242990" y="459157"/>
                  </a:cubicBezTo>
                  <a:lnTo>
                    <a:pt x="252928" y="409935"/>
                  </a:lnTo>
                  <a:lnTo>
                    <a:pt x="252928" y="39658"/>
                  </a:lnTo>
                  <a:close/>
                </a:path>
              </a:pathLst>
            </a:custGeom>
            <a:gradFill flip="none">
              <a:gsLst>
                <a:gs pos="0">
                  <a:srgbClr val="0970FD"/>
                </a:gs>
                <a:gs pos="100000">
                  <a:srgbClr val="62FBDB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îṡ1îďé"/>
            <p:cNvSpPr/>
            <p:nvPr/>
          </p:nvSpPr>
          <p:spPr bwMode="auto">
            <a:xfrm rot="1775122" flipH="1">
              <a:off x="10577" y="4246"/>
              <a:ext cx="398" cy="425"/>
            </a:xfrm>
            <a:custGeom>
              <a:avLst/>
              <a:gdLst>
                <a:gd name="connsiteX0" fmla="*/ 252929 w 252929"/>
                <a:gd name="connsiteY0" fmla="*/ 3790 h 270156"/>
                <a:gd name="connsiteX1" fmla="*/ 200259 w 252929"/>
                <a:gd name="connsiteY1" fmla="*/ 232 h 270156"/>
                <a:gd name="connsiteX2" fmla="*/ 71799 w 252929"/>
                <a:gd name="connsiteY2" fmla="*/ 4031 h 270156"/>
                <a:gd name="connsiteX3" fmla="*/ 0 w 252929"/>
                <a:gd name="connsiteY3" fmla="*/ 13106 h 270156"/>
                <a:gd name="connsiteX4" fmla="*/ 0 w 252929"/>
                <a:gd name="connsiteY4" fmla="*/ 143692 h 270156"/>
                <a:gd name="connsiteX5" fmla="*/ 126465 w 252929"/>
                <a:gd name="connsiteY5" fmla="*/ 270156 h 270156"/>
                <a:gd name="connsiteX6" fmla="*/ 242991 w 252929"/>
                <a:gd name="connsiteY6" fmla="*/ 192917 h 270156"/>
                <a:gd name="connsiteX7" fmla="*/ 252929 w 252929"/>
                <a:gd name="connsiteY7" fmla="*/ 143693 h 270156"/>
                <a:gd name="connsiteX8" fmla="*/ 252929 w 252929"/>
                <a:gd name="connsiteY8" fmla="*/ 3790 h 2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9" h="270156">
                  <a:moveTo>
                    <a:pt x="252929" y="3790"/>
                  </a:moveTo>
                  <a:lnTo>
                    <a:pt x="200259" y="232"/>
                  </a:lnTo>
                  <a:cubicBezTo>
                    <a:pt x="157305" y="-572"/>
                    <a:pt x="114434" y="708"/>
                    <a:pt x="71799" y="4031"/>
                  </a:cubicBezTo>
                  <a:lnTo>
                    <a:pt x="0" y="13106"/>
                  </a:lnTo>
                  <a:lnTo>
                    <a:pt x="0" y="143692"/>
                  </a:lnTo>
                  <a:cubicBezTo>
                    <a:pt x="1" y="213536"/>
                    <a:pt x="56621" y="270156"/>
                    <a:pt x="126465" y="270156"/>
                  </a:cubicBezTo>
                  <a:cubicBezTo>
                    <a:pt x="178848" y="270156"/>
                    <a:pt x="223792" y="238307"/>
                    <a:pt x="242991" y="192917"/>
                  </a:cubicBezTo>
                  <a:lnTo>
                    <a:pt x="252929" y="143693"/>
                  </a:lnTo>
                  <a:lnTo>
                    <a:pt x="252929" y="3790"/>
                  </a:lnTo>
                  <a:close/>
                </a:path>
              </a:pathLst>
            </a:custGeom>
            <a:gradFill>
              <a:gsLst>
                <a:gs pos="0">
                  <a:srgbClr val="39BCEA"/>
                </a:gs>
                <a:gs pos="100000">
                  <a:srgbClr val="57EB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šḻídê"/>
            <p:cNvSpPr/>
            <p:nvPr/>
          </p:nvSpPr>
          <p:spPr bwMode="auto">
            <a:xfrm rot="1775122" flipH="1">
              <a:off x="9009" y="7162"/>
              <a:ext cx="398" cy="916"/>
            </a:xfrm>
            <a:custGeom>
              <a:avLst/>
              <a:gdLst>
                <a:gd name="connsiteX0" fmla="*/ 175690 w 252929"/>
                <a:gd name="connsiteY0" fmla="*/ 9938 h 581712"/>
                <a:gd name="connsiteX1" fmla="*/ 126465 w 252929"/>
                <a:gd name="connsiteY1" fmla="*/ 0 h 581712"/>
                <a:gd name="connsiteX2" fmla="*/ 1 w 252929"/>
                <a:gd name="connsiteY2" fmla="*/ 126464 h 581712"/>
                <a:gd name="connsiteX3" fmla="*/ 1 w 252929"/>
                <a:gd name="connsiteY3" fmla="*/ 187439 h 581712"/>
                <a:gd name="connsiteX4" fmla="*/ 1 w 252929"/>
                <a:gd name="connsiteY4" fmla="*/ 548702 h 581712"/>
                <a:gd name="connsiteX5" fmla="*/ 15417 w 252929"/>
                <a:gd name="connsiteY5" fmla="*/ 552880 h 581712"/>
                <a:gd name="connsiteX6" fmla="*/ 143968 w 252929"/>
                <a:gd name="connsiteY6" fmla="*/ 574352 h 581712"/>
                <a:gd name="connsiteX7" fmla="*/ 252928 w 252929"/>
                <a:gd name="connsiteY7" fmla="*/ 581712 h 581712"/>
                <a:gd name="connsiteX8" fmla="*/ 252929 w 252929"/>
                <a:gd name="connsiteY8" fmla="*/ 126464 h 581712"/>
                <a:gd name="connsiteX9" fmla="*/ 175690 w 252929"/>
                <a:gd name="connsiteY9" fmla="*/ 9938 h 5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9" h="581712">
                  <a:moveTo>
                    <a:pt x="175690" y="9938"/>
                  </a:moveTo>
                  <a:cubicBezTo>
                    <a:pt x="160561" y="3539"/>
                    <a:pt x="143926" y="0"/>
                    <a:pt x="126465" y="0"/>
                  </a:cubicBezTo>
                  <a:cubicBezTo>
                    <a:pt x="56621" y="0"/>
                    <a:pt x="0" y="56620"/>
                    <a:pt x="1" y="126464"/>
                  </a:cubicBezTo>
                  <a:lnTo>
                    <a:pt x="1" y="187439"/>
                  </a:lnTo>
                  <a:lnTo>
                    <a:pt x="1" y="548702"/>
                  </a:lnTo>
                  <a:lnTo>
                    <a:pt x="15417" y="552880"/>
                  </a:lnTo>
                  <a:cubicBezTo>
                    <a:pt x="58097" y="562192"/>
                    <a:pt x="100998" y="569336"/>
                    <a:pt x="143968" y="574352"/>
                  </a:cubicBezTo>
                  <a:lnTo>
                    <a:pt x="252928" y="581712"/>
                  </a:lnTo>
                  <a:lnTo>
                    <a:pt x="252929" y="126464"/>
                  </a:lnTo>
                  <a:cubicBezTo>
                    <a:pt x="252929" y="74081"/>
                    <a:pt x="221080" y="29137"/>
                    <a:pt x="175690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5DF5DC"/>
                </a:gs>
              </a:gsLst>
              <a:lin ang="150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ïsľíde"/>
            <p:cNvSpPr/>
            <p:nvPr/>
          </p:nvSpPr>
          <p:spPr bwMode="auto">
            <a:xfrm rot="1775122" flipH="1">
              <a:off x="9417" y="7176"/>
              <a:ext cx="398" cy="1063"/>
            </a:xfrm>
            <a:custGeom>
              <a:avLst/>
              <a:gdLst>
                <a:gd name="connsiteX0" fmla="*/ 175689 w 252928"/>
                <a:gd name="connsiteY0" fmla="*/ 9938 h 674716"/>
                <a:gd name="connsiteX1" fmla="*/ 126464 w 252928"/>
                <a:gd name="connsiteY1" fmla="*/ 0 h 674716"/>
                <a:gd name="connsiteX2" fmla="*/ 0 w 252928"/>
                <a:gd name="connsiteY2" fmla="*/ 126464 h 674716"/>
                <a:gd name="connsiteX3" fmla="*/ 0 w 252928"/>
                <a:gd name="connsiteY3" fmla="*/ 378487 h 674716"/>
                <a:gd name="connsiteX4" fmla="*/ 1 w 252928"/>
                <a:gd name="connsiteY4" fmla="*/ 378491 h 674716"/>
                <a:gd name="connsiteX5" fmla="*/ 1 w 252928"/>
                <a:gd name="connsiteY5" fmla="*/ 588552 h 674716"/>
                <a:gd name="connsiteX6" fmla="*/ 16124 w 252928"/>
                <a:gd name="connsiteY6" fmla="*/ 596660 h 674716"/>
                <a:gd name="connsiteX7" fmla="*/ 141116 w 252928"/>
                <a:gd name="connsiteY7" fmla="*/ 644409 h 674716"/>
                <a:gd name="connsiteX8" fmla="*/ 252928 w 252928"/>
                <a:gd name="connsiteY8" fmla="*/ 674716 h 674716"/>
                <a:gd name="connsiteX9" fmla="*/ 252928 w 252928"/>
                <a:gd name="connsiteY9" fmla="*/ 313453 h 674716"/>
                <a:gd name="connsiteX10" fmla="*/ 252928 w 252928"/>
                <a:gd name="connsiteY10" fmla="*/ 126464 h 674716"/>
                <a:gd name="connsiteX11" fmla="*/ 175689 w 252928"/>
                <a:gd name="connsiteY11" fmla="*/ 9938 h 6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74716">
                  <a:moveTo>
                    <a:pt x="175689" y="9938"/>
                  </a:moveTo>
                  <a:cubicBezTo>
                    <a:pt x="160560" y="3539"/>
                    <a:pt x="143925" y="0"/>
                    <a:pt x="126464" y="0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78487"/>
                  </a:lnTo>
                  <a:lnTo>
                    <a:pt x="1" y="378491"/>
                  </a:lnTo>
                  <a:lnTo>
                    <a:pt x="1" y="588552"/>
                  </a:lnTo>
                  <a:lnTo>
                    <a:pt x="16124" y="596660"/>
                  </a:lnTo>
                  <a:cubicBezTo>
                    <a:pt x="57314" y="614816"/>
                    <a:pt x="99029" y="630718"/>
                    <a:pt x="141116" y="644409"/>
                  </a:cubicBezTo>
                  <a:lnTo>
                    <a:pt x="252928" y="674716"/>
                  </a:lnTo>
                  <a:lnTo>
                    <a:pt x="252928" y="313453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ïṩliḍê"/>
            <p:cNvSpPr/>
            <p:nvPr/>
          </p:nvSpPr>
          <p:spPr bwMode="auto">
            <a:xfrm rot="1775122" flipH="1">
              <a:off x="8557" y="7363"/>
              <a:ext cx="398" cy="493"/>
            </a:xfrm>
            <a:custGeom>
              <a:avLst/>
              <a:gdLst>
                <a:gd name="connsiteX0" fmla="*/ 175689 w 252928"/>
                <a:gd name="connsiteY0" fmla="*/ 9939 h 313265"/>
                <a:gd name="connsiteX1" fmla="*/ 126464 w 252928"/>
                <a:gd name="connsiteY1" fmla="*/ 1 h 313265"/>
                <a:gd name="connsiteX2" fmla="*/ 0 w 252928"/>
                <a:gd name="connsiteY2" fmla="*/ 126464 h 313265"/>
                <a:gd name="connsiteX3" fmla="*/ 0 w 252928"/>
                <a:gd name="connsiteY3" fmla="*/ 311682 h 313265"/>
                <a:gd name="connsiteX4" fmla="*/ 20001 w 252928"/>
                <a:gd name="connsiteY4" fmla="*/ 313033 h 313265"/>
                <a:gd name="connsiteX5" fmla="*/ 148461 w 252928"/>
                <a:gd name="connsiteY5" fmla="*/ 309234 h 313265"/>
                <a:gd name="connsiteX6" fmla="*/ 252928 w 252928"/>
                <a:gd name="connsiteY6" fmla="*/ 296031 h 313265"/>
                <a:gd name="connsiteX7" fmla="*/ 252928 w 252928"/>
                <a:gd name="connsiteY7" fmla="*/ 126464 h 313265"/>
                <a:gd name="connsiteX8" fmla="*/ 175689 w 252928"/>
                <a:gd name="connsiteY8" fmla="*/ 9939 h 3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8" h="313265">
                  <a:moveTo>
                    <a:pt x="175689" y="9939"/>
                  </a:moveTo>
                  <a:cubicBezTo>
                    <a:pt x="160560" y="3539"/>
                    <a:pt x="143925" y="1"/>
                    <a:pt x="126464" y="1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11682"/>
                  </a:lnTo>
                  <a:lnTo>
                    <a:pt x="20001" y="313033"/>
                  </a:lnTo>
                  <a:cubicBezTo>
                    <a:pt x="62956" y="313837"/>
                    <a:pt x="105826" y="312557"/>
                    <a:pt x="148461" y="309234"/>
                  </a:cubicBezTo>
                  <a:lnTo>
                    <a:pt x="252928" y="296031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9"/>
                  </a:cubicBezTo>
                  <a:close/>
                </a:path>
              </a:pathLst>
            </a:custGeom>
            <a:solidFill>
              <a:srgbClr val="5DF5D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ïśḷiḓe"/>
            <p:cNvSpPr/>
            <p:nvPr/>
          </p:nvSpPr>
          <p:spPr bwMode="auto">
            <a:xfrm rot="1775122" flipH="1">
              <a:off x="9699" y="7753"/>
              <a:ext cx="398" cy="530"/>
            </a:xfrm>
            <a:custGeom>
              <a:avLst/>
              <a:gdLst>
                <a:gd name="connsiteX0" fmla="*/ 175689 w 252927"/>
                <a:gd name="connsiteY0" fmla="*/ 9939 h 336525"/>
                <a:gd name="connsiteX1" fmla="*/ 126464 w 252927"/>
                <a:gd name="connsiteY1" fmla="*/ 1 h 336525"/>
                <a:gd name="connsiteX2" fmla="*/ 0 w 252927"/>
                <a:gd name="connsiteY2" fmla="*/ 126464 h 336525"/>
                <a:gd name="connsiteX3" fmla="*/ 0 w 252927"/>
                <a:gd name="connsiteY3" fmla="*/ 184775 h 336525"/>
                <a:gd name="connsiteX4" fmla="*/ 32160 w 252927"/>
                <a:gd name="connsiteY4" fmla="*/ 210140 h 336525"/>
                <a:gd name="connsiteX5" fmla="*/ 147210 w 252927"/>
                <a:gd name="connsiteY5" fmla="*/ 283367 h 336525"/>
                <a:gd name="connsiteX6" fmla="*/ 252927 w 252927"/>
                <a:gd name="connsiteY6" fmla="*/ 336525 h 336525"/>
                <a:gd name="connsiteX7" fmla="*/ 252927 w 252927"/>
                <a:gd name="connsiteY7" fmla="*/ 126460 h 336525"/>
                <a:gd name="connsiteX8" fmla="*/ 242989 w 252927"/>
                <a:gd name="connsiteY8" fmla="*/ 77239 h 336525"/>
                <a:gd name="connsiteX9" fmla="*/ 175689 w 252927"/>
                <a:gd name="connsiteY9" fmla="*/ 9939 h 3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7" h="336525">
                  <a:moveTo>
                    <a:pt x="175689" y="9939"/>
                  </a:moveTo>
                  <a:cubicBezTo>
                    <a:pt x="160559" y="3539"/>
                    <a:pt x="143925" y="1"/>
                    <a:pt x="126464" y="1"/>
                  </a:cubicBezTo>
                  <a:cubicBezTo>
                    <a:pt x="56620" y="0"/>
                    <a:pt x="-1" y="56620"/>
                    <a:pt x="0" y="126464"/>
                  </a:cubicBezTo>
                  <a:lnTo>
                    <a:pt x="0" y="184775"/>
                  </a:lnTo>
                  <a:lnTo>
                    <a:pt x="32160" y="210140"/>
                  </a:lnTo>
                  <a:cubicBezTo>
                    <a:pt x="68858" y="236205"/>
                    <a:pt x="107222" y="260665"/>
                    <a:pt x="147210" y="283367"/>
                  </a:cubicBezTo>
                  <a:lnTo>
                    <a:pt x="252927" y="336525"/>
                  </a:lnTo>
                  <a:lnTo>
                    <a:pt x="252927" y="126460"/>
                  </a:lnTo>
                  <a:lnTo>
                    <a:pt x="242989" y="77239"/>
                  </a:lnTo>
                  <a:cubicBezTo>
                    <a:pt x="230191" y="46979"/>
                    <a:pt x="205949" y="22737"/>
                    <a:pt x="175689" y="9939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069465" y="2051685"/>
            <a:ext cx="2235200" cy="1570990"/>
          </a:xfrm>
          <a:prstGeom prst="rect">
            <a:avLst/>
          </a:prstGeom>
          <a:noFill/>
          <a:effectLst>
            <a:outerShdw blurRad="114300" dist="38100" dir="18900000" algn="bl" rotWithShape="0">
              <a:srgbClr val="0F74FD">
                <a:alpha val="10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0170" tIns="46990" rIns="90170" bIns="46990" rtlCol="0">
            <a:spAutoFit/>
            <a:scene3d>
              <a:camera prst="obliqueTopRight">
                <a:rot lat="0" lon="0" rev="0"/>
              </a:camera>
              <a:lightRig rig="freezing" dir="t">
                <a:rot lat="0" lon="0" rev="0"/>
              </a:lightRig>
            </a:scene3d>
          </a:bodyPr>
          <a:lstStyle/>
          <a:p>
            <a:pPr algn="dist"/>
            <a:r>
              <a:rPr lang="en-US" altLang="zh-CN" sz="9600" b="1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14FB7">
                      <a:alpha val="89000"/>
                    </a:srgbClr>
                  </a:outerShdw>
                </a:effectLst>
                <a:latin typeface="Britannic Bold" panose="020B0903060703020204" charset="0"/>
                <a:ea typeface="腾祥魅黑简" panose="01010104010101010101" charset="-122"/>
                <a:cs typeface="Britannic Bold" panose="020B0903060703020204" charset="0"/>
              </a:rPr>
              <a:t>3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427980" y="4233545"/>
            <a:ext cx="377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此部分内容作为文字排版占位显示 </a:t>
            </a:r>
            <a:b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</a:b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（建议使用主题字体）</a:t>
            </a:r>
          </a:p>
        </p:txBody>
      </p:sp>
      <p:pic>
        <p:nvPicPr>
          <p:cNvPr id="58" name="图片 57" descr="图片1"/>
          <p:cNvPicPr>
            <a:picLocks noChangeAspect="1"/>
          </p:cNvPicPr>
          <p:nvPr/>
        </p:nvPicPr>
        <p:blipFill>
          <a:blip r:embed="rId3"/>
          <a:srcRect b="2507"/>
          <a:stretch>
            <a:fillRect/>
          </a:stretch>
        </p:blipFill>
        <p:spPr>
          <a:xfrm>
            <a:off x="-1905" y="5358765"/>
            <a:ext cx="12185015" cy="150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8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53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F4141A6C-11C5-48A5-AA4D-CE702332BD78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E70844C6-9511-4957-A558-691EE6A52AA3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4497E327-19B5-429E-87FA-BD1A384CA5D2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E4C4E72C-9A38-45B7-B22E-69A673BD7D3C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i$ḷíḓè">
            <a:extLst>
              <a:ext uri="{FF2B5EF4-FFF2-40B4-BE49-F238E27FC236}">
                <a16:creationId xmlns="" xmlns:a16="http://schemas.microsoft.com/office/drawing/2014/main" id="{BC660E76-06BE-4FAE-82DE-9DDD6C6A1410}"/>
              </a:ext>
            </a:extLst>
          </p:cNvPr>
          <p:cNvGrpSpPr/>
          <p:nvPr/>
        </p:nvGrpSpPr>
        <p:grpSpPr>
          <a:xfrm>
            <a:off x="3005931" y="3789187"/>
            <a:ext cx="6180138" cy="3067051"/>
            <a:chOff x="3005931" y="3789187"/>
            <a:chExt cx="6180138" cy="3067051"/>
          </a:xfr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</p:grpSpPr>
        <p:sp>
          <p:nvSpPr>
            <p:cNvPr id="26" name="íṡľíḑé">
              <a:extLst>
                <a:ext uri="{FF2B5EF4-FFF2-40B4-BE49-F238E27FC236}">
                  <a16:creationId xmlns="" xmlns:a16="http://schemas.microsoft.com/office/drawing/2014/main" id="{5BEFEF2A-BCB0-4C2E-8462-44915679917A}"/>
                </a:ext>
              </a:extLst>
            </p:cNvPr>
            <p:cNvSpPr/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şļiḍê">
              <a:extLst>
                <a:ext uri="{FF2B5EF4-FFF2-40B4-BE49-F238E27FC236}">
                  <a16:creationId xmlns="" xmlns:a16="http://schemas.microsoft.com/office/drawing/2014/main" id="{1D5BA241-6E20-40AB-B73E-4B49D970AFD3}"/>
                </a:ext>
              </a:extLst>
            </p:cNvPr>
            <p:cNvSpPr/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ľiḑè">
              <a:extLst>
                <a:ext uri="{FF2B5EF4-FFF2-40B4-BE49-F238E27FC236}">
                  <a16:creationId xmlns="" xmlns:a16="http://schemas.microsoft.com/office/drawing/2014/main" id="{F82B6E0E-5112-493E-9B00-DEC1A766B840}"/>
                </a:ext>
              </a:extLst>
            </p:cNvPr>
            <p:cNvSpPr/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ļîďê">
              <a:extLst>
                <a:ext uri="{FF2B5EF4-FFF2-40B4-BE49-F238E27FC236}">
                  <a16:creationId xmlns="" xmlns:a16="http://schemas.microsoft.com/office/drawing/2014/main" id="{81A0E1D8-659B-43DB-88DA-EB141D54621F}"/>
                </a:ext>
              </a:extLst>
            </p:cNvPr>
            <p:cNvSpPr/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líḍé">
              <a:extLst>
                <a:ext uri="{FF2B5EF4-FFF2-40B4-BE49-F238E27FC236}">
                  <a16:creationId xmlns="" xmlns:a16="http://schemas.microsoft.com/office/drawing/2014/main" id="{B466E9A2-C090-4393-B9A1-DEE00FF997EB}"/>
                </a:ext>
              </a:extLst>
            </p:cNvPr>
            <p:cNvSpPr/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ľîḍe">
              <a:extLst>
                <a:ext uri="{FF2B5EF4-FFF2-40B4-BE49-F238E27FC236}">
                  <a16:creationId xmlns="" xmlns:a16="http://schemas.microsoft.com/office/drawing/2014/main" id="{1CE4D32C-07FA-4628-B859-70FB68C48B7B}"/>
                </a:ext>
              </a:extLst>
            </p:cNvPr>
            <p:cNvSpPr/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ŝļiḓê">
              <a:extLst>
                <a:ext uri="{FF2B5EF4-FFF2-40B4-BE49-F238E27FC236}">
                  <a16:creationId xmlns="" xmlns:a16="http://schemas.microsoft.com/office/drawing/2014/main" id="{59C5FB71-9A98-4C63-AA7F-8592A2D2BCA5}"/>
                </a:ext>
              </a:extLst>
            </p:cNvPr>
            <p:cNvSpPr/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ļïḍê">
              <a:extLst>
                <a:ext uri="{FF2B5EF4-FFF2-40B4-BE49-F238E27FC236}">
                  <a16:creationId xmlns="" xmlns:a16="http://schemas.microsoft.com/office/drawing/2014/main" id="{13C42203-F314-4B47-9A96-5499E2B83551}"/>
                </a:ext>
              </a:extLst>
            </p:cNvPr>
            <p:cNvSpPr/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ślïḋe">
              <a:extLst>
                <a:ext uri="{FF2B5EF4-FFF2-40B4-BE49-F238E27FC236}">
                  <a16:creationId xmlns="" xmlns:a16="http://schemas.microsoft.com/office/drawing/2014/main" id="{FB7F489F-E866-4845-8B43-A065531DEF39}"/>
                </a:ext>
              </a:extLst>
            </p:cNvPr>
            <p:cNvSpPr/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şľíde">
              <a:extLst>
                <a:ext uri="{FF2B5EF4-FFF2-40B4-BE49-F238E27FC236}">
                  <a16:creationId xmlns="" xmlns:a16="http://schemas.microsoft.com/office/drawing/2014/main" id="{CC7DDE3C-85F9-4196-AA42-C88F2FC3B091}"/>
                </a:ext>
              </a:extLst>
            </p:cNvPr>
            <p:cNvSpPr/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şľiḑé">
              <a:extLst>
                <a:ext uri="{FF2B5EF4-FFF2-40B4-BE49-F238E27FC236}">
                  <a16:creationId xmlns="" xmlns:a16="http://schemas.microsoft.com/office/drawing/2014/main" id="{6650955E-2C0C-45EA-8FBB-268597F9D230}"/>
                </a:ext>
              </a:extLst>
            </p:cNvPr>
            <p:cNvSpPr txBox="1"/>
            <p:nvPr/>
          </p:nvSpPr>
          <p:spPr>
            <a:xfrm>
              <a:off x="3608515" y="6303507"/>
              <a:ext cx="646331" cy="369332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2"/>
                  </a:solidFill>
                </a:rPr>
                <a:t>15%</a:t>
              </a:r>
            </a:p>
          </p:txBody>
        </p:sp>
        <p:sp>
          <p:nvSpPr>
            <p:cNvPr id="37" name="íSḷiḓê">
              <a:extLst>
                <a:ext uri="{FF2B5EF4-FFF2-40B4-BE49-F238E27FC236}">
                  <a16:creationId xmlns="" xmlns:a16="http://schemas.microsoft.com/office/drawing/2014/main" id="{18C49638-97FA-4E53-A71D-546E99103BCC}"/>
                </a:ext>
              </a:extLst>
            </p:cNvPr>
            <p:cNvSpPr txBox="1"/>
            <p:nvPr/>
          </p:nvSpPr>
          <p:spPr>
            <a:xfrm>
              <a:off x="3936295" y="5238868"/>
              <a:ext cx="646331" cy="369332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2"/>
                  </a:solidFill>
                </a:rPr>
                <a:t>30%</a:t>
              </a:r>
            </a:p>
          </p:txBody>
        </p:sp>
        <p:sp>
          <p:nvSpPr>
            <p:cNvPr id="38" name="îṩľîdê">
              <a:extLst>
                <a:ext uri="{FF2B5EF4-FFF2-40B4-BE49-F238E27FC236}">
                  <a16:creationId xmlns="" xmlns:a16="http://schemas.microsoft.com/office/drawing/2014/main" id="{D851FC54-A9E4-4CFA-BEC4-F1BC13082028}"/>
                </a:ext>
              </a:extLst>
            </p:cNvPr>
            <p:cNvSpPr txBox="1"/>
            <p:nvPr/>
          </p:nvSpPr>
          <p:spPr>
            <a:xfrm>
              <a:off x="4890289" y="4553124"/>
              <a:ext cx="646331" cy="369332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2"/>
                  </a:solidFill>
                </a:rPr>
                <a:t>35%</a:t>
              </a:r>
            </a:p>
          </p:txBody>
        </p:sp>
        <p:sp>
          <p:nvSpPr>
            <p:cNvPr id="39" name="í$ḻiḋe">
              <a:extLst>
                <a:ext uri="{FF2B5EF4-FFF2-40B4-BE49-F238E27FC236}">
                  <a16:creationId xmlns="" xmlns:a16="http://schemas.microsoft.com/office/drawing/2014/main" id="{0971F8BB-FCAA-4C2A-B128-699C6ECE3B64}"/>
                </a:ext>
              </a:extLst>
            </p:cNvPr>
            <p:cNvSpPr txBox="1"/>
            <p:nvPr/>
          </p:nvSpPr>
          <p:spPr>
            <a:xfrm>
              <a:off x="6099964" y="4452416"/>
              <a:ext cx="646331" cy="369332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2"/>
                  </a:solidFill>
                </a:rPr>
                <a:t>45%</a:t>
              </a:r>
            </a:p>
          </p:txBody>
        </p:sp>
        <p:sp>
          <p:nvSpPr>
            <p:cNvPr id="40" name="íṣļiďé">
              <a:extLst>
                <a:ext uri="{FF2B5EF4-FFF2-40B4-BE49-F238E27FC236}">
                  <a16:creationId xmlns="" xmlns:a16="http://schemas.microsoft.com/office/drawing/2014/main" id="{C900F6AC-760A-4142-9F8A-6C65750A24CD}"/>
                </a:ext>
              </a:extLst>
            </p:cNvPr>
            <p:cNvSpPr txBox="1"/>
            <p:nvPr/>
          </p:nvSpPr>
          <p:spPr>
            <a:xfrm>
              <a:off x="7671638" y="5441380"/>
              <a:ext cx="646331" cy="369332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2"/>
                  </a:solidFill>
                </a:rPr>
                <a:t>85%</a:t>
              </a:r>
            </a:p>
          </p:txBody>
        </p:sp>
      </p:grpSp>
      <p:grpSp>
        <p:nvGrpSpPr>
          <p:cNvPr id="10" name="isľîďê">
            <a:extLst>
              <a:ext uri="{FF2B5EF4-FFF2-40B4-BE49-F238E27FC236}">
                <a16:creationId xmlns="" xmlns:a16="http://schemas.microsoft.com/office/drawing/2014/main" id="{6E097B6C-C05E-4D6E-8ED7-66FD08F753BB}"/>
              </a:ext>
            </a:extLst>
          </p:cNvPr>
          <p:cNvGrpSpPr/>
          <p:nvPr/>
        </p:nvGrpSpPr>
        <p:grpSpPr>
          <a:xfrm>
            <a:off x="758906" y="1434264"/>
            <a:ext cx="10593678" cy="3231843"/>
            <a:chOff x="1148901" y="2523295"/>
            <a:chExt cx="11100619" cy="3231843"/>
          </a:xfrm>
        </p:grpSpPr>
        <p:grpSp>
          <p:nvGrpSpPr>
            <p:cNvPr id="11" name="ïşḻïḋè">
              <a:extLst>
                <a:ext uri="{FF2B5EF4-FFF2-40B4-BE49-F238E27FC236}">
                  <a16:creationId xmlns="" xmlns:a16="http://schemas.microsoft.com/office/drawing/2014/main" id="{06E3BB61-8F59-4E6B-A5C7-CF514E7A5AFC}"/>
                </a:ext>
              </a:extLst>
            </p:cNvPr>
            <p:cNvGrpSpPr/>
            <p:nvPr/>
          </p:nvGrpSpPr>
          <p:grpSpPr>
            <a:xfrm>
              <a:off x="1148901" y="4773688"/>
              <a:ext cx="2205077" cy="981450"/>
              <a:chOff x="1148901" y="4773688"/>
              <a:chExt cx="2205077" cy="981450"/>
            </a:xfrm>
          </p:grpSpPr>
          <p:sp>
            <p:nvSpPr>
              <p:cNvPr id="24" name="îšļíḑê">
                <a:extLst>
                  <a:ext uri="{FF2B5EF4-FFF2-40B4-BE49-F238E27FC236}">
                    <a16:creationId xmlns="" xmlns:a16="http://schemas.microsoft.com/office/drawing/2014/main" id="{75D4D72D-F37F-4D77-AF2F-977D70FD4888}"/>
                  </a:ext>
                </a:extLst>
              </p:cNvPr>
              <p:cNvSpPr txBox="1"/>
              <p:nvPr/>
            </p:nvSpPr>
            <p:spPr>
              <a:xfrm>
                <a:off x="1577518" y="4773688"/>
                <a:ext cx="1347845" cy="340519"/>
              </a:xfrm>
              <a:prstGeom prst="roundRect">
                <a:avLst/>
              </a:prstGeom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标题预设</a:t>
                </a:r>
              </a:p>
            </p:txBody>
          </p:sp>
          <p:sp>
            <p:nvSpPr>
              <p:cNvPr id="25" name="íśľïḑè">
                <a:extLst>
                  <a:ext uri="{FF2B5EF4-FFF2-40B4-BE49-F238E27FC236}">
                    <a16:creationId xmlns="" xmlns:a16="http://schemas.microsoft.com/office/drawing/2014/main" id="{C80194A4-C179-4257-AA9E-244963288E1C}"/>
                  </a:ext>
                </a:extLst>
              </p:cNvPr>
              <p:cNvSpPr txBox="1"/>
              <p:nvPr/>
            </p:nvSpPr>
            <p:spPr bwMode="auto">
              <a:xfrm>
                <a:off x="1148901" y="5180908"/>
                <a:ext cx="2205077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2" name="iṣľîḑé">
              <a:extLst>
                <a:ext uri="{FF2B5EF4-FFF2-40B4-BE49-F238E27FC236}">
                  <a16:creationId xmlns="" xmlns:a16="http://schemas.microsoft.com/office/drawing/2014/main" id="{6729F2B0-0167-4898-A9E4-2075EB35F9FF}"/>
                </a:ext>
              </a:extLst>
            </p:cNvPr>
            <p:cNvGrpSpPr/>
            <p:nvPr/>
          </p:nvGrpSpPr>
          <p:grpSpPr>
            <a:xfrm>
              <a:off x="3372788" y="3492100"/>
              <a:ext cx="2205078" cy="981450"/>
              <a:chOff x="3497671" y="3492100"/>
              <a:chExt cx="2205078" cy="981450"/>
            </a:xfrm>
          </p:grpSpPr>
          <p:sp>
            <p:nvSpPr>
              <p:cNvPr id="22" name="íşļídé">
                <a:extLst>
                  <a:ext uri="{FF2B5EF4-FFF2-40B4-BE49-F238E27FC236}">
                    <a16:creationId xmlns="" xmlns:a16="http://schemas.microsoft.com/office/drawing/2014/main" id="{92D6528F-E996-4C52-B048-22F9F1D8BD9E}"/>
                  </a:ext>
                </a:extLst>
              </p:cNvPr>
              <p:cNvSpPr txBox="1"/>
              <p:nvPr/>
            </p:nvSpPr>
            <p:spPr>
              <a:xfrm>
                <a:off x="3926286" y="3492100"/>
                <a:ext cx="1347845" cy="340519"/>
              </a:xfrm>
              <a:prstGeom prst="roundRect">
                <a:avLst/>
              </a:prstGeom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标题预设</a:t>
                </a:r>
              </a:p>
            </p:txBody>
          </p:sp>
          <p:sp>
            <p:nvSpPr>
              <p:cNvPr id="23" name="îSḷîďê">
                <a:extLst>
                  <a:ext uri="{FF2B5EF4-FFF2-40B4-BE49-F238E27FC236}">
                    <a16:creationId xmlns="" xmlns:a16="http://schemas.microsoft.com/office/drawing/2014/main" id="{282A5234-F28C-40CC-96F5-352F2EB4C466}"/>
                  </a:ext>
                </a:extLst>
              </p:cNvPr>
              <p:cNvSpPr txBox="1"/>
              <p:nvPr/>
            </p:nvSpPr>
            <p:spPr bwMode="auto">
              <a:xfrm>
                <a:off x="3497671" y="3899320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3" name="íśḷíḍé">
              <a:extLst>
                <a:ext uri="{FF2B5EF4-FFF2-40B4-BE49-F238E27FC236}">
                  <a16:creationId xmlns="" xmlns:a16="http://schemas.microsoft.com/office/drawing/2014/main" id="{A7D8EE8A-79FF-403C-8153-BC707BFEA5E7}"/>
                </a:ext>
              </a:extLst>
            </p:cNvPr>
            <p:cNvGrpSpPr/>
            <p:nvPr/>
          </p:nvGrpSpPr>
          <p:grpSpPr>
            <a:xfrm>
              <a:off x="5596672" y="2523295"/>
              <a:ext cx="2205078" cy="981450"/>
              <a:chOff x="3497670" y="2523295"/>
              <a:chExt cx="2205078" cy="981450"/>
            </a:xfrm>
          </p:grpSpPr>
          <p:sp>
            <p:nvSpPr>
              <p:cNvPr id="20" name="iśḷíḑê">
                <a:extLst>
                  <a:ext uri="{FF2B5EF4-FFF2-40B4-BE49-F238E27FC236}">
                    <a16:creationId xmlns="" xmlns:a16="http://schemas.microsoft.com/office/drawing/2014/main" id="{D1DE84B8-FD1E-415F-99F9-A813672F5358}"/>
                  </a:ext>
                </a:extLst>
              </p:cNvPr>
              <p:cNvSpPr txBox="1"/>
              <p:nvPr/>
            </p:nvSpPr>
            <p:spPr>
              <a:xfrm>
                <a:off x="3926286" y="2523295"/>
                <a:ext cx="1347845" cy="340519"/>
              </a:xfrm>
              <a:prstGeom prst="roundRect">
                <a:avLst/>
              </a:prstGeom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标题预设</a:t>
                </a:r>
              </a:p>
            </p:txBody>
          </p:sp>
          <p:sp>
            <p:nvSpPr>
              <p:cNvPr id="21" name="i$1iḑê">
                <a:extLst>
                  <a:ext uri="{FF2B5EF4-FFF2-40B4-BE49-F238E27FC236}">
                    <a16:creationId xmlns="" xmlns:a16="http://schemas.microsoft.com/office/drawing/2014/main" id="{A71EB50A-F189-4BEB-9800-1DC73D85A584}"/>
                  </a:ext>
                </a:extLst>
              </p:cNvPr>
              <p:cNvSpPr txBox="1"/>
              <p:nvPr/>
            </p:nvSpPr>
            <p:spPr bwMode="auto">
              <a:xfrm>
                <a:off x="3497670" y="2930515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4" name="ïṥ1îḑê">
              <a:extLst>
                <a:ext uri="{FF2B5EF4-FFF2-40B4-BE49-F238E27FC236}">
                  <a16:creationId xmlns="" xmlns:a16="http://schemas.microsoft.com/office/drawing/2014/main" id="{6A711A03-B300-48CE-A1EA-87395460B489}"/>
                </a:ext>
              </a:extLst>
            </p:cNvPr>
            <p:cNvGrpSpPr/>
            <p:nvPr/>
          </p:nvGrpSpPr>
          <p:grpSpPr>
            <a:xfrm>
              <a:off x="7820559" y="3492100"/>
              <a:ext cx="2205078" cy="981450"/>
              <a:chOff x="3497672" y="3492100"/>
              <a:chExt cx="2205078" cy="981450"/>
            </a:xfrm>
          </p:grpSpPr>
          <p:sp>
            <p:nvSpPr>
              <p:cNvPr id="18" name="íśḻîdê">
                <a:extLst>
                  <a:ext uri="{FF2B5EF4-FFF2-40B4-BE49-F238E27FC236}">
                    <a16:creationId xmlns="" xmlns:a16="http://schemas.microsoft.com/office/drawing/2014/main" id="{17E18D73-51D6-4B98-8528-4654BFB67E1F}"/>
                  </a:ext>
                </a:extLst>
              </p:cNvPr>
              <p:cNvSpPr txBox="1"/>
              <p:nvPr/>
            </p:nvSpPr>
            <p:spPr>
              <a:xfrm>
                <a:off x="3926286" y="3492100"/>
                <a:ext cx="1347845" cy="340519"/>
              </a:xfrm>
              <a:prstGeom prst="roundRect">
                <a:avLst/>
              </a:prstGeom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标题预设</a:t>
                </a:r>
              </a:p>
            </p:txBody>
          </p:sp>
          <p:sp>
            <p:nvSpPr>
              <p:cNvPr id="19" name="íṥļîďe">
                <a:extLst>
                  <a:ext uri="{FF2B5EF4-FFF2-40B4-BE49-F238E27FC236}">
                    <a16:creationId xmlns="" xmlns:a16="http://schemas.microsoft.com/office/drawing/2014/main" id="{3D554D2B-7682-4915-9AA6-C9552D4933B0}"/>
                  </a:ext>
                </a:extLst>
              </p:cNvPr>
              <p:cNvSpPr txBox="1"/>
              <p:nvPr/>
            </p:nvSpPr>
            <p:spPr bwMode="auto">
              <a:xfrm>
                <a:off x="3497672" y="3899320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5" name="išḻíḍê">
              <a:extLst>
                <a:ext uri="{FF2B5EF4-FFF2-40B4-BE49-F238E27FC236}">
                  <a16:creationId xmlns="" xmlns:a16="http://schemas.microsoft.com/office/drawing/2014/main" id="{AD50A7CE-6709-46BF-B696-5C391525A6BE}"/>
                </a:ext>
              </a:extLst>
            </p:cNvPr>
            <p:cNvGrpSpPr/>
            <p:nvPr/>
          </p:nvGrpSpPr>
          <p:grpSpPr>
            <a:xfrm>
              <a:off x="10044442" y="4773688"/>
              <a:ext cx="2205078" cy="981450"/>
              <a:chOff x="3497671" y="4773688"/>
              <a:chExt cx="2205078" cy="981450"/>
            </a:xfrm>
          </p:grpSpPr>
          <p:sp>
            <p:nvSpPr>
              <p:cNvPr id="16" name="îsļïḑê">
                <a:extLst>
                  <a:ext uri="{FF2B5EF4-FFF2-40B4-BE49-F238E27FC236}">
                    <a16:creationId xmlns="" xmlns:a16="http://schemas.microsoft.com/office/drawing/2014/main" id="{CF1F5673-D8D1-4AE9-9629-222B577608A4}"/>
                  </a:ext>
                </a:extLst>
              </p:cNvPr>
              <p:cNvSpPr txBox="1"/>
              <p:nvPr/>
            </p:nvSpPr>
            <p:spPr>
              <a:xfrm>
                <a:off x="3926286" y="4773688"/>
                <a:ext cx="1347845" cy="340519"/>
              </a:xfrm>
              <a:prstGeom prst="roundRect">
                <a:avLst/>
              </a:prstGeom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标题预设</a:t>
                </a:r>
              </a:p>
            </p:txBody>
          </p:sp>
          <p:sp>
            <p:nvSpPr>
              <p:cNvPr id="17" name="îSḻïḋè">
                <a:extLst>
                  <a:ext uri="{FF2B5EF4-FFF2-40B4-BE49-F238E27FC236}">
                    <a16:creationId xmlns="" xmlns:a16="http://schemas.microsoft.com/office/drawing/2014/main" id="{F7CEEFEB-1855-44D3-AD2D-AE387851563F}"/>
                  </a:ext>
                </a:extLst>
              </p:cNvPr>
              <p:cNvSpPr txBox="1"/>
              <p:nvPr/>
            </p:nvSpPr>
            <p:spPr bwMode="auto">
              <a:xfrm>
                <a:off x="3497671" y="5180908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799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164FE"/>
            </a:gs>
            <a:gs pos="100000">
              <a:srgbClr val="63FDD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chemeClr val="bg1">
                        <a:alpha val="52000"/>
                      </a:schemeClr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B91EEAC0-37BB-4406-918E-D5637F926E2E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723F251D-1D66-4CD6-9C33-B4B84DBDDE89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290025B9-D821-4AE7-A8C1-5DD000D22B80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D4ABB5A6-C5A7-4435-9AAE-3E425D3DA396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FF36F1C6-9496-4C75-BC8F-8112D0141BF6}"/>
              </a:ext>
            </a:extLst>
          </p:cNvPr>
          <p:cNvGrpSpPr/>
          <p:nvPr/>
        </p:nvGrpSpPr>
        <p:grpSpPr>
          <a:xfrm>
            <a:off x="3213254" y="3305311"/>
            <a:ext cx="2848842" cy="2965975"/>
            <a:chOff x="2996747" y="3192708"/>
            <a:chExt cx="2848842" cy="2965975"/>
          </a:xfrm>
        </p:grpSpPr>
        <p:sp>
          <p:nvSpPr>
            <p:cNvPr id="9" name="iṩlidè">
              <a:extLst>
                <a:ext uri="{FF2B5EF4-FFF2-40B4-BE49-F238E27FC236}">
                  <a16:creationId xmlns="" xmlns:a16="http://schemas.microsoft.com/office/drawing/2014/main" id="{1B595746-47BF-46D3-A686-A394947703BF}"/>
                </a:ext>
              </a:extLst>
            </p:cNvPr>
            <p:cNvSpPr/>
            <p:nvPr/>
          </p:nvSpPr>
          <p:spPr bwMode="auto">
            <a:xfrm>
              <a:off x="2996747" y="3309841"/>
              <a:ext cx="2848842" cy="2848842"/>
            </a:xfrm>
            <a:prstGeom prst="ellips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1íḍe">
              <a:extLst>
                <a:ext uri="{FF2B5EF4-FFF2-40B4-BE49-F238E27FC236}">
                  <a16:creationId xmlns="" xmlns:a16="http://schemas.microsoft.com/office/drawing/2014/main" id="{3327F9F0-34D3-419B-A1D3-75166A8FE616}"/>
                </a:ext>
              </a:extLst>
            </p:cNvPr>
            <p:cNvSpPr txBox="1"/>
            <p:nvPr/>
          </p:nvSpPr>
          <p:spPr>
            <a:xfrm>
              <a:off x="3440130" y="4465318"/>
              <a:ext cx="1962076" cy="359411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spc="-83" baseline="30000"/>
                <a:t>标题预设</a:t>
              </a:r>
              <a:endParaRPr lang="zh-CN" altLang="en-US" sz="2000" b="1" spc="-83" baseline="30000" dirty="0"/>
            </a:p>
          </p:txBody>
        </p:sp>
        <p:sp>
          <p:nvSpPr>
            <p:cNvPr id="11" name="iṡļîḋè">
              <a:extLst>
                <a:ext uri="{FF2B5EF4-FFF2-40B4-BE49-F238E27FC236}">
                  <a16:creationId xmlns="" xmlns:a16="http://schemas.microsoft.com/office/drawing/2014/main" id="{28318DF6-9E21-4632-BC1F-EA84F8D5924E}"/>
                </a:ext>
              </a:extLst>
            </p:cNvPr>
            <p:cNvSpPr txBox="1"/>
            <p:nvPr/>
          </p:nvSpPr>
          <p:spPr>
            <a:xfrm>
              <a:off x="2996747" y="4731354"/>
              <a:ext cx="2848842" cy="521040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íśḻíḋé">
              <a:extLst>
                <a:ext uri="{FF2B5EF4-FFF2-40B4-BE49-F238E27FC236}">
                  <a16:creationId xmlns="" xmlns:a16="http://schemas.microsoft.com/office/drawing/2014/main" id="{25B2157E-057E-48E6-A24F-232C139351A3}"/>
                </a:ext>
              </a:extLst>
            </p:cNvPr>
            <p:cNvSpPr/>
            <p:nvPr/>
          </p:nvSpPr>
          <p:spPr bwMode="auto">
            <a:xfrm>
              <a:off x="4794915" y="3192708"/>
              <a:ext cx="661499" cy="663239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5715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íṣḻíḓè">
              <a:extLst>
                <a:ext uri="{FF2B5EF4-FFF2-40B4-BE49-F238E27FC236}">
                  <a16:creationId xmlns="" xmlns:a16="http://schemas.microsoft.com/office/drawing/2014/main" id="{2BB1981A-93DB-46F9-92C7-D02F66B69E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17289" y="3312979"/>
              <a:ext cx="413246" cy="413246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37" name="ïŝļíḑe">
                <a:extLst>
                  <a:ext uri="{FF2B5EF4-FFF2-40B4-BE49-F238E27FC236}">
                    <a16:creationId xmlns="" xmlns:a16="http://schemas.microsoft.com/office/drawing/2014/main" id="{74F1B4F7-9633-4CDB-93EB-0EF9DCCD241A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slîḋe">
                <a:extLst>
                  <a:ext uri="{FF2B5EF4-FFF2-40B4-BE49-F238E27FC236}">
                    <a16:creationId xmlns="" xmlns:a16="http://schemas.microsoft.com/office/drawing/2014/main" id="{3AF6E457-C94C-4866-953E-79FC9DE0058E}"/>
                  </a:ext>
                </a:extLst>
              </p:cNvPr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ṥḷiḍé">
                <a:extLst>
                  <a:ext uri="{FF2B5EF4-FFF2-40B4-BE49-F238E27FC236}">
                    <a16:creationId xmlns="" xmlns:a16="http://schemas.microsoft.com/office/drawing/2014/main" id="{B91DCBA8-EA43-4BD8-8C08-04B26F2EA0B9}"/>
                  </a:ext>
                </a:extLst>
              </p:cNvPr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ṣľîdé">
                <a:extLst>
                  <a:ext uri="{FF2B5EF4-FFF2-40B4-BE49-F238E27FC236}">
                    <a16:creationId xmlns="" xmlns:a16="http://schemas.microsoft.com/office/drawing/2014/main" id="{38AD96D9-71C4-4D79-9A51-A04DEC953710}"/>
                  </a:ext>
                </a:extLst>
              </p:cNvPr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1ïḑe">
                <a:extLst>
                  <a:ext uri="{FF2B5EF4-FFF2-40B4-BE49-F238E27FC236}">
                    <a16:creationId xmlns="" xmlns:a16="http://schemas.microsoft.com/office/drawing/2014/main" id="{25764C48-3B4C-425D-8D60-BF8B27FE375E}"/>
                  </a:ext>
                </a:extLst>
              </p:cNvPr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ŝlíḋè">
                <a:extLst>
                  <a:ext uri="{FF2B5EF4-FFF2-40B4-BE49-F238E27FC236}">
                    <a16:creationId xmlns="" xmlns:a16="http://schemas.microsoft.com/office/drawing/2014/main" id="{EB9FC155-7260-4E11-8091-82A51AA4EFE0}"/>
                  </a:ext>
                </a:extLst>
              </p:cNvPr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ļiďe">
                <a:extLst>
                  <a:ext uri="{FF2B5EF4-FFF2-40B4-BE49-F238E27FC236}">
                    <a16:creationId xmlns="" xmlns:a16="http://schemas.microsoft.com/office/drawing/2014/main" id="{8A63C49C-17F7-4F7C-996E-EDED58AA2882}"/>
                  </a:ext>
                </a:extLst>
              </p:cNvPr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ślîḓê">
                <a:extLst>
                  <a:ext uri="{FF2B5EF4-FFF2-40B4-BE49-F238E27FC236}">
                    <a16:creationId xmlns="" xmlns:a16="http://schemas.microsoft.com/office/drawing/2014/main" id="{18EDEC65-7083-4E16-AD5E-B59D02BE190D}"/>
                  </a:ext>
                </a:extLst>
              </p:cNvPr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idé">
                <a:extLst>
                  <a:ext uri="{FF2B5EF4-FFF2-40B4-BE49-F238E27FC236}">
                    <a16:creationId xmlns="" xmlns:a16="http://schemas.microsoft.com/office/drawing/2014/main" id="{95075E2A-B755-492F-A75B-07ED37C3F576}"/>
                  </a:ext>
                </a:extLst>
              </p:cNvPr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$ļidè">
                <a:extLst>
                  <a:ext uri="{FF2B5EF4-FFF2-40B4-BE49-F238E27FC236}">
                    <a16:creationId xmlns="" xmlns:a16="http://schemas.microsoft.com/office/drawing/2014/main" id="{60DEE633-70E4-4215-B5FA-E7592152147C}"/>
                  </a:ext>
                </a:extLst>
              </p:cNvPr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ṩľiďè">
                <a:extLst>
                  <a:ext uri="{FF2B5EF4-FFF2-40B4-BE49-F238E27FC236}">
                    <a16:creationId xmlns="" xmlns:a16="http://schemas.microsoft.com/office/drawing/2014/main" id="{CD82906A-1D8F-4BB1-B71D-4D6760D1550B}"/>
                  </a:ext>
                </a:extLst>
              </p:cNvPr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ṩlíḍe">
                <a:extLst>
                  <a:ext uri="{FF2B5EF4-FFF2-40B4-BE49-F238E27FC236}">
                    <a16:creationId xmlns="" xmlns:a16="http://schemas.microsoft.com/office/drawing/2014/main" id="{C2AA0D93-D67A-46B5-9111-D6FE511B8B13}"/>
                  </a:ext>
                </a:extLst>
              </p:cNvPr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śļiďé">
                <a:extLst>
                  <a:ext uri="{FF2B5EF4-FFF2-40B4-BE49-F238E27FC236}">
                    <a16:creationId xmlns="" xmlns:a16="http://schemas.microsoft.com/office/drawing/2014/main" id="{E47DEB62-A787-4807-BB20-CEAC0CC4B6BA}"/>
                  </a:ext>
                </a:extLst>
              </p:cNvPr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ṧļiḍé">
                <a:extLst>
                  <a:ext uri="{FF2B5EF4-FFF2-40B4-BE49-F238E27FC236}">
                    <a16:creationId xmlns="" xmlns:a16="http://schemas.microsoft.com/office/drawing/2014/main" id="{6110973B-45E6-421F-8D77-88BDF8F26F9D}"/>
                  </a:ext>
                </a:extLst>
              </p:cNvPr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ṣļîḋê">
                <a:extLst>
                  <a:ext uri="{FF2B5EF4-FFF2-40B4-BE49-F238E27FC236}">
                    <a16:creationId xmlns="" xmlns:a16="http://schemas.microsoft.com/office/drawing/2014/main" id="{7F77E109-EA4D-4642-9073-EFD559CE2704}"/>
                  </a:ext>
                </a:extLst>
              </p:cNvPr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ṧľiďè">
                <a:extLst>
                  <a:ext uri="{FF2B5EF4-FFF2-40B4-BE49-F238E27FC236}">
                    <a16:creationId xmlns="" xmlns:a16="http://schemas.microsoft.com/office/drawing/2014/main" id="{72AEFA68-8514-4473-AB0C-6DDC23DDBD7D}"/>
                  </a:ext>
                </a:extLst>
              </p:cNvPr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ľîḓe">
                <a:extLst>
                  <a:ext uri="{FF2B5EF4-FFF2-40B4-BE49-F238E27FC236}">
                    <a16:creationId xmlns="" xmlns:a16="http://schemas.microsoft.com/office/drawing/2014/main" id="{08F4656D-C253-4649-9DF3-F44008DD3DD6}"/>
                  </a:ext>
                </a:extLst>
              </p:cNvPr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ḷïdê">
                <a:extLst>
                  <a:ext uri="{FF2B5EF4-FFF2-40B4-BE49-F238E27FC236}">
                    <a16:creationId xmlns="" xmlns:a16="http://schemas.microsoft.com/office/drawing/2014/main" id="{D59DA0C9-7B7F-46D0-9005-202202999452}"/>
                  </a:ext>
                </a:extLst>
              </p:cNvPr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ľïḓè">
                <a:extLst>
                  <a:ext uri="{FF2B5EF4-FFF2-40B4-BE49-F238E27FC236}">
                    <a16:creationId xmlns="" xmlns:a16="http://schemas.microsoft.com/office/drawing/2014/main" id="{AD83B219-0391-47FC-96B3-88F7A3846969}"/>
                  </a:ext>
                </a:extLst>
              </p:cNvPr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355DF39C-8FEE-4577-A139-0457708D8803}"/>
              </a:ext>
            </a:extLst>
          </p:cNvPr>
          <p:cNvGrpSpPr/>
          <p:nvPr/>
        </p:nvGrpSpPr>
        <p:grpSpPr>
          <a:xfrm>
            <a:off x="8596647" y="4233502"/>
            <a:ext cx="1975812" cy="2037784"/>
            <a:chOff x="9130946" y="4487091"/>
            <a:chExt cx="1975812" cy="2037784"/>
          </a:xfrm>
        </p:grpSpPr>
        <p:sp>
          <p:nvSpPr>
            <p:cNvPr id="14" name="îṧ1ïḑe">
              <a:extLst>
                <a:ext uri="{FF2B5EF4-FFF2-40B4-BE49-F238E27FC236}">
                  <a16:creationId xmlns="" xmlns:a16="http://schemas.microsoft.com/office/drawing/2014/main" id="{385E7AFF-0554-4FE7-B135-5B7F88F7F847}"/>
                </a:ext>
              </a:extLst>
            </p:cNvPr>
            <p:cNvSpPr/>
            <p:nvPr/>
          </p:nvSpPr>
          <p:spPr bwMode="auto">
            <a:xfrm>
              <a:off x="9134159" y="4552276"/>
              <a:ext cx="1972599" cy="1972599"/>
            </a:xfrm>
            <a:prstGeom prst="ellips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ślíḑé">
              <a:extLst>
                <a:ext uri="{FF2B5EF4-FFF2-40B4-BE49-F238E27FC236}">
                  <a16:creationId xmlns="" xmlns:a16="http://schemas.microsoft.com/office/drawing/2014/main" id="{3266D09B-D83E-439A-8AEA-DF30A7AC5971}"/>
                </a:ext>
              </a:extLst>
            </p:cNvPr>
            <p:cNvSpPr txBox="1"/>
            <p:nvPr/>
          </p:nvSpPr>
          <p:spPr>
            <a:xfrm>
              <a:off x="9273765" y="5098699"/>
              <a:ext cx="1659685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spc="-83" baseline="30000" dirty="0"/>
                <a:t>标题预设</a:t>
              </a:r>
            </a:p>
          </p:txBody>
        </p:sp>
        <p:sp>
          <p:nvSpPr>
            <p:cNvPr id="16" name="îşliḍe">
              <a:extLst>
                <a:ext uri="{FF2B5EF4-FFF2-40B4-BE49-F238E27FC236}">
                  <a16:creationId xmlns="" xmlns:a16="http://schemas.microsoft.com/office/drawing/2014/main" id="{C0858B1E-D52D-48B5-AE62-04E503A86F55}"/>
                </a:ext>
              </a:extLst>
            </p:cNvPr>
            <p:cNvSpPr txBox="1"/>
            <p:nvPr/>
          </p:nvSpPr>
          <p:spPr>
            <a:xfrm>
              <a:off x="9130946" y="5498809"/>
              <a:ext cx="1972600" cy="434221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ṥ1íḓè">
              <a:extLst>
                <a:ext uri="{FF2B5EF4-FFF2-40B4-BE49-F238E27FC236}">
                  <a16:creationId xmlns="" xmlns:a16="http://schemas.microsoft.com/office/drawing/2014/main" id="{07C93AD1-7CFC-4F0F-9B6D-CBB167C31152}"/>
                </a:ext>
              </a:extLst>
            </p:cNvPr>
            <p:cNvSpPr/>
            <p:nvPr/>
          </p:nvSpPr>
          <p:spPr bwMode="auto">
            <a:xfrm>
              <a:off x="10442046" y="4487091"/>
              <a:ext cx="661499" cy="661499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5715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s1iḓè">
              <a:extLst>
                <a:ext uri="{FF2B5EF4-FFF2-40B4-BE49-F238E27FC236}">
                  <a16:creationId xmlns="" xmlns:a16="http://schemas.microsoft.com/office/drawing/2014/main" id="{0C7F02BB-2A5D-412E-94D5-607A61636D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65653" y="4641674"/>
              <a:ext cx="378479" cy="336427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35" name="ïŝļîḑe">
                <a:extLst>
                  <a:ext uri="{FF2B5EF4-FFF2-40B4-BE49-F238E27FC236}">
                    <a16:creationId xmlns="" xmlns:a16="http://schemas.microsoft.com/office/drawing/2014/main" id="{33D88343-A424-49FC-8D9C-0ED45B033503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ş1iḑe">
                <a:extLst>
                  <a:ext uri="{FF2B5EF4-FFF2-40B4-BE49-F238E27FC236}">
                    <a16:creationId xmlns="" xmlns:a16="http://schemas.microsoft.com/office/drawing/2014/main" id="{4780DEBC-DAFC-4C13-80B9-25328A71CDA6}"/>
                  </a:ext>
                </a:extLst>
              </p:cNvPr>
              <p:cNvSpPr/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6C9EBC8-8437-4C80-90C2-1E77F918BFB8}"/>
              </a:ext>
            </a:extLst>
          </p:cNvPr>
          <p:cNvGrpSpPr/>
          <p:nvPr/>
        </p:nvGrpSpPr>
        <p:grpSpPr>
          <a:xfrm>
            <a:off x="1154006" y="1603364"/>
            <a:ext cx="1722211" cy="2036050"/>
            <a:chOff x="774486" y="1502257"/>
            <a:chExt cx="1722211" cy="2036050"/>
          </a:xfrm>
        </p:grpSpPr>
        <p:sp>
          <p:nvSpPr>
            <p:cNvPr id="19" name="íṧlíďè">
              <a:extLst>
                <a:ext uri="{FF2B5EF4-FFF2-40B4-BE49-F238E27FC236}">
                  <a16:creationId xmlns="" xmlns:a16="http://schemas.microsoft.com/office/drawing/2014/main" id="{079AA119-4505-4761-B761-0170007E6C1D}"/>
                </a:ext>
              </a:extLst>
            </p:cNvPr>
            <p:cNvSpPr/>
            <p:nvPr/>
          </p:nvSpPr>
          <p:spPr bwMode="auto">
            <a:xfrm>
              <a:off x="774486" y="1819684"/>
              <a:ext cx="1718624" cy="1718623"/>
            </a:xfrm>
            <a:prstGeom prst="ellips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sľide">
              <a:extLst>
                <a:ext uri="{FF2B5EF4-FFF2-40B4-BE49-F238E27FC236}">
                  <a16:creationId xmlns="" xmlns:a16="http://schemas.microsoft.com/office/drawing/2014/main" id="{55BCD45E-1340-45C7-A65D-566920E79191}"/>
                </a:ext>
              </a:extLst>
            </p:cNvPr>
            <p:cNvSpPr txBox="1"/>
            <p:nvPr/>
          </p:nvSpPr>
          <p:spPr>
            <a:xfrm>
              <a:off x="774486" y="2382892"/>
              <a:ext cx="1722211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spc="-83" baseline="30000" dirty="0"/>
                <a:t>标题预设</a:t>
              </a:r>
            </a:p>
          </p:txBody>
        </p:sp>
        <p:sp>
          <p:nvSpPr>
            <p:cNvPr id="21" name="îṧļiḑe">
              <a:extLst>
                <a:ext uri="{FF2B5EF4-FFF2-40B4-BE49-F238E27FC236}">
                  <a16:creationId xmlns="" xmlns:a16="http://schemas.microsoft.com/office/drawing/2014/main" id="{ADD66242-9663-4F33-975E-40A6CF6B7B78}"/>
                </a:ext>
              </a:extLst>
            </p:cNvPr>
            <p:cNvSpPr txBox="1"/>
            <p:nvPr/>
          </p:nvSpPr>
          <p:spPr>
            <a:xfrm>
              <a:off x="874358" y="2726964"/>
              <a:ext cx="1518634" cy="565458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22" name="iś1îdê">
              <a:extLst>
                <a:ext uri="{FF2B5EF4-FFF2-40B4-BE49-F238E27FC236}">
                  <a16:creationId xmlns="" xmlns:a16="http://schemas.microsoft.com/office/drawing/2014/main" id="{FD67CC5C-E6F9-4777-9714-AA2C70E240E6}"/>
                </a:ext>
              </a:extLst>
            </p:cNvPr>
            <p:cNvSpPr/>
            <p:nvPr/>
          </p:nvSpPr>
          <p:spPr bwMode="auto">
            <a:xfrm>
              <a:off x="888018" y="1502257"/>
              <a:ext cx="661499" cy="661499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5715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$ḷiḓé">
              <a:extLst>
                <a:ext uri="{FF2B5EF4-FFF2-40B4-BE49-F238E27FC236}">
                  <a16:creationId xmlns="" xmlns:a16="http://schemas.microsoft.com/office/drawing/2014/main" id="{3A9A9C55-511A-48C7-A1E5-9FA130390F66}"/>
                </a:ext>
              </a:extLst>
            </p:cNvPr>
            <p:cNvSpPr/>
            <p:nvPr/>
          </p:nvSpPr>
          <p:spPr bwMode="auto">
            <a:xfrm>
              <a:off x="1127899" y="1654706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EF70CF79-C6BD-470F-867B-53557F7909A4}"/>
              </a:ext>
            </a:extLst>
          </p:cNvPr>
          <p:cNvGrpSpPr/>
          <p:nvPr/>
        </p:nvGrpSpPr>
        <p:grpSpPr>
          <a:xfrm>
            <a:off x="6848017" y="1612780"/>
            <a:ext cx="2273808" cy="2437319"/>
            <a:chOff x="6402720" y="1520830"/>
            <a:chExt cx="2273808" cy="2437319"/>
          </a:xfrm>
        </p:grpSpPr>
        <p:sp>
          <p:nvSpPr>
            <p:cNvPr id="24" name="îṥľiḓé">
              <a:extLst>
                <a:ext uri="{FF2B5EF4-FFF2-40B4-BE49-F238E27FC236}">
                  <a16:creationId xmlns="" xmlns:a16="http://schemas.microsoft.com/office/drawing/2014/main" id="{532EB1F7-A498-4AAB-9811-43D6C8058987}"/>
                </a:ext>
              </a:extLst>
            </p:cNvPr>
            <p:cNvSpPr/>
            <p:nvPr/>
          </p:nvSpPr>
          <p:spPr bwMode="auto">
            <a:xfrm>
              <a:off x="6402720" y="1684343"/>
              <a:ext cx="2273808" cy="2273806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Sḷîḍé">
              <a:extLst>
                <a:ext uri="{FF2B5EF4-FFF2-40B4-BE49-F238E27FC236}">
                  <a16:creationId xmlns="" xmlns:a16="http://schemas.microsoft.com/office/drawing/2014/main" id="{0F885253-3F42-49C0-8CB8-B8C0E38EEB8C}"/>
                </a:ext>
              </a:extLst>
            </p:cNvPr>
            <p:cNvSpPr txBox="1"/>
            <p:nvPr/>
          </p:nvSpPr>
          <p:spPr>
            <a:xfrm>
              <a:off x="6660998" y="2366351"/>
              <a:ext cx="1723549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spc="-83" baseline="30000" dirty="0"/>
                <a:t>标题预设</a:t>
              </a:r>
            </a:p>
          </p:txBody>
        </p:sp>
        <p:sp>
          <p:nvSpPr>
            <p:cNvPr id="26" name="ïṧļîdé">
              <a:extLst>
                <a:ext uri="{FF2B5EF4-FFF2-40B4-BE49-F238E27FC236}">
                  <a16:creationId xmlns="" xmlns:a16="http://schemas.microsoft.com/office/drawing/2014/main" id="{56169E87-C082-48AE-8C7D-E4FE10E647CA}"/>
                </a:ext>
              </a:extLst>
            </p:cNvPr>
            <p:cNvSpPr txBox="1"/>
            <p:nvPr/>
          </p:nvSpPr>
          <p:spPr>
            <a:xfrm>
              <a:off x="6689582" y="2832210"/>
              <a:ext cx="1723549" cy="477631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anchor="ctr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ľïďè">
              <a:extLst>
                <a:ext uri="{FF2B5EF4-FFF2-40B4-BE49-F238E27FC236}">
                  <a16:creationId xmlns="" xmlns:a16="http://schemas.microsoft.com/office/drawing/2014/main" id="{041CBDEF-9B60-4F92-AC1D-50E9AFCDB7C7}"/>
                </a:ext>
              </a:extLst>
            </p:cNvPr>
            <p:cNvSpPr/>
            <p:nvPr/>
          </p:nvSpPr>
          <p:spPr bwMode="auto">
            <a:xfrm>
              <a:off x="7779433" y="1520830"/>
              <a:ext cx="800751" cy="800751"/>
            </a:xfrm>
            <a:custGeom>
              <a:avLst/>
              <a:gdLst>
                <a:gd name="T0" fmla="*/ 0 w 3223"/>
                <a:gd name="T1" fmla="*/ 1612 h 3223"/>
                <a:gd name="T2" fmla="*/ 0 w 3223"/>
                <a:gd name="T3" fmla="*/ 1612 h 3223"/>
                <a:gd name="T4" fmla="*/ 1611 w 3223"/>
                <a:gd name="T5" fmla="*/ 0 h 3223"/>
                <a:gd name="T6" fmla="*/ 3223 w 3223"/>
                <a:gd name="T7" fmla="*/ 1612 h 3223"/>
                <a:gd name="T8" fmla="*/ 1611 w 3223"/>
                <a:gd name="T9" fmla="*/ 3223 h 3223"/>
                <a:gd name="T10" fmla="*/ 0 w 3223"/>
                <a:gd name="T11" fmla="*/ 1612 h 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3" h="3223">
                  <a:moveTo>
                    <a:pt x="0" y="1612"/>
                  </a:moveTo>
                  <a:lnTo>
                    <a:pt x="0" y="1612"/>
                  </a:lnTo>
                  <a:cubicBezTo>
                    <a:pt x="0" y="722"/>
                    <a:pt x="721" y="0"/>
                    <a:pt x="1611" y="0"/>
                  </a:cubicBezTo>
                  <a:cubicBezTo>
                    <a:pt x="2501" y="0"/>
                    <a:pt x="3223" y="722"/>
                    <a:pt x="3223" y="1612"/>
                  </a:cubicBezTo>
                  <a:cubicBezTo>
                    <a:pt x="3223" y="2502"/>
                    <a:pt x="2501" y="3223"/>
                    <a:pt x="1611" y="3223"/>
                  </a:cubicBezTo>
                  <a:cubicBezTo>
                    <a:pt x="721" y="3223"/>
                    <a:pt x="0" y="2502"/>
                    <a:pt x="0" y="1612"/>
                  </a:cubicBezTo>
                  <a:close/>
                </a:path>
              </a:pathLst>
            </a:custGeom>
            <a:solidFill>
              <a:srgbClr val="06DCAE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íṣļide">
              <a:extLst>
                <a:ext uri="{FF2B5EF4-FFF2-40B4-BE49-F238E27FC236}">
                  <a16:creationId xmlns="" xmlns:a16="http://schemas.microsoft.com/office/drawing/2014/main" id="{E7A5ED28-D7F2-4C49-8385-7856F69B16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34650" y="1704329"/>
              <a:ext cx="378481" cy="333622"/>
              <a:chOff x="52" y="-52"/>
              <a:chExt cx="578" cy="508"/>
            </a:xfrm>
            <a:solidFill>
              <a:schemeClr val="bg1"/>
            </a:solidFill>
            <a:effectLst/>
          </p:grpSpPr>
          <p:sp>
            <p:nvSpPr>
              <p:cNvPr id="32" name="iṣḷíḑé">
                <a:extLst>
                  <a:ext uri="{FF2B5EF4-FFF2-40B4-BE49-F238E27FC236}">
                    <a16:creationId xmlns="" xmlns:a16="http://schemas.microsoft.com/office/drawing/2014/main" id="{7587EA61-F709-4DEE-B726-828A7C1C241D}"/>
                  </a:ext>
                </a:extLst>
              </p:cNvPr>
              <p:cNvSpPr/>
              <p:nvPr/>
            </p:nvSpPr>
            <p:spPr bwMode="auto">
              <a:xfrm>
                <a:off x="52" y="44"/>
                <a:ext cx="412" cy="4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5" y="18900"/>
                      <a:pt x="17998" y="18900"/>
                    </a:cubicBezTo>
                    <a:lnTo>
                      <a:pt x="3601" y="18900"/>
                    </a:lnTo>
                    <a:cubicBezTo>
                      <a:pt x="3105" y="18900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8"/>
                      <a:pt x="3601" y="2698"/>
                    </a:cubicBezTo>
                    <a:lnTo>
                      <a:pt x="16077" y="2698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8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8" y="21600"/>
                    </a:lnTo>
                    <a:cubicBezTo>
                      <a:pt x="19987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ṧľîḍé">
                <a:extLst>
                  <a:ext uri="{FF2B5EF4-FFF2-40B4-BE49-F238E27FC236}">
                    <a16:creationId xmlns="" xmlns:a16="http://schemas.microsoft.com/office/drawing/2014/main" id="{3E4909B6-A402-4B04-9754-E66D831506BC}"/>
                  </a:ext>
                </a:extLst>
              </p:cNvPr>
              <p:cNvSpPr/>
              <p:nvPr/>
            </p:nvSpPr>
            <p:spPr bwMode="auto">
              <a:xfrm>
                <a:off x="228" y="28"/>
                <a:ext cx="331" cy="3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21600" y="4818"/>
                    </a:moveTo>
                    <a:lnTo>
                      <a:pt x="16780" y="0"/>
                    </a:lnTo>
                    <a:lnTo>
                      <a:pt x="2322" y="14460"/>
                    </a:lnTo>
                    <a:lnTo>
                      <a:pt x="2320" y="14460"/>
                    </a:lnTo>
                    <a:lnTo>
                      <a:pt x="2320" y="14462"/>
                    </a:lnTo>
                    <a:lnTo>
                      <a:pt x="2319" y="14462"/>
                    </a:lnTo>
                    <a:lnTo>
                      <a:pt x="2320" y="14462"/>
                    </a:lnTo>
                    <a:lnTo>
                      <a:pt x="0" y="21600"/>
                    </a:lnTo>
                    <a:lnTo>
                      <a:pt x="7138" y="19281"/>
                    </a:lnTo>
                    <a:lnTo>
                      <a:pt x="7140" y="19281"/>
                    </a:lnTo>
                    <a:lnTo>
                      <a:pt x="7140" y="19279"/>
                    </a:lnTo>
                    <a:lnTo>
                      <a:pt x="21600" y="4818"/>
                    </a:lnTo>
                    <a:close/>
                    <a:moveTo>
                      <a:pt x="5635" y="15238"/>
                    </a:moveTo>
                    <a:lnTo>
                      <a:pt x="4840" y="14443"/>
                    </a:lnTo>
                    <a:lnTo>
                      <a:pt x="16793" y="2490"/>
                    </a:lnTo>
                    <a:lnTo>
                      <a:pt x="17587" y="3283"/>
                    </a:lnTo>
                    <a:lnTo>
                      <a:pt x="5635" y="15238"/>
                    </a:lnTo>
                    <a:close/>
                    <a:moveTo>
                      <a:pt x="5635" y="1523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1iḋé">
                <a:extLst>
                  <a:ext uri="{FF2B5EF4-FFF2-40B4-BE49-F238E27FC236}">
                    <a16:creationId xmlns="" xmlns:a16="http://schemas.microsoft.com/office/drawing/2014/main" id="{52A9A091-1AB8-44DD-A5E9-81861AA14E94}"/>
                  </a:ext>
                </a:extLst>
              </p:cNvPr>
              <p:cNvSpPr/>
              <p:nvPr/>
            </p:nvSpPr>
            <p:spPr bwMode="auto">
              <a:xfrm>
                <a:off x="508" y="-52"/>
                <a:ext cx="122" cy="1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3026" y="21600"/>
                    </a:moveTo>
                    <a:lnTo>
                      <a:pt x="0" y="8574"/>
                    </a:lnTo>
                    <a:lnTo>
                      <a:pt x="8574" y="0"/>
                    </a:lnTo>
                    <a:lnTo>
                      <a:pt x="21600" y="13026"/>
                    </a:lnTo>
                    <a:lnTo>
                      <a:pt x="13026" y="21600"/>
                    </a:lnTo>
                    <a:close/>
                    <a:moveTo>
                      <a:pt x="13026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199BD0EF-44B8-4A2B-96E9-209F9E6A433C}"/>
              </a:ext>
            </a:extLst>
          </p:cNvPr>
          <p:cNvCxnSpPr>
            <a:cxnSpLocks/>
            <a:stCxn id="19" idx="5"/>
            <a:endCxn id="11" idx="1"/>
          </p:cNvCxnSpPr>
          <p:nvPr/>
        </p:nvCxnSpPr>
        <p:spPr>
          <a:xfrm>
            <a:off x="2620943" y="3387727"/>
            <a:ext cx="592311" cy="1716750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chemeClr val="bg1">
                <a:lumMod val="75000"/>
              </a:schemeClr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A0CC666A-B866-4273-B081-50BB969F8232}"/>
              </a:ext>
            </a:extLst>
          </p:cNvPr>
          <p:cNvCxnSpPr>
            <a:cxnSpLocks/>
            <a:stCxn id="11" idx="3"/>
            <a:endCxn id="24" idx="3"/>
          </p:cNvCxnSpPr>
          <p:nvPr/>
        </p:nvCxnSpPr>
        <p:spPr>
          <a:xfrm flipV="1">
            <a:off x="6062096" y="3717108"/>
            <a:ext cx="1118912" cy="1387369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chemeClr val="bg1">
                <a:lumMod val="75000"/>
              </a:schemeClr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99823BDE-3DFC-4CC1-A421-395B38B0C551}"/>
              </a:ext>
            </a:extLst>
          </p:cNvPr>
          <p:cNvCxnSpPr>
            <a:cxnSpLocks/>
            <a:stCxn id="24" idx="5"/>
            <a:endCxn id="14" idx="1"/>
          </p:cNvCxnSpPr>
          <p:nvPr/>
        </p:nvCxnSpPr>
        <p:spPr>
          <a:xfrm>
            <a:off x="8788834" y="3717108"/>
            <a:ext cx="99906" cy="870459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chemeClr val="bg1">
                <a:lumMod val="75000"/>
              </a:schemeClr>
            </a:solidFill>
            <a:prstDash val="sysDot"/>
            <a:round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54511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C5E3E55F-70EA-4033-BE18-2365A307AB19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E172BDC4-C2BE-49FB-AE0C-BC372C221241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321BE492-90DC-4BE1-964D-8AA17908DD7C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A383F7A4-6194-442A-AA93-8F75E7500F2A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6b4386ee-11c6-4677-877e-6aa1596c98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4BE11BD-75BE-4974-84B1-AA7466A6F6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02846" y="1923393"/>
            <a:ext cx="6300068" cy="4257468"/>
            <a:chOff x="2641600" y="1094581"/>
            <a:chExt cx="6908800" cy="4668838"/>
          </a:xfrm>
        </p:grpSpPr>
        <p:sp>
          <p:nvSpPr>
            <p:cNvPr id="9" name="íṥlíḑê">
              <a:extLst>
                <a:ext uri="{FF2B5EF4-FFF2-40B4-BE49-F238E27FC236}">
                  <a16:creationId xmlns="" xmlns:a16="http://schemas.microsoft.com/office/drawing/2014/main" id="{1E0D9783-C6AF-4115-8632-B66BD8222E52}"/>
                </a:ext>
              </a:extLst>
            </p:cNvPr>
            <p:cNvSpPr/>
            <p:nvPr/>
          </p:nvSpPr>
          <p:spPr bwMode="auto">
            <a:xfrm>
              <a:off x="6115050" y="3420269"/>
              <a:ext cx="2173288" cy="2189163"/>
            </a:xfrm>
            <a:custGeom>
              <a:avLst/>
              <a:gdLst>
                <a:gd name="T0" fmla="*/ 1046 w 1369"/>
                <a:gd name="T1" fmla="*/ 167 h 1379"/>
                <a:gd name="T2" fmla="*/ 1369 w 1369"/>
                <a:gd name="T3" fmla="*/ 1021 h 1379"/>
                <a:gd name="T4" fmla="*/ 428 w 1369"/>
                <a:gd name="T5" fmla="*/ 1379 h 1379"/>
                <a:gd name="T6" fmla="*/ 0 w 1369"/>
                <a:gd name="T7" fmla="*/ 253 h 1379"/>
                <a:gd name="T8" fmla="*/ 663 w 1369"/>
                <a:gd name="T9" fmla="*/ 0 h 1379"/>
                <a:gd name="T10" fmla="*/ 1046 w 1369"/>
                <a:gd name="T11" fmla="*/ 167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9" h="1379">
                  <a:moveTo>
                    <a:pt x="1046" y="167"/>
                  </a:moveTo>
                  <a:lnTo>
                    <a:pt x="1369" y="1021"/>
                  </a:lnTo>
                  <a:lnTo>
                    <a:pt x="428" y="1379"/>
                  </a:lnTo>
                  <a:lnTo>
                    <a:pt x="0" y="253"/>
                  </a:lnTo>
                  <a:lnTo>
                    <a:pt x="663" y="0"/>
                  </a:lnTo>
                  <a:lnTo>
                    <a:pt x="1046" y="16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ṡḻídè">
              <a:extLst>
                <a:ext uri="{FF2B5EF4-FFF2-40B4-BE49-F238E27FC236}">
                  <a16:creationId xmlns="" xmlns:a16="http://schemas.microsoft.com/office/drawing/2014/main" id="{7D530886-A9F1-4CF2-BF2D-704D884E2929}"/>
                </a:ext>
              </a:extLst>
            </p:cNvPr>
            <p:cNvSpPr/>
            <p:nvPr/>
          </p:nvSpPr>
          <p:spPr bwMode="auto">
            <a:xfrm>
              <a:off x="6115050" y="3420269"/>
              <a:ext cx="2173288" cy="2189163"/>
            </a:xfrm>
            <a:custGeom>
              <a:avLst/>
              <a:gdLst>
                <a:gd name="T0" fmla="*/ 1046 w 1369"/>
                <a:gd name="T1" fmla="*/ 167 h 1379"/>
                <a:gd name="T2" fmla="*/ 1369 w 1369"/>
                <a:gd name="T3" fmla="*/ 1021 h 1379"/>
                <a:gd name="T4" fmla="*/ 428 w 1369"/>
                <a:gd name="T5" fmla="*/ 1379 h 1379"/>
                <a:gd name="T6" fmla="*/ 0 w 1369"/>
                <a:gd name="T7" fmla="*/ 253 h 1379"/>
                <a:gd name="T8" fmla="*/ 663 w 1369"/>
                <a:gd name="T9" fmla="*/ 0 h 1379"/>
                <a:gd name="T10" fmla="*/ 1046 w 1369"/>
                <a:gd name="T11" fmla="*/ 167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9" h="1379">
                  <a:moveTo>
                    <a:pt x="1046" y="167"/>
                  </a:moveTo>
                  <a:lnTo>
                    <a:pt x="1369" y="1021"/>
                  </a:lnTo>
                  <a:lnTo>
                    <a:pt x="428" y="1379"/>
                  </a:lnTo>
                  <a:lnTo>
                    <a:pt x="0" y="253"/>
                  </a:lnTo>
                  <a:lnTo>
                    <a:pt x="663" y="0"/>
                  </a:lnTo>
                  <a:lnTo>
                    <a:pt x="1046" y="1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líďé">
              <a:extLst>
                <a:ext uri="{FF2B5EF4-FFF2-40B4-BE49-F238E27FC236}">
                  <a16:creationId xmlns="" xmlns:a16="http://schemas.microsoft.com/office/drawing/2014/main" id="{986E74DC-4A93-41D0-9CBA-D53B200BEB29}"/>
                </a:ext>
              </a:extLst>
            </p:cNvPr>
            <p:cNvSpPr/>
            <p:nvPr/>
          </p:nvSpPr>
          <p:spPr bwMode="auto">
            <a:xfrm>
              <a:off x="7167563" y="3420269"/>
              <a:ext cx="12700" cy="4763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1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ļîḍe">
              <a:extLst>
                <a:ext uri="{FF2B5EF4-FFF2-40B4-BE49-F238E27FC236}">
                  <a16:creationId xmlns="" xmlns:a16="http://schemas.microsoft.com/office/drawing/2014/main" id="{10415ADB-B8D3-4DAE-96E8-58D5D56A24EB}"/>
                </a:ext>
              </a:extLst>
            </p:cNvPr>
            <p:cNvSpPr/>
            <p:nvPr/>
          </p:nvSpPr>
          <p:spPr bwMode="auto">
            <a:xfrm>
              <a:off x="7167563" y="3420269"/>
              <a:ext cx="204788" cy="479425"/>
            </a:xfrm>
            <a:custGeom>
              <a:avLst/>
              <a:gdLst>
                <a:gd name="T0" fmla="*/ 0 w 48"/>
                <a:gd name="T1" fmla="*/ 0 h 112"/>
                <a:gd name="T2" fmla="*/ 0 w 48"/>
                <a:gd name="T3" fmla="*/ 0 h 112"/>
                <a:gd name="T4" fmla="*/ 38 w 48"/>
                <a:gd name="T5" fmla="*/ 112 h 112"/>
                <a:gd name="T6" fmla="*/ 48 w 48"/>
                <a:gd name="T7" fmla="*/ 107 h 112"/>
                <a:gd name="T8" fmla="*/ 48 w 48"/>
                <a:gd name="T9" fmla="*/ 26 h 112"/>
                <a:gd name="T10" fmla="*/ 10 w 48"/>
                <a:gd name="T11" fmla="*/ 14 h 112"/>
                <a:gd name="T12" fmla="*/ 3 w 48"/>
                <a:gd name="T13" fmla="*/ 1 h 112"/>
                <a:gd name="T14" fmla="*/ 0 w 48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7" y="19"/>
                    <a:pt x="10" y="14"/>
                    <a:pt x="10" y="14"/>
                  </a:cubicBezTo>
                  <a:cubicBezTo>
                    <a:pt x="8" y="13"/>
                    <a:pt x="6" y="5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ḷíḋé">
              <a:extLst>
                <a:ext uri="{FF2B5EF4-FFF2-40B4-BE49-F238E27FC236}">
                  <a16:creationId xmlns="" xmlns:a16="http://schemas.microsoft.com/office/drawing/2014/main" id="{FE4CE00A-1319-4FF4-A536-85C4C044B50B}"/>
                </a:ext>
              </a:extLst>
            </p:cNvPr>
            <p:cNvSpPr/>
            <p:nvPr/>
          </p:nvSpPr>
          <p:spPr bwMode="auto">
            <a:xfrm>
              <a:off x="7167563" y="3420269"/>
              <a:ext cx="608013" cy="431800"/>
            </a:xfrm>
            <a:custGeom>
              <a:avLst/>
              <a:gdLst>
                <a:gd name="T0" fmla="*/ 142 w 142"/>
                <a:gd name="T1" fmla="*/ 62 h 101"/>
                <a:gd name="T2" fmla="*/ 41 w 142"/>
                <a:gd name="T3" fmla="*/ 101 h 101"/>
                <a:gd name="T4" fmla="*/ 0 w 142"/>
                <a:gd name="T5" fmla="*/ 0 h 101"/>
                <a:gd name="T6" fmla="*/ 13 w 142"/>
                <a:gd name="T7" fmla="*/ 2 h 101"/>
                <a:gd name="T8" fmla="*/ 131 w 142"/>
                <a:gd name="T9" fmla="*/ 53 h 101"/>
                <a:gd name="T10" fmla="*/ 142 w 142"/>
                <a:gd name="T11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01">
                  <a:moveTo>
                    <a:pt x="142" y="62"/>
                  </a:moveTo>
                  <a:cubicBezTo>
                    <a:pt x="41" y="101"/>
                    <a:pt x="41" y="101"/>
                    <a:pt x="41" y="1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3" y="2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4" y="54"/>
                    <a:pt x="137" y="56"/>
                    <a:pt x="142" y="6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líḋê">
              <a:extLst>
                <a:ext uri="{FF2B5EF4-FFF2-40B4-BE49-F238E27FC236}">
                  <a16:creationId xmlns="" xmlns:a16="http://schemas.microsoft.com/office/drawing/2014/main" id="{0231A83B-7CD3-44CA-A283-E0C408361625}"/>
                </a:ext>
              </a:extLst>
            </p:cNvPr>
            <p:cNvSpPr/>
            <p:nvPr/>
          </p:nvSpPr>
          <p:spPr bwMode="auto">
            <a:xfrm>
              <a:off x="2941638" y="2912269"/>
              <a:ext cx="1997075" cy="2341563"/>
            </a:xfrm>
            <a:custGeom>
              <a:avLst/>
              <a:gdLst>
                <a:gd name="T0" fmla="*/ 1258 w 1258"/>
                <a:gd name="T1" fmla="*/ 619 h 1475"/>
                <a:gd name="T2" fmla="*/ 943 w 1258"/>
                <a:gd name="T3" fmla="*/ 1475 h 1475"/>
                <a:gd name="T4" fmla="*/ 0 w 1258"/>
                <a:gd name="T5" fmla="*/ 1131 h 1475"/>
                <a:gd name="T6" fmla="*/ 412 w 1258"/>
                <a:gd name="T7" fmla="*/ 0 h 1475"/>
                <a:gd name="T8" fmla="*/ 1080 w 1258"/>
                <a:gd name="T9" fmla="*/ 245 h 1475"/>
                <a:gd name="T10" fmla="*/ 1258 w 1258"/>
                <a:gd name="T11" fmla="*/ 619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8" h="1475">
                  <a:moveTo>
                    <a:pt x="1258" y="619"/>
                  </a:moveTo>
                  <a:lnTo>
                    <a:pt x="943" y="1475"/>
                  </a:lnTo>
                  <a:lnTo>
                    <a:pt x="0" y="1131"/>
                  </a:lnTo>
                  <a:lnTo>
                    <a:pt x="412" y="0"/>
                  </a:lnTo>
                  <a:lnTo>
                    <a:pt x="1080" y="245"/>
                  </a:lnTo>
                  <a:lnTo>
                    <a:pt x="1258" y="6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$lîḓé">
              <a:extLst>
                <a:ext uri="{FF2B5EF4-FFF2-40B4-BE49-F238E27FC236}">
                  <a16:creationId xmlns="" xmlns:a16="http://schemas.microsoft.com/office/drawing/2014/main" id="{9BD53B8C-8A18-450A-B48A-4D5E7C859578}"/>
                </a:ext>
              </a:extLst>
            </p:cNvPr>
            <p:cNvSpPr/>
            <p:nvPr/>
          </p:nvSpPr>
          <p:spPr bwMode="auto">
            <a:xfrm>
              <a:off x="2941638" y="2912269"/>
              <a:ext cx="1997075" cy="2341563"/>
            </a:xfrm>
            <a:custGeom>
              <a:avLst/>
              <a:gdLst>
                <a:gd name="T0" fmla="*/ 1258 w 1258"/>
                <a:gd name="T1" fmla="*/ 619 h 1475"/>
                <a:gd name="T2" fmla="*/ 943 w 1258"/>
                <a:gd name="T3" fmla="*/ 1475 h 1475"/>
                <a:gd name="T4" fmla="*/ 0 w 1258"/>
                <a:gd name="T5" fmla="*/ 1131 h 1475"/>
                <a:gd name="T6" fmla="*/ 412 w 1258"/>
                <a:gd name="T7" fmla="*/ 0 h 1475"/>
                <a:gd name="T8" fmla="*/ 1080 w 1258"/>
                <a:gd name="T9" fmla="*/ 245 h 1475"/>
                <a:gd name="T10" fmla="*/ 1258 w 1258"/>
                <a:gd name="T11" fmla="*/ 619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8" h="1475">
                  <a:moveTo>
                    <a:pt x="1258" y="619"/>
                  </a:moveTo>
                  <a:lnTo>
                    <a:pt x="943" y="1475"/>
                  </a:lnTo>
                  <a:lnTo>
                    <a:pt x="0" y="1131"/>
                  </a:lnTo>
                  <a:lnTo>
                    <a:pt x="412" y="0"/>
                  </a:lnTo>
                  <a:lnTo>
                    <a:pt x="1080" y="245"/>
                  </a:lnTo>
                  <a:lnTo>
                    <a:pt x="1258" y="6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şlíḋe">
              <a:extLst>
                <a:ext uri="{FF2B5EF4-FFF2-40B4-BE49-F238E27FC236}">
                  <a16:creationId xmlns="" xmlns:a16="http://schemas.microsoft.com/office/drawing/2014/main" id="{0640A5A8-AFAE-42EB-A97C-A7F98DDA229E}"/>
                </a:ext>
              </a:extLst>
            </p:cNvPr>
            <p:cNvSpPr/>
            <p:nvPr/>
          </p:nvSpPr>
          <p:spPr bwMode="auto">
            <a:xfrm>
              <a:off x="4502150" y="3301206"/>
              <a:ext cx="436563" cy="593725"/>
            </a:xfrm>
            <a:custGeom>
              <a:avLst/>
              <a:gdLst>
                <a:gd name="T0" fmla="*/ 102 w 102"/>
                <a:gd name="T1" fmla="*/ 139 h 139"/>
                <a:gd name="T2" fmla="*/ 0 w 102"/>
                <a:gd name="T3" fmla="*/ 102 h 139"/>
                <a:gd name="T4" fmla="*/ 35 w 102"/>
                <a:gd name="T5" fmla="*/ 0 h 139"/>
                <a:gd name="T6" fmla="*/ 43 w 102"/>
                <a:gd name="T7" fmla="*/ 9 h 139"/>
                <a:gd name="T8" fmla="*/ 100 w 102"/>
                <a:gd name="T9" fmla="*/ 126 h 139"/>
                <a:gd name="T10" fmla="*/ 102 w 102"/>
                <a:gd name="T1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39">
                  <a:moveTo>
                    <a:pt x="102" y="139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3"/>
                    <a:pt x="42" y="6"/>
                    <a:pt x="43" y="9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1" y="129"/>
                    <a:pt x="102" y="132"/>
                    <a:pt x="102" y="139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ļíḑê">
              <a:extLst>
                <a:ext uri="{FF2B5EF4-FFF2-40B4-BE49-F238E27FC236}">
                  <a16:creationId xmlns="" xmlns:a16="http://schemas.microsoft.com/office/drawing/2014/main" id="{6733E29A-56C1-4DEF-A07A-AF9D6C3AD44A}"/>
                </a:ext>
              </a:extLst>
            </p:cNvPr>
            <p:cNvSpPr/>
            <p:nvPr/>
          </p:nvSpPr>
          <p:spPr bwMode="auto">
            <a:xfrm>
              <a:off x="3267075" y="3667919"/>
              <a:ext cx="55563" cy="146050"/>
            </a:xfrm>
            <a:custGeom>
              <a:avLst/>
              <a:gdLst>
                <a:gd name="T0" fmla="*/ 35 w 35"/>
                <a:gd name="T1" fmla="*/ 0 h 92"/>
                <a:gd name="T2" fmla="*/ 0 w 35"/>
                <a:gd name="T3" fmla="*/ 92 h 92"/>
                <a:gd name="T4" fmla="*/ 0 w 35"/>
                <a:gd name="T5" fmla="*/ 92 h 92"/>
                <a:gd name="T6" fmla="*/ 35 w 35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92">
                  <a:moveTo>
                    <a:pt x="35" y="0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ŝ1íḍè">
              <a:extLst>
                <a:ext uri="{FF2B5EF4-FFF2-40B4-BE49-F238E27FC236}">
                  <a16:creationId xmlns="" xmlns:a16="http://schemas.microsoft.com/office/drawing/2014/main" id="{3594D8E1-CE30-4C46-A214-516A54215E08}"/>
                </a:ext>
              </a:extLst>
            </p:cNvPr>
            <p:cNvSpPr/>
            <p:nvPr/>
          </p:nvSpPr>
          <p:spPr bwMode="auto">
            <a:xfrm>
              <a:off x="3267075" y="3667919"/>
              <a:ext cx="55563" cy="146050"/>
            </a:xfrm>
            <a:custGeom>
              <a:avLst/>
              <a:gdLst>
                <a:gd name="T0" fmla="*/ 35 w 35"/>
                <a:gd name="T1" fmla="*/ 0 h 92"/>
                <a:gd name="T2" fmla="*/ 0 w 35"/>
                <a:gd name="T3" fmla="*/ 92 h 92"/>
                <a:gd name="T4" fmla="*/ 0 w 35"/>
                <a:gd name="T5" fmla="*/ 92 h 92"/>
                <a:gd name="T6" fmla="*/ 35 w 35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92">
                  <a:moveTo>
                    <a:pt x="35" y="0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Slídê">
              <a:extLst>
                <a:ext uri="{FF2B5EF4-FFF2-40B4-BE49-F238E27FC236}">
                  <a16:creationId xmlns="" xmlns:a16="http://schemas.microsoft.com/office/drawing/2014/main" id="{2D13E930-61F7-405E-A4D4-8594AFCA1D26}"/>
                </a:ext>
              </a:extLst>
            </p:cNvPr>
            <p:cNvSpPr/>
            <p:nvPr/>
          </p:nvSpPr>
          <p:spPr bwMode="auto">
            <a:xfrm>
              <a:off x="3267075" y="3347244"/>
              <a:ext cx="795338" cy="466725"/>
            </a:xfrm>
            <a:custGeom>
              <a:avLst/>
              <a:gdLst>
                <a:gd name="T0" fmla="*/ 501 w 501"/>
                <a:gd name="T1" fmla="*/ 0 h 294"/>
                <a:gd name="T2" fmla="*/ 43 w 501"/>
                <a:gd name="T3" fmla="*/ 175 h 294"/>
                <a:gd name="T4" fmla="*/ 35 w 501"/>
                <a:gd name="T5" fmla="*/ 202 h 294"/>
                <a:gd name="T6" fmla="*/ 0 w 501"/>
                <a:gd name="T7" fmla="*/ 294 h 294"/>
                <a:gd name="T8" fmla="*/ 62 w 501"/>
                <a:gd name="T9" fmla="*/ 294 h 294"/>
                <a:gd name="T10" fmla="*/ 35 w 501"/>
                <a:gd name="T11" fmla="*/ 224 h 294"/>
                <a:gd name="T12" fmla="*/ 501 w 501"/>
                <a:gd name="T13" fmla="*/ 46 h 294"/>
                <a:gd name="T14" fmla="*/ 501 w 501"/>
                <a:gd name="T1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1" h="294">
                  <a:moveTo>
                    <a:pt x="501" y="0"/>
                  </a:moveTo>
                  <a:lnTo>
                    <a:pt x="43" y="175"/>
                  </a:lnTo>
                  <a:lnTo>
                    <a:pt x="35" y="202"/>
                  </a:lnTo>
                  <a:lnTo>
                    <a:pt x="0" y="294"/>
                  </a:lnTo>
                  <a:lnTo>
                    <a:pt x="62" y="294"/>
                  </a:lnTo>
                  <a:lnTo>
                    <a:pt x="35" y="224"/>
                  </a:lnTo>
                  <a:lnTo>
                    <a:pt x="501" y="46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líďé">
              <a:extLst>
                <a:ext uri="{FF2B5EF4-FFF2-40B4-BE49-F238E27FC236}">
                  <a16:creationId xmlns="" xmlns:a16="http://schemas.microsoft.com/office/drawing/2014/main" id="{F27E5270-50DB-44AF-ADF9-08548481E522}"/>
                </a:ext>
              </a:extLst>
            </p:cNvPr>
            <p:cNvSpPr/>
            <p:nvPr/>
          </p:nvSpPr>
          <p:spPr bwMode="auto">
            <a:xfrm>
              <a:off x="3267075" y="3347244"/>
              <a:ext cx="795338" cy="466725"/>
            </a:xfrm>
            <a:custGeom>
              <a:avLst/>
              <a:gdLst>
                <a:gd name="T0" fmla="*/ 501 w 501"/>
                <a:gd name="T1" fmla="*/ 0 h 294"/>
                <a:gd name="T2" fmla="*/ 43 w 501"/>
                <a:gd name="T3" fmla="*/ 175 h 294"/>
                <a:gd name="T4" fmla="*/ 35 w 501"/>
                <a:gd name="T5" fmla="*/ 202 h 294"/>
                <a:gd name="T6" fmla="*/ 0 w 501"/>
                <a:gd name="T7" fmla="*/ 294 h 294"/>
                <a:gd name="T8" fmla="*/ 62 w 501"/>
                <a:gd name="T9" fmla="*/ 294 h 294"/>
                <a:gd name="T10" fmla="*/ 35 w 501"/>
                <a:gd name="T11" fmla="*/ 224 h 294"/>
                <a:gd name="T12" fmla="*/ 501 w 501"/>
                <a:gd name="T13" fmla="*/ 46 h 294"/>
                <a:gd name="T14" fmla="*/ 501 w 501"/>
                <a:gd name="T1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1" h="294">
                  <a:moveTo>
                    <a:pt x="501" y="0"/>
                  </a:moveTo>
                  <a:lnTo>
                    <a:pt x="43" y="175"/>
                  </a:lnTo>
                  <a:lnTo>
                    <a:pt x="35" y="202"/>
                  </a:lnTo>
                  <a:lnTo>
                    <a:pt x="0" y="294"/>
                  </a:lnTo>
                  <a:lnTo>
                    <a:pt x="62" y="294"/>
                  </a:lnTo>
                  <a:lnTo>
                    <a:pt x="35" y="224"/>
                  </a:lnTo>
                  <a:lnTo>
                    <a:pt x="501" y="46"/>
                  </a:lnTo>
                  <a:lnTo>
                    <a:pt x="5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$ḷiḑé">
              <a:extLst>
                <a:ext uri="{FF2B5EF4-FFF2-40B4-BE49-F238E27FC236}">
                  <a16:creationId xmlns="" xmlns:a16="http://schemas.microsoft.com/office/drawing/2014/main" id="{1FB0ADA8-7CDD-411C-AC0E-38D3143DCC90}"/>
                </a:ext>
              </a:extLst>
            </p:cNvPr>
            <p:cNvSpPr/>
            <p:nvPr/>
          </p:nvSpPr>
          <p:spPr bwMode="auto">
            <a:xfrm>
              <a:off x="3322638" y="3301206"/>
              <a:ext cx="2176463" cy="2189163"/>
            </a:xfrm>
            <a:custGeom>
              <a:avLst/>
              <a:gdLst>
                <a:gd name="T0" fmla="*/ 1045 w 1371"/>
                <a:gd name="T1" fmla="*/ 167 h 1379"/>
                <a:gd name="T2" fmla="*/ 1371 w 1371"/>
                <a:gd name="T3" fmla="*/ 1020 h 1379"/>
                <a:gd name="T4" fmla="*/ 431 w 1371"/>
                <a:gd name="T5" fmla="*/ 1379 h 1379"/>
                <a:gd name="T6" fmla="*/ 0 w 1371"/>
                <a:gd name="T7" fmla="*/ 253 h 1379"/>
                <a:gd name="T8" fmla="*/ 662 w 1371"/>
                <a:gd name="T9" fmla="*/ 0 h 1379"/>
                <a:gd name="T10" fmla="*/ 1045 w 1371"/>
                <a:gd name="T11" fmla="*/ 167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1" h="1379">
                  <a:moveTo>
                    <a:pt x="1045" y="167"/>
                  </a:moveTo>
                  <a:lnTo>
                    <a:pt x="1371" y="1020"/>
                  </a:lnTo>
                  <a:lnTo>
                    <a:pt x="431" y="1379"/>
                  </a:lnTo>
                  <a:lnTo>
                    <a:pt x="0" y="253"/>
                  </a:lnTo>
                  <a:lnTo>
                    <a:pt x="662" y="0"/>
                  </a:lnTo>
                  <a:lnTo>
                    <a:pt x="1045" y="16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ḻîdê">
              <a:extLst>
                <a:ext uri="{FF2B5EF4-FFF2-40B4-BE49-F238E27FC236}">
                  <a16:creationId xmlns="" xmlns:a16="http://schemas.microsoft.com/office/drawing/2014/main" id="{8757EF4D-7954-4693-83E5-4C01C4AC8D58}"/>
                </a:ext>
              </a:extLst>
            </p:cNvPr>
            <p:cNvSpPr/>
            <p:nvPr/>
          </p:nvSpPr>
          <p:spPr bwMode="auto">
            <a:xfrm>
              <a:off x="3322638" y="3301206"/>
              <a:ext cx="2176463" cy="2189163"/>
            </a:xfrm>
            <a:custGeom>
              <a:avLst/>
              <a:gdLst>
                <a:gd name="T0" fmla="*/ 1045 w 1371"/>
                <a:gd name="T1" fmla="*/ 167 h 1379"/>
                <a:gd name="T2" fmla="*/ 1371 w 1371"/>
                <a:gd name="T3" fmla="*/ 1020 h 1379"/>
                <a:gd name="T4" fmla="*/ 431 w 1371"/>
                <a:gd name="T5" fmla="*/ 1379 h 1379"/>
                <a:gd name="T6" fmla="*/ 0 w 1371"/>
                <a:gd name="T7" fmla="*/ 253 h 1379"/>
                <a:gd name="T8" fmla="*/ 662 w 1371"/>
                <a:gd name="T9" fmla="*/ 0 h 1379"/>
                <a:gd name="T10" fmla="*/ 1045 w 1371"/>
                <a:gd name="T11" fmla="*/ 167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1" h="1379">
                  <a:moveTo>
                    <a:pt x="1045" y="167"/>
                  </a:moveTo>
                  <a:lnTo>
                    <a:pt x="1371" y="1020"/>
                  </a:lnTo>
                  <a:lnTo>
                    <a:pt x="431" y="1379"/>
                  </a:lnTo>
                  <a:lnTo>
                    <a:pt x="0" y="253"/>
                  </a:lnTo>
                  <a:lnTo>
                    <a:pt x="662" y="0"/>
                  </a:lnTo>
                  <a:lnTo>
                    <a:pt x="1045" y="1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ľídé">
              <a:extLst>
                <a:ext uri="{FF2B5EF4-FFF2-40B4-BE49-F238E27FC236}">
                  <a16:creationId xmlns="" xmlns:a16="http://schemas.microsoft.com/office/drawing/2014/main" id="{38E0A892-5BD5-467E-8878-15946FDEC3E8}"/>
                </a:ext>
              </a:extLst>
            </p:cNvPr>
            <p:cNvSpPr/>
            <p:nvPr/>
          </p:nvSpPr>
          <p:spPr bwMode="auto">
            <a:xfrm>
              <a:off x="4373563" y="3301206"/>
              <a:ext cx="608013" cy="431800"/>
            </a:xfrm>
            <a:custGeom>
              <a:avLst/>
              <a:gdLst>
                <a:gd name="T0" fmla="*/ 142 w 142"/>
                <a:gd name="T1" fmla="*/ 62 h 101"/>
                <a:gd name="T2" fmla="*/ 41 w 142"/>
                <a:gd name="T3" fmla="*/ 101 h 101"/>
                <a:gd name="T4" fmla="*/ 0 w 142"/>
                <a:gd name="T5" fmla="*/ 0 h 101"/>
                <a:gd name="T6" fmla="*/ 13 w 142"/>
                <a:gd name="T7" fmla="*/ 2 h 101"/>
                <a:gd name="T8" fmla="*/ 132 w 142"/>
                <a:gd name="T9" fmla="*/ 53 h 101"/>
                <a:gd name="T10" fmla="*/ 142 w 142"/>
                <a:gd name="T11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01">
                  <a:moveTo>
                    <a:pt x="142" y="62"/>
                  </a:moveTo>
                  <a:cubicBezTo>
                    <a:pt x="41" y="101"/>
                    <a:pt x="41" y="101"/>
                    <a:pt x="41" y="1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0" y="1"/>
                    <a:pt x="13" y="2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8" y="57"/>
                    <a:pt x="142" y="6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$ḻïḋê">
              <a:extLst>
                <a:ext uri="{FF2B5EF4-FFF2-40B4-BE49-F238E27FC236}">
                  <a16:creationId xmlns="" xmlns:a16="http://schemas.microsoft.com/office/drawing/2014/main" id="{B35637F2-6D2D-42CB-8974-23442166BFE6}"/>
                </a:ext>
              </a:extLst>
            </p:cNvPr>
            <p:cNvSpPr/>
            <p:nvPr/>
          </p:nvSpPr>
          <p:spPr bwMode="auto">
            <a:xfrm>
              <a:off x="2790825" y="3813969"/>
              <a:ext cx="2203450" cy="1858963"/>
            </a:xfrm>
            <a:custGeom>
              <a:avLst/>
              <a:gdLst>
                <a:gd name="T0" fmla="*/ 515 w 515"/>
                <a:gd name="T1" fmla="*/ 148 h 435"/>
                <a:gd name="T2" fmla="*/ 515 w 515"/>
                <a:gd name="T3" fmla="*/ 366 h 435"/>
                <a:gd name="T4" fmla="*/ 494 w 515"/>
                <a:gd name="T5" fmla="*/ 415 h 435"/>
                <a:gd name="T6" fmla="*/ 445 w 515"/>
                <a:gd name="T7" fmla="*/ 435 h 435"/>
                <a:gd name="T8" fmla="*/ 70 w 515"/>
                <a:gd name="T9" fmla="*/ 435 h 435"/>
                <a:gd name="T10" fmla="*/ 21 w 515"/>
                <a:gd name="T11" fmla="*/ 415 h 435"/>
                <a:gd name="T12" fmla="*/ 0 w 515"/>
                <a:gd name="T13" fmla="*/ 366 h 435"/>
                <a:gd name="T14" fmla="*/ 0 w 515"/>
                <a:gd name="T15" fmla="*/ 69 h 435"/>
                <a:gd name="T16" fmla="*/ 21 w 515"/>
                <a:gd name="T17" fmla="*/ 20 h 435"/>
                <a:gd name="T18" fmla="*/ 70 w 515"/>
                <a:gd name="T19" fmla="*/ 0 h 435"/>
                <a:gd name="T20" fmla="*/ 169 w 515"/>
                <a:gd name="T21" fmla="*/ 0 h 435"/>
                <a:gd name="T22" fmla="*/ 217 w 515"/>
                <a:gd name="T23" fmla="*/ 20 h 435"/>
                <a:gd name="T24" fmla="*/ 238 w 515"/>
                <a:gd name="T25" fmla="*/ 69 h 435"/>
                <a:gd name="T26" fmla="*/ 238 w 515"/>
                <a:gd name="T27" fmla="*/ 79 h 435"/>
                <a:gd name="T28" fmla="*/ 445 w 515"/>
                <a:gd name="T29" fmla="*/ 79 h 435"/>
                <a:gd name="T30" fmla="*/ 494 w 515"/>
                <a:gd name="T31" fmla="*/ 100 h 435"/>
                <a:gd name="T32" fmla="*/ 515 w 515"/>
                <a:gd name="T33" fmla="*/ 14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435">
                  <a:moveTo>
                    <a:pt x="515" y="148"/>
                  </a:moveTo>
                  <a:cubicBezTo>
                    <a:pt x="515" y="366"/>
                    <a:pt x="515" y="366"/>
                    <a:pt x="515" y="366"/>
                  </a:cubicBezTo>
                  <a:cubicBezTo>
                    <a:pt x="515" y="385"/>
                    <a:pt x="508" y="401"/>
                    <a:pt x="494" y="415"/>
                  </a:cubicBezTo>
                  <a:cubicBezTo>
                    <a:pt x="481" y="428"/>
                    <a:pt x="464" y="435"/>
                    <a:pt x="445" y="435"/>
                  </a:cubicBezTo>
                  <a:cubicBezTo>
                    <a:pt x="70" y="435"/>
                    <a:pt x="70" y="435"/>
                    <a:pt x="70" y="435"/>
                  </a:cubicBezTo>
                  <a:cubicBezTo>
                    <a:pt x="51" y="435"/>
                    <a:pt x="34" y="428"/>
                    <a:pt x="21" y="415"/>
                  </a:cubicBezTo>
                  <a:cubicBezTo>
                    <a:pt x="7" y="401"/>
                    <a:pt x="0" y="385"/>
                    <a:pt x="0" y="3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50"/>
                    <a:pt x="7" y="34"/>
                    <a:pt x="21" y="20"/>
                  </a:cubicBezTo>
                  <a:cubicBezTo>
                    <a:pt x="34" y="7"/>
                    <a:pt x="51" y="0"/>
                    <a:pt x="70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7" y="0"/>
                    <a:pt x="204" y="7"/>
                    <a:pt x="217" y="20"/>
                  </a:cubicBezTo>
                  <a:cubicBezTo>
                    <a:pt x="231" y="34"/>
                    <a:pt x="238" y="50"/>
                    <a:pt x="238" y="6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445" y="79"/>
                    <a:pt x="445" y="79"/>
                    <a:pt x="445" y="79"/>
                  </a:cubicBezTo>
                  <a:cubicBezTo>
                    <a:pt x="464" y="79"/>
                    <a:pt x="481" y="86"/>
                    <a:pt x="494" y="100"/>
                  </a:cubicBezTo>
                  <a:cubicBezTo>
                    <a:pt x="508" y="113"/>
                    <a:pt x="515" y="129"/>
                    <a:pt x="515" y="148"/>
                  </a:cubicBezTo>
                </a:path>
              </a:pathLst>
            </a:custGeom>
            <a:solidFill>
              <a:srgbClr val="F2C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şḻíde">
              <a:extLst>
                <a:ext uri="{FF2B5EF4-FFF2-40B4-BE49-F238E27FC236}">
                  <a16:creationId xmlns="" xmlns:a16="http://schemas.microsoft.com/office/drawing/2014/main" id="{C3BCCB95-1CF8-4E16-9E1F-7434F29B48B7}"/>
                </a:ext>
              </a:extLst>
            </p:cNvPr>
            <p:cNvSpPr/>
            <p:nvPr/>
          </p:nvSpPr>
          <p:spPr bwMode="auto">
            <a:xfrm>
              <a:off x="2790825" y="3917156"/>
              <a:ext cx="2084388" cy="1755775"/>
            </a:xfrm>
            <a:custGeom>
              <a:avLst/>
              <a:gdLst>
                <a:gd name="T0" fmla="*/ 487 w 487"/>
                <a:gd name="T1" fmla="*/ 140 h 411"/>
                <a:gd name="T2" fmla="*/ 487 w 487"/>
                <a:gd name="T3" fmla="*/ 346 h 411"/>
                <a:gd name="T4" fmla="*/ 468 w 487"/>
                <a:gd name="T5" fmla="*/ 392 h 411"/>
                <a:gd name="T6" fmla="*/ 421 w 487"/>
                <a:gd name="T7" fmla="*/ 411 h 411"/>
                <a:gd name="T8" fmla="*/ 66 w 487"/>
                <a:gd name="T9" fmla="*/ 411 h 411"/>
                <a:gd name="T10" fmla="*/ 20 w 487"/>
                <a:gd name="T11" fmla="*/ 392 h 411"/>
                <a:gd name="T12" fmla="*/ 0 w 487"/>
                <a:gd name="T13" fmla="*/ 346 h 411"/>
                <a:gd name="T14" fmla="*/ 0 w 487"/>
                <a:gd name="T15" fmla="*/ 65 h 411"/>
                <a:gd name="T16" fmla="*/ 20 w 487"/>
                <a:gd name="T17" fmla="*/ 19 h 411"/>
                <a:gd name="T18" fmla="*/ 66 w 487"/>
                <a:gd name="T19" fmla="*/ 0 h 411"/>
                <a:gd name="T20" fmla="*/ 159 w 487"/>
                <a:gd name="T21" fmla="*/ 0 h 411"/>
                <a:gd name="T22" fmla="*/ 206 w 487"/>
                <a:gd name="T23" fmla="*/ 19 h 411"/>
                <a:gd name="T24" fmla="*/ 225 w 487"/>
                <a:gd name="T25" fmla="*/ 65 h 411"/>
                <a:gd name="T26" fmla="*/ 225 w 487"/>
                <a:gd name="T27" fmla="*/ 74 h 411"/>
                <a:gd name="T28" fmla="*/ 421 w 487"/>
                <a:gd name="T29" fmla="*/ 74 h 411"/>
                <a:gd name="T30" fmla="*/ 468 w 487"/>
                <a:gd name="T31" fmla="*/ 94 h 411"/>
                <a:gd name="T32" fmla="*/ 487 w 487"/>
                <a:gd name="T33" fmla="*/ 14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7" h="411">
                  <a:moveTo>
                    <a:pt x="487" y="140"/>
                  </a:moveTo>
                  <a:cubicBezTo>
                    <a:pt x="487" y="346"/>
                    <a:pt x="487" y="346"/>
                    <a:pt x="487" y="346"/>
                  </a:cubicBezTo>
                  <a:cubicBezTo>
                    <a:pt x="487" y="364"/>
                    <a:pt x="480" y="379"/>
                    <a:pt x="468" y="392"/>
                  </a:cubicBezTo>
                  <a:cubicBezTo>
                    <a:pt x="455" y="405"/>
                    <a:pt x="439" y="411"/>
                    <a:pt x="421" y="411"/>
                  </a:cubicBezTo>
                  <a:cubicBezTo>
                    <a:pt x="66" y="411"/>
                    <a:pt x="66" y="411"/>
                    <a:pt x="66" y="411"/>
                  </a:cubicBezTo>
                  <a:cubicBezTo>
                    <a:pt x="48" y="411"/>
                    <a:pt x="33" y="405"/>
                    <a:pt x="20" y="392"/>
                  </a:cubicBezTo>
                  <a:cubicBezTo>
                    <a:pt x="7" y="379"/>
                    <a:pt x="0" y="364"/>
                    <a:pt x="0" y="3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7"/>
                    <a:pt x="7" y="32"/>
                    <a:pt x="20" y="19"/>
                  </a:cubicBezTo>
                  <a:cubicBezTo>
                    <a:pt x="33" y="6"/>
                    <a:pt x="48" y="0"/>
                    <a:pt x="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7" y="0"/>
                    <a:pt x="193" y="6"/>
                    <a:pt x="206" y="19"/>
                  </a:cubicBezTo>
                  <a:cubicBezTo>
                    <a:pt x="218" y="32"/>
                    <a:pt x="225" y="47"/>
                    <a:pt x="225" y="65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421" y="74"/>
                    <a:pt x="421" y="74"/>
                    <a:pt x="421" y="74"/>
                  </a:cubicBezTo>
                  <a:cubicBezTo>
                    <a:pt x="439" y="74"/>
                    <a:pt x="455" y="81"/>
                    <a:pt x="468" y="94"/>
                  </a:cubicBezTo>
                  <a:cubicBezTo>
                    <a:pt x="480" y="107"/>
                    <a:pt x="487" y="122"/>
                    <a:pt x="487" y="140"/>
                  </a:cubicBezTo>
                </a:path>
              </a:pathLst>
            </a:custGeom>
            <a:solidFill>
              <a:srgbClr val="FFCE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šļïdè">
              <a:extLst>
                <a:ext uri="{FF2B5EF4-FFF2-40B4-BE49-F238E27FC236}">
                  <a16:creationId xmlns="" xmlns:a16="http://schemas.microsoft.com/office/drawing/2014/main" id="{AEAA794E-47EB-4AD8-B2FD-518661441603}"/>
                </a:ext>
              </a:extLst>
            </p:cNvPr>
            <p:cNvSpPr/>
            <p:nvPr/>
          </p:nvSpPr>
          <p:spPr bwMode="auto">
            <a:xfrm>
              <a:off x="4506913" y="3283744"/>
              <a:ext cx="603250" cy="2373313"/>
            </a:xfrm>
            <a:custGeom>
              <a:avLst/>
              <a:gdLst>
                <a:gd name="T0" fmla="*/ 9 w 141"/>
                <a:gd name="T1" fmla="*/ 0 h 555"/>
                <a:gd name="T2" fmla="*/ 132 w 141"/>
                <a:gd name="T3" fmla="*/ 0 h 555"/>
                <a:gd name="T4" fmla="*/ 141 w 141"/>
                <a:gd name="T5" fmla="*/ 9 h 555"/>
                <a:gd name="T6" fmla="*/ 141 w 141"/>
                <a:gd name="T7" fmla="*/ 546 h 555"/>
                <a:gd name="T8" fmla="*/ 132 w 141"/>
                <a:gd name="T9" fmla="*/ 555 h 555"/>
                <a:gd name="T10" fmla="*/ 9 w 141"/>
                <a:gd name="T11" fmla="*/ 555 h 555"/>
                <a:gd name="T12" fmla="*/ 0 w 141"/>
                <a:gd name="T13" fmla="*/ 546 h 555"/>
                <a:gd name="T14" fmla="*/ 0 w 141"/>
                <a:gd name="T15" fmla="*/ 9 h 555"/>
                <a:gd name="T16" fmla="*/ 9 w 141"/>
                <a:gd name="T1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555">
                  <a:moveTo>
                    <a:pt x="9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7" y="0"/>
                    <a:pt x="141" y="4"/>
                    <a:pt x="141" y="9"/>
                  </a:cubicBezTo>
                  <a:cubicBezTo>
                    <a:pt x="141" y="546"/>
                    <a:pt x="141" y="546"/>
                    <a:pt x="141" y="546"/>
                  </a:cubicBezTo>
                  <a:cubicBezTo>
                    <a:pt x="141" y="551"/>
                    <a:pt x="137" y="555"/>
                    <a:pt x="132" y="555"/>
                  </a:cubicBezTo>
                  <a:cubicBezTo>
                    <a:pt x="9" y="555"/>
                    <a:pt x="9" y="555"/>
                    <a:pt x="9" y="555"/>
                  </a:cubicBezTo>
                  <a:cubicBezTo>
                    <a:pt x="4" y="555"/>
                    <a:pt x="0" y="551"/>
                    <a:pt x="0" y="54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</a:path>
              </a:pathLst>
            </a:custGeom>
            <a:solidFill>
              <a:srgbClr val="641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îḑé">
              <a:extLst>
                <a:ext uri="{FF2B5EF4-FFF2-40B4-BE49-F238E27FC236}">
                  <a16:creationId xmlns="" xmlns:a16="http://schemas.microsoft.com/office/drawing/2014/main" id="{A392ABF7-7B62-42F3-8208-DFAE794EA754}"/>
                </a:ext>
              </a:extLst>
            </p:cNvPr>
            <p:cNvSpPr/>
            <p:nvPr/>
          </p:nvSpPr>
          <p:spPr bwMode="auto">
            <a:xfrm>
              <a:off x="4656138" y="4887119"/>
              <a:ext cx="295275" cy="295275"/>
            </a:xfrm>
            <a:prstGeom prst="ellipse">
              <a:avLst/>
            </a:prstGeom>
            <a:solidFill>
              <a:srgbClr val="55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ṥḻíḋê">
              <a:extLst>
                <a:ext uri="{FF2B5EF4-FFF2-40B4-BE49-F238E27FC236}">
                  <a16:creationId xmlns="" xmlns:a16="http://schemas.microsoft.com/office/drawing/2014/main" id="{30F0F625-71B7-4D93-9EA9-A1D57A04EA6C}"/>
                </a:ext>
              </a:extLst>
            </p:cNvPr>
            <p:cNvSpPr/>
            <p:nvPr/>
          </p:nvSpPr>
          <p:spPr bwMode="auto">
            <a:xfrm>
              <a:off x="4506913" y="3839369"/>
              <a:ext cx="603250" cy="133350"/>
            </a:xfrm>
            <a:prstGeom prst="rect">
              <a:avLst/>
            </a:prstGeom>
            <a:solidFill>
              <a:srgbClr val="9E6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şḻîḓé">
              <a:extLst>
                <a:ext uri="{FF2B5EF4-FFF2-40B4-BE49-F238E27FC236}">
                  <a16:creationId xmlns="" xmlns:a16="http://schemas.microsoft.com/office/drawing/2014/main" id="{62921A04-5BF8-4D20-A0C4-4B1C5301D2A1}"/>
                </a:ext>
              </a:extLst>
            </p:cNvPr>
            <p:cNvSpPr/>
            <p:nvPr/>
          </p:nvSpPr>
          <p:spPr bwMode="auto">
            <a:xfrm>
              <a:off x="4506913" y="5364956"/>
              <a:ext cx="603250" cy="133350"/>
            </a:xfrm>
            <a:prstGeom prst="rect">
              <a:avLst/>
            </a:prstGeom>
            <a:solidFill>
              <a:srgbClr val="55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ṩḻiḓé">
              <a:extLst>
                <a:ext uri="{FF2B5EF4-FFF2-40B4-BE49-F238E27FC236}">
                  <a16:creationId xmlns="" xmlns:a16="http://schemas.microsoft.com/office/drawing/2014/main" id="{7D987A24-A537-46B8-B71F-7A75D4369EA3}"/>
                </a:ext>
              </a:extLst>
            </p:cNvPr>
            <p:cNvSpPr/>
            <p:nvPr/>
          </p:nvSpPr>
          <p:spPr bwMode="auto">
            <a:xfrm>
              <a:off x="4506913" y="5364956"/>
              <a:ext cx="6032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ṥļïďe">
              <a:extLst>
                <a:ext uri="{FF2B5EF4-FFF2-40B4-BE49-F238E27FC236}">
                  <a16:creationId xmlns="" xmlns:a16="http://schemas.microsoft.com/office/drawing/2014/main" id="{C8CC55A7-7DF2-46F5-A8EE-5E07E67DA3B8}"/>
                </a:ext>
              </a:extLst>
            </p:cNvPr>
            <p:cNvSpPr/>
            <p:nvPr/>
          </p:nvSpPr>
          <p:spPr bwMode="auto">
            <a:xfrm>
              <a:off x="4506913" y="3415506"/>
              <a:ext cx="603250" cy="201613"/>
            </a:xfrm>
            <a:prstGeom prst="rect">
              <a:avLst/>
            </a:prstGeom>
            <a:solidFill>
              <a:srgbClr val="55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ḻiḋê">
              <a:extLst>
                <a:ext uri="{FF2B5EF4-FFF2-40B4-BE49-F238E27FC236}">
                  <a16:creationId xmlns="" xmlns:a16="http://schemas.microsoft.com/office/drawing/2014/main" id="{1BF49ACE-FC5E-43F9-884E-DCE30BAE710E}"/>
                </a:ext>
              </a:extLst>
            </p:cNvPr>
            <p:cNvSpPr/>
            <p:nvPr/>
          </p:nvSpPr>
          <p:spPr bwMode="auto">
            <a:xfrm>
              <a:off x="4062413" y="2937669"/>
              <a:ext cx="444500" cy="2719388"/>
            </a:xfrm>
            <a:custGeom>
              <a:avLst/>
              <a:gdLst>
                <a:gd name="T0" fmla="*/ 94 w 104"/>
                <a:gd name="T1" fmla="*/ 636 h 636"/>
                <a:gd name="T2" fmla="*/ 9 w 104"/>
                <a:gd name="T3" fmla="*/ 636 h 636"/>
                <a:gd name="T4" fmla="*/ 0 w 104"/>
                <a:gd name="T5" fmla="*/ 627 h 636"/>
                <a:gd name="T6" fmla="*/ 0 w 104"/>
                <a:gd name="T7" fmla="*/ 9 h 636"/>
                <a:gd name="T8" fmla="*/ 9 w 104"/>
                <a:gd name="T9" fmla="*/ 0 h 636"/>
                <a:gd name="T10" fmla="*/ 94 w 104"/>
                <a:gd name="T11" fmla="*/ 0 h 636"/>
                <a:gd name="T12" fmla="*/ 104 w 104"/>
                <a:gd name="T13" fmla="*/ 9 h 636"/>
                <a:gd name="T14" fmla="*/ 104 w 104"/>
                <a:gd name="T15" fmla="*/ 627 h 636"/>
                <a:gd name="T16" fmla="*/ 94 w 104"/>
                <a:gd name="T1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636">
                  <a:moveTo>
                    <a:pt x="94" y="636"/>
                  </a:moveTo>
                  <a:cubicBezTo>
                    <a:pt x="9" y="636"/>
                    <a:pt x="9" y="636"/>
                    <a:pt x="9" y="636"/>
                  </a:cubicBezTo>
                  <a:cubicBezTo>
                    <a:pt x="4" y="636"/>
                    <a:pt x="0" y="632"/>
                    <a:pt x="0" y="6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0" y="0"/>
                    <a:pt x="104" y="4"/>
                    <a:pt x="104" y="9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32"/>
                    <a:pt x="100" y="636"/>
                    <a:pt x="94" y="636"/>
                  </a:cubicBezTo>
                </a:path>
              </a:pathLst>
            </a:custGeom>
            <a:solidFill>
              <a:srgbClr val="3E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ḷiḋé">
              <a:extLst>
                <a:ext uri="{FF2B5EF4-FFF2-40B4-BE49-F238E27FC236}">
                  <a16:creationId xmlns="" xmlns:a16="http://schemas.microsoft.com/office/drawing/2014/main" id="{BEB65C00-2366-4248-80FB-0AAB590815FF}"/>
                </a:ext>
              </a:extLst>
            </p:cNvPr>
            <p:cNvSpPr/>
            <p:nvPr/>
          </p:nvSpPr>
          <p:spPr bwMode="auto">
            <a:xfrm>
              <a:off x="4062413" y="3082131"/>
              <a:ext cx="444500" cy="138113"/>
            </a:xfrm>
            <a:prstGeom prst="rect">
              <a:avLst/>
            </a:prstGeom>
            <a:solidFill>
              <a:srgbClr val="3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šḷïḓe">
              <a:extLst>
                <a:ext uri="{FF2B5EF4-FFF2-40B4-BE49-F238E27FC236}">
                  <a16:creationId xmlns="" xmlns:a16="http://schemas.microsoft.com/office/drawing/2014/main" id="{89CA57EA-7DD1-4951-AEE4-35961B5BCE38}"/>
                </a:ext>
              </a:extLst>
            </p:cNvPr>
            <p:cNvSpPr/>
            <p:nvPr/>
          </p:nvSpPr>
          <p:spPr bwMode="auto">
            <a:xfrm>
              <a:off x="4062413" y="5339556"/>
              <a:ext cx="444500" cy="133350"/>
            </a:xfrm>
            <a:prstGeom prst="rect">
              <a:avLst/>
            </a:prstGeom>
            <a:solidFill>
              <a:srgbClr val="3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1ïḋé">
              <a:extLst>
                <a:ext uri="{FF2B5EF4-FFF2-40B4-BE49-F238E27FC236}">
                  <a16:creationId xmlns="" xmlns:a16="http://schemas.microsoft.com/office/drawing/2014/main" id="{900D6E42-83B5-44BB-9A3F-7D1CFC5B3746}"/>
                </a:ext>
              </a:extLst>
            </p:cNvPr>
            <p:cNvSpPr/>
            <p:nvPr/>
          </p:nvSpPr>
          <p:spPr bwMode="auto">
            <a:xfrm>
              <a:off x="4062413" y="5339556"/>
              <a:ext cx="44450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Sľîďê">
              <a:extLst>
                <a:ext uri="{FF2B5EF4-FFF2-40B4-BE49-F238E27FC236}">
                  <a16:creationId xmlns="" xmlns:a16="http://schemas.microsoft.com/office/drawing/2014/main" id="{7A4829F5-E518-4998-B656-605941638766}"/>
                </a:ext>
              </a:extLst>
            </p:cNvPr>
            <p:cNvSpPr/>
            <p:nvPr/>
          </p:nvSpPr>
          <p:spPr bwMode="auto">
            <a:xfrm>
              <a:off x="4062413" y="3844131"/>
              <a:ext cx="444500" cy="995363"/>
            </a:xfrm>
            <a:prstGeom prst="rect">
              <a:avLst/>
            </a:prstGeom>
            <a:solidFill>
              <a:srgbClr val="3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ṣļïde">
              <a:extLst>
                <a:ext uri="{FF2B5EF4-FFF2-40B4-BE49-F238E27FC236}">
                  <a16:creationId xmlns="" xmlns:a16="http://schemas.microsoft.com/office/drawing/2014/main" id="{D58F7F82-A613-47E8-9B8F-76EF59A2B5C1}"/>
                </a:ext>
              </a:extLst>
            </p:cNvPr>
            <p:cNvSpPr/>
            <p:nvPr/>
          </p:nvSpPr>
          <p:spPr bwMode="auto">
            <a:xfrm>
              <a:off x="4062413" y="3844131"/>
              <a:ext cx="444500" cy="99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ṩḷïḋé">
              <a:extLst>
                <a:ext uri="{FF2B5EF4-FFF2-40B4-BE49-F238E27FC236}">
                  <a16:creationId xmlns="" xmlns:a16="http://schemas.microsoft.com/office/drawing/2014/main" id="{0C467CA3-88BF-412D-A416-6CD8557531BA}"/>
                </a:ext>
              </a:extLst>
            </p:cNvPr>
            <p:cNvSpPr/>
            <p:nvPr/>
          </p:nvSpPr>
          <p:spPr bwMode="auto">
            <a:xfrm>
              <a:off x="4246563" y="4968081"/>
              <a:ext cx="93663" cy="295275"/>
            </a:xfrm>
            <a:prstGeom prst="rect">
              <a:avLst/>
            </a:prstGeom>
            <a:solidFill>
              <a:srgbClr val="9E6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ṥlídê">
              <a:extLst>
                <a:ext uri="{FF2B5EF4-FFF2-40B4-BE49-F238E27FC236}">
                  <a16:creationId xmlns="" xmlns:a16="http://schemas.microsoft.com/office/drawing/2014/main" id="{26083BDD-6F4C-49A7-A60A-978D29F0C887}"/>
                </a:ext>
              </a:extLst>
            </p:cNvPr>
            <p:cNvSpPr/>
            <p:nvPr/>
          </p:nvSpPr>
          <p:spPr bwMode="auto">
            <a:xfrm>
              <a:off x="7372350" y="2864644"/>
              <a:ext cx="625475" cy="2808288"/>
            </a:xfrm>
            <a:custGeom>
              <a:avLst/>
              <a:gdLst>
                <a:gd name="T0" fmla="*/ 137 w 146"/>
                <a:gd name="T1" fmla="*/ 657 h 657"/>
                <a:gd name="T2" fmla="*/ 10 w 146"/>
                <a:gd name="T3" fmla="*/ 657 h 657"/>
                <a:gd name="T4" fmla="*/ 0 w 146"/>
                <a:gd name="T5" fmla="*/ 647 h 657"/>
                <a:gd name="T6" fmla="*/ 0 w 146"/>
                <a:gd name="T7" fmla="*/ 10 h 657"/>
                <a:gd name="T8" fmla="*/ 10 w 146"/>
                <a:gd name="T9" fmla="*/ 0 h 657"/>
                <a:gd name="T10" fmla="*/ 137 w 146"/>
                <a:gd name="T11" fmla="*/ 0 h 657"/>
                <a:gd name="T12" fmla="*/ 146 w 146"/>
                <a:gd name="T13" fmla="*/ 10 h 657"/>
                <a:gd name="T14" fmla="*/ 146 w 146"/>
                <a:gd name="T15" fmla="*/ 647 h 657"/>
                <a:gd name="T16" fmla="*/ 137 w 146"/>
                <a:gd name="T17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657">
                  <a:moveTo>
                    <a:pt x="137" y="657"/>
                  </a:moveTo>
                  <a:cubicBezTo>
                    <a:pt x="10" y="657"/>
                    <a:pt x="10" y="657"/>
                    <a:pt x="10" y="657"/>
                  </a:cubicBezTo>
                  <a:cubicBezTo>
                    <a:pt x="4" y="657"/>
                    <a:pt x="0" y="652"/>
                    <a:pt x="0" y="6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2" y="0"/>
                    <a:pt x="146" y="5"/>
                    <a:pt x="146" y="10"/>
                  </a:cubicBezTo>
                  <a:cubicBezTo>
                    <a:pt x="146" y="647"/>
                    <a:pt x="146" y="647"/>
                    <a:pt x="146" y="647"/>
                  </a:cubicBezTo>
                  <a:cubicBezTo>
                    <a:pt x="146" y="652"/>
                    <a:pt x="142" y="657"/>
                    <a:pt x="137" y="657"/>
                  </a:cubicBezTo>
                </a:path>
              </a:pathLst>
            </a:custGeom>
            <a:solidFill>
              <a:srgbClr val="80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ŝḷíḓê">
              <a:extLst>
                <a:ext uri="{FF2B5EF4-FFF2-40B4-BE49-F238E27FC236}">
                  <a16:creationId xmlns="" xmlns:a16="http://schemas.microsoft.com/office/drawing/2014/main" id="{92EAB4FF-42DD-4B0E-800B-F1A8BA313C77}"/>
                </a:ext>
              </a:extLst>
            </p:cNvPr>
            <p:cNvSpPr/>
            <p:nvPr/>
          </p:nvSpPr>
          <p:spPr bwMode="auto">
            <a:xfrm>
              <a:off x="7539038" y="3359944"/>
              <a:ext cx="304800" cy="300038"/>
            </a:xfrm>
            <a:prstGeom prst="ellipse">
              <a:avLst/>
            </a:prstGeom>
            <a:solidFill>
              <a:srgbClr val="9E6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ṩḻíḑe">
              <a:extLst>
                <a:ext uri="{FF2B5EF4-FFF2-40B4-BE49-F238E27FC236}">
                  <a16:creationId xmlns="" xmlns:a16="http://schemas.microsoft.com/office/drawing/2014/main" id="{F8D2C7C4-9C19-4183-B2D7-52452B83F7AD}"/>
                </a:ext>
              </a:extLst>
            </p:cNvPr>
            <p:cNvSpPr/>
            <p:nvPr/>
          </p:nvSpPr>
          <p:spPr bwMode="auto">
            <a:xfrm>
              <a:off x="7372350" y="4275931"/>
              <a:ext cx="625475" cy="141288"/>
            </a:xfrm>
            <a:prstGeom prst="rect">
              <a:avLst/>
            </a:prstGeom>
            <a:solidFill>
              <a:srgbClr val="631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ṧlîḋé">
              <a:extLst>
                <a:ext uri="{FF2B5EF4-FFF2-40B4-BE49-F238E27FC236}">
                  <a16:creationId xmlns="" xmlns:a16="http://schemas.microsoft.com/office/drawing/2014/main" id="{C0657BBB-5AFA-417F-8B99-3B7F5DF65652}"/>
                </a:ext>
              </a:extLst>
            </p:cNvPr>
            <p:cNvSpPr/>
            <p:nvPr/>
          </p:nvSpPr>
          <p:spPr bwMode="auto">
            <a:xfrm>
              <a:off x="7372350" y="3031331"/>
              <a:ext cx="625475" cy="136525"/>
            </a:xfrm>
            <a:prstGeom prst="rect">
              <a:avLst/>
            </a:prstGeom>
            <a:solidFill>
              <a:srgbClr val="631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ḷîďè">
              <a:extLst>
                <a:ext uri="{FF2B5EF4-FFF2-40B4-BE49-F238E27FC236}">
                  <a16:creationId xmlns="" xmlns:a16="http://schemas.microsoft.com/office/drawing/2014/main" id="{DF91F4CB-B140-4FC5-857E-1B9E7E52AEB3}"/>
                </a:ext>
              </a:extLst>
            </p:cNvPr>
            <p:cNvSpPr/>
            <p:nvPr/>
          </p:nvSpPr>
          <p:spPr bwMode="auto">
            <a:xfrm>
              <a:off x="7372350" y="4510881"/>
              <a:ext cx="625475" cy="623888"/>
            </a:xfrm>
            <a:prstGeom prst="rect">
              <a:avLst/>
            </a:prstGeom>
            <a:solidFill>
              <a:srgbClr val="631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ḷíďé">
              <a:extLst>
                <a:ext uri="{FF2B5EF4-FFF2-40B4-BE49-F238E27FC236}">
                  <a16:creationId xmlns="" xmlns:a16="http://schemas.microsoft.com/office/drawing/2014/main" id="{416A2BED-A7D8-41CD-AF2F-FA114BDC47D1}"/>
                </a:ext>
              </a:extLst>
            </p:cNvPr>
            <p:cNvSpPr/>
            <p:nvPr/>
          </p:nvSpPr>
          <p:spPr bwMode="auto">
            <a:xfrm>
              <a:off x="7997825" y="2483644"/>
              <a:ext cx="623888" cy="3189288"/>
            </a:xfrm>
            <a:custGeom>
              <a:avLst/>
              <a:gdLst>
                <a:gd name="T0" fmla="*/ 137 w 146"/>
                <a:gd name="T1" fmla="*/ 746 h 746"/>
                <a:gd name="T2" fmla="*/ 10 w 146"/>
                <a:gd name="T3" fmla="*/ 746 h 746"/>
                <a:gd name="T4" fmla="*/ 0 w 146"/>
                <a:gd name="T5" fmla="*/ 736 h 746"/>
                <a:gd name="T6" fmla="*/ 0 w 146"/>
                <a:gd name="T7" fmla="*/ 10 h 746"/>
                <a:gd name="T8" fmla="*/ 10 w 146"/>
                <a:gd name="T9" fmla="*/ 0 h 746"/>
                <a:gd name="T10" fmla="*/ 137 w 146"/>
                <a:gd name="T11" fmla="*/ 0 h 746"/>
                <a:gd name="T12" fmla="*/ 146 w 146"/>
                <a:gd name="T13" fmla="*/ 10 h 746"/>
                <a:gd name="T14" fmla="*/ 146 w 146"/>
                <a:gd name="T15" fmla="*/ 736 h 746"/>
                <a:gd name="T16" fmla="*/ 137 w 146"/>
                <a:gd name="T17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746">
                  <a:moveTo>
                    <a:pt x="137" y="746"/>
                  </a:moveTo>
                  <a:cubicBezTo>
                    <a:pt x="10" y="746"/>
                    <a:pt x="10" y="746"/>
                    <a:pt x="10" y="746"/>
                  </a:cubicBezTo>
                  <a:cubicBezTo>
                    <a:pt x="5" y="746"/>
                    <a:pt x="0" y="741"/>
                    <a:pt x="0" y="7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2" y="0"/>
                    <a:pt x="146" y="5"/>
                    <a:pt x="146" y="10"/>
                  </a:cubicBezTo>
                  <a:cubicBezTo>
                    <a:pt x="146" y="736"/>
                    <a:pt x="146" y="736"/>
                    <a:pt x="146" y="736"/>
                  </a:cubicBezTo>
                  <a:cubicBezTo>
                    <a:pt x="146" y="741"/>
                    <a:pt x="142" y="746"/>
                    <a:pt x="137" y="746"/>
                  </a:cubicBezTo>
                  <a:close/>
                </a:path>
              </a:pathLst>
            </a:custGeom>
            <a:solidFill>
              <a:srgbClr val="580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sḻîḓe">
              <a:extLst>
                <a:ext uri="{FF2B5EF4-FFF2-40B4-BE49-F238E27FC236}">
                  <a16:creationId xmlns="" xmlns:a16="http://schemas.microsoft.com/office/drawing/2014/main" id="{867F543D-5EAC-48C2-A375-549D5193AE2E}"/>
                </a:ext>
              </a:extLst>
            </p:cNvPr>
            <p:cNvSpPr/>
            <p:nvPr/>
          </p:nvSpPr>
          <p:spPr bwMode="auto">
            <a:xfrm>
              <a:off x="7997825" y="2912269"/>
              <a:ext cx="623888" cy="136525"/>
            </a:xfrm>
            <a:prstGeom prst="rect">
              <a:avLst/>
            </a:prstGeom>
            <a:solidFill>
              <a:srgbClr val="9E6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ṥḻïḓé">
              <a:extLst>
                <a:ext uri="{FF2B5EF4-FFF2-40B4-BE49-F238E27FC236}">
                  <a16:creationId xmlns="" xmlns:a16="http://schemas.microsoft.com/office/drawing/2014/main" id="{39D37BCB-90D3-4BAC-9608-584FE8B48F94}"/>
                </a:ext>
              </a:extLst>
            </p:cNvPr>
            <p:cNvSpPr/>
            <p:nvPr/>
          </p:nvSpPr>
          <p:spPr bwMode="auto">
            <a:xfrm>
              <a:off x="7997825" y="5066506"/>
              <a:ext cx="623888" cy="346075"/>
            </a:xfrm>
            <a:prstGeom prst="rect">
              <a:avLst/>
            </a:prstGeom>
            <a:solidFill>
              <a:srgbClr val="9E6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ṣḻîḍè">
              <a:extLst>
                <a:ext uri="{FF2B5EF4-FFF2-40B4-BE49-F238E27FC236}">
                  <a16:creationId xmlns="" xmlns:a16="http://schemas.microsoft.com/office/drawing/2014/main" id="{4AB3A2FF-62F4-4134-BB51-0E1C85433049}"/>
                </a:ext>
              </a:extLst>
            </p:cNvPr>
            <p:cNvSpPr/>
            <p:nvPr/>
          </p:nvSpPr>
          <p:spPr bwMode="auto">
            <a:xfrm>
              <a:off x="8194675" y="3223419"/>
              <a:ext cx="225425" cy="1577975"/>
            </a:xfrm>
            <a:prstGeom prst="rect">
              <a:avLst/>
            </a:prstGeom>
            <a:solidFill>
              <a:srgbClr val="9E6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ľîḋe">
              <a:extLst>
                <a:ext uri="{FF2B5EF4-FFF2-40B4-BE49-F238E27FC236}">
                  <a16:creationId xmlns="" xmlns:a16="http://schemas.microsoft.com/office/drawing/2014/main" id="{33C0AA74-4FCA-4441-8A22-72722F6A87F5}"/>
                </a:ext>
              </a:extLst>
            </p:cNvPr>
            <p:cNvSpPr/>
            <p:nvPr/>
          </p:nvSpPr>
          <p:spPr bwMode="auto">
            <a:xfrm>
              <a:off x="3540125" y="1369219"/>
              <a:ext cx="1603375" cy="568325"/>
            </a:xfrm>
            <a:custGeom>
              <a:avLst/>
              <a:gdLst>
                <a:gd name="T0" fmla="*/ 295 w 375"/>
                <a:gd name="T1" fmla="*/ 61 h 133"/>
                <a:gd name="T2" fmla="*/ 260 w 375"/>
                <a:gd name="T3" fmla="*/ 40 h 133"/>
                <a:gd name="T4" fmla="*/ 225 w 375"/>
                <a:gd name="T5" fmla="*/ 14 h 133"/>
                <a:gd name="T6" fmla="*/ 211 w 375"/>
                <a:gd name="T7" fmla="*/ 38 h 133"/>
                <a:gd name="T8" fmla="*/ 191 w 375"/>
                <a:gd name="T9" fmla="*/ 4 h 133"/>
                <a:gd name="T10" fmla="*/ 162 w 375"/>
                <a:gd name="T11" fmla="*/ 21 h 133"/>
                <a:gd name="T12" fmla="*/ 160 w 375"/>
                <a:gd name="T13" fmla="*/ 39 h 133"/>
                <a:gd name="T14" fmla="*/ 84 w 375"/>
                <a:gd name="T15" fmla="*/ 9 h 133"/>
                <a:gd name="T16" fmla="*/ 4 w 375"/>
                <a:gd name="T17" fmla="*/ 40 h 133"/>
                <a:gd name="T18" fmla="*/ 36 w 375"/>
                <a:gd name="T19" fmla="*/ 77 h 133"/>
                <a:gd name="T20" fmla="*/ 128 w 375"/>
                <a:gd name="T21" fmla="*/ 60 h 133"/>
                <a:gd name="T22" fmla="*/ 308 w 375"/>
                <a:gd name="T23" fmla="*/ 103 h 133"/>
                <a:gd name="T24" fmla="*/ 295 w 375"/>
                <a:gd name="T25" fmla="*/ 6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5" h="133">
                  <a:moveTo>
                    <a:pt x="295" y="61"/>
                  </a:moveTo>
                  <a:cubicBezTo>
                    <a:pt x="294" y="61"/>
                    <a:pt x="274" y="61"/>
                    <a:pt x="260" y="40"/>
                  </a:cubicBezTo>
                  <a:cubicBezTo>
                    <a:pt x="247" y="19"/>
                    <a:pt x="239" y="9"/>
                    <a:pt x="225" y="14"/>
                  </a:cubicBezTo>
                  <a:cubicBezTo>
                    <a:pt x="211" y="19"/>
                    <a:pt x="211" y="38"/>
                    <a:pt x="211" y="38"/>
                  </a:cubicBezTo>
                  <a:cubicBezTo>
                    <a:pt x="211" y="38"/>
                    <a:pt x="208" y="8"/>
                    <a:pt x="191" y="4"/>
                  </a:cubicBezTo>
                  <a:cubicBezTo>
                    <a:pt x="173" y="0"/>
                    <a:pt x="162" y="13"/>
                    <a:pt x="162" y="21"/>
                  </a:cubicBezTo>
                  <a:cubicBezTo>
                    <a:pt x="161" y="30"/>
                    <a:pt x="160" y="39"/>
                    <a:pt x="160" y="39"/>
                  </a:cubicBezTo>
                  <a:cubicBezTo>
                    <a:pt x="160" y="39"/>
                    <a:pt x="133" y="18"/>
                    <a:pt x="84" y="9"/>
                  </a:cubicBezTo>
                  <a:cubicBezTo>
                    <a:pt x="34" y="0"/>
                    <a:pt x="7" y="21"/>
                    <a:pt x="4" y="40"/>
                  </a:cubicBezTo>
                  <a:cubicBezTo>
                    <a:pt x="0" y="60"/>
                    <a:pt x="14" y="81"/>
                    <a:pt x="36" y="77"/>
                  </a:cubicBezTo>
                  <a:cubicBezTo>
                    <a:pt x="58" y="74"/>
                    <a:pt x="93" y="44"/>
                    <a:pt x="128" y="60"/>
                  </a:cubicBezTo>
                  <a:cubicBezTo>
                    <a:pt x="163" y="77"/>
                    <a:pt x="241" y="133"/>
                    <a:pt x="308" y="103"/>
                  </a:cubicBezTo>
                  <a:cubicBezTo>
                    <a:pt x="375" y="72"/>
                    <a:pt x="310" y="59"/>
                    <a:pt x="295" y="61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ídé">
              <a:extLst>
                <a:ext uri="{FF2B5EF4-FFF2-40B4-BE49-F238E27FC236}">
                  <a16:creationId xmlns="" xmlns:a16="http://schemas.microsoft.com/office/drawing/2014/main" id="{F396DCB2-DC90-44EC-862A-5DC9790984BF}"/>
                </a:ext>
              </a:extLst>
            </p:cNvPr>
            <p:cNvSpPr/>
            <p:nvPr/>
          </p:nvSpPr>
          <p:spPr bwMode="auto">
            <a:xfrm>
              <a:off x="4857750" y="18089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ṣļíďè">
              <a:extLst>
                <a:ext uri="{FF2B5EF4-FFF2-40B4-BE49-F238E27FC236}">
                  <a16:creationId xmlns="" xmlns:a16="http://schemas.microsoft.com/office/drawing/2014/main" id="{8CF2720D-29DA-43AA-8B3B-9087DB224400}"/>
                </a:ext>
              </a:extLst>
            </p:cNvPr>
            <p:cNvSpPr/>
            <p:nvPr/>
          </p:nvSpPr>
          <p:spPr bwMode="auto">
            <a:xfrm>
              <a:off x="4721225" y="1654969"/>
              <a:ext cx="149225" cy="187325"/>
            </a:xfrm>
            <a:custGeom>
              <a:avLst/>
              <a:gdLst>
                <a:gd name="T0" fmla="*/ 9 w 35"/>
                <a:gd name="T1" fmla="*/ 0 h 44"/>
                <a:gd name="T2" fmla="*/ 0 w 35"/>
                <a:gd name="T3" fmla="*/ 44 h 44"/>
                <a:gd name="T4" fmla="*/ 32 w 35"/>
                <a:gd name="T5" fmla="*/ 36 h 44"/>
                <a:gd name="T6" fmla="*/ 32 w 35"/>
                <a:gd name="T7" fmla="*/ 36 h 44"/>
                <a:gd name="T8" fmla="*/ 32 w 35"/>
                <a:gd name="T9" fmla="*/ 36 h 44"/>
                <a:gd name="T10" fmla="*/ 35 w 35"/>
                <a:gd name="T11" fmla="*/ 34 h 44"/>
                <a:gd name="T12" fmla="*/ 9 w 35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4">
                  <a:moveTo>
                    <a:pt x="9" y="0"/>
                  </a:moveTo>
                  <a:cubicBezTo>
                    <a:pt x="11" y="15"/>
                    <a:pt x="8" y="31"/>
                    <a:pt x="0" y="44"/>
                  </a:cubicBezTo>
                  <a:cubicBezTo>
                    <a:pt x="11" y="43"/>
                    <a:pt x="22" y="41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35"/>
                    <a:pt x="34" y="35"/>
                    <a:pt x="35" y="34"/>
                  </a:cubicBezTo>
                  <a:cubicBezTo>
                    <a:pt x="30" y="24"/>
                    <a:pt x="19" y="11"/>
                    <a:pt x="9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şḻïḍé">
              <a:extLst>
                <a:ext uri="{FF2B5EF4-FFF2-40B4-BE49-F238E27FC236}">
                  <a16:creationId xmlns="" xmlns:a16="http://schemas.microsoft.com/office/drawing/2014/main" id="{079F0F00-AAB3-433F-9D76-1380369A53B8}"/>
                </a:ext>
              </a:extLst>
            </p:cNvPr>
            <p:cNvSpPr/>
            <p:nvPr/>
          </p:nvSpPr>
          <p:spPr bwMode="auto">
            <a:xfrm>
              <a:off x="5461000" y="4788694"/>
              <a:ext cx="2052638" cy="333375"/>
            </a:xfrm>
            <a:custGeom>
              <a:avLst/>
              <a:gdLst>
                <a:gd name="T0" fmla="*/ 87 w 480"/>
                <a:gd name="T1" fmla="*/ 61 h 78"/>
                <a:gd name="T2" fmla="*/ 235 w 480"/>
                <a:gd name="T3" fmla="*/ 78 h 78"/>
                <a:gd name="T4" fmla="*/ 385 w 480"/>
                <a:gd name="T5" fmla="*/ 55 h 78"/>
                <a:gd name="T6" fmla="*/ 437 w 480"/>
                <a:gd name="T7" fmla="*/ 0 h 78"/>
                <a:gd name="T8" fmla="*/ 33 w 480"/>
                <a:gd name="T9" fmla="*/ 0 h 78"/>
                <a:gd name="T10" fmla="*/ 87 w 480"/>
                <a:gd name="T11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78">
                  <a:moveTo>
                    <a:pt x="87" y="61"/>
                  </a:moveTo>
                  <a:cubicBezTo>
                    <a:pt x="87" y="61"/>
                    <a:pt x="143" y="78"/>
                    <a:pt x="235" y="78"/>
                  </a:cubicBezTo>
                  <a:cubicBezTo>
                    <a:pt x="328" y="78"/>
                    <a:pt x="385" y="55"/>
                    <a:pt x="385" y="55"/>
                  </a:cubicBezTo>
                  <a:cubicBezTo>
                    <a:pt x="385" y="55"/>
                    <a:pt x="395" y="0"/>
                    <a:pt x="437" y="0"/>
                  </a:cubicBezTo>
                  <a:cubicBezTo>
                    <a:pt x="480" y="0"/>
                    <a:pt x="0" y="0"/>
                    <a:pt x="33" y="0"/>
                  </a:cubicBezTo>
                  <a:cubicBezTo>
                    <a:pt x="67" y="0"/>
                    <a:pt x="87" y="61"/>
                    <a:pt x="87" y="61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$ľiḑè">
              <a:extLst>
                <a:ext uri="{FF2B5EF4-FFF2-40B4-BE49-F238E27FC236}">
                  <a16:creationId xmlns="" xmlns:a16="http://schemas.microsoft.com/office/drawing/2014/main" id="{28E90884-71BE-49AD-AA1B-005325017E61}"/>
                </a:ext>
              </a:extLst>
            </p:cNvPr>
            <p:cNvSpPr/>
            <p:nvPr/>
          </p:nvSpPr>
          <p:spPr bwMode="auto">
            <a:xfrm>
              <a:off x="5738813" y="4869656"/>
              <a:ext cx="1433513" cy="201613"/>
            </a:xfrm>
            <a:custGeom>
              <a:avLst/>
              <a:gdLst>
                <a:gd name="T0" fmla="*/ 0 w 335"/>
                <a:gd name="T1" fmla="*/ 0 h 47"/>
                <a:gd name="T2" fmla="*/ 19 w 335"/>
                <a:gd name="T3" fmla="*/ 34 h 47"/>
                <a:gd name="T4" fmla="*/ 119 w 335"/>
                <a:gd name="T5" fmla="*/ 47 h 47"/>
                <a:gd name="T6" fmla="*/ 328 w 335"/>
                <a:gd name="T7" fmla="*/ 13 h 47"/>
                <a:gd name="T8" fmla="*/ 335 w 335"/>
                <a:gd name="T9" fmla="*/ 1 h 47"/>
                <a:gd name="T10" fmla="*/ 169 w 335"/>
                <a:gd name="T11" fmla="*/ 17 h 47"/>
                <a:gd name="T12" fmla="*/ 0 w 3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" h="47">
                  <a:moveTo>
                    <a:pt x="0" y="0"/>
                  </a:moveTo>
                  <a:cubicBezTo>
                    <a:pt x="9" y="11"/>
                    <a:pt x="16" y="25"/>
                    <a:pt x="19" y="34"/>
                  </a:cubicBezTo>
                  <a:cubicBezTo>
                    <a:pt x="52" y="43"/>
                    <a:pt x="85" y="47"/>
                    <a:pt x="119" y="47"/>
                  </a:cubicBezTo>
                  <a:cubicBezTo>
                    <a:pt x="189" y="47"/>
                    <a:pt x="261" y="31"/>
                    <a:pt x="328" y="13"/>
                  </a:cubicBezTo>
                  <a:cubicBezTo>
                    <a:pt x="330" y="9"/>
                    <a:pt x="332" y="5"/>
                    <a:pt x="335" y="1"/>
                  </a:cubicBezTo>
                  <a:cubicBezTo>
                    <a:pt x="295" y="10"/>
                    <a:pt x="236" y="17"/>
                    <a:pt x="169" y="17"/>
                  </a:cubicBezTo>
                  <a:cubicBezTo>
                    <a:pt x="101" y="17"/>
                    <a:pt x="40" y="10"/>
                    <a:pt x="0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ŝḷíďé">
              <a:extLst>
                <a:ext uri="{FF2B5EF4-FFF2-40B4-BE49-F238E27FC236}">
                  <a16:creationId xmlns="" xmlns:a16="http://schemas.microsoft.com/office/drawing/2014/main" id="{B3D89A47-47D7-4D46-8DC8-52D2FF4BC33E}"/>
                </a:ext>
              </a:extLst>
            </p:cNvPr>
            <p:cNvSpPr/>
            <p:nvPr/>
          </p:nvSpPr>
          <p:spPr bwMode="auto">
            <a:xfrm>
              <a:off x="5105400" y="1564481"/>
              <a:ext cx="1506538" cy="723900"/>
            </a:xfrm>
            <a:custGeom>
              <a:avLst/>
              <a:gdLst>
                <a:gd name="T0" fmla="*/ 77 w 352"/>
                <a:gd name="T1" fmla="*/ 25 h 169"/>
                <a:gd name="T2" fmla="*/ 117 w 352"/>
                <a:gd name="T3" fmla="*/ 22 h 169"/>
                <a:gd name="T4" fmla="*/ 161 w 352"/>
                <a:gd name="T5" fmla="*/ 15 h 169"/>
                <a:gd name="T6" fmla="*/ 163 w 352"/>
                <a:gd name="T7" fmla="*/ 42 h 169"/>
                <a:gd name="T8" fmla="*/ 196 w 352"/>
                <a:gd name="T9" fmla="*/ 21 h 169"/>
                <a:gd name="T10" fmla="*/ 214 w 352"/>
                <a:gd name="T11" fmla="*/ 50 h 169"/>
                <a:gd name="T12" fmla="*/ 207 w 352"/>
                <a:gd name="T13" fmla="*/ 66 h 169"/>
                <a:gd name="T14" fmla="*/ 289 w 352"/>
                <a:gd name="T15" fmla="*/ 74 h 169"/>
                <a:gd name="T16" fmla="*/ 347 w 352"/>
                <a:gd name="T17" fmla="*/ 137 h 169"/>
                <a:gd name="T18" fmla="*/ 301 w 352"/>
                <a:gd name="T19" fmla="*/ 156 h 169"/>
                <a:gd name="T20" fmla="*/ 227 w 352"/>
                <a:gd name="T21" fmla="*/ 100 h 169"/>
                <a:gd name="T22" fmla="*/ 200 w 352"/>
                <a:gd name="T23" fmla="*/ 100 h 169"/>
                <a:gd name="T24" fmla="*/ 46 w 352"/>
                <a:gd name="T25" fmla="*/ 57 h 169"/>
                <a:gd name="T26" fmla="*/ 77 w 352"/>
                <a:gd name="T27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2" h="169">
                  <a:moveTo>
                    <a:pt x="77" y="25"/>
                  </a:moveTo>
                  <a:cubicBezTo>
                    <a:pt x="78" y="26"/>
                    <a:pt x="96" y="35"/>
                    <a:pt x="117" y="22"/>
                  </a:cubicBezTo>
                  <a:cubicBezTo>
                    <a:pt x="139" y="10"/>
                    <a:pt x="150" y="4"/>
                    <a:pt x="161" y="15"/>
                  </a:cubicBezTo>
                  <a:cubicBezTo>
                    <a:pt x="171" y="25"/>
                    <a:pt x="163" y="42"/>
                    <a:pt x="163" y="42"/>
                  </a:cubicBezTo>
                  <a:cubicBezTo>
                    <a:pt x="163" y="42"/>
                    <a:pt x="178" y="17"/>
                    <a:pt x="196" y="21"/>
                  </a:cubicBezTo>
                  <a:cubicBezTo>
                    <a:pt x="213" y="26"/>
                    <a:pt x="217" y="42"/>
                    <a:pt x="214" y="50"/>
                  </a:cubicBezTo>
                  <a:cubicBezTo>
                    <a:pt x="211" y="58"/>
                    <a:pt x="207" y="66"/>
                    <a:pt x="207" y="66"/>
                  </a:cubicBezTo>
                  <a:cubicBezTo>
                    <a:pt x="207" y="66"/>
                    <a:pt x="241" y="60"/>
                    <a:pt x="289" y="74"/>
                  </a:cubicBezTo>
                  <a:cubicBezTo>
                    <a:pt x="338" y="88"/>
                    <a:pt x="352" y="118"/>
                    <a:pt x="347" y="137"/>
                  </a:cubicBezTo>
                  <a:cubicBezTo>
                    <a:pt x="341" y="156"/>
                    <a:pt x="320" y="169"/>
                    <a:pt x="301" y="156"/>
                  </a:cubicBezTo>
                  <a:cubicBezTo>
                    <a:pt x="283" y="143"/>
                    <a:pt x="266" y="101"/>
                    <a:pt x="227" y="100"/>
                  </a:cubicBezTo>
                  <a:cubicBezTo>
                    <a:pt x="220" y="100"/>
                    <a:pt x="211" y="100"/>
                    <a:pt x="200" y="100"/>
                  </a:cubicBezTo>
                  <a:cubicBezTo>
                    <a:pt x="154" y="102"/>
                    <a:pt x="84" y="104"/>
                    <a:pt x="46" y="57"/>
                  </a:cubicBezTo>
                  <a:cubicBezTo>
                    <a:pt x="0" y="0"/>
                    <a:pt x="64" y="18"/>
                    <a:pt x="77" y="25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şḻïḑé">
              <a:extLst>
                <a:ext uri="{FF2B5EF4-FFF2-40B4-BE49-F238E27FC236}">
                  <a16:creationId xmlns="" xmlns:a16="http://schemas.microsoft.com/office/drawing/2014/main" id="{DA903383-ED79-43AE-BE60-12F6AB4AC40F}"/>
                </a:ext>
              </a:extLst>
            </p:cNvPr>
            <p:cNvSpPr/>
            <p:nvPr/>
          </p:nvSpPr>
          <p:spPr bwMode="auto">
            <a:xfrm>
              <a:off x="5464175" y="1685131"/>
              <a:ext cx="17463" cy="4763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ED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šľíḓe">
              <a:extLst>
                <a:ext uri="{FF2B5EF4-FFF2-40B4-BE49-F238E27FC236}">
                  <a16:creationId xmlns="" xmlns:a16="http://schemas.microsoft.com/office/drawing/2014/main" id="{03B8D496-8C2C-4E8C-AA4E-C7E1E4B3349A}"/>
                </a:ext>
              </a:extLst>
            </p:cNvPr>
            <p:cNvSpPr/>
            <p:nvPr/>
          </p:nvSpPr>
          <p:spPr bwMode="auto">
            <a:xfrm>
              <a:off x="5367338" y="1685131"/>
              <a:ext cx="114300" cy="217488"/>
            </a:xfrm>
            <a:custGeom>
              <a:avLst/>
              <a:gdLst>
                <a:gd name="T0" fmla="*/ 23 w 27"/>
                <a:gd name="T1" fmla="*/ 0 h 51"/>
                <a:gd name="T2" fmla="*/ 1 w 27"/>
                <a:gd name="T3" fmla="*/ 37 h 51"/>
                <a:gd name="T4" fmla="*/ 1 w 27"/>
                <a:gd name="T5" fmla="*/ 45 h 51"/>
                <a:gd name="T6" fmla="*/ 10 w 27"/>
                <a:gd name="T7" fmla="*/ 51 h 51"/>
                <a:gd name="T8" fmla="*/ 27 w 27"/>
                <a:gd name="T9" fmla="*/ 1 h 51"/>
                <a:gd name="T10" fmla="*/ 23 w 2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51">
                  <a:moveTo>
                    <a:pt x="23" y="0"/>
                  </a:moveTo>
                  <a:cubicBezTo>
                    <a:pt x="12" y="13"/>
                    <a:pt x="0" y="29"/>
                    <a:pt x="1" y="37"/>
                  </a:cubicBezTo>
                  <a:cubicBezTo>
                    <a:pt x="1" y="39"/>
                    <a:pt x="1" y="42"/>
                    <a:pt x="1" y="45"/>
                  </a:cubicBezTo>
                  <a:cubicBezTo>
                    <a:pt x="4" y="47"/>
                    <a:pt x="7" y="49"/>
                    <a:pt x="10" y="51"/>
                  </a:cubicBezTo>
                  <a:cubicBezTo>
                    <a:pt x="10" y="33"/>
                    <a:pt x="16" y="14"/>
                    <a:pt x="27" y="1"/>
                  </a:cubicBezTo>
                  <a:cubicBezTo>
                    <a:pt x="26" y="1"/>
                    <a:pt x="25" y="0"/>
                    <a:pt x="23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šḷíḍè">
              <a:extLst>
                <a:ext uri="{FF2B5EF4-FFF2-40B4-BE49-F238E27FC236}">
                  <a16:creationId xmlns="" xmlns:a16="http://schemas.microsoft.com/office/drawing/2014/main" id="{8DB3C542-8911-46BF-B50E-92948361D505}"/>
                </a:ext>
              </a:extLst>
            </p:cNvPr>
            <p:cNvSpPr/>
            <p:nvPr/>
          </p:nvSpPr>
          <p:spPr bwMode="auto">
            <a:xfrm>
              <a:off x="4668838" y="1094581"/>
              <a:ext cx="915988" cy="1095375"/>
            </a:xfrm>
            <a:custGeom>
              <a:avLst/>
              <a:gdLst>
                <a:gd name="T0" fmla="*/ 41 w 214"/>
                <a:gd name="T1" fmla="*/ 79 h 256"/>
                <a:gd name="T2" fmla="*/ 77 w 214"/>
                <a:gd name="T3" fmla="*/ 49 h 256"/>
                <a:gd name="T4" fmla="*/ 104 w 214"/>
                <a:gd name="T5" fmla="*/ 0 h 256"/>
                <a:gd name="T6" fmla="*/ 104 w 214"/>
                <a:gd name="T7" fmla="*/ 0 h 256"/>
                <a:gd name="T8" fmla="*/ 106 w 214"/>
                <a:gd name="T9" fmla="*/ 0 h 256"/>
                <a:gd name="T10" fmla="*/ 108 w 214"/>
                <a:gd name="T11" fmla="*/ 0 h 256"/>
                <a:gd name="T12" fmla="*/ 108 w 214"/>
                <a:gd name="T13" fmla="*/ 0 h 256"/>
                <a:gd name="T14" fmla="*/ 136 w 214"/>
                <a:gd name="T15" fmla="*/ 49 h 256"/>
                <a:gd name="T16" fmla="*/ 173 w 214"/>
                <a:gd name="T17" fmla="*/ 79 h 256"/>
                <a:gd name="T18" fmla="*/ 203 w 214"/>
                <a:gd name="T19" fmla="*/ 119 h 256"/>
                <a:gd name="T20" fmla="*/ 164 w 214"/>
                <a:gd name="T21" fmla="*/ 175 h 256"/>
                <a:gd name="T22" fmla="*/ 161 w 214"/>
                <a:gd name="T23" fmla="*/ 218 h 256"/>
                <a:gd name="T24" fmla="*/ 151 w 214"/>
                <a:gd name="T25" fmla="*/ 230 h 256"/>
                <a:gd name="T26" fmla="*/ 149 w 214"/>
                <a:gd name="T27" fmla="*/ 246 h 256"/>
                <a:gd name="T28" fmla="*/ 139 w 214"/>
                <a:gd name="T29" fmla="*/ 256 h 256"/>
                <a:gd name="T30" fmla="*/ 108 w 214"/>
                <a:gd name="T31" fmla="*/ 256 h 256"/>
                <a:gd name="T32" fmla="*/ 106 w 214"/>
                <a:gd name="T33" fmla="*/ 256 h 256"/>
                <a:gd name="T34" fmla="*/ 74 w 214"/>
                <a:gd name="T35" fmla="*/ 256 h 256"/>
                <a:gd name="T36" fmla="*/ 65 w 214"/>
                <a:gd name="T37" fmla="*/ 246 h 256"/>
                <a:gd name="T38" fmla="*/ 63 w 214"/>
                <a:gd name="T39" fmla="*/ 231 h 256"/>
                <a:gd name="T40" fmla="*/ 53 w 214"/>
                <a:gd name="T41" fmla="*/ 218 h 256"/>
                <a:gd name="T42" fmla="*/ 50 w 214"/>
                <a:gd name="T43" fmla="*/ 175 h 256"/>
                <a:gd name="T44" fmla="*/ 10 w 214"/>
                <a:gd name="T45" fmla="*/ 119 h 256"/>
                <a:gd name="T46" fmla="*/ 41 w 214"/>
                <a:gd name="T47" fmla="*/ 7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4" h="256">
                  <a:moveTo>
                    <a:pt x="41" y="79"/>
                  </a:moveTo>
                  <a:cubicBezTo>
                    <a:pt x="65" y="69"/>
                    <a:pt x="77" y="49"/>
                    <a:pt x="77" y="49"/>
                  </a:cubicBezTo>
                  <a:cubicBezTo>
                    <a:pt x="65" y="12"/>
                    <a:pt x="100" y="2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6" y="0"/>
                    <a:pt x="106" y="0"/>
                  </a:cubicBezTo>
                  <a:cubicBezTo>
                    <a:pt x="106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6" y="2"/>
                    <a:pt x="147" y="12"/>
                    <a:pt x="136" y="49"/>
                  </a:cubicBezTo>
                  <a:cubicBezTo>
                    <a:pt x="136" y="49"/>
                    <a:pt x="148" y="69"/>
                    <a:pt x="173" y="79"/>
                  </a:cubicBezTo>
                  <a:cubicBezTo>
                    <a:pt x="198" y="89"/>
                    <a:pt x="214" y="107"/>
                    <a:pt x="203" y="119"/>
                  </a:cubicBezTo>
                  <a:cubicBezTo>
                    <a:pt x="193" y="131"/>
                    <a:pt x="162" y="162"/>
                    <a:pt x="164" y="175"/>
                  </a:cubicBezTo>
                  <a:cubicBezTo>
                    <a:pt x="165" y="188"/>
                    <a:pt x="163" y="212"/>
                    <a:pt x="161" y="218"/>
                  </a:cubicBezTo>
                  <a:cubicBezTo>
                    <a:pt x="159" y="223"/>
                    <a:pt x="151" y="230"/>
                    <a:pt x="151" y="230"/>
                  </a:cubicBezTo>
                  <a:cubicBezTo>
                    <a:pt x="151" y="230"/>
                    <a:pt x="153" y="241"/>
                    <a:pt x="149" y="246"/>
                  </a:cubicBezTo>
                  <a:cubicBezTo>
                    <a:pt x="144" y="250"/>
                    <a:pt x="139" y="256"/>
                    <a:pt x="139" y="256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69" y="250"/>
                    <a:pt x="65" y="246"/>
                  </a:cubicBezTo>
                  <a:cubicBezTo>
                    <a:pt x="61" y="241"/>
                    <a:pt x="63" y="231"/>
                    <a:pt x="63" y="231"/>
                  </a:cubicBezTo>
                  <a:cubicBezTo>
                    <a:pt x="63" y="231"/>
                    <a:pt x="55" y="224"/>
                    <a:pt x="53" y="218"/>
                  </a:cubicBezTo>
                  <a:cubicBezTo>
                    <a:pt x="51" y="213"/>
                    <a:pt x="49" y="188"/>
                    <a:pt x="50" y="175"/>
                  </a:cubicBezTo>
                  <a:cubicBezTo>
                    <a:pt x="51" y="163"/>
                    <a:pt x="21" y="131"/>
                    <a:pt x="10" y="119"/>
                  </a:cubicBezTo>
                  <a:cubicBezTo>
                    <a:pt x="0" y="107"/>
                    <a:pt x="16" y="89"/>
                    <a:pt x="41" y="79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ṥḻïḓe">
              <a:extLst>
                <a:ext uri="{FF2B5EF4-FFF2-40B4-BE49-F238E27FC236}">
                  <a16:creationId xmlns="" xmlns:a16="http://schemas.microsoft.com/office/drawing/2014/main" id="{5757853B-AC74-4D36-8F0A-825A7E53B70A}"/>
                </a:ext>
              </a:extLst>
            </p:cNvPr>
            <p:cNvSpPr/>
            <p:nvPr/>
          </p:nvSpPr>
          <p:spPr bwMode="auto">
            <a:xfrm>
              <a:off x="5045075" y="2172494"/>
              <a:ext cx="153988" cy="3197225"/>
            </a:xfrm>
            <a:prstGeom prst="rect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şļîďè">
              <a:extLst>
                <a:ext uri="{FF2B5EF4-FFF2-40B4-BE49-F238E27FC236}">
                  <a16:creationId xmlns="" xmlns:a16="http://schemas.microsoft.com/office/drawing/2014/main" id="{F812327F-EF35-4A71-9C1A-1C5CF19BF07F}"/>
                </a:ext>
              </a:extLst>
            </p:cNvPr>
            <p:cNvSpPr/>
            <p:nvPr/>
          </p:nvSpPr>
          <p:spPr bwMode="auto">
            <a:xfrm>
              <a:off x="5045075" y="2172494"/>
              <a:ext cx="153988" cy="319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ṣḷïďê">
              <a:extLst>
                <a:ext uri="{FF2B5EF4-FFF2-40B4-BE49-F238E27FC236}">
                  <a16:creationId xmlns="" xmlns:a16="http://schemas.microsoft.com/office/drawing/2014/main" id="{D6289062-AC47-4E8F-9707-EA57A36C0D99}"/>
                </a:ext>
              </a:extLst>
            </p:cNvPr>
            <p:cNvSpPr/>
            <p:nvPr/>
          </p:nvSpPr>
          <p:spPr bwMode="auto">
            <a:xfrm>
              <a:off x="4994275" y="2377281"/>
              <a:ext cx="290513" cy="103188"/>
            </a:xfrm>
            <a:custGeom>
              <a:avLst/>
              <a:gdLst>
                <a:gd name="T0" fmla="*/ 68 w 68"/>
                <a:gd name="T1" fmla="*/ 9 h 24"/>
                <a:gd name="T2" fmla="*/ 59 w 68"/>
                <a:gd name="T3" fmla="*/ 0 h 24"/>
                <a:gd name="T4" fmla="*/ 9 w 68"/>
                <a:gd name="T5" fmla="*/ 0 h 24"/>
                <a:gd name="T6" fmla="*/ 0 w 68"/>
                <a:gd name="T7" fmla="*/ 9 h 24"/>
                <a:gd name="T8" fmla="*/ 0 w 68"/>
                <a:gd name="T9" fmla="*/ 15 h 24"/>
                <a:gd name="T10" fmla="*/ 9 w 68"/>
                <a:gd name="T11" fmla="*/ 24 h 24"/>
                <a:gd name="T12" fmla="*/ 59 w 68"/>
                <a:gd name="T13" fmla="*/ 24 h 24"/>
                <a:gd name="T14" fmla="*/ 68 w 68"/>
                <a:gd name="T15" fmla="*/ 15 h 24"/>
                <a:gd name="T16" fmla="*/ 68 w 68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4">
                  <a:moveTo>
                    <a:pt x="68" y="9"/>
                  </a:moveTo>
                  <a:cubicBezTo>
                    <a:pt x="68" y="4"/>
                    <a:pt x="64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4" y="24"/>
                    <a:pt x="68" y="20"/>
                    <a:pt x="68" y="15"/>
                  </a:cubicBezTo>
                  <a:cubicBezTo>
                    <a:pt x="68" y="9"/>
                    <a:pt x="68" y="9"/>
                    <a:pt x="68" y="9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ṡľíḑé">
              <a:extLst>
                <a:ext uri="{FF2B5EF4-FFF2-40B4-BE49-F238E27FC236}">
                  <a16:creationId xmlns="" xmlns:a16="http://schemas.microsoft.com/office/drawing/2014/main" id="{7B493B90-EF1B-410B-9338-CF341605678C}"/>
                </a:ext>
              </a:extLst>
            </p:cNvPr>
            <p:cNvSpPr/>
            <p:nvPr/>
          </p:nvSpPr>
          <p:spPr bwMode="auto">
            <a:xfrm>
              <a:off x="4994275" y="2770981"/>
              <a:ext cx="290513" cy="101600"/>
            </a:xfrm>
            <a:custGeom>
              <a:avLst/>
              <a:gdLst>
                <a:gd name="T0" fmla="*/ 68 w 68"/>
                <a:gd name="T1" fmla="*/ 9 h 24"/>
                <a:gd name="T2" fmla="*/ 59 w 68"/>
                <a:gd name="T3" fmla="*/ 0 h 24"/>
                <a:gd name="T4" fmla="*/ 9 w 68"/>
                <a:gd name="T5" fmla="*/ 0 h 24"/>
                <a:gd name="T6" fmla="*/ 0 w 68"/>
                <a:gd name="T7" fmla="*/ 9 h 24"/>
                <a:gd name="T8" fmla="*/ 0 w 68"/>
                <a:gd name="T9" fmla="*/ 15 h 24"/>
                <a:gd name="T10" fmla="*/ 9 w 68"/>
                <a:gd name="T11" fmla="*/ 24 h 24"/>
                <a:gd name="T12" fmla="*/ 59 w 68"/>
                <a:gd name="T13" fmla="*/ 24 h 24"/>
                <a:gd name="T14" fmla="*/ 68 w 68"/>
                <a:gd name="T15" fmla="*/ 15 h 24"/>
                <a:gd name="T16" fmla="*/ 68 w 68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4">
                  <a:moveTo>
                    <a:pt x="68" y="9"/>
                  </a:moveTo>
                  <a:cubicBezTo>
                    <a:pt x="68" y="4"/>
                    <a:pt x="64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4" y="24"/>
                    <a:pt x="68" y="20"/>
                    <a:pt x="68" y="15"/>
                  </a:cubicBezTo>
                  <a:cubicBezTo>
                    <a:pt x="68" y="9"/>
                    <a:pt x="68" y="9"/>
                    <a:pt x="68" y="9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ṡľíďé">
              <a:extLst>
                <a:ext uri="{FF2B5EF4-FFF2-40B4-BE49-F238E27FC236}">
                  <a16:creationId xmlns="" xmlns:a16="http://schemas.microsoft.com/office/drawing/2014/main" id="{A05D43BD-2AD0-49DF-8AD5-A827A771359A}"/>
                </a:ext>
              </a:extLst>
            </p:cNvPr>
            <p:cNvSpPr/>
            <p:nvPr/>
          </p:nvSpPr>
          <p:spPr bwMode="auto">
            <a:xfrm>
              <a:off x="4994275" y="2172494"/>
              <a:ext cx="290513" cy="101600"/>
            </a:xfrm>
            <a:custGeom>
              <a:avLst/>
              <a:gdLst>
                <a:gd name="T0" fmla="*/ 68 w 68"/>
                <a:gd name="T1" fmla="*/ 9 h 24"/>
                <a:gd name="T2" fmla="*/ 59 w 68"/>
                <a:gd name="T3" fmla="*/ 0 h 24"/>
                <a:gd name="T4" fmla="*/ 9 w 68"/>
                <a:gd name="T5" fmla="*/ 0 h 24"/>
                <a:gd name="T6" fmla="*/ 0 w 68"/>
                <a:gd name="T7" fmla="*/ 9 h 24"/>
                <a:gd name="T8" fmla="*/ 0 w 68"/>
                <a:gd name="T9" fmla="*/ 15 h 24"/>
                <a:gd name="T10" fmla="*/ 9 w 68"/>
                <a:gd name="T11" fmla="*/ 24 h 24"/>
                <a:gd name="T12" fmla="*/ 59 w 68"/>
                <a:gd name="T13" fmla="*/ 24 h 24"/>
                <a:gd name="T14" fmla="*/ 68 w 68"/>
                <a:gd name="T15" fmla="*/ 15 h 24"/>
                <a:gd name="T16" fmla="*/ 68 w 68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4">
                  <a:moveTo>
                    <a:pt x="68" y="9"/>
                  </a:moveTo>
                  <a:cubicBezTo>
                    <a:pt x="68" y="4"/>
                    <a:pt x="64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4" y="24"/>
                    <a:pt x="68" y="20"/>
                    <a:pt x="68" y="15"/>
                  </a:cubicBezTo>
                  <a:cubicBezTo>
                    <a:pt x="68" y="9"/>
                    <a:pt x="68" y="9"/>
                    <a:pt x="68" y="9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Sliďè">
              <a:extLst>
                <a:ext uri="{FF2B5EF4-FFF2-40B4-BE49-F238E27FC236}">
                  <a16:creationId xmlns="" xmlns:a16="http://schemas.microsoft.com/office/drawing/2014/main" id="{F0EEA603-837D-4D5B-9A3E-87E2B08A06AD}"/>
                </a:ext>
              </a:extLst>
            </p:cNvPr>
            <p:cNvSpPr/>
            <p:nvPr/>
          </p:nvSpPr>
          <p:spPr bwMode="auto">
            <a:xfrm>
              <a:off x="4960938" y="2274094"/>
              <a:ext cx="376238" cy="138113"/>
            </a:xfrm>
            <a:custGeom>
              <a:avLst/>
              <a:gdLst>
                <a:gd name="T0" fmla="*/ 88 w 88"/>
                <a:gd name="T1" fmla="*/ 14 h 32"/>
                <a:gd name="T2" fmla="*/ 74 w 88"/>
                <a:gd name="T3" fmla="*/ 0 h 32"/>
                <a:gd name="T4" fmla="*/ 14 w 88"/>
                <a:gd name="T5" fmla="*/ 0 h 32"/>
                <a:gd name="T6" fmla="*/ 0 w 88"/>
                <a:gd name="T7" fmla="*/ 14 h 32"/>
                <a:gd name="T8" fmla="*/ 0 w 88"/>
                <a:gd name="T9" fmla="*/ 18 h 32"/>
                <a:gd name="T10" fmla="*/ 14 w 88"/>
                <a:gd name="T11" fmla="*/ 32 h 32"/>
                <a:gd name="T12" fmla="*/ 74 w 88"/>
                <a:gd name="T13" fmla="*/ 32 h 32"/>
                <a:gd name="T14" fmla="*/ 88 w 88"/>
                <a:gd name="T15" fmla="*/ 18 h 32"/>
                <a:gd name="T16" fmla="*/ 88 w 8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32">
                  <a:moveTo>
                    <a:pt x="88" y="14"/>
                  </a:moveTo>
                  <a:cubicBezTo>
                    <a:pt x="88" y="6"/>
                    <a:pt x="82" y="0"/>
                    <a:pt x="7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82" y="32"/>
                    <a:pt x="88" y="26"/>
                    <a:pt x="88" y="18"/>
                  </a:cubicBezTo>
                  <a:cubicBezTo>
                    <a:pt x="88" y="14"/>
                    <a:pt x="88" y="14"/>
                    <a:pt x="88" y="14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ṥlïḋé">
              <a:extLst>
                <a:ext uri="{FF2B5EF4-FFF2-40B4-BE49-F238E27FC236}">
                  <a16:creationId xmlns="" xmlns:a16="http://schemas.microsoft.com/office/drawing/2014/main" id="{76293A37-28DA-4842-BD18-98818E8E960C}"/>
                </a:ext>
              </a:extLst>
            </p:cNvPr>
            <p:cNvSpPr/>
            <p:nvPr/>
          </p:nvSpPr>
          <p:spPr bwMode="auto">
            <a:xfrm>
              <a:off x="4994275" y="4685506"/>
              <a:ext cx="290513" cy="85725"/>
            </a:xfrm>
            <a:custGeom>
              <a:avLst/>
              <a:gdLst>
                <a:gd name="T0" fmla="*/ 0 w 68"/>
                <a:gd name="T1" fmla="*/ 9 h 20"/>
                <a:gd name="T2" fmla="*/ 7 w 68"/>
                <a:gd name="T3" fmla="*/ 20 h 20"/>
                <a:gd name="T4" fmla="*/ 57 w 68"/>
                <a:gd name="T5" fmla="*/ 20 h 20"/>
                <a:gd name="T6" fmla="*/ 68 w 68"/>
                <a:gd name="T7" fmla="*/ 9 h 20"/>
                <a:gd name="T8" fmla="*/ 68 w 68"/>
                <a:gd name="T9" fmla="*/ 5 h 20"/>
                <a:gd name="T10" fmla="*/ 57 w 68"/>
                <a:gd name="T11" fmla="*/ 0 h 20"/>
                <a:gd name="T12" fmla="*/ 7 w 68"/>
                <a:gd name="T13" fmla="*/ 0 h 20"/>
                <a:gd name="T14" fmla="*/ 0 w 68"/>
                <a:gd name="T15" fmla="*/ 5 h 20"/>
                <a:gd name="T16" fmla="*/ 0 w 68"/>
                <a:gd name="T17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0">
                  <a:moveTo>
                    <a:pt x="0" y="9"/>
                  </a:moveTo>
                  <a:cubicBezTo>
                    <a:pt x="0" y="14"/>
                    <a:pt x="1" y="20"/>
                    <a:pt x="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3" y="20"/>
                    <a:pt x="68" y="14"/>
                    <a:pt x="68" y="9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0"/>
                    <a:pt x="63" y="0"/>
                    <a:pt x="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0" y="0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ṧḻïḍe">
              <a:extLst>
                <a:ext uri="{FF2B5EF4-FFF2-40B4-BE49-F238E27FC236}">
                  <a16:creationId xmlns="" xmlns:a16="http://schemas.microsoft.com/office/drawing/2014/main" id="{56DAFE27-5316-4218-97F0-11DE9C7D0607}"/>
                </a:ext>
              </a:extLst>
            </p:cNvPr>
            <p:cNvSpPr/>
            <p:nvPr/>
          </p:nvSpPr>
          <p:spPr bwMode="auto">
            <a:xfrm>
              <a:off x="5011738" y="4053681"/>
              <a:ext cx="273050" cy="85725"/>
            </a:xfrm>
            <a:custGeom>
              <a:avLst/>
              <a:gdLst>
                <a:gd name="T0" fmla="*/ 0 w 64"/>
                <a:gd name="T1" fmla="*/ 10 h 20"/>
                <a:gd name="T2" fmla="*/ 9 w 64"/>
                <a:gd name="T3" fmla="*/ 20 h 20"/>
                <a:gd name="T4" fmla="*/ 57 w 64"/>
                <a:gd name="T5" fmla="*/ 20 h 20"/>
                <a:gd name="T6" fmla="*/ 64 w 64"/>
                <a:gd name="T7" fmla="*/ 10 h 20"/>
                <a:gd name="T8" fmla="*/ 64 w 64"/>
                <a:gd name="T9" fmla="*/ 9 h 20"/>
                <a:gd name="T10" fmla="*/ 57 w 64"/>
                <a:gd name="T11" fmla="*/ 0 h 20"/>
                <a:gd name="T12" fmla="*/ 9 w 64"/>
                <a:gd name="T13" fmla="*/ 0 h 20"/>
                <a:gd name="T14" fmla="*/ 0 w 64"/>
                <a:gd name="T15" fmla="*/ 9 h 20"/>
                <a:gd name="T16" fmla="*/ 0 w 64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0">
                  <a:moveTo>
                    <a:pt x="0" y="10"/>
                  </a:moveTo>
                  <a:cubicBezTo>
                    <a:pt x="0" y="15"/>
                    <a:pt x="4" y="20"/>
                    <a:pt x="9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2" y="20"/>
                    <a:pt x="64" y="15"/>
                    <a:pt x="64" y="1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3"/>
                    <a:pt x="62" y="0"/>
                    <a:pt x="5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$ḻîďe">
              <a:extLst>
                <a:ext uri="{FF2B5EF4-FFF2-40B4-BE49-F238E27FC236}">
                  <a16:creationId xmlns="" xmlns:a16="http://schemas.microsoft.com/office/drawing/2014/main" id="{F0D96872-9DAE-4CF6-9A81-A84DCE0BD85F}"/>
                </a:ext>
              </a:extLst>
            </p:cNvPr>
            <p:cNvSpPr/>
            <p:nvPr/>
          </p:nvSpPr>
          <p:spPr bwMode="auto">
            <a:xfrm>
              <a:off x="4905375" y="4083844"/>
              <a:ext cx="439738" cy="584200"/>
            </a:xfrm>
            <a:prstGeom prst="ellipse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$ḻíḑè">
              <a:extLst>
                <a:ext uri="{FF2B5EF4-FFF2-40B4-BE49-F238E27FC236}">
                  <a16:creationId xmlns="" xmlns:a16="http://schemas.microsoft.com/office/drawing/2014/main" id="{8AD4443D-6DE3-4041-88FB-00F683B568E2}"/>
                </a:ext>
              </a:extLst>
            </p:cNvPr>
            <p:cNvSpPr/>
            <p:nvPr/>
          </p:nvSpPr>
          <p:spPr bwMode="auto">
            <a:xfrm>
              <a:off x="4352925" y="4548981"/>
              <a:ext cx="1531938" cy="855663"/>
            </a:xfrm>
            <a:custGeom>
              <a:avLst/>
              <a:gdLst>
                <a:gd name="T0" fmla="*/ 0 w 358"/>
                <a:gd name="T1" fmla="*/ 200 h 200"/>
                <a:gd name="T2" fmla="*/ 358 w 358"/>
                <a:gd name="T3" fmla="*/ 200 h 200"/>
                <a:gd name="T4" fmla="*/ 204 w 358"/>
                <a:gd name="T5" fmla="*/ 52 h 200"/>
                <a:gd name="T6" fmla="*/ 158 w 358"/>
                <a:gd name="T7" fmla="*/ 52 h 200"/>
                <a:gd name="T8" fmla="*/ 0 w 358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00">
                  <a:moveTo>
                    <a:pt x="0" y="200"/>
                  </a:moveTo>
                  <a:cubicBezTo>
                    <a:pt x="358" y="200"/>
                    <a:pt x="358" y="200"/>
                    <a:pt x="358" y="200"/>
                  </a:cubicBezTo>
                  <a:cubicBezTo>
                    <a:pt x="358" y="200"/>
                    <a:pt x="204" y="84"/>
                    <a:pt x="204" y="52"/>
                  </a:cubicBezTo>
                  <a:cubicBezTo>
                    <a:pt x="204" y="0"/>
                    <a:pt x="158" y="0"/>
                    <a:pt x="158" y="52"/>
                  </a:cubicBezTo>
                  <a:cubicBezTo>
                    <a:pt x="158" y="88"/>
                    <a:pt x="0" y="200"/>
                    <a:pt x="0" y="200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$1ïdê">
              <a:extLst>
                <a:ext uri="{FF2B5EF4-FFF2-40B4-BE49-F238E27FC236}">
                  <a16:creationId xmlns="" xmlns:a16="http://schemas.microsoft.com/office/drawing/2014/main" id="{82F76C20-632B-4401-982B-AD6B3676B398}"/>
                </a:ext>
              </a:extLst>
            </p:cNvPr>
            <p:cNvSpPr/>
            <p:nvPr/>
          </p:nvSpPr>
          <p:spPr bwMode="auto">
            <a:xfrm>
              <a:off x="4206875" y="5404644"/>
              <a:ext cx="1814513" cy="273050"/>
            </a:xfrm>
            <a:custGeom>
              <a:avLst/>
              <a:gdLst>
                <a:gd name="T0" fmla="*/ 0 w 424"/>
                <a:gd name="T1" fmla="*/ 28 h 64"/>
                <a:gd name="T2" fmla="*/ 26 w 424"/>
                <a:gd name="T3" fmla="*/ 64 h 64"/>
                <a:gd name="T4" fmla="*/ 397 w 424"/>
                <a:gd name="T5" fmla="*/ 64 h 64"/>
                <a:gd name="T6" fmla="*/ 424 w 424"/>
                <a:gd name="T7" fmla="*/ 28 h 64"/>
                <a:gd name="T8" fmla="*/ 424 w 424"/>
                <a:gd name="T9" fmla="*/ 26 h 64"/>
                <a:gd name="T10" fmla="*/ 397 w 424"/>
                <a:gd name="T11" fmla="*/ 0 h 64"/>
                <a:gd name="T12" fmla="*/ 26 w 424"/>
                <a:gd name="T13" fmla="*/ 0 h 64"/>
                <a:gd name="T14" fmla="*/ 0 w 424"/>
                <a:gd name="T15" fmla="*/ 26 h 64"/>
                <a:gd name="T16" fmla="*/ 0 w 424"/>
                <a:gd name="T17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64">
                  <a:moveTo>
                    <a:pt x="0" y="28"/>
                  </a:moveTo>
                  <a:cubicBezTo>
                    <a:pt x="0" y="44"/>
                    <a:pt x="10" y="64"/>
                    <a:pt x="26" y="64"/>
                  </a:cubicBezTo>
                  <a:cubicBezTo>
                    <a:pt x="397" y="64"/>
                    <a:pt x="397" y="64"/>
                    <a:pt x="397" y="64"/>
                  </a:cubicBezTo>
                  <a:cubicBezTo>
                    <a:pt x="413" y="64"/>
                    <a:pt x="424" y="44"/>
                    <a:pt x="424" y="28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4" y="10"/>
                    <a:pt x="413" y="0"/>
                    <a:pt x="39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0" y="0"/>
                    <a:pt x="0" y="10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ŝḷíḋè">
              <a:extLst>
                <a:ext uri="{FF2B5EF4-FFF2-40B4-BE49-F238E27FC236}">
                  <a16:creationId xmlns="" xmlns:a16="http://schemas.microsoft.com/office/drawing/2014/main" id="{C735A961-3451-4559-944B-56FB869EE9C3}"/>
                </a:ext>
              </a:extLst>
            </p:cNvPr>
            <p:cNvSpPr/>
            <p:nvPr/>
          </p:nvSpPr>
          <p:spPr bwMode="auto">
            <a:xfrm>
              <a:off x="5546725" y="4556919"/>
              <a:ext cx="1830388" cy="338138"/>
            </a:xfrm>
            <a:prstGeom prst="ellipse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ŝlïdê">
              <a:extLst>
                <a:ext uri="{FF2B5EF4-FFF2-40B4-BE49-F238E27FC236}">
                  <a16:creationId xmlns="" xmlns:a16="http://schemas.microsoft.com/office/drawing/2014/main" id="{975DE862-76E5-4ED5-B6E5-223B4D132CC9}"/>
                </a:ext>
              </a:extLst>
            </p:cNvPr>
            <p:cNvSpPr/>
            <p:nvPr/>
          </p:nvSpPr>
          <p:spPr bwMode="auto">
            <a:xfrm>
              <a:off x="5524500" y="4548981"/>
              <a:ext cx="1873250" cy="393700"/>
            </a:xfrm>
            <a:prstGeom prst="ellipse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$ḻidé">
              <a:extLst>
                <a:ext uri="{FF2B5EF4-FFF2-40B4-BE49-F238E27FC236}">
                  <a16:creationId xmlns="" xmlns:a16="http://schemas.microsoft.com/office/drawing/2014/main" id="{0FDB9E48-BF61-40BA-875D-25B2F20DFD43}"/>
                </a:ext>
              </a:extLst>
            </p:cNvPr>
            <p:cNvSpPr/>
            <p:nvPr/>
          </p:nvSpPr>
          <p:spPr bwMode="auto">
            <a:xfrm>
              <a:off x="5683250" y="4707731"/>
              <a:ext cx="1557338" cy="187325"/>
            </a:xfrm>
            <a:custGeom>
              <a:avLst/>
              <a:gdLst>
                <a:gd name="T0" fmla="*/ 301 w 364"/>
                <a:gd name="T1" fmla="*/ 5 h 44"/>
                <a:gd name="T2" fmla="*/ 293 w 364"/>
                <a:gd name="T3" fmla="*/ 19 h 44"/>
                <a:gd name="T4" fmla="*/ 293 w 364"/>
                <a:gd name="T5" fmla="*/ 19 h 44"/>
                <a:gd name="T6" fmla="*/ 290 w 364"/>
                <a:gd name="T7" fmla="*/ 23 h 44"/>
                <a:gd name="T8" fmla="*/ 270 w 364"/>
                <a:gd name="T9" fmla="*/ 11 h 44"/>
                <a:gd name="T10" fmla="*/ 274 w 364"/>
                <a:gd name="T11" fmla="*/ 41 h 44"/>
                <a:gd name="T12" fmla="*/ 364 w 364"/>
                <a:gd name="T13" fmla="*/ 22 h 44"/>
                <a:gd name="T14" fmla="*/ 301 w 364"/>
                <a:gd name="T15" fmla="*/ 5 h 44"/>
                <a:gd name="T16" fmla="*/ 182 w 364"/>
                <a:gd name="T17" fmla="*/ 0 h 44"/>
                <a:gd name="T18" fmla="*/ 0 w 364"/>
                <a:gd name="T19" fmla="*/ 22 h 44"/>
                <a:gd name="T20" fmla="*/ 182 w 364"/>
                <a:gd name="T21" fmla="*/ 44 h 44"/>
                <a:gd name="T22" fmla="*/ 266 w 364"/>
                <a:gd name="T23" fmla="*/ 41 h 44"/>
                <a:gd name="T24" fmla="*/ 260 w 364"/>
                <a:gd name="T25" fmla="*/ 6 h 44"/>
                <a:gd name="T26" fmla="*/ 252 w 364"/>
                <a:gd name="T27" fmla="*/ 1 h 44"/>
                <a:gd name="T28" fmla="*/ 182 w 364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4" h="44">
                  <a:moveTo>
                    <a:pt x="301" y="5"/>
                  </a:move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0" y="23"/>
                    <a:pt x="290" y="23"/>
                    <a:pt x="290" y="23"/>
                  </a:cubicBezTo>
                  <a:cubicBezTo>
                    <a:pt x="270" y="11"/>
                    <a:pt x="270" y="11"/>
                    <a:pt x="270" y="1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328" y="37"/>
                    <a:pt x="364" y="30"/>
                    <a:pt x="364" y="22"/>
                  </a:cubicBezTo>
                  <a:cubicBezTo>
                    <a:pt x="364" y="15"/>
                    <a:pt x="340" y="9"/>
                    <a:pt x="301" y="5"/>
                  </a:cubicBezTo>
                  <a:moveTo>
                    <a:pt x="182" y="0"/>
                  </a:moveTo>
                  <a:cubicBezTo>
                    <a:pt x="81" y="0"/>
                    <a:pt x="0" y="9"/>
                    <a:pt x="0" y="22"/>
                  </a:cubicBezTo>
                  <a:cubicBezTo>
                    <a:pt x="0" y="34"/>
                    <a:pt x="81" y="44"/>
                    <a:pt x="182" y="44"/>
                  </a:cubicBezTo>
                  <a:cubicBezTo>
                    <a:pt x="212" y="44"/>
                    <a:pt x="241" y="43"/>
                    <a:pt x="266" y="41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30" y="0"/>
                    <a:pt x="207" y="0"/>
                    <a:pt x="182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ṧ1ídé">
              <a:extLst>
                <a:ext uri="{FF2B5EF4-FFF2-40B4-BE49-F238E27FC236}">
                  <a16:creationId xmlns="" xmlns:a16="http://schemas.microsoft.com/office/drawing/2014/main" id="{E3D1C2AA-BF1F-415D-9917-C93B0DD4422A}"/>
                </a:ext>
              </a:extLst>
            </p:cNvPr>
            <p:cNvSpPr/>
            <p:nvPr/>
          </p:nvSpPr>
          <p:spPr bwMode="auto">
            <a:xfrm>
              <a:off x="6453188" y="2629694"/>
              <a:ext cx="401638" cy="2257425"/>
            </a:xfrm>
            <a:custGeom>
              <a:avLst/>
              <a:gdLst>
                <a:gd name="T0" fmla="*/ 232 w 253"/>
                <a:gd name="T1" fmla="*/ 1422 h 1422"/>
                <a:gd name="T2" fmla="*/ 253 w 253"/>
                <a:gd name="T3" fmla="*/ 1419 h 1422"/>
                <a:gd name="T4" fmla="*/ 24 w 253"/>
                <a:gd name="T5" fmla="*/ 0 h 1422"/>
                <a:gd name="T6" fmla="*/ 0 w 253"/>
                <a:gd name="T7" fmla="*/ 5 h 1422"/>
                <a:gd name="T8" fmla="*/ 232 w 253"/>
                <a:gd name="T9" fmla="*/ 142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22">
                  <a:moveTo>
                    <a:pt x="232" y="1422"/>
                  </a:moveTo>
                  <a:lnTo>
                    <a:pt x="253" y="1419"/>
                  </a:lnTo>
                  <a:lnTo>
                    <a:pt x="24" y="0"/>
                  </a:lnTo>
                  <a:lnTo>
                    <a:pt x="0" y="5"/>
                  </a:lnTo>
                  <a:lnTo>
                    <a:pt x="232" y="1422"/>
                  </a:lnTo>
                  <a:close/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ṡ1ïdê">
              <a:extLst>
                <a:ext uri="{FF2B5EF4-FFF2-40B4-BE49-F238E27FC236}">
                  <a16:creationId xmlns="" xmlns:a16="http://schemas.microsoft.com/office/drawing/2014/main" id="{7CB00CAD-1016-4498-AECE-C3E12F417960}"/>
                </a:ext>
              </a:extLst>
            </p:cNvPr>
            <p:cNvSpPr/>
            <p:nvPr/>
          </p:nvSpPr>
          <p:spPr bwMode="auto">
            <a:xfrm>
              <a:off x="6453188" y="2629694"/>
              <a:ext cx="401638" cy="2257425"/>
            </a:xfrm>
            <a:custGeom>
              <a:avLst/>
              <a:gdLst>
                <a:gd name="T0" fmla="*/ 232 w 253"/>
                <a:gd name="T1" fmla="*/ 1422 h 1422"/>
                <a:gd name="T2" fmla="*/ 253 w 253"/>
                <a:gd name="T3" fmla="*/ 1419 h 1422"/>
                <a:gd name="T4" fmla="*/ 24 w 253"/>
                <a:gd name="T5" fmla="*/ 0 h 1422"/>
                <a:gd name="T6" fmla="*/ 0 w 253"/>
                <a:gd name="T7" fmla="*/ 5 h 1422"/>
                <a:gd name="T8" fmla="*/ 232 w 253"/>
                <a:gd name="T9" fmla="*/ 142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22">
                  <a:moveTo>
                    <a:pt x="232" y="1422"/>
                  </a:moveTo>
                  <a:lnTo>
                    <a:pt x="253" y="1419"/>
                  </a:lnTo>
                  <a:lnTo>
                    <a:pt x="24" y="0"/>
                  </a:lnTo>
                  <a:lnTo>
                    <a:pt x="0" y="5"/>
                  </a:lnTo>
                  <a:lnTo>
                    <a:pt x="232" y="1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śḷïďé">
              <a:extLst>
                <a:ext uri="{FF2B5EF4-FFF2-40B4-BE49-F238E27FC236}">
                  <a16:creationId xmlns="" xmlns:a16="http://schemas.microsoft.com/office/drawing/2014/main" id="{C4B0095C-6295-4E38-94C9-63D50DE7CB98}"/>
                </a:ext>
              </a:extLst>
            </p:cNvPr>
            <p:cNvSpPr/>
            <p:nvPr/>
          </p:nvSpPr>
          <p:spPr bwMode="auto">
            <a:xfrm>
              <a:off x="6453188" y="2624931"/>
              <a:ext cx="623888" cy="2001838"/>
            </a:xfrm>
            <a:custGeom>
              <a:avLst/>
              <a:gdLst>
                <a:gd name="T0" fmla="*/ 372 w 393"/>
                <a:gd name="T1" fmla="*/ 1261 h 1261"/>
                <a:gd name="T2" fmla="*/ 393 w 393"/>
                <a:gd name="T3" fmla="*/ 1252 h 1261"/>
                <a:gd name="T4" fmla="*/ 21 w 393"/>
                <a:gd name="T5" fmla="*/ 0 h 1261"/>
                <a:gd name="T6" fmla="*/ 0 w 393"/>
                <a:gd name="T7" fmla="*/ 6 h 1261"/>
                <a:gd name="T8" fmla="*/ 372 w 393"/>
                <a:gd name="T9" fmla="*/ 1261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261">
                  <a:moveTo>
                    <a:pt x="372" y="1261"/>
                  </a:moveTo>
                  <a:lnTo>
                    <a:pt x="393" y="1252"/>
                  </a:lnTo>
                  <a:lnTo>
                    <a:pt x="21" y="0"/>
                  </a:lnTo>
                  <a:lnTo>
                    <a:pt x="0" y="6"/>
                  </a:lnTo>
                  <a:lnTo>
                    <a:pt x="372" y="1261"/>
                  </a:lnTo>
                  <a:close/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şḻîďe">
              <a:extLst>
                <a:ext uri="{FF2B5EF4-FFF2-40B4-BE49-F238E27FC236}">
                  <a16:creationId xmlns="" xmlns:a16="http://schemas.microsoft.com/office/drawing/2014/main" id="{4F847316-6482-40F6-ABDC-0B073196B86C}"/>
                </a:ext>
              </a:extLst>
            </p:cNvPr>
            <p:cNvSpPr/>
            <p:nvPr/>
          </p:nvSpPr>
          <p:spPr bwMode="auto">
            <a:xfrm>
              <a:off x="6453188" y="2624931"/>
              <a:ext cx="623888" cy="2001838"/>
            </a:xfrm>
            <a:custGeom>
              <a:avLst/>
              <a:gdLst>
                <a:gd name="T0" fmla="*/ 372 w 393"/>
                <a:gd name="T1" fmla="*/ 1261 h 1261"/>
                <a:gd name="T2" fmla="*/ 393 w 393"/>
                <a:gd name="T3" fmla="*/ 1252 h 1261"/>
                <a:gd name="T4" fmla="*/ 21 w 393"/>
                <a:gd name="T5" fmla="*/ 0 h 1261"/>
                <a:gd name="T6" fmla="*/ 0 w 393"/>
                <a:gd name="T7" fmla="*/ 6 h 1261"/>
                <a:gd name="T8" fmla="*/ 372 w 393"/>
                <a:gd name="T9" fmla="*/ 1261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261">
                  <a:moveTo>
                    <a:pt x="372" y="1261"/>
                  </a:moveTo>
                  <a:lnTo>
                    <a:pt x="393" y="1252"/>
                  </a:lnTo>
                  <a:lnTo>
                    <a:pt x="21" y="0"/>
                  </a:lnTo>
                  <a:lnTo>
                    <a:pt x="0" y="6"/>
                  </a:lnTo>
                  <a:lnTo>
                    <a:pt x="372" y="1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ś1iḑè">
              <a:extLst>
                <a:ext uri="{FF2B5EF4-FFF2-40B4-BE49-F238E27FC236}">
                  <a16:creationId xmlns="" xmlns:a16="http://schemas.microsoft.com/office/drawing/2014/main" id="{791B4FFA-3C9B-4D1A-BB04-BC9862B0FFC6}"/>
                </a:ext>
              </a:extLst>
            </p:cNvPr>
            <p:cNvSpPr/>
            <p:nvPr/>
          </p:nvSpPr>
          <p:spPr bwMode="auto">
            <a:xfrm>
              <a:off x="5554663" y="2621756"/>
              <a:ext cx="936625" cy="2089150"/>
            </a:xfrm>
            <a:custGeom>
              <a:avLst/>
              <a:gdLst>
                <a:gd name="T0" fmla="*/ 22 w 590"/>
                <a:gd name="T1" fmla="*/ 1316 h 1316"/>
                <a:gd name="T2" fmla="*/ 590 w 590"/>
                <a:gd name="T3" fmla="*/ 10 h 1316"/>
                <a:gd name="T4" fmla="*/ 569 w 590"/>
                <a:gd name="T5" fmla="*/ 0 h 1316"/>
                <a:gd name="T6" fmla="*/ 0 w 590"/>
                <a:gd name="T7" fmla="*/ 1306 h 1316"/>
                <a:gd name="T8" fmla="*/ 22 w 590"/>
                <a:gd name="T9" fmla="*/ 1316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1316">
                  <a:moveTo>
                    <a:pt x="22" y="1316"/>
                  </a:moveTo>
                  <a:lnTo>
                    <a:pt x="590" y="10"/>
                  </a:lnTo>
                  <a:lnTo>
                    <a:pt x="569" y="0"/>
                  </a:lnTo>
                  <a:lnTo>
                    <a:pt x="0" y="1306"/>
                  </a:lnTo>
                  <a:lnTo>
                    <a:pt x="22" y="1316"/>
                  </a:lnTo>
                  <a:close/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ṩ1íde">
              <a:extLst>
                <a:ext uri="{FF2B5EF4-FFF2-40B4-BE49-F238E27FC236}">
                  <a16:creationId xmlns="" xmlns:a16="http://schemas.microsoft.com/office/drawing/2014/main" id="{2E733D5D-4D9D-4EDD-B200-5041DF3844DA}"/>
                </a:ext>
              </a:extLst>
            </p:cNvPr>
            <p:cNvSpPr/>
            <p:nvPr/>
          </p:nvSpPr>
          <p:spPr bwMode="auto">
            <a:xfrm>
              <a:off x="4699000" y="1154906"/>
              <a:ext cx="373063" cy="1035050"/>
            </a:xfrm>
            <a:custGeom>
              <a:avLst/>
              <a:gdLst>
                <a:gd name="T0" fmla="*/ 76 w 87"/>
                <a:gd name="T1" fmla="*/ 214 h 242"/>
                <a:gd name="T2" fmla="*/ 77 w 87"/>
                <a:gd name="T3" fmla="*/ 214 h 242"/>
                <a:gd name="T4" fmla="*/ 76 w 87"/>
                <a:gd name="T5" fmla="*/ 214 h 242"/>
                <a:gd name="T6" fmla="*/ 76 w 87"/>
                <a:gd name="T7" fmla="*/ 0 h 242"/>
                <a:gd name="T8" fmla="*/ 71 w 87"/>
                <a:gd name="T9" fmla="*/ 35 h 242"/>
                <a:gd name="T10" fmla="*/ 34 w 87"/>
                <a:gd name="T11" fmla="*/ 65 h 242"/>
                <a:gd name="T12" fmla="*/ 34 w 87"/>
                <a:gd name="T13" fmla="*/ 65 h 242"/>
                <a:gd name="T14" fmla="*/ 0 w 87"/>
                <a:gd name="T15" fmla="*/ 97 h 242"/>
                <a:gd name="T16" fmla="*/ 3 w 87"/>
                <a:gd name="T17" fmla="*/ 105 h 242"/>
                <a:gd name="T18" fmla="*/ 43 w 87"/>
                <a:gd name="T19" fmla="*/ 161 h 242"/>
                <a:gd name="T20" fmla="*/ 43 w 87"/>
                <a:gd name="T21" fmla="*/ 161 h 242"/>
                <a:gd name="T22" fmla="*/ 43 w 87"/>
                <a:gd name="T23" fmla="*/ 171 h 242"/>
                <a:gd name="T24" fmla="*/ 46 w 87"/>
                <a:gd name="T25" fmla="*/ 204 h 242"/>
                <a:gd name="T26" fmla="*/ 56 w 87"/>
                <a:gd name="T27" fmla="*/ 217 h 242"/>
                <a:gd name="T28" fmla="*/ 56 w 87"/>
                <a:gd name="T29" fmla="*/ 217 h 242"/>
                <a:gd name="T30" fmla="*/ 56 w 87"/>
                <a:gd name="T31" fmla="*/ 217 h 242"/>
                <a:gd name="T32" fmla="*/ 55 w 87"/>
                <a:gd name="T33" fmla="*/ 223 h 242"/>
                <a:gd name="T34" fmla="*/ 58 w 87"/>
                <a:gd name="T35" fmla="*/ 232 h 242"/>
                <a:gd name="T36" fmla="*/ 67 w 87"/>
                <a:gd name="T37" fmla="*/ 242 h 242"/>
                <a:gd name="T38" fmla="*/ 70 w 87"/>
                <a:gd name="T39" fmla="*/ 237 h 242"/>
                <a:gd name="T40" fmla="*/ 65 w 87"/>
                <a:gd name="T41" fmla="*/ 232 h 242"/>
                <a:gd name="T42" fmla="*/ 74 w 87"/>
                <a:gd name="T43" fmla="*/ 214 h 242"/>
                <a:gd name="T44" fmla="*/ 76 w 87"/>
                <a:gd name="T45" fmla="*/ 214 h 242"/>
                <a:gd name="T46" fmla="*/ 58 w 87"/>
                <a:gd name="T47" fmla="*/ 204 h 242"/>
                <a:gd name="T48" fmla="*/ 64 w 87"/>
                <a:gd name="T49" fmla="*/ 166 h 242"/>
                <a:gd name="T50" fmla="*/ 33 w 87"/>
                <a:gd name="T51" fmla="*/ 124 h 242"/>
                <a:gd name="T52" fmla="*/ 30 w 87"/>
                <a:gd name="T53" fmla="*/ 80 h 242"/>
                <a:gd name="T54" fmla="*/ 87 w 87"/>
                <a:gd name="T55" fmla="*/ 44 h 242"/>
                <a:gd name="T56" fmla="*/ 76 w 87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242">
                  <a:moveTo>
                    <a:pt x="76" y="214"/>
                  </a:moveTo>
                  <a:cubicBezTo>
                    <a:pt x="76" y="214"/>
                    <a:pt x="77" y="214"/>
                    <a:pt x="77" y="214"/>
                  </a:cubicBezTo>
                  <a:cubicBezTo>
                    <a:pt x="77" y="214"/>
                    <a:pt x="76" y="214"/>
                    <a:pt x="76" y="214"/>
                  </a:cubicBezTo>
                  <a:moveTo>
                    <a:pt x="76" y="0"/>
                  </a:moveTo>
                  <a:cubicBezTo>
                    <a:pt x="70" y="7"/>
                    <a:pt x="66" y="18"/>
                    <a:pt x="71" y="35"/>
                  </a:cubicBezTo>
                  <a:cubicBezTo>
                    <a:pt x="71" y="35"/>
                    <a:pt x="58" y="5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14" y="73"/>
                    <a:pt x="0" y="86"/>
                    <a:pt x="0" y="97"/>
                  </a:cubicBezTo>
                  <a:cubicBezTo>
                    <a:pt x="0" y="100"/>
                    <a:pt x="1" y="103"/>
                    <a:pt x="3" y="105"/>
                  </a:cubicBezTo>
                  <a:cubicBezTo>
                    <a:pt x="14" y="117"/>
                    <a:pt x="43" y="147"/>
                    <a:pt x="43" y="161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4"/>
                    <a:pt x="43" y="168"/>
                    <a:pt x="43" y="171"/>
                  </a:cubicBezTo>
                  <a:cubicBezTo>
                    <a:pt x="43" y="184"/>
                    <a:pt x="44" y="200"/>
                    <a:pt x="46" y="204"/>
                  </a:cubicBezTo>
                  <a:cubicBezTo>
                    <a:pt x="48" y="210"/>
                    <a:pt x="56" y="217"/>
                    <a:pt x="5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7"/>
                    <a:pt x="55" y="220"/>
                    <a:pt x="55" y="223"/>
                  </a:cubicBezTo>
                  <a:cubicBezTo>
                    <a:pt x="55" y="226"/>
                    <a:pt x="56" y="230"/>
                    <a:pt x="58" y="232"/>
                  </a:cubicBezTo>
                  <a:cubicBezTo>
                    <a:pt x="61" y="235"/>
                    <a:pt x="65" y="240"/>
                    <a:pt x="67" y="242"/>
                  </a:cubicBezTo>
                  <a:cubicBezTo>
                    <a:pt x="68" y="240"/>
                    <a:pt x="69" y="238"/>
                    <a:pt x="70" y="237"/>
                  </a:cubicBezTo>
                  <a:cubicBezTo>
                    <a:pt x="69" y="235"/>
                    <a:pt x="67" y="234"/>
                    <a:pt x="65" y="232"/>
                  </a:cubicBezTo>
                  <a:cubicBezTo>
                    <a:pt x="60" y="227"/>
                    <a:pt x="65" y="214"/>
                    <a:pt x="74" y="214"/>
                  </a:cubicBezTo>
                  <a:cubicBezTo>
                    <a:pt x="75" y="214"/>
                    <a:pt x="75" y="214"/>
                    <a:pt x="76" y="214"/>
                  </a:cubicBezTo>
                  <a:cubicBezTo>
                    <a:pt x="69" y="213"/>
                    <a:pt x="64" y="210"/>
                    <a:pt x="58" y="204"/>
                  </a:cubicBezTo>
                  <a:cubicBezTo>
                    <a:pt x="47" y="190"/>
                    <a:pt x="61" y="176"/>
                    <a:pt x="64" y="166"/>
                  </a:cubicBezTo>
                  <a:cubicBezTo>
                    <a:pt x="70" y="150"/>
                    <a:pt x="39" y="143"/>
                    <a:pt x="33" y="124"/>
                  </a:cubicBezTo>
                  <a:cubicBezTo>
                    <a:pt x="29" y="108"/>
                    <a:pt x="20" y="94"/>
                    <a:pt x="30" y="80"/>
                  </a:cubicBezTo>
                  <a:cubicBezTo>
                    <a:pt x="43" y="60"/>
                    <a:pt x="65" y="51"/>
                    <a:pt x="87" y="44"/>
                  </a:cubicBezTo>
                  <a:cubicBezTo>
                    <a:pt x="77" y="32"/>
                    <a:pt x="72" y="15"/>
                    <a:pt x="76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ṧļiďê">
              <a:extLst>
                <a:ext uri="{FF2B5EF4-FFF2-40B4-BE49-F238E27FC236}">
                  <a16:creationId xmlns="" xmlns:a16="http://schemas.microsoft.com/office/drawing/2014/main" id="{F03EC69E-85EC-4AD9-B951-FF93FAADA55B}"/>
                </a:ext>
              </a:extLst>
            </p:cNvPr>
            <p:cNvSpPr/>
            <p:nvPr/>
          </p:nvSpPr>
          <p:spPr bwMode="auto">
            <a:xfrm>
              <a:off x="4994275" y="2445544"/>
              <a:ext cx="22225" cy="30163"/>
            </a:xfrm>
            <a:custGeom>
              <a:avLst/>
              <a:gdLst>
                <a:gd name="T0" fmla="*/ 0 w 5"/>
                <a:gd name="T1" fmla="*/ 0 h 7"/>
                <a:gd name="T2" fmla="*/ 5 w 5"/>
                <a:gd name="T3" fmla="*/ 7 h 7"/>
                <a:gd name="T4" fmla="*/ 4 w 5"/>
                <a:gd name="T5" fmla="*/ 7 h 7"/>
                <a:gd name="T6" fmla="*/ 0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1" y="3"/>
                    <a:pt x="2" y="6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ED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şļíḋê">
              <a:extLst>
                <a:ext uri="{FF2B5EF4-FFF2-40B4-BE49-F238E27FC236}">
                  <a16:creationId xmlns="" xmlns:a16="http://schemas.microsoft.com/office/drawing/2014/main" id="{6AE56681-2981-4E03-AF19-B8AA16399167}"/>
                </a:ext>
              </a:extLst>
            </p:cNvPr>
            <p:cNvSpPr/>
            <p:nvPr/>
          </p:nvSpPr>
          <p:spPr bwMode="auto">
            <a:xfrm>
              <a:off x="4994275" y="2407444"/>
              <a:ext cx="30163" cy="68263"/>
            </a:xfrm>
            <a:custGeom>
              <a:avLst/>
              <a:gdLst>
                <a:gd name="T0" fmla="*/ 1 w 7"/>
                <a:gd name="T1" fmla="*/ 0 h 16"/>
                <a:gd name="T2" fmla="*/ 0 w 7"/>
                <a:gd name="T3" fmla="*/ 6 h 16"/>
                <a:gd name="T4" fmla="*/ 0 w 7"/>
                <a:gd name="T5" fmla="*/ 7 h 16"/>
                <a:gd name="T6" fmla="*/ 0 w 7"/>
                <a:gd name="T7" fmla="*/ 9 h 16"/>
                <a:gd name="T8" fmla="*/ 4 w 7"/>
                <a:gd name="T9" fmla="*/ 16 h 16"/>
                <a:gd name="T10" fmla="*/ 7 w 7"/>
                <a:gd name="T11" fmla="*/ 1 h 16"/>
                <a:gd name="T12" fmla="*/ 6 w 7"/>
                <a:gd name="T13" fmla="*/ 1 h 16"/>
                <a:gd name="T14" fmla="*/ 1 w 7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6">
                  <a:moveTo>
                    <a:pt x="1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2"/>
                    <a:pt x="2" y="14"/>
                    <a:pt x="4" y="16"/>
                  </a:cubicBezTo>
                  <a:cubicBezTo>
                    <a:pt x="4" y="11"/>
                    <a:pt x="4" y="5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1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ŝľiḓe">
              <a:extLst>
                <a:ext uri="{FF2B5EF4-FFF2-40B4-BE49-F238E27FC236}">
                  <a16:creationId xmlns="" xmlns:a16="http://schemas.microsoft.com/office/drawing/2014/main" id="{7AC35DE4-BF3A-4873-860E-DC8FE1A29EA5}"/>
                </a:ext>
              </a:extLst>
            </p:cNvPr>
            <p:cNvSpPr/>
            <p:nvPr/>
          </p:nvSpPr>
          <p:spPr bwMode="auto">
            <a:xfrm>
              <a:off x="4999038" y="2377281"/>
              <a:ext cx="85725" cy="34925"/>
            </a:xfrm>
            <a:custGeom>
              <a:avLst/>
              <a:gdLst>
                <a:gd name="T0" fmla="*/ 20 w 20"/>
                <a:gd name="T1" fmla="*/ 0 h 8"/>
                <a:gd name="T2" fmla="*/ 6 w 20"/>
                <a:gd name="T3" fmla="*/ 0 h 8"/>
                <a:gd name="T4" fmla="*/ 0 w 20"/>
                <a:gd name="T5" fmla="*/ 7 h 8"/>
                <a:gd name="T6" fmla="*/ 5 w 20"/>
                <a:gd name="T7" fmla="*/ 8 h 8"/>
                <a:gd name="T8" fmla="*/ 6 w 20"/>
                <a:gd name="T9" fmla="*/ 8 h 8"/>
                <a:gd name="T10" fmla="*/ 8 w 20"/>
                <a:gd name="T11" fmla="*/ 5 h 8"/>
                <a:gd name="T12" fmla="*/ 20 w 2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">
                  <a:moveTo>
                    <a:pt x="2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1" y="8"/>
                    <a:pt x="3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5"/>
                  </a:cubicBezTo>
                  <a:cubicBezTo>
                    <a:pt x="12" y="2"/>
                    <a:pt x="16" y="0"/>
                    <a:pt x="20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$ḻïḑê">
              <a:extLst>
                <a:ext uri="{FF2B5EF4-FFF2-40B4-BE49-F238E27FC236}">
                  <a16:creationId xmlns="" xmlns:a16="http://schemas.microsoft.com/office/drawing/2014/main" id="{7A72F1C0-643D-45ED-8521-64D0A5A8D65C}"/>
                </a:ext>
              </a:extLst>
            </p:cNvPr>
            <p:cNvSpPr/>
            <p:nvPr/>
          </p:nvSpPr>
          <p:spPr bwMode="auto">
            <a:xfrm>
              <a:off x="4994275" y="2770981"/>
              <a:ext cx="50800" cy="38100"/>
            </a:xfrm>
            <a:custGeom>
              <a:avLst/>
              <a:gdLst>
                <a:gd name="T0" fmla="*/ 12 w 12"/>
                <a:gd name="T1" fmla="*/ 0 h 9"/>
                <a:gd name="T2" fmla="*/ 7 w 12"/>
                <a:gd name="T3" fmla="*/ 0 h 9"/>
                <a:gd name="T4" fmla="*/ 0 w 12"/>
                <a:gd name="T5" fmla="*/ 9 h 9"/>
                <a:gd name="T6" fmla="*/ 0 w 12"/>
                <a:gd name="T7" fmla="*/ 9 h 9"/>
                <a:gd name="T8" fmla="*/ 9 w 12"/>
                <a:gd name="T9" fmla="*/ 0 h 9"/>
                <a:gd name="T10" fmla="*/ 1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0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ED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ḷîḍé">
              <a:extLst>
                <a:ext uri="{FF2B5EF4-FFF2-40B4-BE49-F238E27FC236}">
                  <a16:creationId xmlns="" xmlns:a16="http://schemas.microsoft.com/office/drawing/2014/main" id="{3827FC4B-6E75-4685-8902-7B72F8EA5871}"/>
                </a:ext>
              </a:extLst>
            </p:cNvPr>
            <p:cNvSpPr/>
            <p:nvPr/>
          </p:nvSpPr>
          <p:spPr bwMode="auto">
            <a:xfrm>
              <a:off x="4994275" y="2770981"/>
              <a:ext cx="55563" cy="88900"/>
            </a:xfrm>
            <a:custGeom>
              <a:avLst/>
              <a:gdLst>
                <a:gd name="T0" fmla="*/ 13 w 13"/>
                <a:gd name="T1" fmla="*/ 0 h 21"/>
                <a:gd name="T2" fmla="*/ 12 w 13"/>
                <a:gd name="T3" fmla="*/ 0 h 21"/>
                <a:gd name="T4" fmla="*/ 9 w 13"/>
                <a:gd name="T5" fmla="*/ 0 h 21"/>
                <a:gd name="T6" fmla="*/ 0 w 13"/>
                <a:gd name="T7" fmla="*/ 9 h 21"/>
                <a:gd name="T8" fmla="*/ 0 w 13"/>
                <a:gd name="T9" fmla="*/ 9 h 21"/>
                <a:gd name="T10" fmla="*/ 8 w 13"/>
                <a:gd name="T11" fmla="*/ 21 h 21"/>
                <a:gd name="T12" fmla="*/ 8 w 13"/>
                <a:gd name="T13" fmla="*/ 5 h 21"/>
                <a:gd name="T14" fmla="*/ 13 w 13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2" y="20"/>
                    <a:pt x="8" y="21"/>
                  </a:cubicBezTo>
                  <a:cubicBezTo>
                    <a:pt x="6" y="16"/>
                    <a:pt x="5" y="11"/>
                    <a:pt x="8" y="5"/>
                  </a:cubicBezTo>
                  <a:cubicBezTo>
                    <a:pt x="9" y="2"/>
                    <a:pt x="11" y="0"/>
                    <a:pt x="13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s1íde">
              <a:extLst>
                <a:ext uri="{FF2B5EF4-FFF2-40B4-BE49-F238E27FC236}">
                  <a16:creationId xmlns="" xmlns:a16="http://schemas.microsoft.com/office/drawing/2014/main" id="{339FFD48-91F9-459F-9592-71C3689989B6}"/>
                </a:ext>
              </a:extLst>
            </p:cNvPr>
            <p:cNvSpPr/>
            <p:nvPr/>
          </p:nvSpPr>
          <p:spPr bwMode="auto">
            <a:xfrm>
              <a:off x="4981575" y="2189956"/>
              <a:ext cx="20638" cy="127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4 w 5"/>
                <a:gd name="T5" fmla="*/ 1 h 3"/>
                <a:gd name="T6" fmla="*/ 5 w 5"/>
                <a:gd name="T7" fmla="*/ 0 h 3"/>
                <a:gd name="T8" fmla="*/ 1 w 5"/>
                <a:gd name="T9" fmla="*/ 0 h 3"/>
                <a:gd name="T10" fmla="*/ 1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D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ṡ1ïdê">
              <a:extLst>
                <a:ext uri="{FF2B5EF4-FFF2-40B4-BE49-F238E27FC236}">
                  <a16:creationId xmlns="" xmlns:a16="http://schemas.microsoft.com/office/drawing/2014/main" id="{93A18DA5-1EF4-4001-9DB1-6BFCC62F90A9}"/>
                </a:ext>
              </a:extLst>
            </p:cNvPr>
            <p:cNvSpPr/>
            <p:nvPr/>
          </p:nvSpPr>
          <p:spPr bwMode="auto">
            <a:xfrm>
              <a:off x="4999038" y="2162969"/>
              <a:ext cx="20638" cy="17463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2 w 5"/>
                <a:gd name="T5" fmla="*/ 4 h 4"/>
                <a:gd name="T6" fmla="*/ 5 w 5"/>
                <a:gd name="T7" fmla="*/ 3 h 4"/>
                <a:gd name="T8" fmla="*/ 3 w 5"/>
                <a:gd name="T9" fmla="*/ 1 h 4"/>
                <a:gd name="T10" fmla="*/ 3 w 5"/>
                <a:gd name="T11" fmla="*/ 1 h 4"/>
                <a:gd name="T12" fmla="*/ 5 w 5"/>
                <a:gd name="T13" fmla="*/ 2 h 4"/>
                <a:gd name="T14" fmla="*/ 3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ṥḻíďê">
              <a:extLst>
                <a:ext uri="{FF2B5EF4-FFF2-40B4-BE49-F238E27FC236}">
                  <a16:creationId xmlns="" xmlns:a16="http://schemas.microsoft.com/office/drawing/2014/main" id="{F05A38A2-0CCF-41C3-B042-CEFE1CD23735}"/>
                </a:ext>
              </a:extLst>
            </p:cNvPr>
            <p:cNvSpPr/>
            <p:nvPr/>
          </p:nvSpPr>
          <p:spPr bwMode="auto">
            <a:xfrm>
              <a:off x="4999038" y="2177256"/>
              <a:ext cx="38100" cy="15875"/>
            </a:xfrm>
            <a:custGeom>
              <a:avLst/>
              <a:gdLst>
                <a:gd name="T0" fmla="*/ 5 w 9"/>
                <a:gd name="T1" fmla="*/ 0 h 4"/>
                <a:gd name="T2" fmla="*/ 2 w 9"/>
                <a:gd name="T3" fmla="*/ 1 h 4"/>
                <a:gd name="T4" fmla="*/ 4 w 9"/>
                <a:gd name="T5" fmla="*/ 3 h 4"/>
                <a:gd name="T6" fmla="*/ 1 w 9"/>
                <a:gd name="T7" fmla="*/ 3 h 4"/>
                <a:gd name="T8" fmla="*/ 1 w 9"/>
                <a:gd name="T9" fmla="*/ 3 h 4"/>
                <a:gd name="T10" fmla="*/ 0 w 9"/>
                <a:gd name="T11" fmla="*/ 4 h 4"/>
                <a:gd name="T12" fmla="*/ 9 w 9"/>
                <a:gd name="T13" fmla="*/ 2 h 4"/>
                <a:gd name="T14" fmla="*/ 9 w 9"/>
                <a:gd name="T15" fmla="*/ 2 h 4"/>
                <a:gd name="T16" fmla="*/ 5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3"/>
                    <a:pt x="6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$ḷïḑê">
              <a:extLst>
                <a:ext uri="{FF2B5EF4-FFF2-40B4-BE49-F238E27FC236}">
                  <a16:creationId xmlns="" xmlns:a16="http://schemas.microsoft.com/office/drawing/2014/main" id="{3278ACA7-3609-42C6-96E6-98846CC302FD}"/>
                </a:ext>
              </a:extLst>
            </p:cNvPr>
            <p:cNvSpPr/>
            <p:nvPr/>
          </p:nvSpPr>
          <p:spPr bwMode="auto">
            <a:xfrm>
              <a:off x="4986338" y="2167731"/>
              <a:ext cx="20638" cy="22225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4 w 5"/>
                <a:gd name="T7" fmla="*/ 5 h 5"/>
                <a:gd name="T8" fmla="*/ 5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</a:path>
              </a:pathLst>
            </a:custGeom>
            <a:solidFill>
              <a:srgbClr val="DC8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şlïḍè">
              <a:extLst>
                <a:ext uri="{FF2B5EF4-FFF2-40B4-BE49-F238E27FC236}">
                  <a16:creationId xmlns="" xmlns:a16="http://schemas.microsoft.com/office/drawing/2014/main" id="{D898A35D-C2EB-4B9D-A0F9-07FD7A60E7CD}"/>
                </a:ext>
              </a:extLst>
            </p:cNvPr>
            <p:cNvSpPr/>
            <p:nvPr/>
          </p:nvSpPr>
          <p:spPr bwMode="auto">
            <a:xfrm>
              <a:off x="5002213" y="2180431"/>
              <a:ext cx="14288" cy="9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DC8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ŝļïḍe">
              <a:extLst>
                <a:ext uri="{FF2B5EF4-FFF2-40B4-BE49-F238E27FC236}">
                  <a16:creationId xmlns="" xmlns:a16="http://schemas.microsoft.com/office/drawing/2014/main" id="{07EC64B9-1611-4E4E-96FC-7753DC8EB0D0}"/>
                </a:ext>
              </a:extLst>
            </p:cNvPr>
            <p:cNvSpPr/>
            <p:nvPr/>
          </p:nvSpPr>
          <p:spPr bwMode="auto">
            <a:xfrm>
              <a:off x="5019675" y="2172494"/>
              <a:ext cx="85725" cy="0"/>
            </a:xfrm>
            <a:custGeom>
              <a:avLst/>
              <a:gdLst>
                <a:gd name="T0" fmla="*/ 0 w 20"/>
                <a:gd name="T1" fmla="*/ 1 w 20"/>
                <a:gd name="T2" fmla="*/ 3 w 20"/>
                <a:gd name="T3" fmla="*/ 20 w 20"/>
                <a:gd name="T4" fmla="*/ 20 w 20"/>
                <a:gd name="T5" fmla="*/ 1 w 20"/>
                <a:gd name="T6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ṣļídè">
              <a:extLst>
                <a:ext uri="{FF2B5EF4-FFF2-40B4-BE49-F238E27FC236}">
                  <a16:creationId xmlns="" xmlns:a16="http://schemas.microsoft.com/office/drawing/2014/main" id="{D5E70FBF-B40E-48F8-8771-3DE0B47AD016}"/>
                </a:ext>
              </a:extLst>
            </p:cNvPr>
            <p:cNvSpPr/>
            <p:nvPr/>
          </p:nvSpPr>
          <p:spPr bwMode="auto">
            <a:xfrm>
              <a:off x="5024438" y="2172494"/>
              <a:ext cx="80963" cy="12700"/>
            </a:xfrm>
            <a:custGeom>
              <a:avLst/>
              <a:gdLst>
                <a:gd name="T0" fmla="*/ 19 w 19"/>
                <a:gd name="T1" fmla="*/ 0 h 3"/>
                <a:gd name="T2" fmla="*/ 2 w 19"/>
                <a:gd name="T3" fmla="*/ 0 h 3"/>
                <a:gd name="T4" fmla="*/ 0 w 19"/>
                <a:gd name="T5" fmla="*/ 0 h 3"/>
                <a:gd name="T6" fmla="*/ 3 w 19"/>
                <a:gd name="T7" fmla="*/ 3 h 3"/>
                <a:gd name="T8" fmla="*/ 3 w 19"/>
                <a:gd name="T9" fmla="*/ 3 h 3"/>
                <a:gd name="T10" fmla="*/ 19 w 19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8" y="1"/>
                    <a:pt x="13" y="0"/>
                    <a:pt x="19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ṧ1ïḋe">
              <a:extLst>
                <a:ext uri="{FF2B5EF4-FFF2-40B4-BE49-F238E27FC236}">
                  <a16:creationId xmlns="" xmlns:a16="http://schemas.microsoft.com/office/drawing/2014/main" id="{83B9410E-27A5-43AE-A699-567528D534AF}"/>
                </a:ext>
              </a:extLst>
            </p:cNvPr>
            <p:cNvSpPr/>
            <p:nvPr/>
          </p:nvSpPr>
          <p:spPr bwMode="auto">
            <a:xfrm>
              <a:off x="5011738" y="2167731"/>
              <a:ext cx="12700" cy="952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2 w 3"/>
                <a:gd name="T5" fmla="*/ 2 h 2"/>
                <a:gd name="T6" fmla="*/ 3 w 3"/>
                <a:gd name="T7" fmla="*/ 1 h 2"/>
                <a:gd name="T8" fmla="*/ 2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C8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śľîḓe">
              <a:extLst>
                <a:ext uri="{FF2B5EF4-FFF2-40B4-BE49-F238E27FC236}">
                  <a16:creationId xmlns="" xmlns:a16="http://schemas.microsoft.com/office/drawing/2014/main" id="{AD03F653-BA9D-4935-85CC-B41EA74D78E0}"/>
                </a:ext>
              </a:extLst>
            </p:cNvPr>
            <p:cNvSpPr/>
            <p:nvPr/>
          </p:nvSpPr>
          <p:spPr bwMode="auto">
            <a:xfrm>
              <a:off x="5019675" y="2172494"/>
              <a:ext cx="17463" cy="12700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C8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şļide">
              <a:extLst>
                <a:ext uri="{FF2B5EF4-FFF2-40B4-BE49-F238E27FC236}">
                  <a16:creationId xmlns="" xmlns:a16="http://schemas.microsoft.com/office/drawing/2014/main" id="{204751BA-0FBA-4935-B2D5-87F6BAC04EB1}"/>
                </a:ext>
              </a:extLst>
            </p:cNvPr>
            <p:cNvSpPr/>
            <p:nvPr/>
          </p:nvSpPr>
          <p:spPr bwMode="auto">
            <a:xfrm>
              <a:off x="5105400" y="2172494"/>
              <a:ext cx="141288" cy="0"/>
            </a:xfrm>
            <a:custGeom>
              <a:avLst/>
              <a:gdLst>
                <a:gd name="T0" fmla="*/ 32 w 33"/>
                <a:gd name="T1" fmla="*/ 29 w 33"/>
                <a:gd name="T2" fmla="*/ 17 w 33"/>
                <a:gd name="T3" fmla="*/ 17 w 33"/>
                <a:gd name="T4" fmla="*/ 33 w 33"/>
                <a:gd name="T5" fmla="*/ 33 w 33"/>
                <a:gd name="T6" fmla="*/ 32 w 33"/>
                <a:gd name="T7" fmla="*/ 8 w 33"/>
                <a:gd name="T8" fmla="*/ 0 w 33"/>
                <a:gd name="T9" fmla="*/ 17 w 33"/>
                <a:gd name="T10" fmla="*/ 8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33">
                  <a:moveTo>
                    <a:pt x="32" y="0"/>
                  </a:moveTo>
                  <a:cubicBezTo>
                    <a:pt x="31" y="0"/>
                    <a:pt x="30" y="0"/>
                    <a:pt x="2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0"/>
                    <a:pt x="8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śḻîḓè">
              <a:extLst>
                <a:ext uri="{FF2B5EF4-FFF2-40B4-BE49-F238E27FC236}">
                  <a16:creationId xmlns="" xmlns:a16="http://schemas.microsoft.com/office/drawing/2014/main" id="{7734D8EC-679E-48C0-BED0-B208D194AF30}"/>
                </a:ext>
              </a:extLst>
            </p:cNvPr>
            <p:cNvSpPr/>
            <p:nvPr/>
          </p:nvSpPr>
          <p:spPr bwMode="auto">
            <a:xfrm>
              <a:off x="5178425" y="2172494"/>
              <a:ext cx="80963" cy="4763"/>
            </a:xfrm>
            <a:custGeom>
              <a:avLst/>
              <a:gdLst>
                <a:gd name="T0" fmla="*/ 16 w 19"/>
                <a:gd name="T1" fmla="*/ 0 h 1"/>
                <a:gd name="T2" fmla="*/ 0 w 19"/>
                <a:gd name="T3" fmla="*/ 0 h 1"/>
                <a:gd name="T4" fmla="*/ 19 w 19"/>
                <a:gd name="T5" fmla="*/ 1 h 1"/>
                <a:gd name="T6" fmla="*/ 16 w 19"/>
                <a:gd name="T7" fmla="*/ 0 h 1"/>
                <a:gd name="T8" fmla="*/ 16 w 1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ṣ1ïḑè">
              <a:extLst>
                <a:ext uri="{FF2B5EF4-FFF2-40B4-BE49-F238E27FC236}">
                  <a16:creationId xmlns="" xmlns:a16="http://schemas.microsoft.com/office/drawing/2014/main" id="{58CE37A4-C01B-46B8-8E74-F85E228E9890}"/>
                </a:ext>
              </a:extLst>
            </p:cNvPr>
            <p:cNvSpPr/>
            <p:nvPr/>
          </p:nvSpPr>
          <p:spPr bwMode="auto">
            <a:xfrm>
              <a:off x="5084763" y="2377281"/>
              <a:ext cx="58738" cy="0"/>
            </a:xfrm>
            <a:custGeom>
              <a:avLst/>
              <a:gdLst>
                <a:gd name="T0" fmla="*/ 14 w 14"/>
                <a:gd name="T1" fmla="*/ 0 w 14"/>
                <a:gd name="T2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ṣ1íḓé">
              <a:extLst>
                <a:ext uri="{FF2B5EF4-FFF2-40B4-BE49-F238E27FC236}">
                  <a16:creationId xmlns="" xmlns:a16="http://schemas.microsoft.com/office/drawing/2014/main" id="{DB20FD50-243A-401F-8F66-6AC689A7EAB5}"/>
                </a:ext>
              </a:extLst>
            </p:cNvPr>
            <p:cNvSpPr/>
            <p:nvPr/>
          </p:nvSpPr>
          <p:spPr bwMode="auto">
            <a:xfrm>
              <a:off x="4943475" y="2274094"/>
              <a:ext cx="88900" cy="111125"/>
            </a:xfrm>
            <a:custGeom>
              <a:avLst/>
              <a:gdLst>
                <a:gd name="T0" fmla="*/ 21 w 21"/>
                <a:gd name="T1" fmla="*/ 0 h 26"/>
                <a:gd name="T2" fmla="*/ 11 w 21"/>
                <a:gd name="T3" fmla="*/ 0 h 26"/>
                <a:gd name="T4" fmla="*/ 0 w 21"/>
                <a:gd name="T5" fmla="*/ 10 h 26"/>
                <a:gd name="T6" fmla="*/ 0 w 21"/>
                <a:gd name="T7" fmla="*/ 12 h 26"/>
                <a:gd name="T8" fmla="*/ 6 w 21"/>
                <a:gd name="T9" fmla="*/ 26 h 26"/>
                <a:gd name="T10" fmla="*/ 4 w 21"/>
                <a:gd name="T11" fmla="*/ 18 h 26"/>
                <a:gd name="T12" fmla="*/ 4 w 21"/>
                <a:gd name="T13" fmla="*/ 14 h 26"/>
                <a:gd name="T14" fmla="*/ 18 w 21"/>
                <a:gd name="T15" fmla="*/ 0 h 26"/>
                <a:gd name="T16" fmla="*/ 21 w 21"/>
                <a:gd name="T17" fmla="*/ 0 h 26"/>
                <a:gd name="T18" fmla="*/ 21 w 2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6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3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2" y="23"/>
                    <a:pt x="6" y="26"/>
                  </a:cubicBezTo>
                  <a:cubicBezTo>
                    <a:pt x="5" y="24"/>
                    <a:pt x="4" y="21"/>
                    <a:pt x="4" y="1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6"/>
                    <a:pt x="10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ED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ṡḷíďe">
              <a:extLst>
                <a:ext uri="{FF2B5EF4-FFF2-40B4-BE49-F238E27FC236}">
                  <a16:creationId xmlns="" xmlns:a16="http://schemas.microsoft.com/office/drawing/2014/main" id="{DB7DAD63-C309-4F6D-A15B-A78D3573F761}"/>
                </a:ext>
              </a:extLst>
            </p:cNvPr>
            <p:cNvSpPr/>
            <p:nvPr/>
          </p:nvSpPr>
          <p:spPr bwMode="auto">
            <a:xfrm>
              <a:off x="4960938" y="2274094"/>
              <a:ext cx="88900" cy="120650"/>
            </a:xfrm>
            <a:custGeom>
              <a:avLst/>
              <a:gdLst>
                <a:gd name="T0" fmla="*/ 21 w 21"/>
                <a:gd name="T1" fmla="*/ 0 h 28"/>
                <a:gd name="T2" fmla="*/ 17 w 21"/>
                <a:gd name="T3" fmla="*/ 0 h 28"/>
                <a:gd name="T4" fmla="*/ 14 w 21"/>
                <a:gd name="T5" fmla="*/ 0 h 28"/>
                <a:gd name="T6" fmla="*/ 0 w 21"/>
                <a:gd name="T7" fmla="*/ 14 h 28"/>
                <a:gd name="T8" fmla="*/ 0 w 21"/>
                <a:gd name="T9" fmla="*/ 18 h 28"/>
                <a:gd name="T10" fmla="*/ 2 w 21"/>
                <a:gd name="T11" fmla="*/ 26 h 28"/>
                <a:gd name="T12" fmla="*/ 7 w 21"/>
                <a:gd name="T13" fmla="*/ 28 h 28"/>
                <a:gd name="T14" fmla="*/ 21 w 21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2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4"/>
                    <a:pt x="2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1" y="12"/>
                    <a:pt x="9" y="4"/>
                    <a:pt x="21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ṩḻídè">
              <a:extLst>
                <a:ext uri="{FF2B5EF4-FFF2-40B4-BE49-F238E27FC236}">
                  <a16:creationId xmlns="" xmlns:a16="http://schemas.microsoft.com/office/drawing/2014/main" id="{E99072D3-BD45-4EB3-B64F-DB0A85B59E1F}"/>
                </a:ext>
              </a:extLst>
            </p:cNvPr>
            <p:cNvSpPr/>
            <p:nvPr/>
          </p:nvSpPr>
          <p:spPr bwMode="auto">
            <a:xfrm>
              <a:off x="4994275" y="4664869"/>
              <a:ext cx="22225" cy="33338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5 h 8"/>
                <a:gd name="T6" fmla="*/ 5 w 5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2" y="2"/>
                    <a:pt x="0" y="5"/>
                    <a:pt x="0" y="8"/>
                  </a:cubicBezTo>
                  <a:cubicBezTo>
                    <a:pt x="0" y="5"/>
                    <a:pt x="2" y="5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D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ṥľíḑê">
              <a:extLst>
                <a:ext uri="{FF2B5EF4-FFF2-40B4-BE49-F238E27FC236}">
                  <a16:creationId xmlns="" xmlns:a16="http://schemas.microsoft.com/office/drawing/2014/main" id="{3618A728-C4DE-447C-B513-7E877D4ECA16}"/>
                </a:ext>
              </a:extLst>
            </p:cNvPr>
            <p:cNvSpPr/>
            <p:nvPr/>
          </p:nvSpPr>
          <p:spPr bwMode="auto">
            <a:xfrm>
              <a:off x="4994275" y="4685506"/>
              <a:ext cx="38100" cy="85725"/>
            </a:xfrm>
            <a:custGeom>
              <a:avLst/>
              <a:gdLst>
                <a:gd name="T0" fmla="*/ 5 w 9"/>
                <a:gd name="T1" fmla="*/ 0 h 20"/>
                <a:gd name="T2" fmla="*/ 0 w 9"/>
                <a:gd name="T3" fmla="*/ 3 h 20"/>
                <a:gd name="T4" fmla="*/ 0 w 9"/>
                <a:gd name="T5" fmla="*/ 5 h 20"/>
                <a:gd name="T6" fmla="*/ 0 w 9"/>
                <a:gd name="T7" fmla="*/ 6 h 20"/>
                <a:gd name="T8" fmla="*/ 7 w 9"/>
                <a:gd name="T9" fmla="*/ 20 h 20"/>
                <a:gd name="T10" fmla="*/ 8 w 9"/>
                <a:gd name="T11" fmla="*/ 20 h 20"/>
                <a:gd name="T12" fmla="*/ 9 w 9"/>
                <a:gd name="T13" fmla="*/ 7 h 20"/>
                <a:gd name="T14" fmla="*/ 5 w 9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5" y="0"/>
                  </a:moveTo>
                  <a:cubicBezTo>
                    <a:pt x="2" y="0"/>
                    <a:pt x="0" y="0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1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5"/>
                    <a:pt x="9" y="11"/>
                    <a:pt x="9" y="7"/>
                  </a:cubicBezTo>
                  <a:cubicBezTo>
                    <a:pt x="8" y="5"/>
                    <a:pt x="6" y="2"/>
                    <a:pt x="5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ṥ1îḑé">
              <a:extLst>
                <a:ext uri="{FF2B5EF4-FFF2-40B4-BE49-F238E27FC236}">
                  <a16:creationId xmlns="" xmlns:a16="http://schemas.microsoft.com/office/drawing/2014/main" id="{93640D15-75B1-4306-9DE1-ED55E18F2815}"/>
                </a:ext>
              </a:extLst>
            </p:cNvPr>
            <p:cNvSpPr/>
            <p:nvPr/>
          </p:nvSpPr>
          <p:spPr bwMode="auto">
            <a:xfrm>
              <a:off x="5029200" y="4715669"/>
              <a:ext cx="192088" cy="55563"/>
            </a:xfrm>
            <a:custGeom>
              <a:avLst/>
              <a:gdLst>
                <a:gd name="T0" fmla="*/ 1 w 45"/>
                <a:gd name="T1" fmla="*/ 0 h 13"/>
                <a:gd name="T2" fmla="*/ 0 w 45"/>
                <a:gd name="T3" fmla="*/ 13 h 13"/>
                <a:gd name="T4" fmla="*/ 45 w 45"/>
                <a:gd name="T5" fmla="*/ 13 h 13"/>
                <a:gd name="T6" fmla="*/ 9 w 45"/>
                <a:gd name="T7" fmla="*/ 4 h 13"/>
                <a:gd name="T8" fmla="*/ 1 w 4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">
                  <a:moveTo>
                    <a:pt x="1" y="0"/>
                  </a:moveTo>
                  <a:cubicBezTo>
                    <a:pt x="1" y="4"/>
                    <a:pt x="0" y="8"/>
                    <a:pt x="0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2" y="13"/>
                    <a:pt x="21" y="8"/>
                    <a:pt x="9" y="4"/>
                  </a:cubicBezTo>
                  <a:cubicBezTo>
                    <a:pt x="6" y="4"/>
                    <a:pt x="4" y="2"/>
                    <a:pt x="1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Sļiḋe">
              <a:extLst>
                <a:ext uri="{FF2B5EF4-FFF2-40B4-BE49-F238E27FC236}">
                  <a16:creationId xmlns="" xmlns:a16="http://schemas.microsoft.com/office/drawing/2014/main" id="{A5055F26-00A6-49CE-B71F-47ADC3B27AA5}"/>
                </a:ext>
              </a:extLst>
            </p:cNvPr>
            <p:cNvSpPr/>
            <p:nvPr/>
          </p:nvSpPr>
          <p:spPr bwMode="auto">
            <a:xfrm>
              <a:off x="4994275" y="4053681"/>
              <a:ext cx="38100" cy="85725"/>
            </a:xfrm>
            <a:custGeom>
              <a:avLst/>
              <a:gdLst>
                <a:gd name="T0" fmla="*/ 8 w 9"/>
                <a:gd name="T1" fmla="*/ 0 h 20"/>
                <a:gd name="T2" fmla="*/ 7 w 9"/>
                <a:gd name="T3" fmla="*/ 0 h 20"/>
                <a:gd name="T4" fmla="*/ 0 w 9"/>
                <a:gd name="T5" fmla="*/ 9 h 20"/>
                <a:gd name="T6" fmla="*/ 0 w 9"/>
                <a:gd name="T7" fmla="*/ 10 h 20"/>
                <a:gd name="T8" fmla="*/ 7 w 9"/>
                <a:gd name="T9" fmla="*/ 20 h 20"/>
                <a:gd name="T10" fmla="*/ 8 w 9"/>
                <a:gd name="T11" fmla="*/ 20 h 20"/>
                <a:gd name="T12" fmla="*/ 9 w 9"/>
                <a:gd name="T13" fmla="*/ 19 h 20"/>
                <a:gd name="T14" fmla="*/ 4 w 9"/>
                <a:gd name="T15" fmla="*/ 10 h 20"/>
                <a:gd name="T16" fmla="*/ 4 w 9"/>
                <a:gd name="T17" fmla="*/ 9 h 20"/>
                <a:gd name="T18" fmla="*/ 9 w 9"/>
                <a:gd name="T19" fmla="*/ 1 h 20"/>
                <a:gd name="T20" fmla="*/ 8 w 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0" y="3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1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19"/>
                    <a:pt x="9" y="19"/>
                  </a:cubicBezTo>
                  <a:cubicBezTo>
                    <a:pt x="6" y="17"/>
                    <a:pt x="4" y="14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5"/>
                    <a:pt x="6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solidFill>
              <a:srgbClr val="5D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ṣlïḋê">
              <a:extLst>
                <a:ext uri="{FF2B5EF4-FFF2-40B4-BE49-F238E27FC236}">
                  <a16:creationId xmlns="" xmlns:a16="http://schemas.microsoft.com/office/drawing/2014/main" id="{68A7E8F3-AA93-4F2C-907C-D8B2F527DA05}"/>
                </a:ext>
              </a:extLst>
            </p:cNvPr>
            <p:cNvSpPr/>
            <p:nvPr/>
          </p:nvSpPr>
          <p:spPr bwMode="auto">
            <a:xfrm>
              <a:off x="5011738" y="4056856"/>
              <a:ext cx="73025" cy="77788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8 h 18"/>
                <a:gd name="T4" fmla="*/ 0 w 17"/>
                <a:gd name="T5" fmla="*/ 9 h 18"/>
                <a:gd name="T6" fmla="*/ 5 w 17"/>
                <a:gd name="T7" fmla="*/ 18 h 18"/>
                <a:gd name="T8" fmla="*/ 17 w 17"/>
                <a:gd name="T9" fmla="*/ 9 h 18"/>
                <a:gd name="T10" fmla="*/ 5 w 1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cubicBezTo>
                    <a:pt x="2" y="1"/>
                    <a:pt x="0" y="4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2" y="16"/>
                    <a:pt x="5" y="18"/>
                  </a:cubicBezTo>
                  <a:cubicBezTo>
                    <a:pt x="9" y="14"/>
                    <a:pt x="13" y="11"/>
                    <a:pt x="17" y="9"/>
                  </a:cubicBezTo>
                  <a:cubicBezTo>
                    <a:pt x="12" y="5"/>
                    <a:pt x="8" y="2"/>
                    <a:pt x="5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ṩlîḍè">
              <a:extLst>
                <a:ext uri="{FF2B5EF4-FFF2-40B4-BE49-F238E27FC236}">
                  <a16:creationId xmlns="" xmlns:a16="http://schemas.microsoft.com/office/drawing/2014/main" id="{07C80322-58A9-47AE-BFBA-3131341085E8}"/>
                </a:ext>
              </a:extLst>
            </p:cNvPr>
            <p:cNvSpPr/>
            <p:nvPr/>
          </p:nvSpPr>
          <p:spPr bwMode="auto">
            <a:xfrm>
              <a:off x="5029200" y="4096544"/>
              <a:ext cx="174625" cy="42863"/>
            </a:xfrm>
            <a:custGeom>
              <a:avLst/>
              <a:gdLst>
                <a:gd name="T0" fmla="*/ 13 w 41"/>
                <a:gd name="T1" fmla="*/ 0 h 10"/>
                <a:gd name="T2" fmla="*/ 1 w 41"/>
                <a:gd name="T3" fmla="*/ 9 h 10"/>
                <a:gd name="T4" fmla="*/ 0 w 41"/>
                <a:gd name="T5" fmla="*/ 10 h 10"/>
                <a:gd name="T6" fmla="*/ 41 w 41"/>
                <a:gd name="T7" fmla="*/ 10 h 10"/>
                <a:gd name="T8" fmla="*/ 13 w 4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">
                  <a:moveTo>
                    <a:pt x="13" y="0"/>
                  </a:moveTo>
                  <a:cubicBezTo>
                    <a:pt x="9" y="2"/>
                    <a:pt x="5" y="5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1" y="10"/>
                    <a:pt x="21" y="5"/>
                    <a:pt x="13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şļîḋe">
              <a:extLst>
                <a:ext uri="{FF2B5EF4-FFF2-40B4-BE49-F238E27FC236}">
                  <a16:creationId xmlns="" xmlns:a16="http://schemas.microsoft.com/office/drawing/2014/main" id="{BE4A13C0-BFE4-4B12-B311-F10F78E690B9}"/>
                </a:ext>
              </a:extLst>
            </p:cNvPr>
            <p:cNvSpPr/>
            <p:nvPr/>
          </p:nvSpPr>
          <p:spPr bwMode="auto">
            <a:xfrm>
              <a:off x="4905375" y="4344194"/>
              <a:ext cx="25400" cy="157163"/>
            </a:xfrm>
            <a:custGeom>
              <a:avLst/>
              <a:gdLst>
                <a:gd name="T0" fmla="*/ 0 w 6"/>
                <a:gd name="T1" fmla="*/ 37 h 37"/>
                <a:gd name="T2" fmla="*/ 0 w 6"/>
                <a:gd name="T3" fmla="*/ 37 h 37"/>
                <a:gd name="T4" fmla="*/ 0 w 6"/>
                <a:gd name="T5" fmla="*/ 37 h 37"/>
                <a:gd name="T6" fmla="*/ 0 w 6"/>
                <a:gd name="T7" fmla="*/ 36 h 37"/>
                <a:gd name="T8" fmla="*/ 0 w 6"/>
                <a:gd name="T9" fmla="*/ 36 h 37"/>
                <a:gd name="T10" fmla="*/ 0 w 6"/>
                <a:gd name="T11" fmla="*/ 36 h 37"/>
                <a:gd name="T12" fmla="*/ 0 w 6"/>
                <a:gd name="T13" fmla="*/ 36 h 37"/>
                <a:gd name="T14" fmla="*/ 0 w 6"/>
                <a:gd name="T15" fmla="*/ 36 h 37"/>
                <a:gd name="T16" fmla="*/ 0 w 6"/>
                <a:gd name="T17" fmla="*/ 36 h 37"/>
                <a:gd name="T18" fmla="*/ 0 w 6"/>
                <a:gd name="T19" fmla="*/ 36 h 37"/>
                <a:gd name="T20" fmla="*/ 0 w 6"/>
                <a:gd name="T21" fmla="*/ 36 h 37"/>
                <a:gd name="T22" fmla="*/ 0 w 6"/>
                <a:gd name="T23" fmla="*/ 36 h 37"/>
                <a:gd name="T24" fmla="*/ 0 w 6"/>
                <a:gd name="T25" fmla="*/ 36 h 37"/>
                <a:gd name="T26" fmla="*/ 0 w 6"/>
                <a:gd name="T27" fmla="*/ 36 h 37"/>
                <a:gd name="T28" fmla="*/ 0 w 6"/>
                <a:gd name="T29" fmla="*/ 36 h 37"/>
                <a:gd name="T30" fmla="*/ 6 w 6"/>
                <a:gd name="T31" fmla="*/ 0 h 37"/>
                <a:gd name="T32" fmla="*/ 5 w 6"/>
                <a:gd name="T33" fmla="*/ 3 h 37"/>
                <a:gd name="T34" fmla="*/ 6 w 6"/>
                <a:gd name="T35" fmla="*/ 0 h 37"/>
                <a:gd name="T36" fmla="*/ 6 w 6"/>
                <a:gd name="T3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7"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6" y="0"/>
                  </a:moveTo>
                  <a:cubicBezTo>
                    <a:pt x="6" y="1"/>
                    <a:pt x="5" y="2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D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ş1íḓe">
              <a:extLst>
                <a:ext uri="{FF2B5EF4-FFF2-40B4-BE49-F238E27FC236}">
                  <a16:creationId xmlns="" xmlns:a16="http://schemas.microsoft.com/office/drawing/2014/main" id="{1003DF0C-7AFF-4099-928E-48E4061206E4}"/>
                </a:ext>
              </a:extLst>
            </p:cNvPr>
            <p:cNvSpPr/>
            <p:nvPr/>
          </p:nvSpPr>
          <p:spPr bwMode="auto">
            <a:xfrm>
              <a:off x="4905375" y="4344194"/>
              <a:ext cx="179388" cy="323850"/>
            </a:xfrm>
            <a:custGeom>
              <a:avLst/>
              <a:gdLst>
                <a:gd name="T0" fmla="*/ 6 w 42"/>
                <a:gd name="T1" fmla="*/ 0 h 76"/>
                <a:gd name="T2" fmla="*/ 5 w 42"/>
                <a:gd name="T3" fmla="*/ 3 h 76"/>
                <a:gd name="T4" fmla="*/ 0 w 42"/>
                <a:gd name="T5" fmla="*/ 36 h 76"/>
                <a:gd name="T6" fmla="*/ 0 w 42"/>
                <a:gd name="T7" fmla="*/ 36 h 76"/>
                <a:gd name="T8" fmla="*/ 0 w 42"/>
                <a:gd name="T9" fmla="*/ 36 h 76"/>
                <a:gd name="T10" fmla="*/ 0 w 42"/>
                <a:gd name="T11" fmla="*/ 36 h 76"/>
                <a:gd name="T12" fmla="*/ 0 w 42"/>
                <a:gd name="T13" fmla="*/ 36 h 76"/>
                <a:gd name="T14" fmla="*/ 0 w 42"/>
                <a:gd name="T15" fmla="*/ 36 h 76"/>
                <a:gd name="T16" fmla="*/ 0 w 42"/>
                <a:gd name="T17" fmla="*/ 36 h 76"/>
                <a:gd name="T18" fmla="*/ 0 w 42"/>
                <a:gd name="T19" fmla="*/ 36 h 76"/>
                <a:gd name="T20" fmla="*/ 0 w 42"/>
                <a:gd name="T21" fmla="*/ 37 h 76"/>
                <a:gd name="T22" fmla="*/ 0 w 42"/>
                <a:gd name="T23" fmla="*/ 37 h 76"/>
                <a:gd name="T24" fmla="*/ 0 w 42"/>
                <a:gd name="T25" fmla="*/ 37 h 76"/>
                <a:gd name="T26" fmla="*/ 0 w 42"/>
                <a:gd name="T27" fmla="*/ 37 h 76"/>
                <a:gd name="T28" fmla="*/ 34 w 42"/>
                <a:gd name="T29" fmla="*/ 76 h 76"/>
                <a:gd name="T30" fmla="*/ 42 w 42"/>
                <a:gd name="T31" fmla="*/ 65 h 76"/>
                <a:gd name="T32" fmla="*/ 19 w 42"/>
                <a:gd name="T33" fmla="*/ 42 h 76"/>
                <a:gd name="T34" fmla="*/ 6 w 42"/>
                <a:gd name="T3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76">
                  <a:moveTo>
                    <a:pt x="6" y="0"/>
                  </a:moveTo>
                  <a:cubicBezTo>
                    <a:pt x="6" y="1"/>
                    <a:pt x="5" y="2"/>
                    <a:pt x="5" y="3"/>
                  </a:cubicBezTo>
                  <a:cubicBezTo>
                    <a:pt x="2" y="14"/>
                    <a:pt x="0" y="2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6"/>
                    <a:pt x="14" y="74"/>
                    <a:pt x="34" y="76"/>
                  </a:cubicBezTo>
                  <a:cubicBezTo>
                    <a:pt x="36" y="71"/>
                    <a:pt x="39" y="67"/>
                    <a:pt x="42" y="65"/>
                  </a:cubicBezTo>
                  <a:cubicBezTo>
                    <a:pt x="33" y="58"/>
                    <a:pt x="26" y="51"/>
                    <a:pt x="19" y="42"/>
                  </a:cubicBezTo>
                  <a:cubicBezTo>
                    <a:pt x="11" y="30"/>
                    <a:pt x="6" y="15"/>
                    <a:pt x="6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$ḷiḍê">
              <a:extLst>
                <a:ext uri="{FF2B5EF4-FFF2-40B4-BE49-F238E27FC236}">
                  <a16:creationId xmlns="" xmlns:a16="http://schemas.microsoft.com/office/drawing/2014/main" id="{A6A06FE4-C3B5-47D1-947D-A23630B13870}"/>
                </a:ext>
              </a:extLst>
            </p:cNvPr>
            <p:cNvSpPr/>
            <p:nvPr/>
          </p:nvSpPr>
          <p:spPr bwMode="auto">
            <a:xfrm>
              <a:off x="5049838" y="4622006"/>
              <a:ext cx="111125" cy="46038"/>
            </a:xfrm>
            <a:custGeom>
              <a:avLst/>
              <a:gdLst>
                <a:gd name="T0" fmla="*/ 8 w 26"/>
                <a:gd name="T1" fmla="*/ 0 h 11"/>
                <a:gd name="T2" fmla="*/ 0 w 26"/>
                <a:gd name="T3" fmla="*/ 11 h 11"/>
                <a:gd name="T4" fmla="*/ 18 w 26"/>
                <a:gd name="T5" fmla="*/ 11 h 11"/>
                <a:gd name="T6" fmla="*/ 26 w 26"/>
                <a:gd name="T7" fmla="*/ 11 h 11"/>
                <a:gd name="T8" fmla="*/ 8 w 2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8" y="0"/>
                  </a:moveTo>
                  <a:cubicBezTo>
                    <a:pt x="5" y="2"/>
                    <a:pt x="2" y="6"/>
                    <a:pt x="0" y="11"/>
                  </a:cubicBezTo>
                  <a:cubicBezTo>
                    <a:pt x="5" y="11"/>
                    <a:pt x="11" y="11"/>
                    <a:pt x="18" y="11"/>
                  </a:cubicBezTo>
                  <a:cubicBezTo>
                    <a:pt x="20" y="11"/>
                    <a:pt x="23" y="11"/>
                    <a:pt x="26" y="11"/>
                  </a:cubicBezTo>
                  <a:cubicBezTo>
                    <a:pt x="19" y="8"/>
                    <a:pt x="13" y="4"/>
                    <a:pt x="8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S1ïḋè">
              <a:extLst>
                <a:ext uri="{FF2B5EF4-FFF2-40B4-BE49-F238E27FC236}">
                  <a16:creationId xmlns="" xmlns:a16="http://schemas.microsoft.com/office/drawing/2014/main" id="{31B32EAE-B6D2-4CFF-8C25-6639D0687763}"/>
                </a:ext>
              </a:extLst>
            </p:cNvPr>
            <p:cNvSpPr/>
            <p:nvPr/>
          </p:nvSpPr>
          <p:spPr bwMode="auto">
            <a:xfrm>
              <a:off x="4352925" y="5099844"/>
              <a:ext cx="538163" cy="304800"/>
            </a:xfrm>
            <a:custGeom>
              <a:avLst/>
              <a:gdLst>
                <a:gd name="T0" fmla="*/ 91 w 126"/>
                <a:gd name="T1" fmla="*/ 0 h 71"/>
                <a:gd name="T2" fmla="*/ 0 w 126"/>
                <a:gd name="T3" fmla="*/ 71 h 71"/>
                <a:gd name="T4" fmla="*/ 126 w 126"/>
                <a:gd name="T5" fmla="*/ 71 h 71"/>
                <a:gd name="T6" fmla="*/ 107 w 126"/>
                <a:gd name="T7" fmla="*/ 57 h 71"/>
                <a:gd name="T8" fmla="*/ 91 w 126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71">
                  <a:moveTo>
                    <a:pt x="91" y="0"/>
                  </a:moveTo>
                  <a:cubicBezTo>
                    <a:pt x="48" y="37"/>
                    <a:pt x="0" y="71"/>
                    <a:pt x="0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19" y="71"/>
                    <a:pt x="113" y="62"/>
                    <a:pt x="107" y="57"/>
                  </a:cubicBezTo>
                  <a:cubicBezTo>
                    <a:pt x="92" y="42"/>
                    <a:pt x="86" y="21"/>
                    <a:pt x="91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ṣlîde">
              <a:extLst>
                <a:ext uri="{FF2B5EF4-FFF2-40B4-BE49-F238E27FC236}">
                  <a16:creationId xmlns="" xmlns:a16="http://schemas.microsoft.com/office/drawing/2014/main" id="{A2E8FF3E-C9E5-4539-B195-9FA49FA35589}"/>
                </a:ext>
              </a:extLst>
            </p:cNvPr>
            <p:cNvSpPr/>
            <p:nvPr/>
          </p:nvSpPr>
          <p:spPr bwMode="auto">
            <a:xfrm>
              <a:off x="4198938" y="5472906"/>
              <a:ext cx="25400" cy="131763"/>
            </a:xfrm>
            <a:custGeom>
              <a:avLst/>
              <a:gdLst>
                <a:gd name="T0" fmla="*/ 4 w 6"/>
                <a:gd name="T1" fmla="*/ 0 h 31"/>
                <a:gd name="T2" fmla="*/ 2 w 6"/>
                <a:gd name="T3" fmla="*/ 0 h 31"/>
                <a:gd name="T4" fmla="*/ 0 w 6"/>
                <a:gd name="T5" fmla="*/ 13 h 31"/>
                <a:gd name="T6" fmla="*/ 6 w 6"/>
                <a:gd name="T7" fmla="*/ 31 h 31"/>
                <a:gd name="T8" fmla="*/ 2 w 6"/>
                <a:gd name="T9" fmla="*/ 12 h 31"/>
                <a:gd name="T10" fmla="*/ 2 w 6"/>
                <a:gd name="T11" fmla="*/ 10 h 31"/>
                <a:gd name="T12" fmla="*/ 4 w 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0" y="8"/>
                    <a:pt x="0" y="13"/>
                  </a:cubicBezTo>
                  <a:cubicBezTo>
                    <a:pt x="0" y="20"/>
                    <a:pt x="2" y="26"/>
                    <a:pt x="6" y="31"/>
                  </a:cubicBezTo>
                  <a:cubicBezTo>
                    <a:pt x="3" y="25"/>
                    <a:pt x="2" y="18"/>
                    <a:pt x="2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3" y="3"/>
                    <a:pt x="4" y="0"/>
                  </a:cubicBezTo>
                </a:path>
              </a:pathLst>
            </a:custGeom>
            <a:solidFill>
              <a:srgbClr val="3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ṧ1îḋé">
              <a:extLst>
                <a:ext uri="{FF2B5EF4-FFF2-40B4-BE49-F238E27FC236}">
                  <a16:creationId xmlns="" xmlns:a16="http://schemas.microsoft.com/office/drawing/2014/main" id="{27B1DFF4-C349-4B0A-B59F-96A0339C86BC}"/>
                </a:ext>
              </a:extLst>
            </p:cNvPr>
            <p:cNvSpPr/>
            <p:nvPr/>
          </p:nvSpPr>
          <p:spPr bwMode="auto">
            <a:xfrm>
              <a:off x="4206875" y="5442744"/>
              <a:ext cx="22225" cy="30163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2 w 5"/>
                <a:gd name="T5" fmla="*/ 7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5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4" y="2"/>
                    <a:pt x="5" y="0"/>
                  </a:cubicBezTo>
                </a:path>
              </a:pathLst>
            </a:custGeom>
            <a:solidFill>
              <a:srgbClr val="2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ṡḷídè">
              <a:extLst>
                <a:ext uri="{FF2B5EF4-FFF2-40B4-BE49-F238E27FC236}">
                  <a16:creationId xmlns="" xmlns:a16="http://schemas.microsoft.com/office/drawing/2014/main" id="{122C4889-51A4-4850-B609-8DFC1BB0629B}"/>
                </a:ext>
              </a:extLst>
            </p:cNvPr>
            <p:cNvSpPr/>
            <p:nvPr/>
          </p:nvSpPr>
          <p:spPr bwMode="auto">
            <a:xfrm>
              <a:off x="4206875" y="5377656"/>
              <a:ext cx="1006475" cy="274638"/>
            </a:xfrm>
            <a:custGeom>
              <a:avLst/>
              <a:gdLst>
                <a:gd name="T0" fmla="*/ 235 w 235"/>
                <a:gd name="T1" fmla="*/ 6 h 64"/>
                <a:gd name="T2" fmla="*/ 27 w 235"/>
                <a:gd name="T3" fmla="*/ 6 h 64"/>
                <a:gd name="T4" fmla="*/ 5 w 235"/>
                <a:gd name="T5" fmla="*/ 15 h 64"/>
                <a:gd name="T6" fmla="*/ 2 w 235"/>
                <a:gd name="T7" fmla="*/ 22 h 64"/>
                <a:gd name="T8" fmla="*/ 0 w 235"/>
                <a:gd name="T9" fmla="*/ 32 h 64"/>
                <a:gd name="T10" fmla="*/ 0 w 235"/>
                <a:gd name="T11" fmla="*/ 34 h 64"/>
                <a:gd name="T12" fmla="*/ 4 w 235"/>
                <a:gd name="T13" fmla="*/ 53 h 64"/>
                <a:gd name="T14" fmla="*/ 26 w 235"/>
                <a:gd name="T15" fmla="*/ 64 h 64"/>
                <a:gd name="T16" fmla="*/ 26 w 235"/>
                <a:gd name="T17" fmla="*/ 62 h 64"/>
                <a:gd name="T18" fmla="*/ 43 w 235"/>
                <a:gd name="T19" fmla="*/ 27 h 64"/>
                <a:gd name="T20" fmla="*/ 235 w 235"/>
                <a:gd name="T21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64">
                  <a:moveTo>
                    <a:pt x="235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18" y="6"/>
                    <a:pt x="11" y="9"/>
                    <a:pt x="5" y="15"/>
                  </a:cubicBezTo>
                  <a:cubicBezTo>
                    <a:pt x="4" y="17"/>
                    <a:pt x="2" y="20"/>
                    <a:pt x="2" y="22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1" y="47"/>
                    <a:pt x="4" y="53"/>
                  </a:cubicBezTo>
                  <a:cubicBezTo>
                    <a:pt x="9" y="59"/>
                    <a:pt x="17" y="63"/>
                    <a:pt x="26" y="64"/>
                  </a:cubicBezTo>
                  <a:cubicBezTo>
                    <a:pt x="26" y="63"/>
                    <a:pt x="26" y="63"/>
                    <a:pt x="26" y="62"/>
                  </a:cubicBezTo>
                  <a:cubicBezTo>
                    <a:pt x="22" y="48"/>
                    <a:pt x="32" y="33"/>
                    <a:pt x="43" y="27"/>
                  </a:cubicBezTo>
                  <a:cubicBezTo>
                    <a:pt x="104" y="0"/>
                    <a:pt x="170" y="14"/>
                    <a:pt x="235" y="6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ṧḻïḋe">
              <a:extLst>
                <a:ext uri="{FF2B5EF4-FFF2-40B4-BE49-F238E27FC236}">
                  <a16:creationId xmlns="" xmlns:a16="http://schemas.microsoft.com/office/drawing/2014/main" id="{4F67D4AC-F78F-4B02-8700-9A3823B4F9AC}"/>
                </a:ext>
              </a:extLst>
            </p:cNvPr>
            <p:cNvSpPr/>
            <p:nvPr/>
          </p:nvSpPr>
          <p:spPr bwMode="auto">
            <a:xfrm>
              <a:off x="6415088" y="2091531"/>
              <a:ext cx="101600" cy="106363"/>
            </a:xfrm>
            <a:prstGeom prst="ellipse">
              <a:avLst/>
            </a:pr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ś1ídè">
              <a:extLst>
                <a:ext uri="{FF2B5EF4-FFF2-40B4-BE49-F238E27FC236}">
                  <a16:creationId xmlns="" xmlns:a16="http://schemas.microsoft.com/office/drawing/2014/main" id="{CFAFC04B-DA22-4815-8BEB-36DB6788AD81}"/>
                </a:ext>
              </a:extLst>
            </p:cNvPr>
            <p:cNvSpPr/>
            <p:nvPr/>
          </p:nvSpPr>
          <p:spPr bwMode="auto">
            <a:xfrm>
              <a:off x="6465888" y="2137569"/>
              <a:ext cx="50800" cy="496888"/>
            </a:xfrm>
            <a:prstGeom prst="rect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ļiḋé">
              <a:extLst>
                <a:ext uri="{FF2B5EF4-FFF2-40B4-BE49-F238E27FC236}">
                  <a16:creationId xmlns="" xmlns:a16="http://schemas.microsoft.com/office/drawing/2014/main" id="{2A42C8B7-FDC3-49E7-929B-BFCE92EB53E0}"/>
                </a:ext>
              </a:extLst>
            </p:cNvPr>
            <p:cNvSpPr/>
            <p:nvPr/>
          </p:nvSpPr>
          <p:spPr bwMode="auto">
            <a:xfrm>
              <a:off x="2641600" y="4207669"/>
              <a:ext cx="2052638" cy="346075"/>
            </a:xfrm>
            <a:custGeom>
              <a:avLst/>
              <a:gdLst>
                <a:gd name="T0" fmla="*/ 393 w 480"/>
                <a:gd name="T1" fmla="*/ 63 h 81"/>
                <a:gd name="T2" fmla="*/ 244 w 480"/>
                <a:gd name="T3" fmla="*/ 81 h 81"/>
                <a:gd name="T4" fmla="*/ 94 w 480"/>
                <a:gd name="T5" fmla="*/ 57 h 81"/>
                <a:gd name="T6" fmla="*/ 43 w 480"/>
                <a:gd name="T7" fmla="*/ 0 h 81"/>
                <a:gd name="T8" fmla="*/ 446 w 480"/>
                <a:gd name="T9" fmla="*/ 0 h 81"/>
                <a:gd name="T10" fmla="*/ 393 w 480"/>
                <a:gd name="T11" fmla="*/ 6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81">
                  <a:moveTo>
                    <a:pt x="393" y="63"/>
                  </a:moveTo>
                  <a:cubicBezTo>
                    <a:pt x="393" y="63"/>
                    <a:pt x="337" y="81"/>
                    <a:pt x="244" y="81"/>
                  </a:cubicBezTo>
                  <a:cubicBezTo>
                    <a:pt x="152" y="81"/>
                    <a:pt x="94" y="57"/>
                    <a:pt x="94" y="57"/>
                  </a:cubicBezTo>
                  <a:cubicBezTo>
                    <a:pt x="94" y="57"/>
                    <a:pt x="85" y="0"/>
                    <a:pt x="43" y="0"/>
                  </a:cubicBezTo>
                  <a:cubicBezTo>
                    <a:pt x="0" y="0"/>
                    <a:pt x="480" y="0"/>
                    <a:pt x="446" y="0"/>
                  </a:cubicBezTo>
                  <a:cubicBezTo>
                    <a:pt x="413" y="0"/>
                    <a:pt x="393" y="63"/>
                    <a:pt x="393" y="63"/>
                  </a:cubicBezTo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$ḻiďe">
              <a:extLst>
                <a:ext uri="{FF2B5EF4-FFF2-40B4-BE49-F238E27FC236}">
                  <a16:creationId xmlns="" xmlns:a16="http://schemas.microsoft.com/office/drawing/2014/main" id="{5BFD4FD8-29CB-4646-B639-911D8AB09DB0}"/>
                </a:ext>
              </a:extLst>
            </p:cNvPr>
            <p:cNvSpPr/>
            <p:nvPr/>
          </p:nvSpPr>
          <p:spPr bwMode="auto">
            <a:xfrm>
              <a:off x="4330700" y="4309269"/>
              <a:ext cx="73025" cy="133350"/>
            </a:xfrm>
            <a:custGeom>
              <a:avLst/>
              <a:gdLst>
                <a:gd name="T0" fmla="*/ 17 w 17"/>
                <a:gd name="T1" fmla="*/ 0 h 31"/>
                <a:gd name="T2" fmla="*/ 17 w 17"/>
                <a:gd name="T3" fmla="*/ 0 h 31"/>
                <a:gd name="T4" fmla="*/ 0 w 17"/>
                <a:gd name="T5" fmla="*/ 31 h 31"/>
                <a:gd name="T6" fmla="*/ 1 w 17"/>
                <a:gd name="T7" fmla="*/ 31 h 31"/>
                <a:gd name="T8" fmla="*/ 17 w 17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9" y="11"/>
                    <a:pt x="4" y="23"/>
                    <a:pt x="0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4" y="23"/>
                    <a:pt x="9" y="11"/>
                    <a:pt x="17" y="0"/>
                  </a:cubicBezTo>
                </a:path>
              </a:pathLst>
            </a:custGeom>
            <a:solidFill>
              <a:srgbClr val="2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ş1iďe">
              <a:extLst>
                <a:ext uri="{FF2B5EF4-FFF2-40B4-BE49-F238E27FC236}">
                  <a16:creationId xmlns="" xmlns:a16="http://schemas.microsoft.com/office/drawing/2014/main" id="{54A09679-AE9C-4044-8723-2389B605EF3C}"/>
                </a:ext>
              </a:extLst>
            </p:cNvPr>
            <p:cNvSpPr/>
            <p:nvPr/>
          </p:nvSpPr>
          <p:spPr bwMode="auto">
            <a:xfrm>
              <a:off x="2992438" y="4309269"/>
              <a:ext cx="22225" cy="39688"/>
            </a:xfrm>
            <a:custGeom>
              <a:avLst/>
              <a:gdLst>
                <a:gd name="T0" fmla="*/ 0 w 5"/>
                <a:gd name="T1" fmla="*/ 0 h 9"/>
                <a:gd name="T2" fmla="*/ 5 w 5"/>
                <a:gd name="T3" fmla="*/ 9 h 9"/>
                <a:gd name="T4" fmla="*/ 5 w 5"/>
                <a:gd name="T5" fmla="*/ 9 h 9"/>
                <a:gd name="T6" fmla="*/ 0 w 5"/>
                <a:gd name="T7" fmla="*/ 1 h 9"/>
                <a:gd name="T8" fmla="*/ 0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2" y="3"/>
                    <a:pt x="3" y="6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6"/>
                    <a:pt x="2" y="3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B9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sḻïďé">
              <a:extLst>
                <a:ext uri="{FF2B5EF4-FFF2-40B4-BE49-F238E27FC236}">
                  <a16:creationId xmlns="" xmlns:a16="http://schemas.microsoft.com/office/drawing/2014/main" id="{6ECD6EC0-D907-4F2C-B30B-A7EB4D00FA71}"/>
                </a:ext>
              </a:extLst>
            </p:cNvPr>
            <p:cNvSpPr/>
            <p:nvPr/>
          </p:nvSpPr>
          <p:spPr bwMode="auto">
            <a:xfrm>
              <a:off x="2992438" y="4309269"/>
              <a:ext cx="1411288" cy="184150"/>
            </a:xfrm>
            <a:custGeom>
              <a:avLst/>
              <a:gdLst>
                <a:gd name="T0" fmla="*/ 330 w 330"/>
                <a:gd name="T1" fmla="*/ 0 h 43"/>
                <a:gd name="T2" fmla="*/ 164 w 330"/>
                <a:gd name="T3" fmla="*/ 16 h 43"/>
                <a:gd name="T4" fmla="*/ 0 w 330"/>
                <a:gd name="T5" fmla="*/ 1 h 43"/>
                <a:gd name="T6" fmla="*/ 5 w 330"/>
                <a:gd name="T7" fmla="*/ 9 h 43"/>
                <a:gd name="T8" fmla="*/ 216 w 330"/>
                <a:gd name="T9" fmla="*/ 43 h 43"/>
                <a:gd name="T10" fmla="*/ 313 w 330"/>
                <a:gd name="T11" fmla="*/ 31 h 43"/>
                <a:gd name="T12" fmla="*/ 330 w 330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43">
                  <a:moveTo>
                    <a:pt x="330" y="0"/>
                  </a:moveTo>
                  <a:cubicBezTo>
                    <a:pt x="290" y="10"/>
                    <a:pt x="230" y="16"/>
                    <a:pt x="164" y="16"/>
                  </a:cubicBezTo>
                  <a:cubicBezTo>
                    <a:pt x="99" y="16"/>
                    <a:pt x="40" y="10"/>
                    <a:pt x="0" y="1"/>
                  </a:cubicBezTo>
                  <a:cubicBezTo>
                    <a:pt x="2" y="3"/>
                    <a:pt x="3" y="6"/>
                    <a:pt x="5" y="9"/>
                  </a:cubicBezTo>
                  <a:cubicBezTo>
                    <a:pt x="73" y="27"/>
                    <a:pt x="145" y="43"/>
                    <a:pt x="216" y="43"/>
                  </a:cubicBezTo>
                  <a:cubicBezTo>
                    <a:pt x="249" y="43"/>
                    <a:pt x="282" y="40"/>
                    <a:pt x="313" y="31"/>
                  </a:cubicBezTo>
                  <a:cubicBezTo>
                    <a:pt x="317" y="23"/>
                    <a:pt x="322" y="11"/>
                    <a:pt x="330" y="0"/>
                  </a:cubicBezTo>
                </a:path>
              </a:pathLst>
            </a:cu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ṡľiḑé">
              <a:extLst>
                <a:ext uri="{FF2B5EF4-FFF2-40B4-BE49-F238E27FC236}">
                  <a16:creationId xmlns="" xmlns:a16="http://schemas.microsoft.com/office/drawing/2014/main" id="{4F4B3CCD-426C-4975-BAA2-5F2FD0BD01CA}"/>
                </a:ext>
              </a:extLst>
            </p:cNvPr>
            <p:cNvSpPr/>
            <p:nvPr/>
          </p:nvSpPr>
          <p:spPr bwMode="auto">
            <a:xfrm>
              <a:off x="2778125" y="3998119"/>
              <a:ext cx="1831975" cy="333375"/>
            </a:xfrm>
            <a:prstGeom prst="ellipse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Sļîḑé">
              <a:extLst>
                <a:ext uri="{FF2B5EF4-FFF2-40B4-BE49-F238E27FC236}">
                  <a16:creationId xmlns="" xmlns:a16="http://schemas.microsoft.com/office/drawing/2014/main" id="{58C62A10-4A4C-4DAF-8C6F-A251DF3A4ACD}"/>
                </a:ext>
              </a:extLst>
            </p:cNvPr>
            <p:cNvSpPr/>
            <p:nvPr/>
          </p:nvSpPr>
          <p:spPr bwMode="auto">
            <a:xfrm>
              <a:off x="2757488" y="3985419"/>
              <a:ext cx="1873250" cy="392113"/>
            </a:xfrm>
            <a:prstGeom prst="ellipse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ş1iḑê">
              <a:extLst>
                <a:ext uri="{FF2B5EF4-FFF2-40B4-BE49-F238E27FC236}">
                  <a16:creationId xmlns="" xmlns:a16="http://schemas.microsoft.com/office/drawing/2014/main" id="{B1E4B739-C493-44BE-B649-0231B74D31AE}"/>
                </a:ext>
              </a:extLst>
            </p:cNvPr>
            <p:cNvSpPr/>
            <p:nvPr/>
          </p:nvSpPr>
          <p:spPr bwMode="auto">
            <a:xfrm>
              <a:off x="2916238" y="4142581"/>
              <a:ext cx="1555750" cy="188913"/>
            </a:xfrm>
            <a:prstGeom prst="ellipse">
              <a:avLst/>
            </a:pr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šḻïďè">
              <a:extLst>
                <a:ext uri="{FF2B5EF4-FFF2-40B4-BE49-F238E27FC236}">
                  <a16:creationId xmlns="" xmlns:a16="http://schemas.microsoft.com/office/drawing/2014/main" id="{2811BB8C-EEF3-4E1D-868C-8802DB939250}"/>
                </a:ext>
              </a:extLst>
            </p:cNvPr>
            <p:cNvSpPr/>
            <p:nvPr/>
          </p:nvSpPr>
          <p:spPr bwMode="auto">
            <a:xfrm>
              <a:off x="3295650" y="2069306"/>
              <a:ext cx="406400" cy="2257425"/>
            </a:xfrm>
            <a:custGeom>
              <a:avLst/>
              <a:gdLst>
                <a:gd name="T0" fmla="*/ 25 w 256"/>
                <a:gd name="T1" fmla="*/ 1422 h 1422"/>
                <a:gd name="T2" fmla="*/ 0 w 256"/>
                <a:gd name="T3" fmla="*/ 1417 h 1422"/>
                <a:gd name="T4" fmla="*/ 232 w 256"/>
                <a:gd name="T5" fmla="*/ 0 h 1422"/>
                <a:gd name="T6" fmla="*/ 256 w 256"/>
                <a:gd name="T7" fmla="*/ 3 h 1422"/>
                <a:gd name="T8" fmla="*/ 25 w 256"/>
                <a:gd name="T9" fmla="*/ 142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422">
                  <a:moveTo>
                    <a:pt x="25" y="1422"/>
                  </a:moveTo>
                  <a:lnTo>
                    <a:pt x="0" y="1417"/>
                  </a:lnTo>
                  <a:lnTo>
                    <a:pt x="232" y="0"/>
                  </a:lnTo>
                  <a:lnTo>
                    <a:pt x="256" y="3"/>
                  </a:lnTo>
                  <a:lnTo>
                    <a:pt x="25" y="1422"/>
                  </a:lnTo>
                  <a:close/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Sľiḋe">
              <a:extLst>
                <a:ext uri="{FF2B5EF4-FFF2-40B4-BE49-F238E27FC236}">
                  <a16:creationId xmlns="" xmlns:a16="http://schemas.microsoft.com/office/drawing/2014/main" id="{3DC21D49-9B2F-4184-A1DA-B48EEBFED9C7}"/>
                </a:ext>
              </a:extLst>
            </p:cNvPr>
            <p:cNvSpPr/>
            <p:nvPr/>
          </p:nvSpPr>
          <p:spPr bwMode="auto">
            <a:xfrm>
              <a:off x="3073400" y="2061369"/>
              <a:ext cx="625475" cy="2000250"/>
            </a:xfrm>
            <a:custGeom>
              <a:avLst/>
              <a:gdLst>
                <a:gd name="T0" fmla="*/ 25 w 394"/>
                <a:gd name="T1" fmla="*/ 1260 h 1260"/>
                <a:gd name="T2" fmla="*/ 0 w 394"/>
                <a:gd name="T3" fmla="*/ 1255 h 1260"/>
                <a:gd name="T4" fmla="*/ 372 w 394"/>
                <a:gd name="T5" fmla="*/ 0 h 1260"/>
                <a:gd name="T6" fmla="*/ 394 w 394"/>
                <a:gd name="T7" fmla="*/ 5 h 1260"/>
                <a:gd name="T8" fmla="*/ 25 w 394"/>
                <a:gd name="T9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1260">
                  <a:moveTo>
                    <a:pt x="25" y="1260"/>
                  </a:moveTo>
                  <a:lnTo>
                    <a:pt x="0" y="1255"/>
                  </a:lnTo>
                  <a:lnTo>
                    <a:pt x="372" y="0"/>
                  </a:lnTo>
                  <a:lnTo>
                    <a:pt x="394" y="5"/>
                  </a:lnTo>
                  <a:lnTo>
                    <a:pt x="25" y="1260"/>
                  </a:lnTo>
                  <a:close/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ṡḷiḑê">
              <a:extLst>
                <a:ext uri="{FF2B5EF4-FFF2-40B4-BE49-F238E27FC236}">
                  <a16:creationId xmlns="" xmlns:a16="http://schemas.microsoft.com/office/drawing/2014/main" id="{78A28F88-6604-4774-9815-ECD2D64D8E49}"/>
                </a:ext>
              </a:extLst>
            </p:cNvPr>
            <p:cNvSpPr/>
            <p:nvPr/>
          </p:nvSpPr>
          <p:spPr bwMode="auto">
            <a:xfrm>
              <a:off x="3663950" y="2061369"/>
              <a:ext cx="936625" cy="2085975"/>
            </a:xfrm>
            <a:custGeom>
              <a:avLst/>
              <a:gdLst>
                <a:gd name="T0" fmla="*/ 569 w 590"/>
                <a:gd name="T1" fmla="*/ 1314 h 1314"/>
                <a:gd name="T2" fmla="*/ 0 w 590"/>
                <a:gd name="T3" fmla="*/ 8 h 1314"/>
                <a:gd name="T4" fmla="*/ 19 w 590"/>
                <a:gd name="T5" fmla="*/ 0 h 1314"/>
                <a:gd name="T6" fmla="*/ 590 w 590"/>
                <a:gd name="T7" fmla="*/ 1306 h 1314"/>
                <a:gd name="T8" fmla="*/ 569 w 590"/>
                <a:gd name="T9" fmla="*/ 13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1314">
                  <a:moveTo>
                    <a:pt x="569" y="1314"/>
                  </a:moveTo>
                  <a:lnTo>
                    <a:pt x="0" y="8"/>
                  </a:lnTo>
                  <a:lnTo>
                    <a:pt x="19" y="0"/>
                  </a:lnTo>
                  <a:lnTo>
                    <a:pt x="590" y="1306"/>
                  </a:lnTo>
                  <a:lnTo>
                    <a:pt x="569" y="1314"/>
                  </a:lnTo>
                  <a:close/>
                </a:path>
              </a:pathLst>
            </a:cu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ŝļiḋê">
              <a:extLst>
                <a:ext uri="{FF2B5EF4-FFF2-40B4-BE49-F238E27FC236}">
                  <a16:creationId xmlns="" xmlns:a16="http://schemas.microsoft.com/office/drawing/2014/main" id="{F20DEA99-AAF3-46D1-96A5-1FEC5D6D45A0}"/>
                </a:ext>
              </a:extLst>
            </p:cNvPr>
            <p:cNvSpPr/>
            <p:nvPr/>
          </p:nvSpPr>
          <p:spPr bwMode="auto">
            <a:xfrm>
              <a:off x="3633788" y="1531144"/>
              <a:ext cx="107950" cy="103188"/>
            </a:xfrm>
            <a:prstGeom prst="ellipse">
              <a:avLst/>
            </a:prstGeom>
            <a:solidFill>
              <a:srgbClr val="ED9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ṩľíďe">
              <a:extLst>
                <a:ext uri="{FF2B5EF4-FFF2-40B4-BE49-F238E27FC236}">
                  <a16:creationId xmlns="" xmlns:a16="http://schemas.microsoft.com/office/drawing/2014/main" id="{C436152A-C73E-431F-9033-7728FFA69369}"/>
                </a:ext>
              </a:extLst>
            </p:cNvPr>
            <p:cNvSpPr/>
            <p:nvPr/>
          </p:nvSpPr>
          <p:spPr bwMode="auto">
            <a:xfrm>
              <a:off x="3659188" y="1607344"/>
              <a:ext cx="34925" cy="479425"/>
            </a:xfrm>
            <a:prstGeom prst="rect">
              <a:avLst/>
            </a:prstGeom>
            <a:solidFill>
              <a:srgbClr val="FFA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şļiḍe">
              <a:extLst>
                <a:ext uri="{FF2B5EF4-FFF2-40B4-BE49-F238E27FC236}">
                  <a16:creationId xmlns="" xmlns:a16="http://schemas.microsoft.com/office/drawing/2014/main" id="{73D782C9-07D8-439F-B466-D8ED56548984}"/>
                </a:ext>
              </a:extLst>
            </p:cNvPr>
            <p:cNvSpPr/>
            <p:nvPr/>
          </p:nvSpPr>
          <p:spPr bwMode="auto">
            <a:xfrm>
              <a:off x="7480300" y="2189956"/>
              <a:ext cx="396875" cy="139700"/>
            </a:xfrm>
            <a:prstGeom prst="rect">
              <a:avLst/>
            </a:prstGeom>
            <a:solidFill>
              <a:srgbClr val="007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ŝļidè">
              <a:extLst>
                <a:ext uri="{FF2B5EF4-FFF2-40B4-BE49-F238E27FC236}">
                  <a16:creationId xmlns="" xmlns:a16="http://schemas.microsoft.com/office/drawing/2014/main" id="{1284E3ED-720E-4E97-B61B-089F09291067}"/>
                </a:ext>
              </a:extLst>
            </p:cNvPr>
            <p:cNvSpPr/>
            <p:nvPr/>
          </p:nvSpPr>
          <p:spPr bwMode="auto">
            <a:xfrm>
              <a:off x="7480300" y="2301081"/>
              <a:ext cx="161925" cy="290513"/>
            </a:xfrm>
            <a:custGeom>
              <a:avLst/>
              <a:gdLst>
                <a:gd name="T0" fmla="*/ 80 w 102"/>
                <a:gd name="T1" fmla="*/ 175 h 183"/>
                <a:gd name="T2" fmla="*/ 27 w 102"/>
                <a:gd name="T3" fmla="*/ 183 h 183"/>
                <a:gd name="T4" fmla="*/ 0 w 102"/>
                <a:gd name="T5" fmla="*/ 16 h 183"/>
                <a:gd name="T6" fmla="*/ 102 w 102"/>
                <a:gd name="T7" fmla="*/ 0 h 183"/>
                <a:gd name="T8" fmla="*/ 80 w 102"/>
                <a:gd name="T9" fmla="*/ 17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83">
                  <a:moveTo>
                    <a:pt x="80" y="175"/>
                  </a:moveTo>
                  <a:lnTo>
                    <a:pt x="27" y="183"/>
                  </a:lnTo>
                  <a:lnTo>
                    <a:pt x="0" y="16"/>
                  </a:lnTo>
                  <a:lnTo>
                    <a:pt x="102" y="0"/>
                  </a:lnTo>
                  <a:lnTo>
                    <a:pt x="80" y="175"/>
                  </a:ln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ṧḷîḋe">
              <a:extLst>
                <a:ext uri="{FF2B5EF4-FFF2-40B4-BE49-F238E27FC236}">
                  <a16:creationId xmlns="" xmlns:a16="http://schemas.microsoft.com/office/drawing/2014/main" id="{DE5FB241-6FD1-4E50-9D3B-A33385D7618A}"/>
                </a:ext>
              </a:extLst>
            </p:cNvPr>
            <p:cNvSpPr/>
            <p:nvPr/>
          </p:nvSpPr>
          <p:spPr bwMode="auto">
            <a:xfrm>
              <a:off x="7513638" y="2523331"/>
              <a:ext cx="98425" cy="260350"/>
            </a:xfrm>
            <a:custGeom>
              <a:avLst/>
              <a:gdLst>
                <a:gd name="T0" fmla="*/ 57 w 62"/>
                <a:gd name="T1" fmla="*/ 164 h 164"/>
                <a:gd name="T2" fmla="*/ 0 w 62"/>
                <a:gd name="T3" fmla="*/ 161 h 164"/>
                <a:gd name="T4" fmla="*/ 3 w 62"/>
                <a:gd name="T5" fmla="*/ 0 h 164"/>
                <a:gd name="T6" fmla="*/ 62 w 62"/>
                <a:gd name="T7" fmla="*/ 24 h 164"/>
                <a:gd name="T8" fmla="*/ 57 w 6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64">
                  <a:moveTo>
                    <a:pt x="57" y="164"/>
                  </a:moveTo>
                  <a:lnTo>
                    <a:pt x="0" y="161"/>
                  </a:lnTo>
                  <a:lnTo>
                    <a:pt x="3" y="0"/>
                  </a:lnTo>
                  <a:lnTo>
                    <a:pt x="62" y="24"/>
                  </a:lnTo>
                  <a:lnTo>
                    <a:pt x="57" y="164"/>
                  </a:ln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šliďê">
              <a:extLst>
                <a:ext uri="{FF2B5EF4-FFF2-40B4-BE49-F238E27FC236}">
                  <a16:creationId xmlns="" xmlns:a16="http://schemas.microsoft.com/office/drawing/2014/main" id="{D6837DC3-B8FE-498E-B824-B3575DEF6AE5}"/>
                </a:ext>
              </a:extLst>
            </p:cNvPr>
            <p:cNvSpPr/>
            <p:nvPr/>
          </p:nvSpPr>
          <p:spPr bwMode="auto">
            <a:xfrm>
              <a:off x="7483475" y="1791494"/>
              <a:ext cx="403225" cy="454025"/>
            </a:xfrm>
            <a:custGeom>
              <a:avLst/>
              <a:gdLst>
                <a:gd name="T0" fmla="*/ 0 w 94"/>
                <a:gd name="T1" fmla="*/ 90 h 106"/>
                <a:gd name="T2" fmla="*/ 16 w 94"/>
                <a:gd name="T3" fmla="*/ 106 h 106"/>
                <a:gd name="T4" fmla="*/ 77 w 94"/>
                <a:gd name="T5" fmla="*/ 106 h 106"/>
                <a:gd name="T6" fmla="*/ 94 w 94"/>
                <a:gd name="T7" fmla="*/ 90 h 106"/>
                <a:gd name="T8" fmla="*/ 94 w 94"/>
                <a:gd name="T9" fmla="*/ 17 h 106"/>
                <a:gd name="T10" fmla="*/ 78 w 94"/>
                <a:gd name="T11" fmla="*/ 0 h 106"/>
                <a:gd name="T12" fmla="*/ 17 w 94"/>
                <a:gd name="T13" fmla="*/ 0 h 106"/>
                <a:gd name="T14" fmla="*/ 0 w 94"/>
                <a:gd name="T15" fmla="*/ 16 h 106"/>
                <a:gd name="T16" fmla="*/ 0 w 94"/>
                <a:gd name="T1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06">
                  <a:moveTo>
                    <a:pt x="0" y="90"/>
                  </a:moveTo>
                  <a:cubicBezTo>
                    <a:pt x="0" y="99"/>
                    <a:pt x="7" y="106"/>
                    <a:pt x="16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86" y="106"/>
                    <a:pt x="94" y="99"/>
                    <a:pt x="94" y="90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8"/>
                    <a:pt x="87" y="0"/>
                    <a:pt x="7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90"/>
                    <a:pt x="0" y="90"/>
                    <a:pt x="0" y="9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ļiḍè">
              <a:extLst>
                <a:ext uri="{FF2B5EF4-FFF2-40B4-BE49-F238E27FC236}">
                  <a16:creationId xmlns="" xmlns:a16="http://schemas.microsoft.com/office/drawing/2014/main" id="{876D7C0B-A403-48B0-8716-160B1638FD4B}"/>
                </a:ext>
              </a:extLst>
            </p:cNvPr>
            <p:cNvSpPr/>
            <p:nvPr/>
          </p:nvSpPr>
          <p:spPr bwMode="auto">
            <a:xfrm>
              <a:off x="7407275" y="2778919"/>
              <a:ext cx="196850" cy="98425"/>
            </a:xfrm>
            <a:custGeom>
              <a:avLst/>
              <a:gdLst>
                <a:gd name="T0" fmla="*/ 0 w 124"/>
                <a:gd name="T1" fmla="*/ 59 h 62"/>
                <a:gd name="T2" fmla="*/ 124 w 124"/>
                <a:gd name="T3" fmla="*/ 62 h 62"/>
                <a:gd name="T4" fmla="*/ 124 w 124"/>
                <a:gd name="T5" fmla="*/ 3 h 62"/>
                <a:gd name="T6" fmla="*/ 70 w 124"/>
                <a:gd name="T7" fmla="*/ 0 h 62"/>
                <a:gd name="T8" fmla="*/ 0 w 12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2">
                  <a:moveTo>
                    <a:pt x="0" y="59"/>
                  </a:moveTo>
                  <a:lnTo>
                    <a:pt x="124" y="62"/>
                  </a:lnTo>
                  <a:lnTo>
                    <a:pt x="124" y="3"/>
                  </a:lnTo>
                  <a:lnTo>
                    <a:pt x="7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ṥ1íḋè">
              <a:extLst>
                <a:ext uri="{FF2B5EF4-FFF2-40B4-BE49-F238E27FC236}">
                  <a16:creationId xmlns="" xmlns:a16="http://schemas.microsoft.com/office/drawing/2014/main" id="{3EE5752D-88C6-4AB1-95C8-497AE951D2FD}"/>
                </a:ext>
              </a:extLst>
            </p:cNvPr>
            <p:cNvSpPr/>
            <p:nvPr/>
          </p:nvSpPr>
          <p:spPr bwMode="auto">
            <a:xfrm>
              <a:off x="7488154" y="2339375"/>
              <a:ext cx="393783" cy="252218"/>
            </a:xfrm>
            <a:custGeom>
              <a:avLst/>
              <a:gdLst>
                <a:gd name="T0" fmla="*/ 21 w 105"/>
                <a:gd name="T1" fmla="*/ 175 h 183"/>
                <a:gd name="T2" fmla="*/ 78 w 105"/>
                <a:gd name="T3" fmla="*/ 183 h 183"/>
                <a:gd name="T4" fmla="*/ 105 w 105"/>
                <a:gd name="T5" fmla="*/ 16 h 183"/>
                <a:gd name="T6" fmla="*/ 0 w 105"/>
                <a:gd name="T7" fmla="*/ 0 h 183"/>
                <a:gd name="T8" fmla="*/ 21 w 105"/>
                <a:gd name="T9" fmla="*/ 17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83">
                  <a:moveTo>
                    <a:pt x="21" y="175"/>
                  </a:moveTo>
                  <a:lnTo>
                    <a:pt x="78" y="183"/>
                  </a:lnTo>
                  <a:lnTo>
                    <a:pt x="105" y="16"/>
                  </a:lnTo>
                  <a:lnTo>
                    <a:pt x="0" y="0"/>
                  </a:lnTo>
                  <a:lnTo>
                    <a:pt x="21" y="175"/>
                  </a:ln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ḻîḑê">
              <a:extLst>
                <a:ext uri="{FF2B5EF4-FFF2-40B4-BE49-F238E27FC236}">
                  <a16:creationId xmlns="" xmlns:a16="http://schemas.microsoft.com/office/drawing/2014/main" id="{3764A8B4-9470-46C6-8F11-F24D6BCDA6EE}"/>
                </a:ext>
              </a:extLst>
            </p:cNvPr>
            <p:cNvSpPr/>
            <p:nvPr/>
          </p:nvSpPr>
          <p:spPr bwMode="auto">
            <a:xfrm>
              <a:off x="7748588" y="2523331"/>
              <a:ext cx="95250" cy="260350"/>
            </a:xfrm>
            <a:custGeom>
              <a:avLst/>
              <a:gdLst>
                <a:gd name="T0" fmla="*/ 3 w 60"/>
                <a:gd name="T1" fmla="*/ 164 h 164"/>
                <a:gd name="T2" fmla="*/ 60 w 60"/>
                <a:gd name="T3" fmla="*/ 161 h 164"/>
                <a:gd name="T4" fmla="*/ 57 w 60"/>
                <a:gd name="T5" fmla="*/ 0 h 164"/>
                <a:gd name="T6" fmla="*/ 0 w 60"/>
                <a:gd name="T7" fmla="*/ 24 h 164"/>
                <a:gd name="T8" fmla="*/ 3 w 60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64">
                  <a:moveTo>
                    <a:pt x="3" y="164"/>
                  </a:moveTo>
                  <a:lnTo>
                    <a:pt x="60" y="161"/>
                  </a:lnTo>
                  <a:lnTo>
                    <a:pt x="57" y="0"/>
                  </a:lnTo>
                  <a:lnTo>
                    <a:pt x="0" y="24"/>
                  </a:lnTo>
                  <a:lnTo>
                    <a:pt x="3" y="164"/>
                  </a:ln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$ļiďè">
              <a:extLst>
                <a:ext uri="{FF2B5EF4-FFF2-40B4-BE49-F238E27FC236}">
                  <a16:creationId xmlns="" xmlns:a16="http://schemas.microsoft.com/office/drawing/2014/main" id="{92842825-E849-458B-A00E-F6B34F1FFFB7}"/>
                </a:ext>
              </a:extLst>
            </p:cNvPr>
            <p:cNvSpPr/>
            <p:nvPr/>
          </p:nvSpPr>
          <p:spPr bwMode="auto">
            <a:xfrm>
              <a:off x="7753350" y="2778919"/>
              <a:ext cx="201613" cy="98425"/>
            </a:xfrm>
            <a:custGeom>
              <a:avLst/>
              <a:gdLst>
                <a:gd name="T0" fmla="*/ 127 w 127"/>
                <a:gd name="T1" fmla="*/ 59 h 62"/>
                <a:gd name="T2" fmla="*/ 3 w 127"/>
                <a:gd name="T3" fmla="*/ 62 h 62"/>
                <a:gd name="T4" fmla="*/ 0 w 127"/>
                <a:gd name="T5" fmla="*/ 3 h 62"/>
                <a:gd name="T6" fmla="*/ 57 w 127"/>
                <a:gd name="T7" fmla="*/ 0 h 62"/>
                <a:gd name="T8" fmla="*/ 127 w 127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127" y="59"/>
                  </a:moveTo>
                  <a:lnTo>
                    <a:pt x="3" y="62"/>
                  </a:lnTo>
                  <a:lnTo>
                    <a:pt x="0" y="3"/>
                  </a:lnTo>
                  <a:lnTo>
                    <a:pt x="57" y="0"/>
                  </a:lnTo>
                  <a:lnTo>
                    <a:pt x="127" y="5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ŝlíḑe">
              <a:extLst>
                <a:ext uri="{FF2B5EF4-FFF2-40B4-BE49-F238E27FC236}">
                  <a16:creationId xmlns="" xmlns:a16="http://schemas.microsoft.com/office/drawing/2014/main" id="{D76CBCAA-272C-4C1F-9F2C-E9CECC29F188}"/>
                </a:ext>
              </a:extLst>
            </p:cNvPr>
            <p:cNvSpPr/>
            <p:nvPr/>
          </p:nvSpPr>
          <p:spPr bwMode="auto">
            <a:xfrm>
              <a:off x="7243763" y="1786731"/>
              <a:ext cx="330200" cy="269875"/>
            </a:xfrm>
            <a:custGeom>
              <a:avLst/>
              <a:gdLst>
                <a:gd name="T0" fmla="*/ 3 w 77"/>
                <a:gd name="T1" fmla="*/ 58 h 63"/>
                <a:gd name="T2" fmla="*/ 17 w 77"/>
                <a:gd name="T3" fmla="*/ 60 h 63"/>
                <a:gd name="T4" fmla="*/ 71 w 77"/>
                <a:gd name="T5" fmla="*/ 20 h 63"/>
                <a:gd name="T6" fmla="*/ 73 w 77"/>
                <a:gd name="T7" fmla="*/ 6 h 63"/>
                <a:gd name="T8" fmla="*/ 59 w 77"/>
                <a:gd name="T9" fmla="*/ 4 h 63"/>
                <a:gd name="T10" fmla="*/ 5 w 77"/>
                <a:gd name="T11" fmla="*/ 43 h 63"/>
                <a:gd name="T12" fmla="*/ 3 w 77"/>
                <a:gd name="T13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3">
                  <a:moveTo>
                    <a:pt x="3" y="58"/>
                  </a:moveTo>
                  <a:cubicBezTo>
                    <a:pt x="7" y="62"/>
                    <a:pt x="13" y="63"/>
                    <a:pt x="17" y="6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6" y="17"/>
                    <a:pt x="77" y="10"/>
                    <a:pt x="73" y="6"/>
                  </a:cubicBezTo>
                  <a:cubicBezTo>
                    <a:pt x="70" y="1"/>
                    <a:pt x="64" y="0"/>
                    <a:pt x="59" y="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" y="47"/>
                    <a:pt x="0" y="53"/>
                    <a:pt x="3" y="5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ŝ1îḓè">
              <a:extLst>
                <a:ext uri="{FF2B5EF4-FFF2-40B4-BE49-F238E27FC236}">
                  <a16:creationId xmlns="" xmlns:a16="http://schemas.microsoft.com/office/drawing/2014/main" id="{AC2B4747-DB23-470F-915F-812F888EBB79}"/>
                </a:ext>
              </a:extLst>
            </p:cNvPr>
            <p:cNvSpPr/>
            <p:nvPr/>
          </p:nvSpPr>
          <p:spPr bwMode="auto">
            <a:xfrm>
              <a:off x="7107238" y="1928019"/>
              <a:ext cx="206375" cy="123825"/>
            </a:xfrm>
            <a:custGeom>
              <a:avLst/>
              <a:gdLst>
                <a:gd name="T0" fmla="*/ 0 w 130"/>
                <a:gd name="T1" fmla="*/ 19 h 78"/>
                <a:gd name="T2" fmla="*/ 8 w 130"/>
                <a:gd name="T3" fmla="*/ 0 h 78"/>
                <a:gd name="T4" fmla="*/ 130 w 130"/>
                <a:gd name="T5" fmla="*/ 27 h 78"/>
                <a:gd name="T6" fmla="*/ 111 w 130"/>
                <a:gd name="T7" fmla="*/ 78 h 78"/>
                <a:gd name="T8" fmla="*/ 0 w 130"/>
                <a:gd name="T9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78">
                  <a:moveTo>
                    <a:pt x="0" y="19"/>
                  </a:moveTo>
                  <a:lnTo>
                    <a:pt x="8" y="0"/>
                  </a:lnTo>
                  <a:lnTo>
                    <a:pt x="130" y="27"/>
                  </a:lnTo>
                  <a:lnTo>
                    <a:pt x="111" y="78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ṥliḋé">
              <a:extLst>
                <a:ext uri="{FF2B5EF4-FFF2-40B4-BE49-F238E27FC236}">
                  <a16:creationId xmlns="" xmlns:a16="http://schemas.microsoft.com/office/drawing/2014/main" id="{0AB2B692-3838-4D78-8E41-46129E49D62F}"/>
                </a:ext>
              </a:extLst>
            </p:cNvPr>
            <p:cNvSpPr/>
            <p:nvPr/>
          </p:nvSpPr>
          <p:spPr bwMode="auto">
            <a:xfrm>
              <a:off x="7021513" y="1869281"/>
              <a:ext cx="111125" cy="123825"/>
            </a:xfrm>
            <a:custGeom>
              <a:avLst/>
              <a:gdLst>
                <a:gd name="T0" fmla="*/ 15 w 26"/>
                <a:gd name="T1" fmla="*/ 0 h 29"/>
                <a:gd name="T2" fmla="*/ 26 w 26"/>
                <a:gd name="T3" fmla="*/ 12 h 29"/>
                <a:gd name="T4" fmla="*/ 26 w 26"/>
                <a:gd name="T5" fmla="*/ 13 h 29"/>
                <a:gd name="T6" fmla="*/ 21 w 26"/>
                <a:gd name="T7" fmla="*/ 26 h 29"/>
                <a:gd name="T8" fmla="*/ 17 w 26"/>
                <a:gd name="T9" fmla="*/ 28 h 29"/>
                <a:gd name="T10" fmla="*/ 3 w 26"/>
                <a:gd name="T11" fmla="*/ 23 h 29"/>
                <a:gd name="T12" fmla="*/ 1 w 26"/>
                <a:gd name="T13" fmla="*/ 20 h 29"/>
                <a:gd name="T14" fmla="*/ 5 w 26"/>
                <a:gd name="T15" fmla="*/ 6 h 29"/>
                <a:gd name="T16" fmla="*/ 10 w 26"/>
                <a:gd name="T17" fmla="*/ 4 h 29"/>
                <a:gd name="T18" fmla="*/ 15 w 26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9">
                  <a:moveTo>
                    <a:pt x="15" y="0"/>
                  </a:moveTo>
                  <a:cubicBezTo>
                    <a:pt x="15" y="0"/>
                    <a:pt x="26" y="10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19" y="29"/>
                    <a:pt x="17" y="28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3"/>
                    <a:pt x="0" y="21"/>
                    <a:pt x="1" y="2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9" y="4"/>
                    <a:pt x="10" y="4"/>
                  </a:cubicBezTo>
                  <a:cubicBezTo>
                    <a:pt x="12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şļîdé">
              <a:extLst>
                <a:ext uri="{FF2B5EF4-FFF2-40B4-BE49-F238E27FC236}">
                  <a16:creationId xmlns="" xmlns:a16="http://schemas.microsoft.com/office/drawing/2014/main" id="{3079CAF3-8C0E-4AB4-BAE9-6D1B799F950F}"/>
                </a:ext>
              </a:extLst>
            </p:cNvPr>
            <p:cNvSpPr/>
            <p:nvPr/>
          </p:nvSpPr>
          <p:spPr bwMode="auto">
            <a:xfrm>
              <a:off x="7581900" y="1808956"/>
              <a:ext cx="107950" cy="401638"/>
            </a:xfrm>
            <a:custGeom>
              <a:avLst/>
              <a:gdLst>
                <a:gd name="T0" fmla="*/ 68 w 68"/>
                <a:gd name="T1" fmla="*/ 35 h 253"/>
                <a:gd name="T2" fmla="*/ 35 w 68"/>
                <a:gd name="T3" fmla="*/ 0 h 253"/>
                <a:gd name="T4" fmla="*/ 0 w 68"/>
                <a:gd name="T5" fmla="*/ 35 h 253"/>
                <a:gd name="T6" fmla="*/ 33 w 68"/>
                <a:gd name="T7" fmla="*/ 67 h 253"/>
                <a:gd name="T8" fmla="*/ 0 w 68"/>
                <a:gd name="T9" fmla="*/ 221 h 253"/>
                <a:gd name="T10" fmla="*/ 33 w 68"/>
                <a:gd name="T11" fmla="*/ 253 h 253"/>
                <a:gd name="T12" fmla="*/ 68 w 68"/>
                <a:gd name="T13" fmla="*/ 221 h 253"/>
                <a:gd name="T14" fmla="*/ 35 w 68"/>
                <a:gd name="T15" fmla="*/ 67 h 253"/>
                <a:gd name="T16" fmla="*/ 68 w 68"/>
                <a:gd name="T17" fmla="*/ 3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53">
                  <a:moveTo>
                    <a:pt x="68" y="35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33" y="67"/>
                  </a:lnTo>
                  <a:lnTo>
                    <a:pt x="0" y="221"/>
                  </a:lnTo>
                  <a:lnTo>
                    <a:pt x="33" y="253"/>
                  </a:lnTo>
                  <a:lnTo>
                    <a:pt x="68" y="221"/>
                  </a:lnTo>
                  <a:lnTo>
                    <a:pt x="35" y="67"/>
                  </a:lnTo>
                  <a:lnTo>
                    <a:pt x="68" y="35"/>
                  </a:lnTo>
                  <a:close/>
                </a:path>
              </a:pathLst>
            </a:custGeom>
            <a:solidFill>
              <a:srgbClr val="FF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$ľíďé">
              <a:extLst>
                <a:ext uri="{FF2B5EF4-FFF2-40B4-BE49-F238E27FC236}">
                  <a16:creationId xmlns="" xmlns:a16="http://schemas.microsoft.com/office/drawing/2014/main" id="{B23FC00E-BEF8-4389-B99E-9CA9DAC3BA09}"/>
                </a:ext>
              </a:extLst>
            </p:cNvPr>
            <p:cNvSpPr/>
            <p:nvPr/>
          </p:nvSpPr>
          <p:spPr bwMode="auto">
            <a:xfrm>
              <a:off x="7432675" y="1412081"/>
              <a:ext cx="371475" cy="427038"/>
            </a:xfrm>
            <a:custGeom>
              <a:avLst/>
              <a:gdLst>
                <a:gd name="T0" fmla="*/ 0 w 87"/>
                <a:gd name="T1" fmla="*/ 50 h 100"/>
                <a:gd name="T2" fmla="*/ 43 w 87"/>
                <a:gd name="T3" fmla="*/ 100 h 100"/>
                <a:gd name="T4" fmla="*/ 87 w 87"/>
                <a:gd name="T5" fmla="*/ 50 h 100"/>
                <a:gd name="T6" fmla="*/ 44 w 87"/>
                <a:gd name="T7" fmla="*/ 0 h 100"/>
                <a:gd name="T8" fmla="*/ 0 w 87"/>
                <a:gd name="T9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0">
                  <a:moveTo>
                    <a:pt x="0" y="50"/>
                  </a:moveTo>
                  <a:cubicBezTo>
                    <a:pt x="0" y="77"/>
                    <a:pt x="19" y="100"/>
                    <a:pt x="43" y="100"/>
                  </a:cubicBezTo>
                  <a:cubicBezTo>
                    <a:pt x="67" y="100"/>
                    <a:pt x="87" y="78"/>
                    <a:pt x="87" y="50"/>
                  </a:cubicBezTo>
                  <a:cubicBezTo>
                    <a:pt x="87" y="23"/>
                    <a:pt x="68" y="0"/>
                    <a:pt x="44" y="0"/>
                  </a:cubicBezTo>
                  <a:cubicBezTo>
                    <a:pt x="20" y="0"/>
                    <a:pt x="0" y="22"/>
                    <a:pt x="0" y="50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slidé">
              <a:extLst>
                <a:ext uri="{FF2B5EF4-FFF2-40B4-BE49-F238E27FC236}">
                  <a16:creationId xmlns="" xmlns:a16="http://schemas.microsoft.com/office/drawing/2014/main" id="{93971DD2-636A-4433-8F86-1766290773D8}"/>
                </a:ext>
              </a:extLst>
            </p:cNvPr>
            <p:cNvSpPr/>
            <p:nvPr/>
          </p:nvSpPr>
          <p:spPr bwMode="auto">
            <a:xfrm>
              <a:off x="7561263" y="1569244"/>
              <a:ext cx="30163" cy="42863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ṣḻïḑé">
              <a:extLst>
                <a:ext uri="{FF2B5EF4-FFF2-40B4-BE49-F238E27FC236}">
                  <a16:creationId xmlns="" xmlns:a16="http://schemas.microsoft.com/office/drawing/2014/main" id="{A5C21DA9-06EA-4C56-B3E8-F590AF3853CA}"/>
                </a:ext>
              </a:extLst>
            </p:cNvPr>
            <p:cNvSpPr/>
            <p:nvPr/>
          </p:nvSpPr>
          <p:spPr bwMode="auto">
            <a:xfrm>
              <a:off x="7437438" y="1334294"/>
              <a:ext cx="431800" cy="307975"/>
            </a:xfrm>
            <a:custGeom>
              <a:avLst/>
              <a:gdLst>
                <a:gd name="T0" fmla="*/ 0 w 101"/>
                <a:gd name="T1" fmla="*/ 10 h 72"/>
                <a:gd name="T2" fmla="*/ 2 w 101"/>
                <a:gd name="T3" fmla="*/ 0 h 72"/>
                <a:gd name="T4" fmla="*/ 23 w 101"/>
                <a:gd name="T5" fmla="*/ 5 h 72"/>
                <a:gd name="T6" fmla="*/ 37 w 101"/>
                <a:gd name="T7" fmla="*/ 3 h 72"/>
                <a:gd name="T8" fmla="*/ 41 w 101"/>
                <a:gd name="T9" fmla="*/ 2 h 72"/>
                <a:gd name="T10" fmla="*/ 54 w 101"/>
                <a:gd name="T11" fmla="*/ 0 h 72"/>
                <a:gd name="T12" fmla="*/ 60 w 101"/>
                <a:gd name="T13" fmla="*/ 1 h 72"/>
                <a:gd name="T14" fmla="*/ 84 w 101"/>
                <a:gd name="T15" fmla="*/ 11 h 72"/>
                <a:gd name="T16" fmla="*/ 101 w 101"/>
                <a:gd name="T17" fmla="*/ 46 h 72"/>
                <a:gd name="T18" fmla="*/ 92 w 101"/>
                <a:gd name="T19" fmla="*/ 72 h 72"/>
                <a:gd name="T20" fmla="*/ 92 w 101"/>
                <a:gd name="T21" fmla="*/ 67 h 72"/>
                <a:gd name="T22" fmla="*/ 82 w 101"/>
                <a:gd name="T23" fmla="*/ 36 h 72"/>
                <a:gd name="T24" fmla="*/ 39 w 101"/>
                <a:gd name="T25" fmla="*/ 42 h 72"/>
                <a:gd name="T26" fmla="*/ 19 w 101"/>
                <a:gd name="T27" fmla="*/ 38 h 72"/>
                <a:gd name="T28" fmla="*/ 13 w 101"/>
                <a:gd name="T29" fmla="*/ 34 h 72"/>
                <a:gd name="T30" fmla="*/ 12 w 101"/>
                <a:gd name="T31" fmla="*/ 34 h 72"/>
                <a:gd name="T32" fmla="*/ 9 w 101"/>
                <a:gd name="T33" fmla="*/ 32 h 72"/>
                <a:gd name="T34" fmla="*/ 9 w 101"/>
                <a:gd name="T35" fmla="*/ 31 h 72"/>
                <a:gd name="T36" fmla="*/ 0 w 101"/>
                <a:gd name="T37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72">
                  <a:moveTo>
                    <a:pt x="0" y="10"/>
                  </a:moveTo>
                  <a:cubicBezTo>
                    <a:pt x="1" y="7"/>
                    <a:pt x="1" y="3"/>
                    <a:pt x="2" y="0"/>
                  </a:cubicBezTo>
                  <a:cubicBezTo>
                    <a:pt x="9" y="3"/>
                    <a:pt x="16" y="5"/>
                    <a:pt x="23" y="5"/>
                  </a:cubicBezTo>
                  <a:cubicBezTo>
                    <a:pt x="28" y="5"/>
                    <a:pt x="33" y="4"/>
                    <a:pt x="37" y="3"/>
                  </a:cubicBezTo>
                  <a:cubicBezTo>
                    <a:pt x="38" y="3"/>
                    <a:pt x="39" y="2"/>
                    <a:pt x="41" y="2"/>
                  </a:cubicBezTo>
                  <a:cubicBezTo>
                    <a:pt x="45" y="1"/>
                    <a:pt x="49" y="0"/>
                    <a:pt x="54" y="0"/>
                  </a:cubicBezTo>
                  <a:cubicBezTo>
                    <a:pt x="56" y="0"/>
                    <a:pt x="58" y="0"/>
                    <a:pt x="60" y="1"/>
                  </a:cubicBezTo>
                  <a:cubicBezTo>
                    <a:pt x="69" y="2"/>
                    <a:pt x="78" y="6"/>
                    <a:pt x="84" y="11"/>
                  </a:cubicBezTo>
                  <a:cubicBezTo>
                    <a:pt x="95" y="19"/>
                    <a:pt x="101" y="32"/>
                    <a:pt x="101" y="46"/>
                  </a:cubicBezTo>
                  <a:cubicBezTo>
                    <a:pt x="101" y="56"/>
                    <a:pt x="98" y="65"/>
                    <a:pt x="92" y="72"/>
                  </a:cubicBezTo>
                  <a:cubicBezTo>
                    <a:pt x="92" y="71"/>
                    <a:pt x="92" y="69"/>
                    <a:pt x="92" y="67"/>
                  </a:cubicBezTo>
                  <a:cubicBezTo>
                    <a:pt x="92" y="52"/>
                    <a:pt x="89" y="42"/>
                    <a:pt x="82" y="36"/>
                  </a:cubicBezTo>
                  <a:cubicBezTo>
                    <a:pt x="74" y="44"/>
                    <a:pt x="52" y="42"/>
                    <a:pt x="39" y="42"/>
                  </a:cubicBezTo>
                  <a:cubicBezTo>
                    <a:pt x="32" y="42"/>
                    <a:pt x="25" y="41"/>
                    <a:pt x="19" y="38"/>
                  </a:cubicBezTo>
                  <a:cubicBezTo>
                    <a:pt x="17" y="37"/>
                    <a:pt x="15" y="36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3"/>
                    <a:pt x="10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4" y="26"/>
                    <a:pt x="0" y="19"/>
                    <a:pt x="0" y="10"/>
                  </a:cubicBezTo>
                  <a:close/>
                </a:path>
              </a:pathLst>
            </a:custGeom>
            <a:solidFill>
              <a:srgbClr val="AB6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šḷîḋê">
              <a:extLst>
                <a:ext uri="{FF2B5EF4-FFF2-40B4-BE49-F238E27FC236}">
                  <a16:creationId xmlns="" xmlns:a16="http://schemas.microsoft.com/office/drawing/2014/main" id="{CB48F3C2-18AA-44E3-B655-F82821BD6E63}"/>
                </a:ext>
              </a:extLst>
            </p:cNvPr>
            <p:cNvSpPr/>
            <p:nvPr/>
          </p:nvSpPr>
          <p:spPr bwMode="auto">
            <a:xfrm>
              <a:off x="7564438" y="1372394"/>
              <a:ext cx="377825" cy="423863"/>
            </a:xfrm>
            <a:custGeom>
              <a:avLst/>
              <a:gdLst>
                <a:gd name="T0" fmla="*/ 31 w 88"/>
                <a:gd name="T1" fmla="*/ 75 h 99"/>
                <a:gd name="T2" fmla="*/ 46 w 88"/>
                <a:gd name="T3" fmla="*/ 61 h 99"/>
                <a:gd name="T4" fmla="*/ 32 w 88"/>
                <a:gd name="T5" fmla="*/ 47 h 99"/>
                <a:gd name="T6" fmla="*/ 17 w 88"/>
                <a:gd name="T7" fmla="*/ 58 h 99"/>
                <a:gd name="T8" fmla="*/ 0 w 88"/>
                <a:gd name="T9" fmla="*/ 23 h 99"/>
                <a:gd name="T10" fmla="*/ 66 w 88"/>
                <a:gd name="T11" fmla="*/ 36 h 99"/>
                <a:gd name="T12" fmla="*/ 38 w 88"/>
                <a:gd name="T13" fmla="*/ 99 h 99"/>
                <a:gd name="T14" fmla="*/ 31 w 88"/>
                <a:gd name="T15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99">
                  <a:moveTo>
                    <a:pt x="31" y="75"/>
                  </a:moveTo>
                  <a:cubicBezTo>
                    <a:pt x="39" y="75"/>
                    <a:pt x="46" y="69"/>
                    <a:pt x="46" y="61"/>
                  </a:cubicBezTo>
                  <a:cubicBezTo>
                    <a:pt x="46" y="53"/>
                    <a:pt x="39" y="47"/>
                    <a:pt x="32" y="47"/>
                  </a:cubicBezTo>
                  <a:cubicBezTo>
                    <a:pt x="25" y="47"/>
                    <a:pt x="19" y="52"/>
                    <a:pt x="17" y="58"/>
                  </a:cubicBezTo>
                  <a:cubicBezTo>
                    <a:pt x="15" y="42"/>
                    <a:pt x="0" y="23"/>
                    <a:pt x="0" y="23"/>
                  </a:cubicBezTo>
                  <a:cubicBezTo>
                    <a:pt x="25" y="12"/>
                    <a:pt x="43" y="0"/>
                    <a:pt x="66" y="36"/>
                  </a:cubicBezTo>
                  <a:cubicBezTo>
                    <a:pt x="88" y="73"/>
                    <a:pt x="38" y="99"/>
                    <a:pt x="38" y="99"/>
                  </a:cubicBezTo>
                  <a:cubicBezTo>
                    <a:pt x="38" y="99"/>
                    <a:pt x="25" y="75"/>
                    <a:pt x="31" y="75"/>
                  </a:cubicBezTo>
                  <a:close/>
                </a:path>
              </a:pathLst>
            </a:custGeom>
            <a:solidFill>
              <a:srgbClr val="AB6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śḻïḓê">
              <a:extLst>
                <a:ext uri="{FF2B5EF4-FFF2-40B4-BE49-F238E27FC236}">
                  <a16:creationId xmlns="" xmlns:a16="http://schemas.microsoft.com/office/drawing/2014/main" id="{4623A4D0-DC5A-4B52-90A9-D91CF6DB5243}"/>
                </a:ext>
              </a:extLst>
            </p:cNvPr>
            <p:cNvSpPr/>
            <p:nvPr/>
          </p:nvSpPr>
          <p:spPr bwMode="auto">
            <a:xfrm>
              <a:off x="7791450" y="1877219"/>
              <a:ext cx="85725" cy="146050"/>
            </a:xfrm>
            <a:custGeom>
              <a:avLst/>
              <a:gdLst>
                <a:gd name="T0" fmla="*/ 0 w 20"/>
                <a:gd name="T1" fmla="*/ 0 h 34"/>
                <a:gd name="T2" fmla="*/ 19 w 20"/>
                <a:gd name="T3" fmla="*/ 34 h 34"/>
                <a:gd name="T4" fmla="*/ 19 w 20"/>
                <a:gd name="T5" fmla="*/ 3 h 34"/>
                <a:gd name="T6" fmla="*/ 19 w 20"/>
                <a:gd name="T7" fmla="*/ 3 h 34"/>
                <a:gd name="T8" fmla="*/ 0 w 2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4">
                  <a:moveTo>
                    <a:pt x="0" y="0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ṩļíďè">
              <a:extLst>
                <a:ext uri="{FF2B5EF4-FFF2-40B4-BE49-F238E27FC236}">
                  <a16:creationId xmlns="" xmlns:a16="http://schemas.microsoft.com/office/drawing/2014/main" id="{8ACBDFFD-A63C-4BD4-88CE-04C301FCF325}"/>
                </a:ext>
              </a:extLst>
            </p:cNvPr>
            <p:cNvSpPr/>
            <p:nvPr/>
          </p:nvSpPr>
          <p:spPr bwMode="auto">
            <a:xfrm>
              <a:off x="7778750" y="1791494"/>
              <a:ext cx="363538" cy="209550"/>
            </a:xfrm>
            <a:custGeom>
              <a:avLst/>
              <a:gdLst>
                <a:gd name="T0" fmla="*/ 83 w 85"/>
                <a:gd name="T1" fmla="*/ 42 h 49"/>
                <a:gd name="T2" fmla="*/ 70 w 85"/>
                <a:gd name="T3" fmla="*/ 47 h 49"/>
                <a:gd name="T4" fmla="*/ 8 w 85"/>
                <a:gd name="T5" fmla="*/ 21 h 49"/>
                <a:gd name="T6" fmla="*/ 3 w 85"/>
                <a:gd name="T7" fmla="*/ 7 h 49"/>
                <a:gd name="T8" fmla="*/ 16 w 85"/>
                <a:gd name="T9" fmla="*/ 2 h 49"/>
                <a:gd name="T10" fmla="*/ 78 w 85"/>
                <a:gd name="T11" fmla="*/ 28 h 49"/>
                <a:gd name="T12" fmla="*/ 83 w 85"/>
                <a:gd name="T13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9">
                  <a:moveTo>
                    <a:pt x="83" y="42"/>
                  </a:moveTo>
                  <a:cubicBezTo>
                    <a:pt x="81" y="47"/>
                    <a:pt x="75" y="49"/>
                    <a:pt x="70" y="4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3" y="18"/>
                    <a:pt x="0" y="12"/>
                    <a:pt x="3" y="7"/>
                  </a:cubicBezTo>
                  <a:cubicBezTo>
                    <a:pt x="5" y="2"/>
                    <a:pt x="11" y="0"/>
                    <a:pt x="16" y="2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3" y="31"/>
                    <a:pt x="85" y="36"/>
                    <a:pt x="83" y="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ṡḻíḍé">
              <a:extLst>
                <a:ext uri="{FF2B5EF4-FFF2-40B4-BE49-F238E27FC236}">
                  <a16:creationId xmlns="" xmlns:a16="http://schemas.microsoft.com/office/drawing/2014/main" id="{3077FE8C-A3C6-4D76-854D-2EFE9C813A84}"/>
                </a:ext>
              </a:extLst>
            </p:cNvPr>
            <p:cNvSpPr/>
            <p:nvPr/>
          </p:nvSpPr>
          <p:spPr bwMode="auto">
            <a:xfrm>
              <a:off x="7954963" y="1915319"/>
              <a:ext cx="179388" cy="234950"/>
            </a:xfrm>
            <a:custGeom>
              <a:avLst/>
              <a:gdLst>
                <a:gd name="T0" fmla="*/ 0 w 42"/>
                <a:gd name="T1" fmla="*/ 50 h 55"/>
                <a:gd name="T2" fmla="*/ 7 w 42"/>
                <a:gd name="T3" fmla="*/ 55 h 55"/>
                <a:gd name="T4" fmla="*/ 42 w 42"/>
                <a:gd name="T5" fmla="*/ 13 h 55"/>
                <a:gd name="T6" fmla="*/ 25 w 42"/>
                <a:gd name="T7" fmla="*/ 2 h 55"/>
                <a:gd name="T8" fmla="*/ 0 w 42"/>
                <a:gd name="T9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5"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39" y="0"/>
                    <a:pt x="25" y="2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śľíďé">
              <a:extLst>
                <a:ext uri="{FF2B5EF4-FFF2-40B4-BE49-F238E27FC236}">
                  <a16:creationId xmlns="" xmlns:a16="http://schemas.microsoft.com/office/drawing/2014/main" id="{F2EEAA13-5944-4E23-A3F6-18EB3287D8F8}"/>
                </a:ext>
              </a:extLst>
            </p:cNvPr>
            <p:cNvSpPr/>
            <p:nvPr/>
          </p:nvSpPr>
          <p:spPr bwMode="auto">
            <a:xfrm>
              <a:off x="7899400" y="2094706"/>
              <a:ext cx="119063" cy="111125"/>
            </a:xfrm>
            <a:custGeom>
              <a:avLst/>
              <a:gdLst>
                <a:gd name="T0" fmla="*/ 1 w 28"/>
                <a:gd name="T1" fmla="*/ 8 h 26"/>
                <a:gd name="T2" fmla="*/ 13 w 28"/>
                <a:gd name="T3" fmla="*/ 0 h 26"/>
                <a:gd name="T4" fmla="*/ 14 w 28"/>
                <a:gd name="T5" fmla="*/ 1 h 26"/>
                <a:gd name="T6" fmla="*/ 26 w 28"/>
                <a:gd name="T7" fmla="*/ 7 h 26"/>
                <a:gd name="T8" fmla="*/ 27 w 28"/>
                <a:gd name="T9" fmla="*/ 11 h 26"/>
                <a:gd name="T10" fmla="*/ 21 w 28"/>
                <a:gd name="T11" fmla="*/ 24 h 26"/>
                <a:gd name="T12" fmla="*/ 17 w 28"/>
                <a:gd name="T13" fmla="*/ 25 h 26"/>
                <a:gd name="T14" fmla="*/ 5 w 28"/>
                <a:gd name="T15" fmla="*/ 19 h 26"/>
                <a:gd name="T16" fmla="*/ 4 w 28"/>
                <a:gd name="T17" fmla="*/ 14 h 26"/>
                <a:gd name="T18" fmla="*/ 1 w 28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6">
                  <a:moveTo>
                    <a:pt x="1" y="8"/>
                  </a:moveTo>
                  <a:cubicBezTo>
                    <a:pt x="1" y="8"/>
                    <a:pt x="12" y="0"/>
                    <a:pt x="13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8" y="9"/>
                    <a:pt x="27" y="1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18" y="26"/>
                    <a:pt x="17" y="25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5"/>
                    <a:pt x="4" y="14"/>
                  </a:cubicBezTo>
                  <a:cubicBezTo>
                    <a:pt x="0" y="12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ṡliḋe">
              <a:extLst>
                <a:ext uri="{FF2B5EF4-FFF2-40B4-BE49-F238E27FC236}">
                  <a16:creationId xmlns="" xmlns:a16="http://schemas.microsoft.com/office/drawing/2014/main" id="{F1358742-27D5-484A-A90F-FF456DE71297}"/>
                </a:ext>
              </a:extLst>
            </p:cNvPr>
            <p:cNvSpPr/>
            <p:nvPr/>
          </p:nvSpPr>
          <p:spPr bwMode="auto">
            <a:xfrm>
              <a:off x="3805238" y="3518694"/>
              <a:ext cx="423863" cy="149225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ŝḻíḑé">
              <a:extLst>
                <a:ext uri="{FF2B5EF4-FFF2-40B4-BE49-F238E27FC236}">
                  <a16:creationId xmlns="" xmlns:a16="http://schemas.microsoft.com/office/drawing/2014/main" id="{9035E518-8056-43AE-8A61-A472480BFB39}"/>
                </a:ext>
              </a:extLst>
            </p:cNvPr>
            <p:cNvSpPr/>
            <p:nvPr/>
          </p:nvSpPr>
          <p:spPr bwMode="auto">
            <a:xfrm>
              <a:off x="3805238" y="3667919"/>
              <a:ext cx="176213" cy="287338"/>
            </a:xfrm>
            <a:custGeom>
              <a:avLst/>
              <a:gdLst>
                <a:gd name="T0" fmla="*/ 51 w 111"/>
                <a:gd name="T1" fmla="*/ 181 h 181"/>
                <a:gd name="T2" fmla="*/ 111 w 111"/>
                <a:gd name="T3" fmla="*/ 181 h 181"/>
                <a:gd name="T4" fmla="*/ 111 w 111"/>
                <a:gd name="T5" fmla="*/ 0 h 181"/>
                <a:gd name="T6" fmla="*/ 0 w 111"/>
                <a:gd name="T7" fmla="*/ 0 h 181"/>
                <a:gd name="T8" fmla="*/ 51 w 111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81">
                  <a:moveTo>
                    <a:pt x="51" y="181"/>
                  </a:moveTo>
                  <a:lnTo>
                    <a:pt x="111" y="181"/>
                  </a:lnTo>
                  <a:lnTo>
                    <a:pt x="111" y="0"/>
                  </a:lnTo>
                  <a:lnTo>
                    <a:pt x="0" y="0"/>
                  </a:lnTo>
                  <a:lnTo>
                    <a:pt x="51" y="18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śľíḋé">
              <a:extLst>
                <a:ext uri="{FF2B5EF4-FFF2-40B4-BE49-F238E27FC236}">
                  <a16:creationId xmlns="" xmlns:a16="http://schemas.microsoft.com/office/drawing/2014/main" id="{58339A94-CF8B-463C-B77A-567D6AD18679}"/>
                </a:ext>
              </a:extLst>
            </p:cNvPr>
            <p:cNvSpPr/>
            <p:nvPr/>
          </p:nvSpPr>
          <p:spPr bwMode="auto">
            <a:xfrm>
              <a:off x="3878263" y="3920331"/>
              <a:ext cx="103188" cy="234950"/>
            </a:xfrm>
            <a:custGeom>
              <a:avLst/>
              <a:gdLst>
                <a:gd name="T0" fmla="*/ 0 w 65"/>
                <a:gd name="T1" fmla="*/ 146 h 148"/>
                <a:gd name="T2" fmla="*/ 59 w 65"/>
                <a:gd name="T3" fmla="*/ 148 h 148"/>
                <a:gd name="T4" fmla="*/ 65 w 65"/>
                <a:gd name="T5" fmla="*/ 3 h 148"/>
                <a:gd name="T6" fmla="*/ 5 w 65"/>
                <a:gd name="T7" fmla="*/ 0 h 148"/>
                <a:gd name="T8" fmla="*/ 0 w 65"/>
                <a:gd name="T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8">
                  <a:moveTo>
                    <a:pt x="0" y="146"/>
                  </a:moveTo>
                  <a:lnTo>
                    <a:pt x="59" y="148"/>
                  </a:lnTo>
                  <a:lnTo>
                    <a:pt x="65" y="3"/>
                  </a:lnTo>
                  <a:lnTo>
                    <a:pt x="5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ŝļîḋè">
              <a:extLst>
                <a:ext uri="{FF2B5EF4-FFF2-40B4-BE49-F238E27FC236}">
                  <a16:creationId xmlns="" xmlns:a16="http://schemas.microsoft.com/office/drawing/2014/main" id="{82927AFC-76D9-4448-A11D-C4569A5D3CFE}"/>
                </a:ext>
              </a:extLst>
            </p:cNvPr>
            <p:cNvSpPr/>
            <p:nvPr/>
          </p:nvSpPr>
          <p:spPr bwMode="auto">
            <a:xfrm>
              <a:off x="3805238" y="3104356"/>
              <a:ext cx="423863" cy="477838"/>
            </a:xfrm>
            <a:custGeom>
              <a:avLst/>
              <a:gdLst>
                <a:gd name="T0" fmla="*/ 99 w 99"/>
                <a:gd name="T1" fmla="*/ 95 h 112"/>
                <a:gd name="T2" fmla="*/ 82 w 99"/>
                <a:gd name="T3" fmla="*/ 112 h 112"/>
                <a:gd name="T4" fmla="*/ 17 w 99"/>
                <a:gd name="T5" fmla="*/ 112 h 112"/>
                <a:gd name="T6" fmla="*/ 0 w 99"/>
                <a:gd name="T7" fmla="*/ 95 h 112"/>
                <a:gd name="T8" fmla="*/ 0 w 99"/>
                <a:gd name="T9" fmla="*/ 17 h 112"/>
                <a:gd name="T10" fmla="*/ 17 w 99"/>
                <a:gd name="T11" fmla="*/ 0 h 112"/>
                <a:gd name="T12" fmla="*/ 82 w 99"/>
                <a:gd name="T13" fmla="*/ 0 h 112"/>
                <a:gd name="T14" fmla="*/ 99 w 99"/>
                <a:gd name="T15" fmla="*/ 17 h 112"/>
                <a:gd name="T16" fmla="*/ 99 w 99"/>
                <a:gd name="T1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12">
                  <a:moveTo>
                    <a:pt x="99" y="95"/>
                  </a:moveTo>
                  <a:cubicBezTo>
                    <a:pt x="99" y="104"/>
                    <a:pt x="91" y="112"/>
                    <a:pt x="82" y="11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8" y="112"/>
                    <a:pt x="0" y="104"/>
                    <a:pt x="0" y="9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1" y="0"/>
                    <a:pt x="99" y="8"/>
                    <a:pt x="99" y="17"/>
                  </a:cubicBezTo>
                  <a:lnTo>
                    <a:pt x="99" y="95"/>
                  </a:ln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šļiḑê">
              <a:extLst>
                <a:ext uri="{FF2B5EF4-FFF2-40B4-BE49-F238E27FC236}">
                  <a16:creationId xmlns="" xmlns:a16="http://schemas.microsoft.com/office/drawing/2014/main" id="{06D08731-0AE0-4A30-BCC3-7083D8920036}"/>
                </a:ext>
              </a:extLst>
            </p:cNvPr>
            <p:cNvSpPr/>
            <p:nvPr/>
          </p:nvSpPr>
          <p:spPr bwMode="auto">
            <a:xfrm>
              <a:off x="3878263" y="4152106"/>
              <a:ext cx="204788" cy="111125"/>
            </a:xfrm>
            <a:custGeom>
              <a:avLst/>
              <a:gdLst>
                <a:gd name="T0" fmla="*/ 129 w 129"/>
                <a:gd name="T1" fmla="*/ 70 h 70"/>
                <a:gd name="T2" fmla="*/ 0 w 129"/>
                <a:gd name="T3" fmla="*/ 64 h 70"/>
                <a:gd name="T4" fmla="*/ 0 w 129"/>
                <a:gd name="T5" fmla="*/ 0 h 70"/>
                <a:gd name="T6" fmla="*/ 59 w 129"/>
                <a:gd name="T7" fmla="*/ 2 h 70"/>
                <a:gd name="T8" fmla="*/ 129 w 12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70">
                  <a:moveTo>
                    <a:pt x="129" y="7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59" y="2"/>
                  </a:lnTo>
                  <a:lnTo>
                    <a:pt x="129" y="70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ṡľíḋè">
              <a:extLst>
                <a:ext uri="{FF2B5EF4-FFF2-40B4-BE49-F238E27FC236}">
                  <a16:creationId xmlns="" xmlns:a16="http://schemas.microsoft.com/office/drawing/2014/main" id="{CE6A61E0-7D90-4D85-BEF8-4D0321F481AB}"/>
                </a:ext>
              </a:extLst>
            </p:cNvPr>
            <p:cNvSpPr/>
            <p:nvPr/>
          </p:nvSpPr>
          <p:spPr bwMode="auto">
            <a:xfrm>
              <a:off x="4052888" y="3667919"/>
              <a:ext cx="176213" cy="287338"/>
            </a:xfrm>
            <a:custGeom>
              <a:avLst/>
              <a:gdLst>
                <a:gd name="T0" fmla="*/ 49 w 111"/>
                <a:gd name="T1" fmla="*/ 181 h 181"/>
                <a:gd name="T2" fmla="*/ 111 w 111"/>
                <a:gd name="T3" fmla="*/ 181 h 181"/>
                <a:gd name="T4" fmla="*/ 111 w 111"/>
                <a:gd name="T5" fmla="*/ 0 h 181"/>
                <a:gd name="T6" fmla="*/ 0 w 111"/>
                <a:gd name="T7" fmla="*/ 0 h 181"/>
                <a:gd name="T8" fmla="*/ 49 w 111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81">
                  <a:moveTo>
                    <a:pt x="49" y="181"/>
                  </a:moveTo>
                  <a:lnTo>
                    <a:pt x="111" y="181"/>
                  </a:lnTo>
                  <a:lnTo>
                    <a:pt x="111" y="0"/>
                  </a:lnTo>
                  <a:lnTo>
                    <a:pt x="0" y="0"/>
                  </a:lnTo>
                  <a:lnTo>
                    <a:pt x="49" y="18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š1íḑè">
              <a:extLst>
                <a:ext uri="{FF2B5EF4-FFF2-40B4-BE49-F238E27FC236}">
                  <a16:creationId xmlns="" xmlns:a16="http://schemas.microsoft.com/office/drawing/2014/main" id="{ACF2B580-3128-47FF-BB0D-F3155F9F8A2F}"/>
                </a:ext>
              </a:extLst>
            </p:cNvPr>
            <p:cNvSpPr/>
            <p:nvPr/>
          </p:nvSpPr>
          <p:spPr bwMode="auto">
            <a:xfrm>
              <a:off x="4125913" y="3920331"/>
              <a:ext cx="98425" cy="234950"/>
            </a:xfrm>
            <a:custGeom>
              <a:avLst/>
              <a:gdLst>
                <a:gd name="T0" fmla="*/ 0 w 62"/>
                <a:gd name="T1" fmla="*/ 146 h 148"/>
                <a:gd name="T2" fmla="*/ 59 w 62"/>
                <a:gd name="T3" fmla="*/ 148 h 148"/>
                <a:gd name="T4" fmla="*/ 62 w 62"/>
                <a:gd name="T5" fmla="*/ 3 h 148"/>
                <a:gd name="T6" fmla="*/ 3 w 62"/>
                <a:gd name="T7" fmla="*/ 0 h 148"/>
                <a:gd name="T8" fmla="*/ 0 w 62"/>
                <a:gd name="T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8">
                  <a:moveTo>
                    <a:pt x="0" y="146"/>
                  </a:moveTo>
                  <a:lnTo>
                    <a:pt x="59" y="148"/>
                  </a:lnTo>
                  <a:lnTo>
                    <a:pt x="62" y="3"/>
                  </a:lnTo>
                  <a:lnTo>
                    <a:pt x="3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ṡḻíḑe">
              <a:extLst>
                <a:ext uri="{FF2B5EF4-FFF2-40B4-BE49-F238E27FC236}">
                  <a16:creationId xmlns="" xmlns:a16="http://schemas.microsoft.com/office/drawing/2014/main" id="{AE3AFBC9-95D6-457E-8262-BA40273CE146}"/>
                </a:ext>
              </a:extLst>
            </p:cNvPr>
            <p:cNvSpPr/>
            <p:nvPr/>
          </p:nvSpPr>
          <p:spPr bwMode="auto">
            <a:xfrm>
              <a:off x="4121150" y="4152106"/>
              <a:ext cx="209550" cy="111125"/>
            </a:xfrm>
            <a:custGeom>
              <a:avLst/>
              <a:gdLst>
                <a:gd name="T0" fmla="*/ 132 w 132"/>
                <a:gd name="T1" fmla="*/ 70 h 70"/>
                <a:gd name="T2" fmla="*/ 0 w 132"/>
                <a:gd name="T3" fmla="*/ 64 h 70"/>
                <a:gd name="T4" fmla="*/ 3 w 132"/>
                <a:gd name="T5" fmla="*/ 0 h 70"/>
                <a:gd name="T6" fmla="*/ 62 w 132"/>
                <a:gd name="T7" fmla="*/ 2 h 70"/>
                <a:gd name="T8" fmla="*/ 132 w 132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0">
                  <a:moveTo>
                    <a:pt x="132" y="70"/>
                  </a:moveTo>
                  <a:lnTo>
                    <a:pt x="0" y="64"/>
                  </a:lnTo>
                  <a:lnTo>
                    <a:pt x="3" y="0"/>
                  </a:lnTo>
                  <a:lnTo>
                    <a:pt x="62" y="2"/>
                  </a:lnTo>
                  <a:lnTo>
                    <a:pt x="132" y="70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ŝ1ïḍe">
              <a:extLst>
                <a:ext uri="{FF2B5EF4-FFF2-40B4-BE49-F238E27FC236}">
                  <a16:creationId xmlns="" xmlns:a16="http://schemas.microsoft.com/office/drawing/2014/main" id="{C15D418D-5EA3-4974-9F7F-98A370C2CE18}"/>
                </a:ext>
              </a:extLst>
            </p:cNvPr>
            <p:cNvSpPr/>
            <p:nvPr/>
          </p:nvSpPr>
          <p:spPr bwMode="auto">
            <a:xfrm>
              <a:off x="4148138" y="3137694"/>
              <a:ext cx="225425" cy="385763"/>
            </a:xfrm>
            <a:custGeom>
              <a:avLst/>
              <a:gdLst>
                <a:gd name="T0" fmla="*/ 45 w 53"/>
                <a:gd name="T1" fmla="*/ 87 h 90"/>
                <a:gd name="T2" fmla="*/ 31 w 53"/>
                <a:gd name="T3" fmla="*/ 82 h 90"/>
                <a:gd name="T4" fmla="*/ 2 w 53"/>
                <a:gd name="T5" fmla="*/ 17 h 90"/>
                <a:gd name="T6" fmla="*/ 8 w 53"/>
                <a:gd name="T7" fmla="*/ 3 h 90"/>
                <a:gd name="T8" fmla="*/ 22 w 53"/>
                <a:gd name="T9" fmla="*/ 8 h 90"/>
                <a:gd name="T10" fmla="*/ 50 w 53"/>
                <a:gd name="T11" fmla="*/ 73 h 90"/>
                <a:gd name="T12" fmla="*/ 45 w 53"/>
                <a:gd name="T13" fmla="*/ 8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90">
                  <a:moveTo>
                    <a:pt x="45" y="87"/>
                  </a:moveTo>
                  <a:cubicBezTo>
                    <a:pt x="39" y="90"/>
                    <a:pt x="33" y="87"/>
                    <a:pt x="31" y="8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1"/>
                    <a:pt x="2" y="5"/>
                    <a:pt x="8" y="3"/>
                  </a:cubicBezTo>
                  <a:cubicBezTo>
                    <a:pt x="13" y="0"/>
                    <a:pt x="19" y="3"/>
                    <a:pt x="22" y="8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3" y="79"/>
                    <a:pt x="50" y="85"/>
                    <a:pt x="45" y="87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$1iḋè">
              <a:extLst>
                <a:ext uri="{FF2B5EF4-FFF2-40B4-BE49-F238E27FC236}">
                  <a16:creationId xmlns="" xmlns:a16="http://schemas.microsoft.com/office/drawing/2014/main" id="{FAFAE828-C365-4FEB-81F3-5F0F1D4F394A}"/>
                </a:ext>
              </a:extLst>
            </p:cNvPr>
            <p:cNvSpPr/>
            <p:nvPr/>
          </p:nvSpPr>
          <p:spPr bwMode="auto">
            <a:xfrm>
              <a:off x="4194175" y="3420269"/>
              <a:ext cx="166688" cy="204788"/>
            </a:xfrm>
            <a:custGeom>
              <a:avLst/>
              <a:gdLst>
                <a:gd name="T0" fmla="*/ 19 w 105"/>
                <a:gd name="T1" fmla="*/ 129 h 129"/>
                <a:gd name="T2" fmla="*/ 0 w 105"/>
                <a:gd name="T3" fmla="*/ 119 h 129"/>
                <a:gd name="T4" fmla="*/ 57 w 105"/>
                <a:gd name="T5" fmla="*/ 0 h 129"/>
                <a:gd name="T6" fmla="*/ 105 w 105"/>
                <a:gd name="T7" fmla="*/ 30 h 129"/>
                <a:gd name="T8" fmla="*/ 19 w 10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9">
                  <a:moveTo>
                    <a:pt x="19" y="129"/>
                  </a:moveTo>
                  <a:lnTo>
                    <a:pt x="0" y="119"/>
                  </a:lnTo>
                  <a:lnTo>
                    <a:pt x="57" y="0"/>
                  </a:lnTo>
                  <a:lnTo>
                    <a:pt x="105" y="30"/>
                  </a:lnTo>
                  <a:lnTo>
                    <a:pt x="19" y="129"/>
                  </a:ln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šliďe">
              <a:extLst>
                <a:ext uri="{FF2B5EF4-FFF2-40B4-BE49-F238E27FC236}">
                  <a16:creationId xmlns="" xmlns:a16="http://schemas.microsoft.com/office/drawing/2014/main" id="{C8083318-236B-4FD2-8DEF-2DE6E0DFF983}"/>
                </a:ext>
              </a:extLst>
            </p:cNvPr>
            <p:cNvSpPr/>
            <p:nvPr/>
          </p:nvSpPr>
          <p:spPr bwMode="auto">
            <a:xfrm>
              <a:off x="4121150" y="3596481"/>
              <a:ext cx="133350" cy="119063"/>
            </a:xfrm>
            <a:custGeom>
              <a:avLst/>
              <a:gdLst>
                <a:gd name="T0" fmla="*/ 1 w 31"/>
                <a:gd name="T1" fmla="*/ 8 h 28"/>
                <a:gd name="T2" fmla="*/ 16 w 31"/>
                <a:gd name="T3" fmla="*/ 0 h 28"/>
                <a:gd name="T4" fmla="*/ 17 w 31"/>
                <a:gd name="T5" fmla="*/ 0 h 28"/>
                <a:gd name="T6" fmla="*/ 30 w 31"/>
                <a:gd name="T7" fmla="*/ 8 h 28"/>
                <a:gd name="T8" fmla="*/ 31 w 31"/>
                <a:gd name="T9" fmla="*/ 12 h 28"/>
                <a:gd name="T10" fmla="*/ 22 w 31"/>
                <a:gd name="T11" fmla="*/ 26 h 28"/>
                <a:gd name="T12" fmla="*/ 18 w 31"/>
                <a:gd name="T13" fmla="*/ 27 h 28"/>
                <a:gd name="T14" fmla="*/ 5 w 31"/>
                <a:gd name="T15" fmla="*/ 20 h 28"/>
                <a:gd name="T16" fmla="*/ 5 w 31"/>
                <a:gd name="T17" fmla="*/ 14 h 28"/>
                <a:gd name="T18" fmla="*/ 1 w 31"/>
                <a:gd name="T1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8">
                  <a:moveTo>
                    <a:pt x="1" y="8"/>
                  </a:moveTo>
                  <a:cubicBezTo>
                    <a:pt x="1" y="8"/>
                    <a:pt x="14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9"/>
                    <a:pt x="31" y="11"/>
                    <a:pt x="31" y="1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8"/>
                    <a:pt x="19" y="28"/>
                    <a:pt x="18" y="27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6"/>
                    <a:pt x="5" y="14"/>
                  </a:cubicBezTo>
                  <a:cubicBezTo>
                    <a:pt x="0" y="12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ṡ1ïḓè">
              <a:extLst>
                <a:ext uri="{FF2B5EF4-FFF2-40B4-BE49-F238E27FC236}">
                  <a16:creationId xmlns="" xmlns:a16="http://schemas.microsoft.com/office/drawing/2014/main" id="{5F4047F9-FAB6-497A-8EE1-4FEDA496F661}"/>
                </a:ext>
              </a:extLst>
            </p:cNvPr>
            <p:cNvSpPr/>
            <p:nvPr/>
          </p:nvSpPr>
          <p:spPr bwMode="auto">
            <a:xfrm>
              <a:off x="3989388" y="3134519"/>
              <a:ext cx="98425" cy="363538"/>
            </a:xfrm>
            <a:custGeom>
              <a:avLst/>
              <a:gdLst>
                <a:gd name="T0" fmla="*/ 62 w 62"/>
                <a:gd name="T1" fmla="*/ 32 h 229"/>
                <a:gd name="T2" fmla="*/ 32 w 62"/>
                <a:gd name="T3" fmla="*/ 0 h 229"/>
                <a:gd name="T4" fmla="*/ 0 w 62"/>
                <a:gd name="T5" fmla="*/ 32 h 229"/>
                <a:gd name="T6" fmla="*/ 30 w 62"/>
                <a:gd name="T7" fmla="*/ 59 h 229"/>
                <a:gd name="T8" fmla="*/ 0 w 62"/>
                <a:gd name="T9" fmla="*/ 196 h 229"/>
                <a:gd name="T10" fmla="*/ 32 w 62"/>
                <a:gd name="T11" fmla="*/ 229 h 229"/>
                <a:gd name="T12" fmla="*/ 62 w 62"/>
                <a:gd name="T13" fmla="*/ 196 h 229"/>
                <a:gd name="T14" fmla="*/ 32 w 62"/>
                <a:gd name="T15" fmla="*/ 59 h 229"/>
                <a:gd name="T16" fmla="*/ 62 w 62"/>
                <a:gd name="T17" fmla="*/ 3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29">
                  <a:moveTo>
                    <a:pt x="62" y="32"/>
                  </a:moveTo>
                  <a:lnTo>
                    <a:pt x="32" y="0"/>
                  </a:lnTo>
                  <a:lnTo>
                    <a:pt x="0" y="32"/>
                  </a:lnTo>
                  <a:lnTo>
                    <a:pt x="30" y="59"/>
                  </a:lnTo>
                  <a:lnTo>
                    <a:pt x="0" y="196"/>
                  </a:lnTo>
                  <a:lnTo>
                    <a:pt x="32" y="229"/>
                  </a:lnTo>
                  <a:lnTo>
                    <a:pt x="62" y="196"/>
                  </a:lnTo>
                  <a:lnTo>
                    <a:pt x="32" y="59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FF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ṣlídê">
              <a:extLst>
                <a:ext uri="{FF2B5EF4-FFF2-40B4-BE49-F238E27FC236}">
                  <a16:creationId xmlns="" xmlns:a16="http://schemas.microsoft.com/office/drawing/2014/main" id="{AD7DA91B-3958-4A2C-A6BF-78B23A0B45EA}"/>
                </a:ext>
              </a:extLst>
            </p:cNvPr>
            <p:cNvSpPr/>
            <p:nvPr/>
          </p:nvSpPr>
          <p:spPr bwMode="auto">
            <a:xfrm>
              <a:off x="3903663" y="2720181"/>
              <a:ext cx="454025" cy="495300"/>
            </a:xfrm>
            <a:custGeom>
              <a:avLst/>
              <a:gdLst>
                <a:gd name="T0" fmla="*/ 97 w 106"/>
                <a:gd name="T1" fmla="*/ 73 h 116"/>
                <a:gd name="T2" fmla="*/ 35 w 106"/>
                <a:gd name="T3" fmla="*/ 107 h 116"/>
                <a:gd name="T4" fmla="*/ 10 w 106"/>
                <a:gd name="T5" fmla="*/ 42 h 116"/>
                <a:gd name="T6" fmla="*/ 71 w 106"/>
                <a:gd name="T7" fmla="*/ 8 h 116"/>
                <a:gd name="T8" fmla="*/ 97 w 106"/>
                <a:gd name="T9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6">
                  <a:moveTo>
                    <a:pt x="97" y="73"/>
                  </a:moveTo>
                  <a:cubicBezTo>
                    <a:pt x="87" y="101"/>
                    <a:pt x="59" y="116"/>
                    <a:pt x="35" y="107"/>
                  </a:cubicBezTo>
                  <a:cubicBezTo>
                    <a:pt x="11" y="99"/>
                    <a:pt x="0" y="69"/>
                    <a:pt x="10" y="42"/>
                  </a:cubicBezTo>
                  <a:cubicBezTo>
                    <a:pt x="20" y="15"/>
                    <a:pt x="47" y="0"/>
                    <a:pt x="71" y="8"/>
                  </a:cubicBezTo>
                  <a:cubicBezTo>
                    <a:pt x="95" y="17"/>
                    <a:pt x="106" y="46"/>
                    <a:pt x="97" y="73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ľîďê">
              <a:extLst>
                <a:ext uri="{FF2B5EF4-FFF2-40B4-BE49-F238E27FC236}">
                  <a16:creationId xmlns="" xmlns:a16="http://schemas.microsoft.com/office/drawing/2014/main" id="{DD9DB4BD-7F19-4505-BC50-4B39D480EAD7}"/>
                </a:ext>
              </a:extLst>
            </p:cNvPr>
            <p:cNvSpPr/>
            <p:nvPr/>
          </p:nvSpPr>
          <p:spPr bwMode="auto">
            <a:xfrm>
              <a:off x="4229100" y="2955131"/>
              <a:ext cx="38100" cy="46038"/>
            </a:xfrm>
            <a:custGeom>
              <a:avLst/>
              <a:gdLst>
                <a:gd name="T0" fmla="*/ 8 w 9"/>
                <a:gd name="T1" fmla="*/ 7 h 11"/>
                <a:gd name="T2" fmla="*/ 3 w 9"/>
                <a:gd name="T3" fmla="*/ 10 h 11"/>
                <a:gd name="T4" fmla="*/ 1 w 9"/>
                <a:gd name="T5" fmla="*/ 4 h 11"/>
                <a:gd name="T6" fmla="*/ 7 w 9"/>
                <a:gd name="T7" fmla="*/ 0 h 11"/>
                <a:gd name="T8" fmla="*/ 8 w 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8" y="7"/>
                  </a:moveTo>
                  <a:cubicBezTo>
                    <a:pt x="7" y="9"/>
                    <a:pt x="5" y="11"/>
                    <a:pt x="3" y="10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9" y="1"/>
                    <a:pt x="9" y="4"/>
                    <a:pt x="8" y="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ŝḻiḍe">
              <a:extLst>
                <a:ext uri="{FF2B5EF4-FFF2-40B4-BE49-F238E27FC236}">
                  <a16:creationId xmlns="" xmlns:a16="http://schemas.microsoft.com/office/drawing/2014/main" id="{0DAC8F6E-D3FB-4C7B-9760-4D75828EE7F3}"/>
                </a:ext>
              </a:extLst>
            </p:cNvPr>
            <p:cNvSpPr/>
            <p:nvPr/>
          </p:nvSpPr>
          <p:spPr bwMode="auto">
            <a:xfrm>
              <a:off x="3967163" y="2672556"/>
              <a:ext cx="509588" cy="260350"/>
            </a:xfrm>
            <a:custGeom>
              <a:avLst/>
              <a:gdLst>
                <a:gd name="T0" fmla="*/ 117 w 119"/>
                <a:gd name="T1" fmla="*/ 36 h 61"/>
                <a:gd name="T2" fmla="*/ 119 w 119"/>
                <a:gd name="T3" fmla="*/ 25 h 61"/>
                <a:gd name="T4" fmla="*/ 96 w 119"/>
                <a:gd name="T5" fmla="*/ 21 h 61"/>
                <a:gd name="T6" fmla="*/ 83 w 119"/>
                <a:gd name="T7" fmla="*/ 14 h 61"/>
                <a:gd name="T8" fmla="*/ 80 w 119"/>
                <a:gd name="T9" fmla="*/ 12 h 61"/>
                <a:gd name="T10" fmla="*/ 68 w 119"/>
                <a:gd name="T11" fmla="*/ 5 h 61"/>
                <a:gd name="T12" fmla="*/ 62 w 119"/>
                <a:gd name="T13" fmla="*/ 3 h 61"/>
                <a:gd name="T14" fmla="*/ 34 w 119"/>
                <a:gd name="T15" fmla="*/ 3 h 61"/>
                <a:gd name="T16" fmla="*/ 4 w 119"/>
                <a:gd name="T17" fmla="*/ 31 h 61"/>
                <a:gd name="T18" fmla="*/ 2 w 119"/>
                <a:gd name="T19" fmla="*/ 61 h 61"/>
                <a:gd name="T20" fmla="*/ 4 w 119"/>
                <a:gd name="T21" fmla="*/ 55 h 61"/>
                <a:gd name="T22" fmla="*/ 26 w 119"/>
                <a:gd name="T23" fmla="*/ 29 h 61"/>
                <a:gd name="T24" fmla="*/ 66 w 119"/>
                <a:gd name="T25" fmla="*/ 52 h 61"/>
                <a:gd name="T26" fmla="*/ 88 w 119"/>
                <a:gd name="T27" fmla="*/ 55 h 61"/>
                <a:gd name="T28" fmla="*/ 95 w 119"/>
                <a:gd name="T29" fmla="*/ 54 h 61"/>
                <a:gd name="T30" fmla="*/ 96 w 119"/>
                <a:gd name="T31" fmla="*/ 54 h 61"/>
                <a:gd name="T32" fmla="*/ 100 w 119"/>
                <a:gd name="T33" fmla="*/ 53 h 61"/>
                <a:gd name="T34" fmla="*/ 100 w 119"/>
                <a:gd name="T35" fmla="*/ 53 h 61"/>
                <a:gd name="T36" fmla="*/ 117 w 119"/>
                <a:gd name="T37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61">
                  <a:moveTo>
                    <a:pt x="117" y="36"/>
                  </a:moveTo>
                  <a:cubicBezTo>
                    <a:pt x="118" y="32"/>
                    <a:pt x="119" y="28"/>
                    <a:pt x="119" y="25"/>
                  </a:cubicBezTo>
                  <a:cubicBezTo>
                    <a:pt x="111" y="25"/>
                    <a:pt x="104" y="24"/>
                    <a:pt x="96" y="21"/>
                  </a:cubicBezTo>
                  <a:cubicBezTo>
                    <a:pt x="91" y="20"/>
                    <a:pt x="87" y="17"/>
                    <a:pt x="83" y="14"/>
                  </a:cubicBezTo>
                  <a:cubicBezTo>
                    <a:pt x="82" y="13"/>
                    <a:pt x="82" y="13"/>
                    <a:pt x="80" y="12"/>
                  </a:cubicBezTo>
                  <a:cubicBezTo>
                    <a:pt x="77" y="9"/>
                    <a:pt x="73" y="6"/>
                    <a:pt x="68" y="5"/>
                  </a:cubicBezTo>
                  <a:cubicBezTo>
                    <a:pt x="66" y="4"/>
                    <a:pt x="64" y="3"/>
                    <a:pt x="62" y="3"/>
                  </a:cubicBezTo>
                  <a:cubicBezTo>
                    <a:pt x="52" y="0"/>
                    <a:pt x="43" y="1"/>
                    <a:pt x="34" y="3"/>
                  </a:cubicBezTo>
                  <a:cubicBezTo>
                    <a:pt x="21" y="8"/>
                    <a:pt x="9" y="17"/>
                    <a:pt x="4" y="31"/>
                  </a:cubicBezTo>
                  <a:cubicBezTo>
                    <a:pt x="0" y="41"/>
                    <a:pt x="0" y="51"/>
                    <a:pt x="2" y="61"/>
                  </a:cubicBezTo>
                  <a:cubicBezTo>
                    <a:pt x="3" y="59"/>
                    <a:pt x="4" y="57"/>
                    <a:pt x="4" y="55"/>
                  </a:cubicBezTo>
                  <a:cubicBezTo>
                    <a:pt x="10" y="40"/>
                    <a:pt x="17" y="32"/>
                    <a:pt x="26" y="29"/>
                  </a:cubicBezTo>
                  <a:cubicBezTo>
                    <a:pt x="31" y="40"/>
                    <a:pt x="53" y="47"/>
                    <a:pt x="66" y="52"/>
                  </a:cubicBezTo>
                  <a:cubicBezTo>
                    <a:pt x="73" y="55"/>
                    <a:pt x="81" y="56"/>
                    <a:pt x="88" y="55"/>
                  </a:cubicBezTo>
                  <a:cubicBezTo>
                    <a:pt x="90" y="55"/>
                    <a:pt x="93" y="55"/>
                    <a:pt x="95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7" y="54"/>
                    <a:pt x="99" y="53"/>
                    <a:pt x="100" y="53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7" y="50"/>
                    <a:pt x="113" y="44"/>
                    <a:pt x="117" y="3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ṥļîḓé">
              <a:extLst>
                <a:ext uri="{FF2B5EF4-FFF2-40B4-BE49-F238E27FC236}">
                  <a16:creationId xmlns="" xmlns:a16="http://schemas.microsoft.com/office/drawing/2014/main" id="{ECCE043E-6065-4480-BCBE-0079FB2FE529}"/>
                </a:ext>
              </a:extLst>
            </p:cNvPr>
            <p:cNvSpPr/>
            <p:nvPr/>
          </p:nvSpPr>
          <p:spPr bwMode="auto">
            <a:xfrm>
              <a:off x="3787775" y="2667794"/>
              <a:ext cx="454025" cy="431800"/>
            </a:xfrm>
            <a:custGeom>
              <a:avLst/>
              <a:gdLst>
                <a:gd name="T0" fmla="*/ 56 w 106"/>
                <a:gd name="T1" fmla="*/ 79 h 101"/>
                <a:gd name="T2" fmla="*/ 47 w 106"/>
                <a:gd name="T3" fmla="*/ 60 h 101"/>
                <a:gd name="T4" fmla="*/ 66 w 106"/>
                <a:gd name="T5" fmla="*/ 51 h 101"/>
                <a:gd name="T6" fmla="*/ 76 w 106"/>
                <a:gd name="T7" fmla="*/ 67 h 101"/>
                <a:gd name="T8" fmla="*/ 106 w 106"/>
                <a:gd name="T9" fmla="*/ 39 h 101"/>
                <a:gd name="T10" fmla="*/ 36 w 106"/>
                <a:gd name="T11" fmla="*/ 28 h 101"/>
                <a:gd name="T12" fmla="*/ 40 w 106"/>
                <a:gd name="T13" fmla="*/ 101 h 101"/>
                <a:gd name="T14" fmla="*/ 56 w 106"/>
                <a:gd name="T15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1">
                  <a:moveTo>
                    <a:pt x="56" y="79"/>
                  </a:moveTo>
                  <a:cubicBezTo>
                    <a:pt x="48" y="76"/>
                    <a:pt x="44" y="67"/>
                    <a:pt x="47" y="60"/>
                  </a:cubicBezTo>
                  <a:cubicBezTo>
                    <a:pt x="49" y="52"/>
                    <a:pt x="58" y="48"/>
                    <a:pt x="66" y="51"/>
                  </a:cubicBezTo>
                  <a:cubicBezTo>
                    <a:pt x="73" y="53"/>
                    <a:pt x="77" y="60"/>
                    <a:pt x="76" y="67"/>
                  </a:cubicBezTo>
                  <a:cubicBezTo>
                    <a:pt x="84" y="52"/>
                    <a:pt x="106" y="39"/>
                    <a:pt x="106" y="39"/>
                  </a:cubicBezTo>
                  <a:cubicBezTo>
                    <a:pt x="85" y="19"/>
                    <a:pt x="71" y="0"/>
                    <a:pt x="36" y="28"/>
                  </a:cubicBezTo>
                  <a:cubicBezTo>
                    <a:pt x="0" y="56"/>
                    <a:pt x="40" y="101"/>
                    <a:pt x="40" y="101"/>
                  </a:cubicBezTo>
                  <a:cubicBezTo>
                    <a:pt x="40" y="101"/>
                    <a:pt x="62" y="81"/>
                    <a:pt x="56" y="7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ṩľîde">
              <a:extLst>
                <a:ext uri="{FF2B5EF4-FFF2-40B4-BE49-F238E27FC236}">
                  <a16:creationId xmlns="" xmlns:a16="http://schemas.microsoft.com/office/drawing/2014/main" id="{60AE442C-723C-434C-A31C-FAC93F8C8137}"/>
                </a:ext>
              </a:extLst>
            </p:cNvPr>
            <p:cNvSpPr/>
            <p:nvPr/>
          </p:nvSpPr>
          <p:spPr bwMode="auto">
            <a:xfrm>
              <a:off x="3613150" y="3117056"/>
              <a:ext cx="277813" cy="354013"/>
            </a:xfrm>
            <a:custGeom>
              <a:avLst/>
              <a:gdLst>
                <a:gd name="T0" fmla="*/ 6 w 65"/>
                <a:gd name="T1" fmla="*/ 79 h 83"/>
                <a:gd name="T2" fmla="*/ 21 w 65"/>
                <a:gd name="T3" fmla="*/ 77 h 83"/>
                <a:gd name="T4" fmla="*/ 62 w 65"/>
                <a:gd name="T5" fmla="*/ 18 h 83"/>
                <a:gd name="T6" fmla="*/ 59 w 65"/>
                <a:gd name="T7" fmla="*/ 4 h 83"/>
                <a:gd name="T8" fmla="*/ 44 w 65"/>
                <a:gd name="T9" fmla="*/ 6 h 83"/>
                <a:gd name="T10" fmla="*/ 3 w 65"/>
                <a:gd name="T11" fmla="*/ 64 h 83"/>
                <a:gd name="T12" fmla="*/ 6 w 65"/>
                <a:gd name="T13" fmla="*/ 7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3">
                  <a:moveTo>
                    <a:pt x="6" y="79"/>
                  </a:moveTo>
                  <a:cubicBezTo>
                    <a:pt x="11" y="83"/>
                    <a:pt x="18" y="81"/>
                    <a:pt x="21" y="77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5" y="14"/>
                    <a:pt x="64" y="7"/>
                    <a:pt x="59" y="4"/>
                  </a:cubicBezTo>
                  <a:cubicBezTo>
                    <a:pt x="54" y="0"/>
                    <a:pt x="48" y="1"/>
                    <a:pt x="44" y="6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0" y="69"/>
                    <a:pt x="1" y="76"/>
                    <a:pt x="6" y="79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śḻîḋé">
              <a:extLst>
                <a:ext uri="{FF2B5EF4-FFF2-40B4-BE49-F238E27FC236}">
                  <a16:creationId xmlns="" xmlns:a16="http://schemas.microsoft.com/office/drawing/2014/main" id="{0934CC84-9FB3-4F50-9FCA-2FC65523FCCF}"/>
                </a:ext>
              </a:extLst>
            </p:cNvPr>
            <p:cNvSpPr/>
            <p:nvPr/>
          </p:nvSpPr>
          <p:spPr bwMode="auto">
            <a:xfrm>
              <a:off x="3630613" y="3394869"/>
              <a:ext cx="182563" cy="196850"/>
            </a:xfrm>
            <a:custGeom>
              <a:avLst/>
              <a:gdLst>
                <a:gd name="T0" fmla="*/ 115 w 115"/>
                <a:gd name="T1" fmla="*/ 110 h 124"/>
                <a:gd name="T2" fmla="*/ 97 w 115"/>
                <a:gd name="T3" fmla="*/ 124 h 124"/>
                <a:gd name="T4" fmla="*/ 0 w 115"/>
                <a:gd name="T5" fmla="*/ 35 h 124"/>
                <a:gd name="T6" fmla="*/ 45 w 115"/>
                <a:gd name="T7" fmla="*/ 0 h 124"/>
                <a:gd name="T8" fmla="*/ 115 w 115"/>
                <a:gd name="T9" fmla="*/ 11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24">
                  <a:moveTo>
                    <a:pt x="115" y="110"/>
                  </a:moveTo>
                  <a:lnTo>
                    <a:pt x="97" y="124"/>
                  </a:lnTo>
                  <a:lnTo>
                    <a:pt x="0" y="35"/>
                  </a:lnTo>
                  <a:lnTo>
                    <a:pt x="45" y="0"/>
                  </a:lnTo>
                  <a:lnTo>
                    <a:pt x="115" y="110"/>
                  </a:ln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ṣ1iḑê">
              <a:extLst>
                <a:ext uri="{FF2B5EF4-FFF2-40B4-BE49-F238E27FC236}">
                  <a16:creationId xmlns="" xmlns:a16="http://schemas.microsoft.com/office/drawing/2014/main" id="{28B7FDC5-02BC-4B56-8810-65280AF6CF05}"/>
                </a:ext>
              </a:extLst>
            </p:cNvPr>
            <p:cNvSpPr/>
            <p:nvPr/>
          </p:nvSpPr>
          <p:spPr bwMode="auto">
            <a:xfrm>
              <a:off x="3767138" y="3556794"/>
              <a:ext cx="131763" cy="123825"/>
            </a:xfrm>
            <a:custGeom>
              <a:avLst/>
              <a:gdLst>
                <a:gd name="T0" fmla="*/ 29 w 31"/>
                <a:gd name="T1" fmla="*/ 6 h 29"/>
                <a:gd name="T2" fmla="*/ 14 w 31"/>
                <a:gd name="T3" fmla="*/ 0 h 29"/>
                <a:gd name="T4" fmla="*/ 13 w 31"/>
                <a:gd name="T5" fmla="*/ 1 h 29"/>
                <a:gd name="T6" fmla="*/ 1 w 31"/>
                <a:gd name="T7" fmla="*/ 10 h 29"/>
                <a:gd name="T8" fmla="*/ 1 w 31"/>
                <a:gd name="T9" fmla="*/ 15 h 29"/>
                <a:gd name="T10" fmla="*/ 11 w 31"/>
                <a:gd name="T11" fmla="*/ 27 h 29"/>
                <a:gd name="T12" fmla="*/ 16 w 31"/>
                <a:gd name="T13" fmla="*/ 28 h 29"/>
                <a:gd name="T14" fmla="*/ 27 w 31"/>
                <a:gd name="T15" fmla="*/ 18 h 29"/>
                <a:gd name="T16" fmla="*/ 27 w 31"/>
                <a:gd name="T17" fmla="*/ 13 h 29"/>
                <a:gd name="T18" fmla="*/ 29 w 31"/>
                <a:gd name="T1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9">
                  <a:moveTo>
                    <a:pt x="29" y="6"/>
                  </a:moveTo>
                  <a:cubicBezTo>
                    <a:pt x="29" y="6"/>
                    <a:pt x="15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4" y="29"/>
                    <a:pt x="16" y="2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17"/>
                    <a:pt x="28" y="14"/>
                    <a:pt x="27" y="13"/>
                  </a:cubicBezTo>
                  <a:cubicBezTo>
                    <a:pt x="31" y="10"/>
                    <a:pt x="29" y="6"/>
                    <a:pt x="29" y="6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sḻíde">
              <a:extLst>
                <a:ext uri="{FF2B5EF4-FFF2-40B4-BE49-F238E27FC236}">
                  <a16:creationId xmlns="" xmlns:a16="http://schemas.microsoft.com/office/drawing/2014/main" id="{5C416F33-D33C-4D96-91E2-AA7A10E2F257}"/>
                </a:ext>
              </a:extLst>
            </p:cNvPr>
            <p:cNvSpPr/>
            <p:nvPr/>
          </p:nvSpPr>
          <p:spPr bwMode="auto">
            <a:xfrm>
              <a:off x="8780463" y="4642644"/>
              <a:ext cx="268288" cy="320675"/>
            </a:xfrm>
            <a:custGeom>
              <a:avLst/>
              <a:gdLst>
                <a:gd name="T0" fmla="*/ 6 w 63"/>
                <a:gd name="T1" fmla="*/ 72 h 75"/>
                <a:gd name="T2" fmla="*/ 19 w 63"/>
                <a:gd name="T3" fmla="*/ 70 h 75"/>
                <a:gd name="T4" fmla="*/ 60 w 63"/>
                <a:gd name="T5" fmla="*/ 17 h 75"/>
                <a:gd name="T6" fmla="*/ 58 w 63"/>
                <a:gd name="T7" fmla="*/ 3 h 75"/>
                <a:gd name="T8" fmla="*/ 44 w 63"/>
                <a:gd name="T9" fmla="*/ 5 h 75"/>
                <a:gd name="T10" fmla="*/ 4 w 63"/>
                <a:gd name="T11" fmla="*/ 58 h 75"/>
                <a:gd name="T12" fmla="*/ 6 w 63"/>
                <a:gd name="T13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5">
                  <a:moveTo>
                    <a:pt x="6" y="72"/>
                  </a:moveTo>
                  <a:cubicBezTo>
                    <a:pt x="10" y="75"/>
                    <a:pt x="16" y="74"/>
                    <a:pt x="19" y="70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3" y="13"/>
                    <a:pt x="62" y="6"/>
                    <a:pt x="58" y="3"/>
                  </a:cubicBezTo>
                  <a:cubicBezTo>
                    <a:pt x="53" y="0"/>
                    <a:pt x="47" y="0"/>
                    <a:pt x="44" y="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0" y="62"/>
                    <a:pt x="1" y="68"/>
                    <a:pt x="6" y="7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Sḻiḓè">
              <a:extLst>
                <a:ext uri="{FF2B5EF4-FFF2-40B4-BE49-F238E27FC236}">
                  <a16:creationId xmlns="" xmlns:a16="http://schemas.microsoft.com/office/drawing/2014/main" id="{AA25657C-A9EF-4099-9EB9-4299994636BA}"/>
                </a:ext>
              </a:extLst>
            </p:cNvPr>
            <p:cNvSpPr/>
            <p:nvPr/>
          </p:nvSpPr>
          <p:spPr bwMode="auto">
            <a:xfrm>
              <a:off x="8659813" y="4869656"/>
              <a:ext cx="214313" cy="179388"/>
            </a:xfrm>
            <a:custGeom>
              <a:avLst/>
              <a:gdLst>
                <a:gd name="T0" fmla="*/ 0 w 50"/>
                <a:gd name="T1" fmla="*/ 36 h 42"/>
                <a:gd name="T2" fmla="*/ 5 w 50"/>
                <a:gd name="T3" fmla="*/ 42 h 42"/>
                <a:gd name="T4" fmla="*/ 45 w 50"/>
                <a:gd name="T5" fmla="*/ 19 h 42"/>
                <a:gd name="T6" fmla="*/ 46 w 50"/>
                <a:gd name="T7" fmla="*/ 6 h 42"/>
                <a:gd name="T8" fmla="*/ 35 w 50"/>
                <a:gd name="T9" fmla="*/ 0 h 42"/>
                <a:gd name="T10" fmla="*/ 0 w 50"/>
                <a:gd name="T1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2">
                  <a:moveTo>
                    <a:pt x="0" y="36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36" y="24"/>
                    <a:pt x="45" y="19"/>
                  </a:cubicBezTo>
                  <a:cubicBezTo>
                    <a:pt x="49" y="16"/>
                    <a:pt x="50" y="10"/>
                    <a:pt x="46" y="6"/>
                  </a:cubicBezTo>
                  <a:cubicBezTo>
                    <a:pt x="44" y="1"/>
                    <a:pt x="35" y="0"/>
                    <a:pt x="35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ṧḻîḋé">
              <a:extLst>
                <a:ext uri="{FF2B5EF4-FFF2-40B4-BE49-F238E27FC236}">
                  <a16:creationId xmlns="" xmlns:a16="http://schemas.microsoft.com/office/drawing/2014/main" id="{8C6006F5-0E34-4E2B-AB2E-C1A3E44093FC}"/>
                </a:ext>
              </a:extLst>
            </p:cNvPr>
            <p:cNvSpPr/>
            <p:nvPr/>
          </p:nvSpPr>
          <p:spPr bwMode="auto">
            <a:xfrm>
              <a:off x="8574088" y="5006181"/>
              <a:ext cx="120650" cy="115888"/>
            </a:xfrm>
            <a:custGeom>
              <a:avLst/>
              <a:gdLst>
                <a:gd name="T0" fmla="*/ 3 w 28"/>
                <a:gd name="T1" fmla="*/ 3 h 27"/>
                <a:gd name="T2" fmla="*/ 18 w 28"/>
                <a:gd name="T3" fmla="*/ 1 h 27"/>
                <a:gd name="T4" fmla="*/ 19 w 28"/>
                <a:gd name="T5" fmla="*/ 2 h 27"/>
                <a:gd name="T6" fmla="*/ 27 w 28"/>
                <a:gd name="T7" fmla="*/ 13 h 27"/>
                <a:gd name="T8" fmla="*/ 27 w 28"/>
                <a:gd name="T9" fmla="*/ 17 h 27"/>
                <a:gd name="T10" fmla="*/ 15 w 28"/>
                <a:gd name="T11" fmla="*/ 26 h 27"/>
                <a:gd name="T12" fmla="*/ 11 w 28"/>
                <a:gd name="T13" fmla="*/ 26 h 27"/>
                <a:gd name="T14" fmla="*/ 2 w 28"/>
                <a:gd name="T15" fmla="*/ 15 h 27"/>
                <a:gd name="T16" fmla="*/ 3 w 28"/>
                <a:gd name="T17" fmla="*/ 10 h 27"/>
                <a:gd name="T18" fmla="*/ 3 w 28"/>
                <a:gd name="T1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3" y="3"/>
                  </a:moveTo>
                  <a:cubicBezTo>
                    <a:pt x="3" y="3"/>
                    <a:pt x="17" y="0"/>
                    <a:pt x="18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7"/>
                    <a:pt x="12" y="27"/>
                    <a:pt x="11" y="2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2" y="11"/>
                    <a:pt x="3" y="10"/>
                  </a:cubicBezTo>
                  <a:cubicBezTo>
                    <a:pt x="0" y="6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ṧľiḑé">
              <a:extLst>
                <a:ext uri="{FF2B5EF4-FFF2-40B4-BE49-F238E27FC236}">
                  <a16:creationId xmlns="" xmlns:a16="http://schemas.microsoft.com/office/drawing/2014/main" id="{3A149EAA-0789-4B1D-AAD4-890C276E5009}"/>
                </a:ext>
              </a:extLst>
            </p:cNvPr>
            <p:cNvSpPr/>
            <p:nvPr/>
          </p:nvSpPr>
          <p:spPr bwMode="auto">
            <a:xfrm>
              <a:off x="6897688" y="4228306"/>
              <a:ext cx="958850" cy="719138"/>
            </a:xfrm>
            <a:custGeom>
              <a:avLst/>
              <a:gdLst>
                <a:gd name="T0" fmla="*/ 218 w 224"/>
                <a:gd name="T1" fmla="*/ 92 h 168"/>
                <a:gd name="T2" fmla="*/ 50 w 224"/>
                <a:gd name="T3" fmla="*/ 7 h 168"/>
                <a:gd name="T4" fmla="*/ 9 w 224"/>
                <a:gd name="T5" fmla="*/ 24 h 168"/>
                <a:gd name="T6" fmla="*/ 16 w 224"/>
                <a:gd name="T7" fmla="*/ 68 h 168"/>
                <a:gd name="T8" fmla="*/ 175 w 224"/>
                <a:gd name="T9" fmla="*/ 168 h 168"/>
                <a:gd name="T10" fmla="*/ 214 w 224"/>
                <a:gd name="T11" fmla="*/ 140 h 168"/>
                <a:gd name="T12" fmla="*/ 218 w 224"/>
                <a:gd name="T13" fmla="*/ 9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68">
                  <a:moveTo>
                    <a:pt x="218" y="92"/>
                  </a:moveTo>
                  <a:cubicBezTo>
                    <a:pt x="171" y="112"/>
                    <a:pt x="50" y="7"/>
                    <a:pt x="50" y="7"/>
                  </a:cubicBezTo>
                  <a:cubicBezTo>
                    <a:pt x="37" y="0"/>
                    <a:pt x="19" y="8"/>
                    <a:pt x="9" y="24"/>
                  </a:cubicBezTo>
                  <a:cubicBezTo>
                    <a:pt x="0" y="41"/>
                    <a:pt x="3" y="61"/>
                    <a:pt x="16" y="68"/>
                  </a:cubicBezTo>
                  <a:cubicBezTo>
                    <a:pt x="16" y="68"/>
                    <a:pt x="168" y="117"/>
                    <a:pt x="175" y="168"/>
                  </a:cubicBezTo>
                  <a:cubicBezTo>
                    <a:pt x="175" y="168"/>
                    <a:pt x="205" y="157"/>
                    <a:pt x="214" y="140"/>
                  </a:cubicBezTo>
                  <a:cubicBezTo>
                    <a:pt x="224" y="123"/>
                    <a:pt x="218" y="92"/>
                    <a:pt x="218" y="92"/>
                  </a:cubicBezTo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$ľíḋê">
              <a:extLst>
                <a:ext uri="{FF2B5EF4-FFF2-40B4-BE49-F238E27FC236}">
                  <a16:creationId xmlns="" xmlns:a16="http://schemas.microsoft.com/office/drawing/2014/main" id="{7D810073-2DB1-4FD1-8660-0D5465E912B3}"/>
                </a:ext>
              </a:extLst>
            </p:cNvPr>
            <p:cNvSpPr/>
            <p:nvPr/>
          </p:nvSpPr>
          <p:spPr bwMode="auto">
            <a:xfrm>
              <a:off x="7518400" y="4591844"/>
              <a:ext cx="338138" cy="355600"/>
            </a:xfrm>
            <a:custGeom>
              <a:avLst/>
              <a:gdLst>
                <a:gd name="T0" fmla="*/ 0 w 79"/>
                <a:gd name="T1" fmla="*/ 44 h 83"/>
                <a:gd name="T2" fmla="*/ 30 w 79"/>
                <a:gd name="T3" fmla="*/ 83 h 83"/>
                <a:gd name="T4" fmla="*/ 69 w 79"/>
                <a:gd name="T5" fmla="*/ 55 h 83"/>
                <a:gd name="T6" fmla="*/ 73 w 79"/>
                <a:gd name="T7" fmla="*/ 7 h 83"/>
                <a:gd name="T8" fmla="*/ 23 w 79"/>
                <a:gd name="T9" fmla="*/ 0 h 83"/>
                <a:gd name="T10" fmla="*/ 0 w 79"/>
                <a:gd name="T11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3">
                  <a:moveTo>
                    <a:pt x="0" y="44"/>
                  </a:moveTo>
                  <a:cubicBezTo>
                    <a:pt x="16" y="56"/>
                    <a:pt x="28" y="69"/>
                    <a:pt x="30" y="83"/>
                  </a:cubicBezTo>
                  <a:cubicBezTo>
                    <a:pt x="30" y="83"/>
                    <a:pt x="60" y="72"/>
                    <a:pt x="69" y="55"/>
                  </a:cubicBezTo>
                  <a:cubicBezTo>
                    <a:pt x="79" y="38"/>
                    <a:pt x="73" y="7"/>
                    <a:pt x="73" y="7"/>
                  </a:cubicBezTo>
                  <a:cubicBezTo>
                    <a:pt x="60" y="12"/>
                    <a:pt x="42" y="9"/>
                    <a:pt x="23" y="0"/>
                  </a:cubicBezTo>
                  <a:cubicBezTo>
                    <a:pt x="10" y="12"/>
                    <a:pt x="2" y="27"/>
                    <a:pt x="0" y="44"/>
                  </a:cubicBezTo>
                  <a:close/>
                </a:path>
              </a:pathLst>
            </a:custGeom>
            <a:solidFill>
              <a:srgbClr val="5E3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şḻîḑé">
              <a:extLst>
                <a:ext uri="{FF2B5EF4-FFF2-40B4-BE49-F238E27FC236}">
                  <a16:creationId xmlns="" xmlns:a16="http://schemas.microsoft.com/office/drawing/2014/main" id="{B176F125-C6F0-40EE-A866-BA71B4552309}"/>
                </a:ext>
              </a:extLst>
            </p:cNvPr>
            <p:cNvSpPr/>
            <p:nvPr/>
          </p:nvSpPr>
          <p:spPr bwMode="auto">
            <a:xfrm>
              <a:off x="7561263" y="4566444"/>
              <a:ext cx="1641475" cy="1196975"/>
            </a:xfrm>
            <a:custGeom>
              <a:avLst/>
              <a:gdLst>
                <a:gd name="T0" fmla="*/ 63 w 384"/>
                <a:gd name="T1" fmla="*/ 7 h 280"/>
                <a:gd name="T2" fmla="*/ 22 w 384"/>
                <a:gd name="T3" fmla="*/ 23 h 280"/>
                <a:gd name="T4" fmla="*/ 16 w 384"/>
                <a:gd name="T5" fmla="*/ 35 h 280"/>
                <a:gd name="T6" fmla="*/ 9 w 384"/>
                <a:gd name="T7" fmla="*/ 47 h 280"/>
                <a:gd name="T8" fmla="*/ 16 w 384"/>
                <a:gd name="T9" fmla="*/ 90 h 280"/>
                <a:gd name="T10" fmla="*/ 181 w 384"/>
                <a:gd name="T11" fmla="*/ 169 h 280"/>
                <a:gd name="T12" fmla="*/ 352 w 384"/>
                <a:gd name="T13" fmla="*/ 224 h 280"/>
                <a:gd name="T14" fmla="*/ 223 w 384"/>
                <a:gd name="T15" fmla="*/ 108 h 280"/>
                <a:gd name="T16" fmla="*/ 63 w 384"/>
                <a:gd name="T17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80">
                  <a:moveTo>
                    <a:pt x="63" y="7"/>
                  </a:moveTo>
                  <a:cubicBezTo>
                    <a:pt x="50" y="0"/>
                    <a:pt x="31" y="7"/>
                    <a:pt x="22" y="23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0" y="63"/>
                    <a:pt x="3" y="83"/>
                    <a:pt x="16" y="90"/>
                  </a:cubicBezTo>
                  <a:cubicBezTo>
                    <a:pt x="16" y="90"/>
                    <a:pt x="113" y="110"/>
                    <a:pt x="181" y="169"/>
                  </a:cubicBezTo>
                  <a:cubicBezTo>
                    <a:pt x="267" y="244"/>
                    <a:pt x="320" y="280"/>
                    <a:pt x="352" y="224"/>
                  </a:cubicBezTo>
                  <a:cubicBezTo>
                    <a:pt x="384" y="167"/>
                    <a:pt x="344" y="140"/>
                    <a:pt x="223" y="108"/>
                  </a:cubicBezTo>
                  <a:cubicBezTo>
                    <a:pt x="137" y="86"/>
                    <a:pt x="63" y="7"/>
                    <a:pt x="63" y="7"/>
                  </a:cubicBezTo>
                  <a:close/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ṧlíḍe">
              <a:extLst>
                <a:ext uri="{FF2B5EF4-FFF2-40B4-BE49-F238E27FC236}">
                  <a16:creationId xmlns="" xmlns:a16="http://schemas.microsoft.com/office/drawing/2014/main" id="{A3768A67-85E5-415C-848B-C7B0EE968706}"/>
                </a:ext>
              </a:extLst>
            </p:cNvPr>
            <p:cNvSpPr/>
            <p:nvPr/>
          </p:nvSpPr>
          <p:spPr bwMode="auto">
            <a:xfrm>
              <a:off x="6978650" y="4245769"/>
              <a:ext cx="133350" cy="33338"/>
            </a:xfrm>
            <a:custGeom>
              <a:avLst/>
              <a:gdLst>
                <a:gd name="T0" fmla="*/ 20 w 31"/>
                <a:gd name="T1" fmla="*/ 0 h 8"/>
                <a:gd name="T2" fmla="*/ 0 w 31"/>
                <a:gd name="T3" fmla="*/ 8 h 8"/>
                <a:gd name="T4" fmla="*/ 0 w 31"/>
                <a:gd name="T5" fmla="*/ 8 h 8"/>
                <a:gd name="T6" fmla="*/ 20 w 31"/>
                <a:gd name="T7" fmla="*/ 0 h 8"/>
                <a:gd name="T8" fmla="*/ 31 w 31"/>
                <a:gd name="T9" fmla="*/ 3 h 8"/>
                <a:gd name="T10" fmla="*/ 31 w 31"/>
                <a:gd name="T11" fmla="*/ 3 h 8"/>
                <a:gd name="T12" fmla="*/ 31 w 31"/>
                <a:gd name="T13" fmla="*/ 3 h 8"/>
                <a:gd name="T14" fmla="*/ 20 w 31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8">
                  <a:moveTo>
                    <a:pt x="20" y="0"/>
                  </a:moveTo>
                  <a:cubicBezTo>
                    <a:pt x="14" y="0"/>
                    <a:pt x="6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3"/>
                    <a:pt x="14" y="0"/>
                    <a:pt x="20" y="0"/>
                  </a:cubicBezTo>
                  <a:cubicBezTo>
                    <a:pt x="24" y="0"/>
                    <a:pt x="28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8" y="1"/>
                    <a:pt x="24" y="0"/>
                    <a:pt x="2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şļîdè">
              <a:extLst>
                <a:ext uri="{FF2B5EF4-FFF2-40B4-BE49-F238E27FC236}">
                  <a16:creationId xmlns="" xmlns:a16="http://schemas.microsoft.com/office/drawing/2014/main" id="{92CCB213-8520-4B36-8269-070DB5364CBA}"/>
                </a:ext>
              </a:extLst>
            </p:cNvPr>
            <p:cNvSpPr/>
            <p:nvPr/>
          </p:nvSpPr>
          <p:spPr bwMode="auto">
            <a:xfrm>
              <a:off x="7112000" y="4258469"/>
              <a:ext cx="260350" cy="201613"/>
            </a:xfrm>
            <a:custGeom>
              <a:avLst/>
              <a:gdLst>
                <a:gd name="T0" fmla="*/ 0 w 61"/>
                <a:gd name="T1" fmla="*/ 0 h 47"/>
                <a:gd name="T2" fmla="*/ 61 w 61"/>
                <a:gd name="T3" fmla="*/ 47 h 47"/>
                <a:gd name="T4" fmla="*/ 61 w 61"/>
                <a:gd name="T5" fmla="*/ 47 h 47"/>
                <a:gd name="T6" fmla="*/ 0 w 61"/>
                <a:gd name="T7" fmla="*/ 0 h 47"/>
                <a:gd name="T8" fmla="*/ 0 w 61"/>
                <a:gd name="T9" fmla="*/ 0 h 47"/>
                <a:gd name="T10" fmla="*/ 0 w 61"/>
                <a:gd name="T11" fmla="*/ 0 h 47"/>
                <a:gd name="T12" fmla="*/ 0 w 61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47">
                  <a:moveTo>
                    <a:pt x="0" y="0"/>
                  </a:moveTo>
                  <a:cubicBezTo>
                    <a:pt x="0" y="0"/>
                    <a:pt x="28" y="24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28" y="24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ṥľíḓê">
              <a:extLst>
                <a:ext uri="{FF2B5EF4-FFF2-40B4-BE49-F238E27FC236}">
                  <a16:creationId xmlns="" xmlns:a16="http://schemas.microsoft.com/office/drawing/2014/main" id="{6B19BB37-C185-4AF9-ACF7-7D8457F6797A}"/>
                </a:ext>
              </a:extLst>
            </p:cNvPr>
            <p:cNvSpPr/>
            <p:nvPr/>
          </p:nvSpPr>
          <p:spPr bwMode="auto">
            <a:xfrm>
              <a:off x="7372350" y="4460081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A2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šļíḍê">
              <a:extLst>
                <a:ext uri="{FF2B5EF4-FFF2-40B4-BE49-F238E27FC236}">
                  <a16:creationId xmlns="" xmlns:a16="http://schemas.microsoft.com/office/drawing/2014/main" id="{E2C6DCA2-945A-47F1-829D-9DC05BEA2256}"/>
                </a:ext>
              </a:extLst>
            </p:cNvPr>
            <p:cNvSpPr/>
            <p:nvPr/>
          </p:nvSpPr>
          <p:spPr bwMode="auto">
            <a:xfrm>
              <a:off x="6965950" y="4518819"/>
              <a:ext cx="257175" cy="98425"/>
            </a:xfrm>
            <a:custGeom>
              <a:avLst/>
              <a:gdLst>
                <a:gd name="T0" fmla="*/ 22 w 60"/>
                <a:gd name="T1" fmla="*/ 8 h 23"/>
                <a:gd name="T2" fmla="*/ 22 w 60"/>
                <a:gd name="T3" fmla="*/ 8 h 23"/>
                <a:gd name="T4" fmla="*/ 60 w 60"/>
                <a:gd name="T5" fmla="*/ 23 h 23"/>
                <a:gd name="T6" fmla="*/ 60 w 60"/>
                <a:gd name="T7" fmla="*/ 23 h 23"/>
                <a:gd name="T8" fmla="*/ 22 w 60"/>
                <a:gd name="T9" fmla="*/ 8 h 23"/>
                <a:gd name="T10" fmla="*/ 0 w 60"/>
                <a:gd name="T11" fmla="*/ 0 h 23"/>
                <a:gd name="T12" fmla="*/ 12 w 60"/>
                <a:gd name="T13" fmla="*/ 5 h 23"/>
                <a:gd name="T14" fmla="*/ 12 w 60"/>
                <a:gd name="T15" fmla="*/ 5 h 23"/>
                <a:gd name="T16" fmla="*/ 0 w 60"/>
                <a:gd name="T17" fmla="*/ 0 h 23"/>
                <a:gd name="T18" fmla="*/ 0 w 60"/>
                <a:gd name="T19" fmla="*/ 0 h 23"/>
                <a:gd name="T20" fmla="*/ 0 w 60"/>
                <a:gd name="T21" fmla="*/ 0 h 23"/>
                <a:gd name="T22" fmla="*/ 0 w 60"/>
                <a:gd name="T23" fmla="*/ 0 h 23"/>
                <a:gd name="T24" fmla="*/ 0 w 60"/>
                <a:gd name="T25" fmla="*/ 0 h 23"/>
                <a:gd name="T26" fmla="*/ 0 w 60"/>
                <a:gd name="T27" fmla="*/ 0 h 23"/>
                <a:gd name="T28" fmla="*/ 0 w 60"/>
                <a:gd name="T29" fmla="*/ 0 h 23"/>
                <a:gd name="T30" fmla="*/ 0 w 60"/>
                <a:gd name="T31" fmla="*/ 0 h 23"/>
                <a:gd name="T32" fmla="*/ 0 w 60"/>
                <a:gd name="T33" fmla="*/ 0 h 23"/>
                <a:gd name="T34" fmla="*/ 0 w 60"/>
                <a:gd name="T35" fmla="*/ 0 h 23"/>
                <a:gd name="T36" fmla="*/ 0 w 60"/>
                <a:gd name="T37" fmla="*/ 0 h 23"/>
                <a:gd name="T38" fmla="*/ 0 w 60"/>
                <a:gd name="T39" fmla="*/ 0 h 23"/>
                <a:gd name="T40" fmla="*/ 0 w 60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23">
                  <a:moveTo>
                    <a:pt x="22" y="8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33" y="12"/>
                    <a:pt x="46" y="17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17"/>
                    <a:pt x="33" y="12"/>
                    <a:pt x="22" y="8"/>
                  </a:cubicBezTo>
                  <a:moveTo>
                    <a:pt x="0" y="0"/>
                  </a:moveTo>
                  <a:cubicBezTo>
                    <a:pt x="0" y="0"/>
                    <a:pt x="5" y="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2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šḷidê">
              <a:extLst>
                <a:ext uri="{FF2B5EF4-FFF2-40B4-BE49-F238E27FC236}">
                  <a16:creationId xmlns="" xmlns:a16="http://schemas.microsoft.com/office/drawing/2014/main" id="{C81C7E16-B578-4737-882E-539A24F04C64}"/>
                </a:ext>
              </a:extLst>
            </p:cNvPr>
            <p:cNvSpPr/>
            <p:nvPr/>
          </p:nvSpPr>
          <p:spPr bwMode="auto">
            <a:xfrm>
              <a:off x="7018338" y="4541044"/>
              <a:ext cx="42863" cy="12700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10 w 10"/>
                <a:gd name="T5" fmla="*/ 3 h 3"/>
                <a:gd name="T6" fmla="*/ 10 w 10"/>
                <a:gd name="T7" fmla="*/ 3 h 3"/>
                <a:gd name="T8" fmla="*/ 0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D38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Sliḓè">
              <a:extLst>
                <a:ext uri="{FF2B5EF4-FFF2-40B4-BE49-F238E27FC236}">
                  <a16:creationId xmlns="" xmlns:a16="http://schemas.microsoft.com/office/drawing/2014/main" id="{549DBA57-17C8-4254-820C-931DF3D04A45}"/>
                </a:ext>
              </a:extLst>
            </p:cNvPr>
            <p:cNvSpPr/>
            <p:nvPr/>
          </p:nvSpPr>
          <p:spPr bwMode="auto">
            <a:xfrm>
              <a:off x="6915150" y="4245769"/>
              <a:ext cx="461963" cy="371475"/>
            </a:xfrm>
            <a:custGeom>
              <a:avLst/>
              <a:gdLst>
                <a:gd name="T0" fmla="*/ 35 w 108"/>
                <a:gd name="T1" fmla="*/ 0 h 87"/>
                <a:gd name="T2" fmla="*/ 15 w 108"/>
                <a:gd name="T3" fmla="*/ 8 h 87"/>
                <a:gd name="T4" fmla="*/ 9 w 108"/>
                <a:gd name="T5" fmla="*/ 16 h 87"/>
                <a:gd name="T6" fmla="*/ 5 w 108"/>
                <a:gd name="T7" fmla="*/ 20 h 87"/>
                <a:gd name="T8" fmla="*/ 0 w 108"/>
                <a:gd name="T9" fmla="*/ 41 h 87"/>
                <a:gd name="T10" fmla="*/ 12 w 108"/>
                <a:gd name="T11" fmla="*/ 64 h 87"/>
                <a:gd name="T12" fmla="*/ 12 w 108"/>
                <a:gd name="T13" fmla="*/ 64 h 87"/>
                <a:gd name="T14" fmla="*/ 12 w 108"/>
                <a:gd name="T15" fmla="*/ 64 h 87"/>
                <a:gd name="T16" fmla="*/ 12 w 108"/>
                <a:gd name="T17" fmla="*/ 64 h 87"/>
                <a:gd name="T18" fmla="*/ 12 w 108"/>
                <a:gd name="T19" fmla="*/ 64 h 87"/>
                <a:gd name="T20" fmla="*/ 12 w 108"/>
                <a:gd name="T21" fmla="*/ 64 h 87"/>
                <a:gd name="T22" fmla="*/ 12 w 108"/>
                <a:gd name="T23" fmla="*/ 64 h 87"/>
                <a:gd name="T24" fmla="*/ 12 w 108"/>
                <a:gd name="T25" fmla="*/ 64 h 87"/>
                <a:gd name="T26" fmla="*/ 12 w 108"/>
                <a:gd name="T27" fmla="*/ 64 h 87"/>
                <a:gd name="T28" fmla="*/ 12 w 108"/>
                <a:gd name="T29" fmla="*/ 64 h 87"/>
                <a:gd name="T30" fmla="*/ 24 w 108"/>
                <a:gd name="T31" fmla="*/ 69 h 87"/>
                <a:gd name="T32" fmla="*/ 34 w 108"/>
                <a:gd name="T33" fmla="*/ 72 h 87"/>
                <a:gd name="T34" fmla="*/ 72 w 108"/>
                <a:gd name="T35" fmla="*/ 87 h 87"/>
                <a:gd name="T36" fmla="*/ 102 w 108"/>
                <a:gd name="T37" fmla="*/ 55 h 87"/>
                <a:gd name="T38" fmla="*/ 108 w 108"/>
                <a:gd name="T39" fmla="*/ 50 h 87"/>
                <a:gd name="T40" fmla="*/ 107 w 108"/>
                <a:gd name="T41" fmla="*/ 50 h 87"/>
                <a:gd name="T42" fmla="*/ 46 w 108"/>
                <a:gd name="T43" fmla="*/ 3 h 87"/>
                <a:gd name="T44" fmla="*/ 46 w 108"/>
                <a:gd name="T45" fmla="*/ 3 h 87"/>
                <a:gd name="T46" fmla="*/ 46 w 108"/>
                <a:gd name="T47" fmla="*/ 3 h 87"/>
                <a:gd name="T48" fmla="*/ 46 w 108"/>
                <a:gd name="T49" fmla="*/ 3 h 87"/>
                <a:gd name="T50" fmla="*/ 46 w 108"/>
                <a:gd name="T51" fmla="*/ 3 h 87"/>
                <a:gd name="T52" fmla="*/ 35 w 108"/>
                <a:gd name="T5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7">
                  <a:moveTo>
                    <a:pt x="35" y="0"/>
                  </a:moveTo>
                  <a:cubicBezTo>
                    <a:pt x="29" y="0"/>
                    <a:pt x="21" y="3"/>
                    <a:pt x="15" y="8"/>
                  </a:cubicBezTo>
                  <a:cubicBezTo>
                    <a:pt x="13" y="11"/>
                    <a:pt x="11" y="13"/>
                    <a:pt x="9" y="16"/>
                  </a:cubicBezTo>
                  <a:cubicBezTo>
                    <a:pt x="7" y="17"/>
                    <a:pt x="6" y="19"/>
                    <a:pt x="5" y="20"/>
                  </a:cubicBezTo>
                  <a:cubicBezTo>
                    <a:pt x="2" y="27"/>
                    <a:pt x="0" y="34"/>
                    <a:pt x="0" y="41"/>
                  </a:cubicBezTo>
                  <a:cubicBezTo>
                    <a:pt x="0" y="51"/>
                    <a:pt x="4" y="60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7" y="66"/>
                    <a:pt x="24" y="69"/>
                  </a:cubicBezTo>
                  <a:cubicBezTo>
                    <a:pt x="27" y="70"/>
                    <a:pt x="30" y="71"/>
                    <a:pt x="34" y="72"/>
                  </a:cubicBezTo>
                  <a:cubicBezTo>
                    <a:pt x="45" y="76"/>
                    <a:pt x="58" y="81"/>
                    <a:pt x="72" y="87"/>
                  </a:cubicBezTo>
                  <a:cubicBezTo>
                    <a:pt x="80" y="75"/>
                    <a:pt x="90" y="64"/>
                    <a:pt x="102" y="55"/>
                  </a:cubicBezTo>
                  <a:cubicBezTo>
                    <a:pt x="104" y="53"/>
                    <a:pt x="106" y="52"/>
                    <a:pt x="108" y="50"/>
                  </a:cubicBezTo>
                  <a:cubicBezTo>
                    <a:pt x="108" y="50"/>
                    <a:pt x="107" y="50"/>
                    <a:pt x="107" y="50"/>
                  </a:cubicBezTo>
                  <a:cubicBezTo>
                    <a:pt x="74" y="27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1"/>
                    <a:pt x="39" y="0"/>
                    <a:pt x="35" y="0"/>
                  </a:cubicBezTo>
                </a:path>
              </a:pathLst>
            </a:custGeom>
            <a:solidFill>
              <a:srgbClr val="754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sľíďé">
              <a:extLst>
                <a:ext uri="{FF2B5EF4-FFF2-40B4-BE49-F238E27FC236}">
                  <a16:creationId xmlns="" xmlns:a16="http://schemas.microsoft.com/office/drawing/2014/main" id="{E9294F09-A3FC-47D4-8600-7206D7888207}"/>
                </a:ext>
              </a:extLst>
            </p:cNvPr>
            <p:cNvSpPr/>
            <p:nvPr/>
          </p:nvSpPr>
          <p:spPr bwMode="auto">
            <a:xfrm>
              <a:off x="6786563" y="3783806"/>
              <a:ext cx="555625" cy="384175"/>
            </a:xfrm>
            <a:custGeom>
              <a:avLst/>
              <a:gdLst>
                <a:gd name="T0" fmla="*/ 35 w 350"/>
                <a:gd name="T1" fmla="*/ 0 h 242"/>
                <a:gd name="T2" fmla="*/ 350 w 350"/>
                <a:gd name="T3" fmla="*/ 178 h 242"/>
                <a:gd name="T4" fmla="*/ 315 w 350"/>
                <a:gd name="T5" fmla="*/ 242 h 242"/>
                <a:gd name="T6" fmla="*/ 0 w 350"/>
                <a:gd name="T7" fmla="*/ 65 h 242"/>
                <a:gd name="T8" fmla="*/ 35 w 350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242">
                  <a:moveTo>
                    <a:pt x="35" y="0"/>
                  </a:moveTo>
                  <a:lnTo>
                    <a:pt x="350" y="178"/>
                  </a:lnTo>
                  <a:lnTo>
                    <a:pt x="315" y="242"/>
                  </a:lnTo>
                  <a:lnTo>
                    <a:pt x="0" y="6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5E3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iś1iḍé">
              <a:extLst>
                <a:ext uri="{FF2B5EF4-FFF2-40B4-BE49-F238E27FC236}">
                  <a16:creationId xmlns="" xmlns:a16="http://schemas.microsoft.com/office/drawing/2014/main" id="{A62452F6-2F81-464A-B136-F1841366EF92}"/>
                </a:ext>
              </a:extLst>
            </p:cNvPr>
            <p:cNvSpPr/>
            <p:nvPr/>
          </p:nvSpPr>
          <p:spPr bwMode="auto">
            <a:xfrm>
              <a:off x="6786563" y="3783806"/>
              <a:ext cx="555625" cy="384175"/>
            </a:xfrm>
            <a:custGeom>
              <a:avLst/>
              <a:gdLst>
                <a:gd name="T0" fmla="*/ 35 w 350"/>
                <a:gd name="T1" fmla="*/ 0 h 242"/>
                <a:gd name="T2" fmla="*/ 350 w 350"/>
                <a:gd name="T3" fmla="*/ 178 h 242"/>
                <a:gd name="T4" fmla="*/ 315 w 350"/>
                <a:gd name="T5" fmla="*/ 242 h 242"/>
                <a:gd name="T6" fmla="*/ 0 w 350"/>
                <a:gd name="T7" fmla="*/ 65 h 242"/>
                <a:gd name="T8" fmla="*/ 35 w 350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242">
                  <a:moveTo>
                    <a:pt x="35" y="0"/>
                  </a:moveTo>
                  <a:lnTo>
                    <a:pt x="350" y="178"/>
                  </a:lnTo>
                  <a:lnTo>
                    <a:pt x="315" y="242"/>
                  </a:lnTo>
                  <a:lnTo>
                    <a:pt x="0" y="65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ṩlidê">
              <a:extLst>
                <a:ext uri="{FF2B5EF4-FFF2-40B4-BE49-F238E27FC236}">
                  <a16:creationId xmlns="" xmlns:a16="http://schemas.microsoft.com/office/drawing/2014/main" id="{9C6152D4-7B2F-4627-AD59-D0F50E638497}"/>
                </a:ext>
              </a:extLst>
            </p:cNvPr>
            <p:cNvSpPr/>
            <p:nvPr/>
          </p:nvSpPr>
          <p:spPr bwMode="auto">
            <a:xfrm>
              <a:off x="6834188" y="3783806"/>
              <a:ext cx="508000" cy="300038"/>
            </a:xfrm>
            <a:custGeom>
              <a:avLst/>
              <a:gdLst>
                <a:gd name="T0" fmla="*/ 5 w 320"/>
                <a:gd name="T1" fmla="*/ 0 h 189"/>
                <a:gd name="T2" fmla="*/ 5 w 320"/>
                <a:gd name="T3" fmla="*/ 0 h 189"/>
                <a:gd name="T4" fmla="*/ 0 w 320"/>
                <a:gd name="T5" fmla="*/ 11 h 189"/>
                <a:gd name="T6" fmla="*/ 312 w 320"/>
                <a:gd name="T7" fmla="*/ 189 h 189"/>
                <a:gd name="T8" fmla="*/ 320 w 320"/>
                <a:gd name="T9" fmla="*/ 178 h 189"/>
                <a:gd name="T10" fmla="*/ 5 w 320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9">
                  <a:moveTo>
                    <a:pt x="5" y="0"/>
                  </a:moveTo>
                  <a:lnTo>
                    <a:pt x="5" y="0"/>
                  </a:lnTo>
                  <a:lnTo>
                    <a:pt x="0" y="11"/>
                  </a:lnTo>
                  <a:lnTo>
                    <a:pt x="312" y="189"/>
                  </a:lnTo>
                  <a:lnTo>
                    <a:pt x="320" y="17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E3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$ľíḓé">
              <a:extLst>
                <a:ext uri="{FF2B5EF4-FFF2-40B4-BE49-F238E27FC236}">
                  <a16:creationId xmlns="" xmlns:a16="http://schemas.microsoft.com/office/drawing/2014/main" id="{ACF6E7ED-7163-401A-A197-ED27164AF90F}"/>
                </a:ext>
              </a:extLst>
            </p:cNvPr>
            <p:cNvSpPr/>
            <p:nvPr/>
          </p:nvSpPr>
          <p:spPr bwMode="auto">
            <a:xfrm>
              <a:off x="6834188" y="3783806"/>
              <a:ext cx="508000" cy="300038"/>
            </a:xfrm>
            <a:custGeom>
              <a:avLst/>
              <a:gdLst>
                <a:gd name="T0" fmla="*/ 5 w 320"/>
                <a:gd name="T1" fmla="*/ 0 h 189"/>
                <a:gd name="T2" fmla="*/ 5 w 320"/>
                <a:gd name="T3" fmla="*/ 0 h 189"/>
                <a:gd name="T4" fmla="*/ 0 w 320"/>
                <a:gd name="T5" fmla="*/ 11 h 189"/>
                <a:gd name="T6" fmla="*/ 312 w 320"/>
                <a:gd name="T7" fmla="*/ 189 h 189"/>
                <a:gd name="T8" fmla="*/ 320 w 320"/>
                <a:gd name="T9" fmla="*/ 178 h 189"/>
                <a:gd name="T10" fmla="*/ 5 w 320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9">
                  <a:moveTo>
                    <a:pt x="5" y="0"/>
                  </a:moveTo>
                  <a:lnTo>
                    <a:pt x="5" y="0"/>
                  </a:lnTo>
                  <a:lnTo>
                    <a:pt x="0" y="11"/>
                  </a:lnTo>
                  <a:lnTo>
                    <a:pt x="312" y="189"/>
                  </a:lnTo>
                  <a:lnTo>
                    <a:pt x="320" y="17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Sḻîḋê">
              <a:extLst>
                <a:ext uri="{FF2B5EF4-FFF2-40B4-BE49-F238E27FC236}">
                  <a16:creationId xmlns="" xmlns:a16="http://schemas.microsoft.com/office/drawing/2014/main" id="{A5D3BC08-4E36-4366-BE61-87CCAE909E17}"/>
                </a:ext>
              </a:extLst>
            </p:cNvPr>
            <p:cNvSpPr/>
            <p:nvPr/>
          </p:nvSpPr>
          <p:spPr bwMode="auto">
            <a:xfrm>
              <a:off x="6804025" y="3480594"/>
              <a:ext cx="739775" cy="606425"/>
            </a:xfrm>
            <a:custGeom>
              <a:avLst/>
              <a:gdLst>
                <a:gd name="T0" fmla="*/ 131 w 173"/>
                <a:gd name="T1" fmla="*/ 140 h 142"/>
                <a:gd name="T2" fmla="*/ 140 w 173"/>
                <a:gd name="T3" fmla="*/ 137 h 142"/>
                <a:gd name="T4" fmla="*/ 171 w 173"/>
                <a:gd name="T5" fmla="*/ 83 h 142"/>
                <a:gd name="T6" fmla="*/ 168 w 173"/>
                <a:gd name="T7" fmla="*/ 74 h 142"/>
                <a:gd name="T8" fmla="*/ 41 w 173"/>
                <a:gd name="T9" fmla="*/ 2 h 142"/>
                <a:gd name="T10" fmla="*/ 32 w 173"/>
                <a:gd name="T11" fmla="*/ 5 h 142"/>
                <a:gd name="T12" fmla="*/ 2 w 173"/>
                <a:gd name="T13" fmla="*/ 59 h 142"/>
                <a:gd name="T14" fmla="*/ 4 w 173"/>
                <a:gd name="T15" fmla="*/ 68 h 142"/>
                <a:gd name="T16" fmla="*/ 131 w 173"/>
                <a:gd name="T17" fmla="*/ 14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42">
                  <a:moveTo>
                    <a:pt x="131" y="140"/>
                  </a:moveTo>
                  <a:cubicBezTo>
                    <a:pt x="134" y="142"/>
                    <a:pt x="139" y="141"/>
                    <a:pt x="140" y="137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3" y="80"/>
                    <a:pt x="172" y="76"/>
                    <a:pt x="168" y="74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38" y="0"/>
                    <a:pt x="34" y="2"/>
                    <a:pt x="32" y="5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2"/>
                    <a:pt x="1" y="67"/>
                    <a:pt x="4" y="68"/>
                  </a:cubicBezTo>
                  <a:lnTo>
                    <a:pt x="131" y="140"/>
                  </a:lnTo>
                  <a:close/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ṣḷïdé">
              <a:extLst>
                <a:ext uri="{FF2B5EF4-FFF2-40B4-BE49-F238E27FC236}">
                  <a16:creationId xmlns="" xmlns:a16="http://schemas.microsoft.com/office/drawing/2014/main" id="{94255610-730F-45FE-941D-69FCFB682E7A}"/>
                </a:ext>
              </a:extLst>
            </p:cNvPr>
            <p:cNvSpPr/>
            <p:nvPr/>
          </p:nvSpPr>
          <p:spPr bwMode="auto">
            <a:xfrm>
              <a:off x="6427788" y="4425156"/>
              <a:ext cx="555625" cy="381000"/>
            </a:xfrm>
            <a:custGeom>
              <a:avLst/>
              <a:gdLst>
                <a:gd name="T0" fmla="*/ 0 w 350"/>
                <a:gd name="T1" fmla="*/ 62 h 240"/>
                <a:gd name="T2" fmla="*/ 312 w 350"/>
                <a:gd name="T3" fmla="*/ 240 h 240"/>
                <a:gd name="T4" fmla="*/ 350 w 350"/>
                <a:gd name="T5" fmla="*/ 175 h 240"/>
                <a:gd name="T6" fmla="*/ 35 w 350"/>
                <a:gd name="T7" fmla="*/ 0 h 240"/>
                <a:gd name="T8" fmla="*/ 0 w 350"/>
                <a:gd name="T9" fmla="*/ 6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240">
                  <a:moveTo>
                    <a:pt x="0" y="62"/>
                  </a:moveTo>
                  <a:lnTo>
                    <a:pt x="312" y="240"/>
                  </a:lnTo>
                  <a:lnTo>
                    <a:pt x="350" y="175"/>
                  </a:lnTo>
                  <a:lnTo>
                    <a:pt x="35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5E3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$ḻïḍe">
              <a:extLst>
                <a:ext uri="{FF2B5EF4-FFF2-40B4-BE49-F238E27FC236}">
                  <a16:creationId xmlns="" xmlns:a16="http://schemas.microsoft.com/office/drawing/2014/main" id="{09FDFF7D-20CA-4B45-84CB-DF1FDB92312E}"/>
                </a:ext>
              </a:extLst>
            </p:cNvPr>
            <p:cNvSpPr/>
            <p:nvPr/>
          </p:nvSpPr>
          <p:spPr bwMode="auto">
            <a:xfrm>
              <a:off x="6427788" y="4425156"/>
              <a:ext cx="555625" cy="381000"/>
            </a:xfrm>
            <a:custGeom>
              <a:avLst/>
              <a:gdLst>
                <a:gd name="T0" fmla="*/ 0 w 350"/>
                <a:gd name="T1" fmla="*/ 62 h 240"/>
                <a:gd name="T2" fmla="*/ 312 w 350"/>
                <a:gd name="T3" fmla="*/ 240 h 240"/>
                <a:gd name="T4" fmla="*/ 350 w 350"/>
                <a:gd name="T5" fmla="*/ 175 h 240"/>
                <a:gd name="T6" fmla="*/ 35 w 350"/>
                <a:gd name="T7" fmla="*/ 0 h 240"/>
                <a:gd name="T8" fmla="*/ 0 w 350"/>
                <a:gd name="T9" fmla="*/ 6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240">
                  <a:moveTo>
                    <a:pt x="0" y="62"/>
                  </a:moveTo>
                  <a:lnTo>
                    <a:pt x="312" y="240"/>
                  </a:lnTo>
                  <a:lnTo>
                    <a:pt x="350" y="175"/>
                  </a:lnTo>
                  <a:lnTo>
                    <a:pt x="35" y="0"/>
                  </a:lnTo>
                  <a:lnTo>
                    <a:pt x="0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ṣľiḓé">
              <a:extLst>
                <a:ext uri="{FF2B5EF4-FFF2-40B4-BE49-F238E27FC236}">
                  <a16:creationId xmlns="" xmlns:a16="http://schemas.microsoft.com/office/drawing/2014/main" id="{D130D2F7-A4A2-41F6-951A-EB305532A7B0}"/>
                </a:ext>
              </a:extLst>
            </p:cNvPr>
            <p:cNvSpPr/>
            <p:nvPr/>
          </p:nvSpPr>
          <p:spPr bwMode="auto">
            <a:xfrm>
              <a:off x="6923088" y="4788694"/>
              <a:ext cx="12700" cy="17463"/>
            </a:xfrm>
            <a:custGeom>
              <a:avLst/>
              <a:gdLst>
                <a:gd name="T0" fmla="*/ 8 w 8"/>
                <a:gd name="T1" fmla="*/ 0 h 11"/>
                <a:gd name="T2" fmla="*/ 0 w 8"/>
                <a:gd name="T3" fmla="*/ 11 h 11"/>
                <a:gd name="T4" fmla="*/ 8 w 8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lnTo>
                    <a:pt x="0" y="1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47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sḻídé">
              <a:extLst>
                <a:ext uri="{FF2B5EF4-FFF2-40B4-BE49-F238E27FC236}">
                  <a16:creationId xmlns="" xmlns:a16="http://schemas.microsoft.com/office/drawing/2014/main" id="{99865876-D255-4A61-AC6F-DBC522683D8D}"/>
                </a:ext>
              </a:extLst>
            </p:cNvPr>
            <p:cNvSpPr/>
            <p:nvPr/>
          </p:nvSpPr>
          <p:spPr bwMode="auto">
            <a:xfrm>
              <a:off x="6923088" y="4788694"/>
              <a:ext cx="12700" cy="17463"/>
            </a:xfrm>
            <a:custGeom>
              <a:avLst/>
              <a:gdLst>
                <a:gd name="T0" fmla="*/ 8 w 8"/>
                <a:gd name="T1" fmla="*/ 0 h 11"/>
                <a:gd name="T2" fmla="*/ 0 w 8"/>
                <a:gd name="T3" fmla="*/ 11 h 11"/>
                <a:gd name="T4" fmla="*/ 8 w 8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lnTo>
                    <a:pt x="0" y="1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şľïdê">
              <a:extLst>
                <a:ext uri="{FF2B5EF4-FFF2-40B4-BE49-F238E27FC236}">
                  <a16:creationId xmlns="" xmlns:a16="http://schemas.microsoft.com/office/drawing/2014/main" id="{320C3467-7854-4668-B4DD-05A5999D8075}"/>
                </a:ext>
              </a:extLst>
            </p:cNvPr>
            <p:cNvSpPr/>
            <p:nvPr/>
          </p:nvSpPr>
          <p:spPr bwMode="auto">
            <a:xfrm>
              <a:off x="6427788" y="4506119"/>
              <a:ext cx="508000" cy="300038"/>
            </a:xfrm>
            <a:custGeom>
              <a:avLst/>
              <a:gdLst>
                <a:gd name="T0" fmla="*/ 5 w 320"/>
                <a:gd name="T1" fmla="*/ 0 h 189"/>
                <a:gd name="T2" fmla="*/ 0 w 320"/>
                <a:gd name="T3" fmla="*/ 11 h 189"/>
                <a:gd name="T4" fmla="*/ 312 w 320"/>
                <a:gd name="T5" fmla="*/ 189 h 189"/>
                <a:gd name="T6" fmla="*/ 320 w 320"/>
                <a:gd name="T7" fmla="*/ 178 h 189"/>
                <a:gd name="T8" fmla="*/ 5 w 320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89">
                  <a:moveTo>
                    <a:pt x="5" y="0"/>
                  </a:moveTo>
                  <a:lnTo>
                    <a:pt x="0" y="11"/>
                  </a:lnTo>
                  <a:lnTo>
                    <a:pt x="312" y="189"/>
                  </a:lnTo>
                  <a:lnTo>
                    <a:pt x="320" y="17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E3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śḻiḓê">
              <a:extLst>
                <a:ext uri="{FF2B5EF4-FFF2-40B4-BE49-F238E27FC236}">
                  <a16:creationId xmlns="" xmlns:a16="http://schemas.microsoft.com/office/drawing/2014/main" id="{1AD2AF97-0B74-441E-8E7A-6C8AFA19B786}"/>
                </a:ext>
              </a:extLst>
            </p:cNvPr>
            <p:cNvSpPr/>
            <p:nvPr/>
          </p:nvSpPr>
          <p:spPr bwMode="auto">
            <a:xfrm>
              <a:off x="6427788" y="4506119"/>
              <a:ext cx="508000" cy="300038"/>
            </a:xfrm>
            <a:custGeom>
              <a:avLst/>
              <a:gdLst>
                <a:gd name="T0" fmla="*/ 5 w 320"/>
                <a:gd name="T1" fmla="*/ 0 h 189"/>
                <a:gd name="T2" fmla="*/ 0 w 320"/>
                <a:gd name="T3" fmla="*/ 11 h 189"/>
                <a:gd name="T4" fmla="*/ 312 w 320"/>
                <a:gd name="T5" fmla="*/ 189 h 189"/>
                <a:gd name="T6" fmla="*/ 320 w 320"/>
                <a:gd name="T7" fmla="*/ 178 h 189"/>
                <a:gd name="T8" fmla="*/ 5 w 320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89">
                  <a:moveTo>
                    <a:pt x="5" y="0"/>
                  </a:moveTo>
                  <a:lnTo>
                    <a:pt x="0" y="11"/>
                  </a:lnTo>
                  <a:lnTo>
                    <a:pt x="312" y="189"/>
                  </a:lnTo>
                  <a:lnTo>
                    <a:pt x="320" y="17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ṩlîḓê">
              <a:extLst>
                <a:ext uri="{FF2B5EF4-FFF2-40B4-BE49-F238E27FC236}">
                  <a16:creationId xmlns="" xmlns:a16="http://schemas.microsoft.com/office/drawing/2014/main" id="{84CB72A7-5C41-46FA-863A-03EB2695BD11}"/>
                </a:ext>
              </a:extLst>
            </p:cNvPr>
            <p:cNvSpPr/>
            <p:nvPr/>
          </p:nvSpPr>
          <p:spPr bwMode="auto">
            <a:xfrm>
              <a:off x="6226175" y="4506119"/>
              <a:ext cx="739775" cy="603250"/>
            </a:xfrm>
            <a:custGeom>
              <a:avLst/>
              <a:gdLst>
                <a:gd name="T0" fmla="*/ 169 w 173"/>
                <a:gd name="T1" fmla="*/ 73 h 141"/>
                <a:gd name="T2" fmla="*/ 171 w 173"/>
                <a:gd name="T3" fmla="*/ 82 h 141"/>
                <a:gd name="T4" fmla="*/ 141 w 173"/>
                <a:gd name="T5" fmla="*/ 137 h 141"/>
                <a:gd name="T6" fmla="*/ 131 w 173"/>
                <a:gd name="T7" fmla="*/ 139 h 141"/>
                <a:gd name="T8" fmla="*/ 4 w 173"/>
                <a:gd name="T9" fmla="*/ 68 h 141"/>
                <a:gd name="T10" fmla="*/ 2 w 173"/>
                <a:gd name="T11" fmla="*/ 58 h 141"/>
                <a:gd name="T12" fmla="*/ 32 w 173"/>
                <a:gd name="T13" fmla="*/ 4 h 141"/>
                <a:gd name="T14" fmla="*/ 42 w 173"/>
                <a:gd name="T15" fmla="*/ 1 h 141"/>
                <a:gd name="T16" fmla="*/ 169 w 173"/>
                <a:gd name="T17" fmla="*/ 7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41">
                  <a:moveTo>
                    <a:pt x="169" y="73"/>
                  </a:moveTo>
                  <a:cubicBezTo>
                    <a:pt x="172" y="75"/>
                    <a:pt x="173" y="79"/>
                    <a:pt x="171" y="82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39" y="140"/>
                    <a:pt x="135" y="141"/>
                    <a:pt x="131" y="13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1" y="66"/>
                    <a:pt x="0" y="62"/>
                    <a:pt x="2" y="5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4" y="1"/>
                    <a:pt x="38" y="0"/>
                    <a:pt x="42" y="1"/>
                  </a:cubicBezTo>
                  <a:lnTo>
                    <a:pt x="169" y="73"/>
                  </a:lnTo>
                  <a:close/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sḻiḑe">
              <a:extLst>
                <a:ext uri="{FF2B5EF4-FFF2-40B4-BE49-F238E27FC236}">
                  <a16:creationId xmlns="" xmlns:a16="http://schemas.microsoft.com/office/drawing/2014/main" id="{D3CD16EF-8895-462A-907B-680A2C7E3787}"/>
                </a:ext>
              </a:extLst>
            </p:cNvPr>
            <p:cNvSpPr/>
            <p:nvPr/>
          </p:nvSpPr>
          <p:spPr bwMode="auto">
            <a:xfrm>
              <a:off x="6430963" y="3852069"/>
              <a:ext cx="954088" cy="911225"/>
            </a:xfrm>
            <a:custGeom>
              <a:avLst/>
              <a:gdLst>
                <a:gd name="T0" fmla="*/ 206 w 223"/>
                <a:gd name="T1" fmla="*/ 70 h 213"/>
                <a:gd name="T2" fmla="*/ 216 w 223"/>
                <a:gd name="T3" fmla="*/ 108 h 213"/>
                <a:gd name="T4" fmla="*/ 167 w 223"/>
                <a:gd name="T5" fmla="*/ 195 h 213"/>
                <a:gd name="T6" fmla="*/ 129 w 223"/>
                <a:gd name="T7" fmla="*/ 206 h 213"/>
                <a:gd name="T8" fmla="*/ 18 w 223"/>
                <a:gd name="T9" fmla="*/ 143 h 213"/>
                <a:gd name="T10" fmla="*/ 8 w 223"/>
                <a:gd name="T11" fmla="*/ 105 h 213"/>
                <a:gd name="T12" fmla="*/ 57 w 223"/>
                <a:gd name="T13" fmla="*/ 19 h 213"/>
                <a:gd name="T14" fmla="*/ 95 w 223"/>
                <a:gd name="T15" fmla="*/ 7 h 213"/>
                <a:gd name="T16" fmla="*/ 206 w 223"/>
                <a:gd name="T17" fmla="*/ 7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13">
                  <a:moveTo>
                    <a:pt x="206" y="70"/>
                  </a:moveTo>
                  <a:cubicBezTo>
                    <a:pt x="219" y="77"/>
                    <a:pt x="223" y="94"/>
                    <a:pt x="216" y="108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59" y="208"/>
                    <a:pt x="142" y="213"/>
                    <a:pt x="129" y="206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5" y="136"/>
                    <a:pt x="0" y="119"/>
                    <a:pt x="8" y="105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64" y="5"/>
                    <a:pt x="81" y="0"/>
                    <a:pt x="95" y="7"/>
                  </a:cubicBezTo>
                  <a:lnTo>
                    <a:pt x="206" y="70"/>
                  </a:lnTo>
                  <a:close/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Slíde">
              <a:extLst>
                <a:ext uri="{FF2B5EF4-FFF2-40B4-BE49-F238E27FC236}">
                  <a16:creationId xmlns="" xmlns:a16="http://schemas.microsoft.com/office/drawing/2014/main" id="{A28CD852-D17B-4C60-8612-615994EFACF9}"/>
                </a:ext>
              </a:extLst>
            </p:cNvPr>
            <p:cNvSpPr/>
            <p:nvPr/>
          </p:nvSpPr>
          <p:spPr bwMode="auto">
            <a:xfrm>
              <a:off x="5627688" y="5139531"/>
              <a:ext cx="1547813" cy="388938"/>
            </a:xfrm>
            <a:custGeom>
              <a:avLst/>
              <a:gdLst>
                <a:gd name="T0" fmla="*/ 362 w 362"/>
                <a:gd name="T1" fmla="*/ 20 h 91"/>
                <a:gd name="T2" fmla="*/ 342 w 362"/>
                <a:gd name="T3" fmla="*/ 0 h 91"/>
                <a:gd name="T4" fmla="*/ 19 w 362"/>
                <a:gd name="T5" fmla="*/ 0 h 91"/>
                <a:gd name="T6" fmla="*/ 0 w 362"/>
                <a:gd name="T7" fmla="*/ 20 h 91"/>
                <a:gd name="T8" fmla="*/ 0 w 362"/>
                <a:gd name="T9" fmla="*/ 72 h 91"/>
                <a:gd name="T10" fmla="*/ 19 w 362"/>
                <a:gd name="T11" fmla="*/ 91 h 91"/>
                <a:gd name="T12" fmla="*/ 342 w 362"/>
                <a:gd name="T13" fmla="*/ 91 h 91"/>
                <a:gd name="T14" fmla="*/ 362 w 362"/>
                <a:gd name="T15" fmla="*/ 72 h 91"/>
                <a:gd name="T16" fmla="*/ 362 w 362"/>
                <a:gd name="T17" fmla="*/ 2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" h="91">
                  <a:moveTo>
                    <a:pt x="362" y="20"/>
                  </a:moveTo>
                  <a:cubicBezTo>
                    <a:pt x="362" y="9"/>
                    <a:pt x="353" y="0"/>
                    <a:pt x="34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3"/>
                    <a:pt x="8" y="91"/>
                    <a:pt x="19" y="91"/>
                  </a:cubicBezTo>
                  <a:cubicBezTo>
                    <a:pt x="342" y="91"/>
                    <a:pt x="342" y="91"/>
                    <a:pt x="342" y="91"/>
                  </a:cubicBezTo>
                  <a:cubicBezTo>
                    <a:pt x="353" y="91"/>
                    <a:pt x="362" y="83"/>
                    <a:pt x="362" y="72"/>
                  </a:cubicBezTo>
                  <a:cubicBezTo>
                    <a:pt x="362" y="20"/>
                    <a:pt x="362" y="20"/>
                    <a:pt x="362" y="20"/>
                  </a:cubicBezTo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išļiḓe">
              <a:extLst>
                <a:ext uri="{FF2B5EF4-FFF2-40B4-BE49-F238E27FC236}">
                  <a16:creationId xmlns="" xmlns:a16="http://schemas.microsoft.com/office/drawing/2014/main" id="{3049344C-9561-4E65-904A-71C6AA0CCFCF}"/>
                </a:ext>
              </a:extLst>
            </p:cNvPr>
            <p:cNvSpPr/>
            <p:nvPr/>
          </p:nvSpPr>
          <p:spPr bwMode="auto">
            <a:xfrm>
              <a:off x="7145338" y="5463381"/>
              <a:ext cx="30163" cy="42863"/>
            </a:xfrm>
            <a:custGeom>
              <a:avLst/>
              <a:gdLst>
                <a:gd name="T0" fmla="*/ 7 w 7"/>
                <a:gd name="T1" fmla="*/ 0 h 10"/>
                <a:gd name="T2" fmla="*/ 6 w 7"/>
                <a:gd name="T3" fmla="*/ 0 h 10"/>
                <a:gd name="T4" fmla="*/ 0 w 7"/>
                <a:gd name="T5" fmla="*/ 10 h 10"/>
                <a:gd name="T6" fmla="*/ 7 w 7"/>
                <a:gd name="T7" fmla="*/ 10 h 10"/>
                <a:gd name="T8" fmla="*/ 7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4"/>
                    <a:pt x="3" y="7"/>
                    <a:pt x="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3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ṣ1ïḋe">
              <a:extLst>
                <a:ext uri="{FF2B5EF4-FFF2-40B4-BE49-F238E27FC236}">
                  <a16:creationId xmlns="" xmlns:a16="http://schemas.microsoft.com/office/drawing/2014/main" id="{936FC075-8FF8-47D1-8139-6D450E9D422E}"/>
                </a:ext>
              </a:extLst>
            </p:cNvPr>
            <p:cNvSpPr/>
            <p:nvPr/>
          </p:nvSpPr>
          <p:spPr bwMode="auto">
            <a:xfrm>
              <a:off x="7172325" y="5293519"/>
              <a:ext cx="3175" cy="169863"/>
            </a:xfrm>
            <a:custGeom>
              <a:avLst/>
              <a:gdLst>
                <a:gd name="T0" fmla="*/ 1 w 1"/>
                <a:gd name="T1" fmla="*/ 0 h 40"/>
                <a:gd name="T2" fmla="*/ 1 w 1"/>
                <a:gd name="T3" fmla="*/ 0 h 40"/>
                <a:gd name="T4" fmla="*/ 1 w 1"/>
                <a:gd name="T5" fmla="*/ 36 h 40"/>
                <a:gd name="T6" fmla="*/ 0 w 1"/>
                <a:gd name="T7" fmla="*/ 40 h 40"/>
                <a:gd name="T8" fmla="*/ 1 w 1"/>
                <a:gd name="T9" fmla="*/ 40 h 40"/>
                <a:gd name="T10" fmla="*/ 1 w 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0" y="39"/>
                    <a:pt x="0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ṣḻîdè">
              <a:extLst>
                <a:ext uri="{FF2B5EF4-FFF2-40B4-BE49-F238E27FC236}">
                  <a16:creationId xmlns="" xmlns:a16="http://schemas.microsoft.com/office/drawing/2014/main" id="{C122861E-5875-471D-B500-48171C129A83}"/>
                </a:ext>
              </a:extLst>
            </p:cNvPr>
            <p:cNvSpPr/>
            <p:nvPr/>
          </p:nvSpPr>
          <p:spPr bwMode="auto">
            <a:xfrm>
              <a:off x="5627688" y="5447506"/>
              <a:ext cx="25400" cy="58738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14 h 14"/>
                <a:gd name="T4" fmla="*/ 6 w 6"/>
                <a:gd name="T5" fmla="*/ 14 h 14"/>
                <a:gd name="T6" fmla="*/ 0 w 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0"/>
                    <a:pt x="0" y="5"/>
                    <a:pt x="0" y="0"/>
                  </a:cubicBezTo>
                </a:path>
              </a:pathLst>
            </a:custGeom>
            <a:solidFill>
              <a:srgbClr val="D38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Sľïḍê">
              <a:extLst>
                <a:ext uri="{FF2B5EF4-FFF2-40B4-BE49-F238E27FC236}">
                  <a16:creationId xmlns="" xmlns:a16="http://schemas.microsoft.com/office/drawing/2014/main" id="{A62D7E2C-B4F2-473F-B07D-3BDDB6C6B6CA}"/>
                </a:ext>
              </a:extLst>
            </p:cNvPr>
            <p:cNvSpPr/>
            <p:nvPr/>
          </p:nvSpPr>
          <p:spPr bwMode="auto">
            <a:xfrm>
              <a:off x="5627688" y="5293519"/>
              <a:ext cx="1547813" cy="212725"/>
            </a:xfrm>
            <a:custGeom>
              <a:avLst/>
              <a:gdLst>
                <a:gd name="T0" fmla="*/ 362 w 362"/>
                <a:gd name="T1" fmla="*/ 0 h 50"/>
                <a:gd name="T2" fmla="*/ 0 w 362"/>
                <a:gd name="T3" fmla="*/ 0 h 50"/>
                <a:gd name="T4" fmla="*/ 0 w 362"/>
                <a:gd name="T5" fmla="*/ 36 h 50"/>
                <a:gd name="T6" fmla="*/ 6 w 362"/>
                <a:gd name="T7" fmla="*/ 50 h 50"/>
                <a:gd name="T8" fmla="*/ 355 w 362"/>
                <a:gd name="T9" fmla="*/ 50 h 50"/>
                <a:gd name="T10" fmla="*/ 361 w 362"/>
                <a:gd name="T11" fmla="*/ 40 h 50"/>
                <a:gd name="T12" fmla="*/ 362 w 362"/>
                <a:gd name="T13" fmla="*/ 36 h 50"/>
                <a:gd name="T14" fmla="*/ 362 w 362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50">
                  <a:moveTo>
                    <a:pt x="3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2" y="46"/>
                    <a:pt x="6" y="50"/>
                  </a:cubicBezTo>
                  <a:cubicBezTo>
                    <a:pt x="355" y="50"/>
                    <a:pt x="355" y="50"/>
                    <a:pt x="355" y="50"/>
                  </a:cubicBezTo>
                  <a:cubicBezTo>
                    <a:pt x="358" y="47"/>
                    <a:pt x="360" y="44"/>
                    <a:pt x="361" y="40"/>
                  </a:cubicBezTo>
                  <a:cubicBezTo>
                    <a:pt x="361" y="39"/>
                    <a:pt x="362" y="37"/>
                    <a:pt x="362" y="36"/>
                  </a:cubicBezTo>
                  <a:cubicBezTo>
                    <a:pt x="362" y="0"/>
                    <a:pt x="362" y="0"/>
                    <a:pt x="362" y="0"/>
                  </a:cubicBezTo>
                </a:path>
              </a:pathLst>
            </a:custGeom>
            <a:solidFill>
              <a:srgbClr val="754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šľíḓe">
              <a:extLst>
                <a:ext uri="{FF2B5EF4-FFF2-40B4-BE49-F238E27FC236}">
                  <a16:creationId xmlns="" xmlns:a16="http://schemas.microsoft.com/office/drawing/2014/main" id="{A14B8CC0-5269-4C9F-A302-8F9C39382394}"/>
                </a:ext>
              </a:extLst>
            </p:cNvPr>
            <p:cNvSpPr/>
            <p:nvPr/>
          </p:nvSpPr>
          <p:spPr bwMode="auto">
            <a:xfrm>
              <a:off x="5395913" y="5344319"/>
              <a:ext cx="2006600" cy="328613"/>
            </a:xfrm>
            <a:custGeom>
              <a:avLst/>
              <a:gdLst>
                <a:gd name="T0" fmla="*/ 469 w 469"/>
                <a:gd name="T1" fmla="*/ 15 h 77"/>
                <a:gd name="T2" fmla="*/ 454 w 469"/>
                <a:gd name="T3" fmla="*/ 0 h 77"/>
                <a:gd name="T4" fmla="*/ 15 w 469"/>
                <a:gd name="T5" fmla="*/ 0 h 77"/>
                <a:gd name="T6" fmla="*/ 0 w 469"/>
                <a:gd name="T7" fmla="*/ 15 h 77"/>
                <a:gd name="T8" fmla="*/ 0 w 469"/>
                <a:gd name="T9" fmla="*/ 61 h 77"/>
                <a:gd name="T10" fmla="*/ 15 w 469"/>
                <a:gd name="T11" fmla="*/ 77 h 77"/>
                <a:gd name="T12" fmla="*/ 454 w 469"/>
                <a:gd name="T13" fmla="*/ 77 h 77"/>
                <a:gd name="T14" fmla="*/ 469 w 469"/>
                <a:gd name="T15" fmla="*/ 61 h 77"/>
                <a:gd name="T16" fmla="*/ 469 w 469"/>
                <a:gd name="T17" fmla="*/ 1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9" h="77">
                  <a:moveTo>
                    <a:pt x="469" y="15"/>
                  </a:moveTo>
                  <a:cubicBezTo>
                    <a:pt x="469" y="7"/>
                    <a:pt x="462" y="0"/>
                    <a:pt x="45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7" y="77"/>
                    <a:pt x="15" y="77"/>
                  </a:cubicBezTo>
                  <a:cubicBezTo>
                    <a:pt x="454" y="77"/>
                    <a:pt x="454" y="77"/>
                    <a:pt x="454" y="77"/>
                  </a:cubicBezTo>
                  <a:cubicBezTo>
                    <a:pt x="462" y="77"/>
                    <a:pt x="469" y="70"/>
                    <a:pt x="469" y="61"/>
                  </a:cubicBezTo>
                  <a:lnTo>
                    <a:pt x="469" y="15"/>
                  </a:lnTo>
                  <a:close/>
                </a:path>
              </a:pathLst>
            </a:custGeom>
            <a:solidFill>
              <a:srgbClr val="8D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îṩ1ïdê">
              <a:extLst>
                <a:ext uri="{FF2B5EF4-FFF2-40B4-BE49-F238E27FC236}">
                  <a16:creationId xmlns="" xmlns:a16="http://schemas.microsoft.com/office/drawing/2014/main" id="{DBA30C64-6070-40D6-927B-AC3D6F02D8FD}"/>
                </a:ext>
              </a:extLst>
            </p:cNvPr>
            <p:cNvSpPr/>
            <p:nvPr/>
          </p:nvSpPr>
          <p:spPr bwMode="auto">
            <a:xfrm>
              <a:off x="8672513" y="4642644"/>
              <a:ext cx="330200" cy="411163"/>
            </a:xfrm>
            <a:custGeom>
              <a:avLst/>
              <a:gdLst>
                <a:gd name="T0" fmla="*/ 64 w 77"/>
                <a:gd name="T1" fmla="*/ 4 h 96"/>
                <a:gd name="T2" fmla="*/ 31 w 77"/>
                <a:gd name="T3" fmla="*/ 52 h 96"/>
                <a:gd name="T4" fmla="*/ 0 w 77"/>
                <a:gd name="T5" fmla="*/ 85 h 96"/>
                <a:gd name="T6" fmla="*/ 16 w 77"/>
                <a:gd name="T7" fmla="*/ 96 h 96"/>
                <a:gd name="T8" fmla="*/ 47 w 77"/>
                <a:gd name="T9" fmla="*/ 70 h 96"/>
                <a:gd name="T10" fmla="*/ 75 w 77"/>
                <a:gd name="T11" fmla="*/ 29 h 96"/>
                <a:gd name="T12" fmla="*/ 64 w 77"/>
                <a:gd name="T13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96">
                  <a:moveTo>
                    <a:pt x="64" y="4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7" y="0"/>
                    <a:pt x="64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šḷiḋe">
              <a:extLst>
                <a:ext uri="{FF2B5EF4-FFF2-40B4-BE49-F238E27FC236}">
                  <a16:creationId xmlns="" xmlns:a16="http://schemas.microsoft.com/office/drawing/2014/main" id="{9A949860-21AC-4924-9768-E17B6D192F66}"/>
                </a:ext>
              </a:extLst>
            </p:cNvPr>
            <p:cNvSpPr/>
            <p:nvPr/>
          </p:nvSpPr>
          <p:spPr bwMode="auto">
            <a:xfrm>
              <a:off x="8689975" y="4275931"/>
              <a:ext cx="184150" cy="136525"/>
            </a:xfrm>
            <a:custGeom>
              <a:avLst/>
              <a:gdLst>
                <a:gd name="T0" fmla="*/ 43 w 43"/>
                <a:gd name="T1" fmla="*/ 0 h 32"/>
                <a:gd name="T2" fmla="*/ 23 w 43"/>
                <a:gd name="T3" fmla="*/ 32 h 32"/>
                <a:gd name="T4" fmla="*/ 43 w 43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43" y="0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0" y="0"/>
                    <a:pt x="43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şḻïdê">
              <a:extLst>
                <a:ext uri="{FF2B5EF4-FFF2-40B4-BE49-F238E27FC236}">
                  <a16:creationId xmlns="" xmlns:a16="http://schemas.microsoft.com/office/drawing/2014/main" id="{2B7F9ADB-D55C-48C0-A245-F11A7C628E00}"/>
                </a:ext>
              </a:extLst>
            </p:cNvPr>
            <p:cNvSpPr/>
            <p:nvPr/>
          </p:nvSpPr>
          <p:spPr bwMode="auto">
            <a:xfrm>
              <a:off x="8894763" y="4326731"/>
              <a:ext cx="77788" cy="98425"/>
            </a:xfrm>
            <a:custGeom>
              <a:avLst/>
              <a:gdLst>
                <a:gd name="T0" fmla="*/ 16 w 18"/>
                <a:gd name="T1" fmla="*/ 9 h 23"/>
                <a:gd name="T2" fmla="*/ 13 w 18"/>
                <a:gd name="T3" fmla="*/ 22 h 23"/>
                <a:gd name="T4" fmla="*/ 2 w 18"/>
                <a:gd name="T5" fmla="*/ 14 h 23"/>
                <a:gd name="T6" fmla="*/ 5 w 18"/>
                <a:gd name="T7" fmla="*/ 2 h 23"/>
                <a:gd name="T8" fmla="*/ 16 w 18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6" y="9"/>
                  </a:moveTo>
                  <a:cubicBezTo>
                    <a:pt x="18" y="14"/>
                    <a:pt x="17" y="20"/>
                    <a:pt x="13" y="22"/>
                  </a:cubicBezTo>
                  <a:cubicBezTo>
                    <a:pt x="9" y="23"/>
                    <a:pt x="4" y="20"/>
                    <a:pt x="2" y="14"/>
                  </a:cubicBezTo>
                  <a:cubicBezTo>
                    <a:pt x="0" y="9"/>
                    <a:pt x="1" y="3"/>
                    <a:pt x="5" y="2"/>
                  </a:cubicBezTo>
                  <a:cubicBezTo>
                    <a:pt x="9" y="0"/>
                    <a:pt x="14" y="4"/>
                    <a:pt x="16" y="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ṩḻïďe">
              <a:extLst>
                <a:ext uri="{FF2B5EF4-FFF2-40B4-BE49-F238E27FC236}">
                  <a16:creationId xmlns="" xmlns:a16="http://schemas.microsoft.com/office/drawing/2014/main" id="{060F04A0-641C-432A-958E-5B3289FECB3C}"/>
                </a:ext>
              </a:extLst>
            </p:cNvPr>
            <p:cNvSpPr/>
            <p:nvPr/>
          </p:nvSpPr>
          <p:spPr bwMode="auto">
            <a:xfrm>
              <a:off x="8707438" y="4334669"/>
              <a:ext cx="242888" cy="163513"/>
            </a:xfrm>
            <a:custGeom>
              <a:avLst/>
              <a:gdLst>
                <a:gd name="T0" fmla="*/ 153 w 153"/>
                <a:gd name="T1" fmla="*/ 54 h 103"/>
                <a:gd name="T2" fmla="*/ 21 w 153"/>
                <a:gd name="T3" fmla="*/ 103 h 103"/>
                <a:gd name="T4" fmla="*/ 0 w 153"/>
                <a:gd name="T5" fmla="*/ 49 h 103"/>
                <a:gd name="T6" fmla="*/ 132 w 153"/>
                <a:gd name="T7" fmla="*/ 0 h 103"/>
                <a:gd name="T8" fmla="*/ 153 w 153"/>
                <a:gd name="T9" fmla="*/ 5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">
                  <a:moveTo>
                    <a:pt x="153" y="54"/>
                  </a:moveTo>
                  <a:lnTo>
                    <a:pt x="21" y="103"/>
                  </a:lnTo>
                  <a:lnTo>
                    <a:pt x="0" y="49"/>
                  </a:lnTo>
                  <a:lnTo>
                    <a:pt x="132" y="0"/>
                  </a:lnTo>
                  <a:lnTo>
                    <a:pt x="153" y="5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sľîḍê">
              <a:extLst>
                <a:ext uri="{FF2B5EF4-FFF2-40B4-BE49-F238E27FC236}">
                  <a16:creationId xmlns="" xmlns:a16="http://schemas.microsoft.com/office/drawing/2014/main" id="{5AA89105-41C0-4316-8F55-A2959CAE9652}"/>
                </a:ext>
              </a:extLst>
            </p:cNvPr>
            <p:cNvSpPr/>
            <p:nvPr/>
          </p:nvSpPr>
          <p:spPr bwMode="auto">
            <a:xfrm>
              <a:off x="8689975" y="4404519"/>
              <a:ext cx="77788" cy="96838"/>
            </a:xfrm>
            <a:custGeom>
              <a:avLst/>
              <a:gdLst>
                <a:gd name="T0" fmla="*/ 16 w 18"/>
                <a:gd name="T1" fmla="*/ 9 h 23"/>
                <a:gd name="T2" fmla="*/ 13 w 18"/>
                <a:gd name="T3" fmla="*/ 22 h 23"/>
                <a:gd name="T4" fmla="*/ 2 w 18"/>
                <a:gd name="T5" fmla="*/ 15 h 23"/>
                <a:gd name="T6" fmla="*/ 5 w 18"/>
                <a:gd name="T7" fmla="*/ 2 h 23"/>
                <a:gd name="T8" fmla="*/ 16 w 18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6" y="9"/>
                  </a:moveTo>
                  <a:cubicBezTo>
                    <a:pt x="18" y="15"/>
                    <a:pt x="17" y="20"/>
                    <a:pt x="13" y="22"/>
                  </a:cubicBezTo>
                  <a:cubicBezTo>
                    <a:pt x="9" y="23"/>
                    <a:pt x="4" y="20"/>
                    <a:pt x="2" y="15"/>
                  </a:cubicBezTo>
                  <a:cubicBezTo>
                    <a:pt x="0" y="9"/>
                    <a:pt x="1" y="3"/>
                    <a:pt x="5" y="2"/>
                  </a:cubicBezTo>
                  <a:cubicBezTo>
                    <a:pt x="9" y="0"/>
                    <a:pt x="14" y="4"/>
                    <a:pt x="16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šḻiḋé">
              <a:extLst>
                <a:ext uri="{FF2B5EF4-FFF2-40B4-BE49-F238E27FC236}">
                  <a16:creationId xmlns="" xmlns:a16="http://schemas.microsoft.com/office/drawing/2014/main" id="{A3D5568F-573D-49F6-B035-D67B6E04B7EA}"/>
                </a:ext>
              </a:extLst>
            </p:cNvPr>
            <p:cNvSpPr/>
            <p:nvPr/>
          </p:nvSpPr>
          <p:spPr bwMode="auto">
            <a:xfrm>
              <a:off x="8937625" y="4404519"/>
              <a:ext cx="77788" cy="96838"/>
            </a:xfrm>
            <a:custGeom>
              <a:avLst/>
              <a:gdLst>
                <a:gd name="T0" fmla="*/ 16 w 18"/>
                <a:gd name="T1" fmla="*/ 9 h 23"/>
                <a:gd name="T2" fmla="*/ 13 w 18"/>
                <a:gd name="T3" fmla="*/ 22 h 23"/>
                <a:gd name="T4" fmla="*/ 2 w 18"/>
                <a:gd name="T5" fmla="*/ 15 h 23"/>
                <a:gd name="T6" fmla="*/ 5 w 18"/>
                <a:gd name="T7" fmla="*/ 2 h 23"/>
                <a:gd name="T8" fmla="*/ 16 w 18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6" y="9"/>
                  </a:moveTo>
                  <a:cubicBezTo>
                    <a:pt x="18" y="15"/>
                    <a:pt x="17" y="20"/>
                    <a:pt x="13" y="22"/>
                  </a:cubicBezTo>
                  <a:cubicBezTo>
                    <a:pt x="9" y="23"/>
                    <a:pt x="4" y="20"/>
                    <a:pt x="2" y="15"/>
                  </a:cubicBezTo>
                  <a:cubicBezTo>
                    <a:pt x="0" y="9"/>
                    <a:pt x="1" y="3"/>
                    <a:pt x="5" y="2"/>
                  </a:cubicBezTo>
                  <a:cubicBezTo>
                    <a:pt x="9" y="0"/>
                    <a:pt x="14" y="4"/>
                    <a:pt x="16" y="9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śľiḍe">
              <a:extLst>
                <a:ext uri="{FF2B5EF4-FFF2-40B4-BE49-F238E27FC236}">
                  <a16:creationId xmlns="" xmlns:a16="http://schemas.microsoft.com/office/drawing/2014/main" id="{08F17068-4627-491F-AB46-63DF047EF6C1}"/>
                </a:ext>
              </a:extLst>
            </p:cNvPr>
            <p:cNvSpPr/>
            <p:nvPr/>
          </p:nvSpPr>
          <p:spPr bwMode="auto">
            <a:xfrm>
              <a:off x="8750300" y="4412456"/>
              <a:ext cx="242888" cy="161925"/>
            </a:xfrm>
            <a:custGeom>
              <a:avLst/>
              <a:gdLst>
                <a:gd name="T0" fmla="*/ 153 w 153"/>
                <a:gd name="T1" fmla="*/ 54 h 102"/>
                <a:gd name="T2" fmla="*/ 21 w 153"/>
                <a:gd name="T3" fmla="*/ 102 h 102"/>
                <a:gd name="T4" fmla="*/ 0 w 153"/>
                <a:gd name="T5" fmla="*/ 48 h 102"/>
                <a:gd name="T6" fmla="*/ 132 w 153"/>
                <a:gd name="T7" fmla="*/ 0 h 102"/>
                <a:gd name="T8" fmla="*/ 153 w 153"/>
                <a:gd name="T9" fmla="*/ 5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2">
                  <a:moveTo>
                    <a:pt x="153" y="54"/>
                  </a:moveTo>
                  <a:lnTo>
                    <a:pt x="21" y="102"/>
                  </a:lnTo>
                  <a:lnTo>
                    <a:pt x="0" y="48"/>
                  </a:lnTo>
                  <a:lnTo>
                    <a:pt x="132" y="0"/>
                  </a:lnTo>
                  <a:lnTo>
                    <a:pt x="153" y="5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$ḻíḋé">
              <a:extLst>
                <a:ext uri="{FF2B5EF4-FFF2-40B4-BE49-F238E27FC236}">
                  <a16:creationId xmlns="" xmlns:a16="http://schemas.microsoft.com/office/drawing/2014/main" id="{7A0CA4BA-527D-4FC9-BCBF-2AD679D31BA6}"/>
                </a:ext>
              </a:extLst>
            </p:cNvPr>
            <p:cNvSpPr/>
            <p:nvPr/>
          </p:nvSpPr>
          <p:spPr bwMode="auto">
            <a:xfrm>
              <a:off x="8750300" y="4412456"/>
              <a:ext cx="242888" cy="161925"/>
            </a:xfrm>
            <a:custGeom>
              <a:avLst/>
              <a:gdLst>
                <a:gd name="T0" fmla="*/ 153 w 153"/>
                <a:gd name="T1" fmla="*/ 54 h 102"/>
                <a:gd name="T2" fmla="*/ 21 w 153"/>
                <a:gd name="T3" fmla="*/ 102 h 102"/>
                <a:gd name="T4" fmla="*/ 0 w 153"/>
                <a:gd name="T5" fmla="*/ 48 h 102"/>
                <a:gd name="T6" fmla="*/ 132 w 153"/>
                <a:gd name="T7" fmla="*/ 0 h 102"/>
                <a:gd name="T8" fmla="*/ 153 w 153"/>
                <a:gd name="T9" fmla="*/ 5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2">
                  <a:moveTo>
                    <a:pt x="153" y="54"/>
                  </a:moveTo>
                  <a:lnTo>
                    <a:pt x="21" y="102"/>
                  </a:lnTo>
                  <a:lnTo>
                    <a:pt x="0" y="48"/>
                  </a:lnTo>
                  <a:lnTo>
                    <a:pt x="132" y="0"/>
                  </a:lnTo>
                  <a:lnTo>
                    <a:pt x="153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şḷíḋè">
              <a:extLst>
                <a:ext uri="{FF2B5EF4-FFF2-40B4-BE49-F238E27FC236}">
                  <a16:creationId xmlns="" xmlns:a16="http://schemas.microsoft.com/office/drawing/2014/main" id="{B3CDE5A9-F080-4BF0-BC8C-ECED0FB70336}"/>
                </a:ext>
              </a:extLst>
            </p:cNvPr>
            <p:cNvSpPr/>
            <p:nvPr/>
          </p:nvSpPr>
          <p:spPr bwMode="auto">
            <a:xfrm>
              <a:off x="8732838" y="4485481"/>
              <a:ext cx="77788" cy="93663"/>
            </a:xfrm>
            <a:custGeom>
              <a:avLst/>
              <a:gdLst>
                <a:gd name="T0" fmla="*/ 16 w 18"/>
                <a:gd name="T1" fmla="*/ 8 h 22"/>
                <a:gd name="T2" fmla="*/ 13 w 18"/>
                <a:gd name="T3" fmla="*/ 21 h 22"/>
                <a:gd name="T4" fmla="*/ 2 w 18"/>
                <a:gd name="T5" fmla="*/ 14 h 22"/>
                <a:gd name="T6" fmla="*/ 5 w 18"/>
                <a:gd name="T7" fmla="*/ 1 h 22"/>
                <a:gd name="T8" fmla="*/ 16 w 18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6" y="8"/>
                  </a:moveTo>
                  <a:cubicBezTo>
                    <a:pt x="18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1" y="3"/>
                    <a:pt x="5" y="1"/>
                  </a:cubicBezTo>
                  <a:cubicBezTo>
                    <a:pt x="9" y="0"/>
                    <a:pt x="14" y="3"/>
                    <a:pt x="16" y="8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ŝļide">
              <a:extLst>
                <a:ext uri="{FF2B5EF4-FFF2-40B4-BE49-F238E27FC236}">
                  <a16:creationId xmlns="" xmlns:a16="http://schemas.microsoft.com/office/drawing/2014/main" id="{70D3EAFC-49F4-4ACD-BC52-58BE86AD974F}"/>
                </a:ext>
              </a:extLst>
            </p:cNvPr>
            <p:cNvSpPr/>
            <p:nvPr/>
          </p:nvSpPr>
          <p:spPr bwMode="auto">
            <a:xfrm>
              <a:off x="8980488" y="4485481"/>
              <a:ext cx="82550" cy="93663"/>
            </a:xfrm>
            <a:custGeom>
              <a:avLst/>
              <a:gdLst>
                <a:gd name="T0" fmla="*/ 17 w 19"/>
                <a:gd name="T1" fmla="*/ 8 h 22"/>
                <a:gd name="T2" fmla="*/ 13 w 19"/>
                <a:gd name="T3" fmla="*/ 21 h 22"/>
                <a:gd name="T4" fmla="*/ 2 w 19"/>
                <a:gd name="T5" fmla="*/ 14 h 22"/>
                <a:gd name="T6" fmla="*/ 6 w 19"/>
                <a:gd name="T7" fmla="*/ 1 h 22"/>
                <a:gd name="T8" fmla="*/ 17 w 19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7" y="8"/>
                  </a:moveTo>
                  <a:cubicBezTo>
                    <a:pt x="19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2" y="3"/>
                    <a:pt x="6" y="1"/>
                  </a:cubicBezTo>
                  <a:cubicBezTo>
                    <a:pt x="10" y="0"/>
                    <a:pt x="15" y="3"/>
                    <a:pt x="17" y="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íṧļïḍè">
              <a:extLst>
                <a:ext uri="{FF2B5EF4-FFF2-40B4-BE49-F238E27FC236}">
                  <a16:creationId xmlns="" xmlns:a16="http://schemas.microsoft.com/office/drawing/2014/main" id="{FD9AA59E-98A5-46CF-ABBC-49748CA30767}"/>
                </a:ext>
              </a:extLst>
            </p:cNvPr>
            <p:cNvSpPr/>
            <p:nvPr/>
          </p:nvSpPr>
          <p:spPr bwMode="auto">
            <a:xfrm>
              <a:off x="8796338" y="4488656"/>
              <a:ext cx="239713" cy="163513"/>
            </a:xfrm>
            <a:custGeom>
              <a:avLst/>
              <a:gdLst>
                <a:gd name="T0" fmla="*/ 151 w 151"/>
                <a:gd name="T1" fmla="*/ 54 h 103"/>
                <a:gd name="T2" fmla="*/ 19 w 151"/>
                <a:gd name="T3" fmla="*/ 103 h 103"/>
                <a:gd name="T4" fmla="*/ 0 w 151"/>
                <a:gd name="T5" fmla="*/ 52 h 103"/>
                <a:gd name="T6" fmla="*/ 133 w 151"/>
                <a:gd name="T7" fmla="*/ 0 h 103"/>
                <a:gd name="T8" fmla="*/ 151 w 151"/>
                <a:gd name="T9" fmla="*/ 5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3">
                  <a:moveTo>
                    <a:pt x="151" y="54"/>
                  </a:moveTo>
                  <a:lnTo>
                    <a:pt x="19" y="103"/>
                  </a:lnTo>
                  <a:lnTo>
                    <a:pt x="0" y="52"/>
                  </a:lnTo>
                  <a:lnTo>
                    <a:pt x="133" y="0"/>
                  </a:lnTo>
                  <a:lnTo>
                    <a:pt x="151" y="5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ṣḷiḓê">
              <a:extLst>
                <a:ext uri="{FF2B5EF4-FFF2-40B4-BE49-F238E27FC236}">
                  <a16:creationId xmlns="" xmlns:a16="http://schemas.microsoft.com/office/drawing/2014/main" id="{29BA8723-E869-406E-A6E1-7B3526678A70}"/>
                </a:ext>
              </a:extLst>
            </p:cNvPr>
            <p:cNvSpPr/>
            <p:nvPr/>
          </p:nvSpPr>
          <p:spPr bwMode="auto">
            <a:xfrm>
              <a:off x="8796338" y="4488656"/>
              <a:ext cx="239713" cy="163513"/>
            </a:xfrm>
            <a:custGeom>
              <a:avLst/>
              <a:gdLst>
                <a:gd name="T0" fmla="*/ 151 w 151"/>
                <a:gd name="T1" fmla="*/ 54 h 103"/>
                <a:gd name="T2" fmla="*/ 19 w 151"/>
                <a:gd name="T3" fmla="*/ 103 h 103"/>
                <a:gd name="T4" fmla="*/ 0 w 151"/>
                <a:gd name="T5" fmla="*/ 52 h 103"/>
                <a:gd name="T6" fmla="*/ 133 w 151"/>
                <a:gd name="T7" fmla="*/ 0 h 103"/>
                <a:gd name="T8" fmla="*/ 151 w 151"/>
                <a:gd name="T9" fmla="*/ 5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3">
                  <a:moveTo>
                    <a:pt x="151" y="54"/>
                  </a:moveTo>
                  <a:lnTo>
                    <a:pt x="19" y="103"/>
                  </a:lnTo>
                  <a:lnTo>
                    <a:pt x="0" y="52"/>
                  </a:lnTo>
                  <a:lnTo>
                    <a:pt x="133" y="0"/>
                  </a:lnTo>
                  <a:lnTo>
                    <a:pt x="151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S1îḍê">
              <a:extLst>
                <a:ext uri="{FF2B5EF4-FFF2-40B4-BE49-F238E27FC236}">
                  <a16:creationId xmlns="" xmlns:a16="http://schemas.microsoft.com/office/drawing/2014/main" id="{21B796C3-DBED-496D-84EE-9C04CCFCCC16}"/>
                </a:ext>
              </a:extLst>
            </p:cNvPr>
            <p:cNvSpPr/>
            <p:nvPr/>
          </p:nvSpPr>
          <p:spPr bwMode="auto">
            <a:xfrm>
              <a:off x="8775700" y="4561681"/>
              <a:ext cx="80963" cy="93663"/>
            </a:xfrm>
            <a:custGeom>
              <a:avLst/>
              <a:gdLst>
                <a:gd name="T0" fmla="*/ 17 w 19"/>
                <a:gd name="T1" fmla="*/ 8 h 22"/>
                <a:gd name="T2" fmla="*/ 13 w 19"/>
                <a:gd name="T3" fmla="*/ 21 h 22"/>
                <a:gd name="T4" fmla="*/ 2 w 19"/>
                <a:gd name="T5" fmla="*/ 14 h 22"/>
                <a:gd name="T6" fmla="*/ 6 w 19"/>
                <a:gd name="T7" fmla="*/ 1 h 22"/>
                <a:gd name="T8" fmla="*/ 17 w 19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7" y="8"/>
                  </a:moveTo>
                  <a:cubicBezTo>
                    <a:pt x="19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2" y="3"/>
                    <a:pt x="6" y="1"/>
                  </a:cubicBezTo>
                  <a:cubicBezTo>
                    <a:pt x="10" y="0"/>
                    <a:pt x="14" y="3"/>
                    <a:pt x="17" y="8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ṩḻïḑè">
              <a:extLst>
                <a:ext uri="{FF2B5EF4-FFF2-40B4-BE49-F238E27FC236}">
                  <a16:creationId xmlns="" xmlns:a16="http://schemas.microsoft.com/office/drawing/2014/main" id="{A5B94CFD-9F4C-4DFD-B5DA-107938470DED}"/>
                </a:ext>
              </a:extLst>
            </p:cNvPr>
            <p:cNvSpPr/>
            <p:nvPr/>
          </p:nvSpPr>
          <p:spPr bwMode="auto">
            <a:xfrm>
              <a:off x="8801100" y="4553744"/>
              <a:ext cx="12700" cy="12700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śļîďé">
              <a:extLst>
                <a:ext uri="{FF2B5EF4-FFF2-40B4-BE49-F238E27FC236}">
                  <a16:creationId xmlns="" xmlns:a16="http://schemas.microsoft.com/office/drawing/2014/main" id="{B0547A14-9CDB-40B7-8AB6-B89CF8CC2634}"/>
                </a:ext>
              </a:extLst>
            </p:cNvPr>
            <p:cNvSpPr/>
            <p:nvPr/>
          </p:nvSpPr>
          <p:spPr bwMode="auto">
            <a:xfrm>
              <a:off x="8770938" y="4556919"/>
              <a:ext cx="30163" cy="17463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1 w 7"/>
                <a:gd name="T5" fmla="*/ 4 h 4"/>
                <a:gd name="T6" fmla="*/ 7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1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šlíḑé">
              <a:extLst>
                <a:ext uri="{FF2B5EF4-FFF2-40B4-BE49-F238E27FC236}">
                  <a16:creationId xmlns="" xmlns:a16="http://schemas.microsoft.com/office/drawing/2014/main" id="{93B6FD73-F7F2-4F3A-B377-B7E00DCA5252}"/>
                </a:ext>
              </a:extLst>
            </p:cNvPr>
            <p:cNvSpPr/>
            <p:nvPr/>
          </p:nvSpPr>
          <p:spPr bwMode="auto">
            <a:xfrm>
              <a:off x="9101138" y="4834731"/>
              <a:ext cx="406400" cy="265113"/>
            </a:xfrm>
            <a:custGeom>
              <a:avLst/>
              <a:gdLst>
                <a:gd name="T0" fmla="*/ 0 w 256"/>
                <a:gd name="T1" fmla="*/ 167 h 167"/>
                <a:gd name="T2" fmla="*/ 256 w 256"/>
                <a:gd name="T3" fmla="*/ 167 h 167"/>
                <a:gd name="T4" fmla="*/ 226 w 256"/>
                <a:gd name="T5" fmla="*/ 0 h 167"/>
                <a:gd name="T6" fmla="*/ 0 w 256"/>
                <a:gd name="T7" fmla="*/ 84 h 167"/>
                <a:gd name="T8" fmla="*/ 0 w 256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67">
                  <a:moveTo>
                    <a:pt x="0" y="167"/>
                  </a:moveTo>
                  <a:lnTo>
                    <a:pt x="256" y="167"/>
                  </a:lnTo>
                  <a:lnTo>
                    <a:pt x="226" y="0"/>
                  </a:lnTo>
                  <a:lnTo>
                    <a:pt x="0" y="84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šḷîḋé">
              <a:extLst>
                <a:ext uri="{FF2B5EF4-FFF2-40B4-BE49-F238E27FC236}">
                  <a16:creationId xmlns="" xmlns:a16="http://schemas.microsoft.com/office/drawing/2014/main" id="{FFB8B1C5-84E9-426D-9AA9-9502212388B0}"/>
                </a:ext>
              </a:extLst>
            </p:cNvPr>
            <p:cNvSpPr/>
            <p:nvPr/>
          </p:nvSpPr>
          <p:spPr bwMode="auto">
            <a:xfrm>
              <a:off x="9101137" y="4834731"/>
              <a:ext cx="406400" cy="265113"/>
            </a:xfrm>
            <a:custGeom>
              <a:avLst/>
              <a:gdLst>
                <a:gd name="T0" fmla="*/ 0 w 256"/>
                <a:gd name="T1" fmla="*/ 167 h 167"/>
                <a:gd name="T2" fmla="*/ 256 w 256"/>
                <a:gd name="T3" fmla="*/ 167 h 167"/>
                <a:gd name="T4" fmla="*/ 226 w 256"/>
                <a:gd name="T5" fmla="*/ 0 h 167"/>
                <a:gd name="T6" fmla="*/ 0 w 256"/>
                <a:gd name="T7" fmla="*/ 84 h 167"/>
                <a:gd name="T8" fmla="*/ 0 w 256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67">
                  <a:moveTo>
                    <a:pt x="0" y="167"/>
                  </a:moveTo>
                  <a:lnTo>
                    <a:pt x="256" y="167"/>
                  </a:lnTo>
                  <a:lnTo>
                    <a:pt x="226" y="0"/>
                  </a:lnTo>
                  <a:lnTo>
                    <a:pt x="0" y="84"/>
                  </a:lnTo>
                  <a:lnTo>
                    <a:pt x="0" y="1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ṧ1ïďe">
              <a:extLst>
                <a:ext uri="{FF2B5EF4-FFF2-40B4-BE49-F238E27FC236}">
                  <a16:creationId xmlns="" xmlns:a16="http://schemas.microsoft.com/office/drawing/2014/main" id="{48870C5D-0498-4DCA-B479-4D1D21679386}"/>
                </a:ext>
              </a:extLst>
            </p:cNvPr>
            <p:cNvSpPr/>
            <p:nvPr/>
          </p:nvSpPr>
          <p:spPr bwMode="auto">
            <a:xfrm>
              <a:off x="9091612" y="5091906"/>
              <a:ext cx="176213" cy="269875"/>
            </a:xfrm>
            <a:custGeom>
              <a:avLst/>
              <a:gdLst>
                <a:gd name="T0" fmla="*/ 54 w 111"/>
                <a:gd name="T1" fmla="*/ 170 h 170"/>
                <a:gd name="T2" fmla="*/ 0 w 111"/>
                <a:gd name="T3" fmla="*/ 167 h 170"/>
                <a:gd name="T4" fmla="*/ 8 w 111"/>
                <a:gd name="T5" fmla="*/ 0 h 170"/>
                <a:gd name="T6" fmla="*/ 111 w 111"/>
                <a:gd name="T7" fmla="*/ 3 h 170"/>
                <a:gd name="T8" fmla="*/ 54 w 111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70">
                  <a:moveTo>
                    <a:pt x="54" y="170"/>
                  </a:moveTo>
                  <a:lnTo>
                    <a:pt x="0" y="167"/>
                  </a:lnTo>
                  <a:lnTo>
                    <a:pt x="8" y="0"/>
                  </a:lnTo>
                  <a:lnTo>
                    <a:pt x="111" y="3"/>
                  </a:lnTo>
                  <a:lnTo>
                    <a:pt x="54" y="17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iṩlîďé">
              <a:extLst>
                <a:ext uri="{FF2B5EF4-FFF2-40B4-BE49-F238E27FC236}">
                  <a16:creationId xmlns="" xmlns:a16="http://schemas.microsoft.com/office/drawing/2014/main" id="{F3E5A0E7-9F86-4BAC-804E-7D6626D9EDD5}"/>
                </a:ext>
              </a:extLst>
            </p:cNvPr>
            <p:cNvSpPr/>
            <p:nvPr/>
          </p:nvSpPr>
          <p:spPr bwMode="auto">
            <a:xfrm>
              <a:off x="9078912" y="5357018"/>
              <a:ext cx="98425" cy="222250"/>
            </a:xfrm>
            <a:custGeom>
              <a:avLst/>
              <a:gdLst>
                <a:gd name="T0" fmla="*/ 57 w 62"/>
                <a:gd name="T1" fmla="*/ 140 h 140"/>
                <a:gd name="T2" fmla="*/ 0 w 62"/>
                <a:gd name="T3" fmla="*/ 137 h 140"/>
                <a:gd name="T4" fmla="*/ 8 w 62"/>
                <a:gd name="T5" fmla="*/ 0 h 140"/>
                <a:gd name="T6" fmla="*/ 62 w 62"/>
                <a:gd name="T7" fmla="*/ 3 h 140"/>
                <a:gd name="T8" fmla="*/ 57 w 62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0">
                  <a:moveTo>
                    <a:pt x="57" y="140"/>
                  </a:moveTo>
                  <a:lnTo>
                    <a:pt x="0" y="137"/>
                  </a:lnTo>
                  <a:lnTo>
                    <a:pt x="8" y="0"/>
                  </a:lnTo>
                  <a:lnTo>
                    <a:pt x="62" y="3"/>
                  </a:lnTo>
                  <a:lnTo>
                    <a:pt x="57" y="14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ṣliḓe">
              <a:extLst>
                <a:ext uri="{FF2B5EF4-FFF2-40B4-BE49-F238E27FC236}">
                  <a16:creationId xmlns="" xmlns:a16="http://schemas.microsoft.com/office/drawing/2014/main" id="{30672B51-A360-4658-A684-D4CDE7D2F06D}"/>
                </a:ext>
              </a:extLst>
            </p:cNvPr>
            <p:cNvSpPr/>
            <p:nvPr/>
          </p:nvSpPr>
          <p:spPr bwMode="auto">
            <a:xfrm>
              <a:off x="8912225" y="4506118"/>
              <a:ext cx="557213" cy="568325"/>
            </a:xfrm>
            <a:custGeom>
              <a:avLst/>
              <a:gdLst>
                <a:gd name="T0" fmla="*/ 46 w 130"/>
                <a:gd name="T1" fmla="*/ 123 h 133"/>
                <a:gd name="T2" fmla="*/ 68 w 130"/>
                <a:gd name="T3" fmla="*/ 128 h 133"/>
                <a:gd name="T4" fmla="*/ 120 w 130"/>
                <a:gd name="T5" fmla="*/ 93 h 133"/>
                <a:gd name="T6" fmla="*/ 125 w 130"/>
                <a:gd name="T7" fmla="*/ 71 h 133"/>
                <a:gd name="T8" fmla="*/ 84 w 130"/>
                <a:gd name="T9" fmla="*/ 9 h 133"/>
                <a:gd name="T10" fmla="*/ 62 w 130"/>
                <a:gd name="T11" fmla="*/ 5 h 133"/>
                <a:gd name="T12" fmla="*/ 10 w 130"/>
                <a:gd name="T13" fmla="*/ 39 h 133"/>
                <a:gd name="T14" fmla="*/ 5 w 130"/>
                <a:gd name="T15" fmla="*/ 61 h 133"/>
                <a:gd name="T16" fmla="*/ 46 w 130"/>
                <a:gd name="T17" fmla="*/ 1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33">
                  <a:moveTo>
                    <a:pt x="46" y="123"/>
                  </a:moveTo>
                  <a:cubicBezTo>
                    <a:pt x="51" y="130"/>
                    <a:pt x="61" y="133"/>
                    <a:pt x="68" y="128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8" y="88"/>
                    <a:pt x="130" y="78"/>
                    <a:pt x="125" y="71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79" y="2"/>
                    <a:pt x="69" y="0"/>
                    <a:pt x="62" y="5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" y="44"/>
                    <a:pt x="0" y="54"/>
                    <a:pt x="5" y="61"/>
                  </a:cubicBezTo>
                  <a:cubicBezTo>
                    <a:pt x="46" y="123"/>
                    <a:pt x="46" y="123"/>
                    <a:pt x="46" y="123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ṩļidê">
              <a:extLst>
                <a:ext uri="{FF2B5EF4-FFF2-40B4-BE49-F238E27FC236}">
                  <a16:creationId xmlns="" xmlns:a16="http://schemas.microsoft.com/office/drawing/2014/main" id="{3917B3A6-2871-4672-8507-141138AA1E1C}"/>
                </a:ext>
              </a:extLst>
            </p:cNvPr>
            <p:cNvSpPr/>
            <p:nvPr/>
          </p:nvSpPr>
          <p:spPr bwMode="auto">
            <a:xfrm>
              <a:off x="8967787" y="5574506"/>
              <a:ext cx="201613" cy="98425"/>
            </a:xfrm>
            <a:custGeom>
              <a:avLst/>
              <a:gdLst>
                <a:gd name="T0" fmla="*/ 0 w 127"/>
                <a:gd name="T1" fmla="*/ 57 h 62"/>
                <a:gd name="T2" fmla="*/ 124 w 127"/>
                <a:gd name="T3" fmla="*/ 62 h 62"/>
                <a:gd name="T4" fmla="*/ 127 w 127"/>
                <a:gd name="T5" fmla="*/ 3 h 62"/>
                <a:gd name="T6" fmla="*/ 70 w 127"/>
                <a:gd name="T7" fmla="*/ 0 h 62"/>
                <a:gd name="T8" fmla="*/ 0 w 127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0" y="57"/>
                  </a:moveTo>
                  <a:lnTo>
                    <a:pt x="124" y="62"/>
                  </a:lnTo>
                  <a:lnTo>
                    <a:pt x="127" y="3"/>
                  </a:lnTo>
                  <a:lnTo>
                    <a:pt x="70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îSļíďè">
              <a:extLst>
                <a:ext uri="{FF2B5EF4-FFF2-40B4-BE49-F238E27FC236}">
                  <a16:creationId xmlns="" xmlns:a16="http://schemas.microsoft.com/office/drawing/2014/main" id="{74AD57D0-7A43-43A1-B6A1-6EECD5EFB132}"/>
                </a:ext>
              </a:extLst>
            </p:cNvPr>
            <p:cNvSpPr/>
            <p:nvPr/>
          </p:nvSpPr>
          <p:spPr bwMode="auto">
            <a:xfrm>
              <a:off x="9328150" y="5091906"/>
              <a:ext cx="179388" cy="269875"/>
            </a:xfrm>
            <a:custGeom>
              <a:avLst/>
              <a:gdLst>
                <a:gd name="T0" fmla="*/ 56 w 113"/>
                <a:gd name="T1" fmla="*/ 170 h 170"/>
                <a:gd name="T2" fmla="*/ 0 w 113"/>
                <a:gd name="T3" fmla="*/ 167 h 170"/>
                <a:gd name="T4" fmla="*/ 8 w 113"/>
                <a:gd name="T5" fmla="*/ 0 h 170"/>
                <a:gd name="T6" fmla="*/ 113 w 113"/>
                <a:gd name="T7" fmla="*/ 3 h 170"/>
                <a:gd name="T8" fmla="*/ 56 w 113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70">
                  <a:moveTo>
                    <a:pt x="56" y="170"/>
                  </a:moveTo>
                  <a:lnTo>
                    <a:pt x="0" y="167"/>
                  </a:lnTo>
                  <a:lnTo>
                    <a:pt x="8" y="0"/>
                  </a:lnTo>
                  <a:lnTo>
                    <a:pt x="113" y="3"/>
                  </a:lnTo>
                  <a:lnTo>
                    <a:pt x="56" y="17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ṣlídé">
              <a:extLst>
                <a:ext uri="{FF2B5EF4-FFF2-40B4-BE49-F238E27FC236}">
                  <a16:creationId xmlns="" xmlns:a16="http://schemas.microsoft.com/office/drawing/2014/main" id="{E0DB5704-4E2F-4575-AF86-F3090473C49F}"/>
                </a:ext>
              </a:extLst>
            </p:cNvPr>
            <p:cNvSpPr/>
            <p:nvPr/>
          </p:nvSpPr>
          <p:spPr bwMode="auto">
            <a:xfrm>
              <a:off x="9318625" y="5357018"/>
              <a:ext cx="98425" cy="222250"/>
            </a:xfrm>
            <a:custGeom>
              <a:avLst/>
              <a:gdLst>
                <a:gd name="T0" fmla="*/ 57 w 62"/>
                <a:gd name="T1" fmla="*/ 140 h 140"/>
                <a:gd name="T2" fmla="*/ 0 w 62"/>
                <a:gd name="T3" fmla="*/ 137 h 140"/>
                <a:gd name="T4" fmla="*/ 6 w 62"/>
                <a:gd name="T5" fmla="*/ 0 h 140"/>
                <a:gd name="T6" fmla="*/ 62 w 62"/>
                <a:gd name="T7" fmla="*/ 3 h 140"/>
                <a:gd name="T8" fmla="*/ 57 w 62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0">
                  <a:moveTo>
                    <a:pt x="57" y="140"/>
                  </a:moveTo>
                  <a:lnTo>
                    <a:pt x="0" y="137"/>
                  </a:lnTo>
                  <a:lnTo>
                    <a:pt x="6" y="0"/>
                  </a:lnTo>
                  <a:lnTo>
                    <a:pt x="62" y="3"/>
                  </a:lnTo>
                  <a:lnTo>
                    <a:pt x="57" y="14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slíḍé">
              <a:extLst>
                <a:ext uri="{FF2B5EF4-FFF2-40B4-BE49-F238E27FC236}">
                  <a16:creationId xmlns="" xmlns:a16="http://schemas.microsoft.com/office/drawing/2014/main" id="{F5E83C4A-34B9-46AC-9B3C-C7BE7D10535E}"/>
                </a:ext>
              </a:extLst>
            </p:cNvPr>
            <p:cNvSpPr/>
            <p:nvPr/>
          </p:nvSpPr>
          <p:spPr bwMode="auto">
            <a:xfrm>
              <a:off x="9207500" y="5574506"/>
              <a:ext cx="201613" cy="98425"/>
            </a:xfrm>
            <a:custGeom>
              <a:avLst/>
              <a:gdLst>
                <a:gd name="T0" fmla="*/ 0 w 127"/>
                <a:gd name="T1" fmla="*/ 57 h 62"/>
                <a:gd name="T2" fmla="*/ 124 w 127"/>
                <a:gd name="T3" fmla="*/ 62 h 62"/>
                <a:gd name="T4" fmla="*/ 127 w 127"/>
                <a:gd name="T5" fmla="*/ 3 h 62"/>
                <a:gd name="T6" fmla="*/ 70 w 127"/>
                <a:gd name="T7" fmla="*/ 0 h 62"/>
                <a:gd name="T8" fmla="*/ 0 w 127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0" y="57"/>
                  </a:moveTo>
                  <a:lnTo>
                    <a:pt x="124" y="62"/>
                  </a:lnTo>
                  <a:lnTo>
                    <a:pt x="127" y="3"/>
                  </a:lnTo>
                  <a:lnTo>
                    <a:pt x="70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ṩḻîḋê">
              <a:extLst>
                <a:ext uri="{FF2B5EF4-FFF2-40B4-BE49-F238E27FC236}">
                  <a16:creationId xmlns="" xmlns:a16="http://schemas.microsoft.com/office/drawing/2014/main" id="{CAC10497-3898-479E-9B74-B15DB680F36A}"/>
                </a:ext>
              </a:extLst>
            </p:cNvPr>
            <p:cNvSpPr/>
            <p:nvPr/>
          </p:nvSpPr>
          <p:spPr bwMode="auto">
            <a:xfrm>
              <a:off x="9002712" y="4652168"/>
              <a:ext cx="260350" cy="341313"/>
            </a:xfrm>
            <a:custGeom>
              <a:avLst/>
              <a:gdLst>
                <a:gd name="T0" fmla="*/ 0 w 164"/>
                <a:gd name="T1" fmla="*/ 48 h 215"/>
                <a:gd name="T2" fmla="*/ 11 w 164"/>
                <a:gd name="T3" fmla="*/ 0 h 215"/>
                <a:gd name="T4" fmla="*/ 59 w 164"/>
                <a:gd name="T5" fmla="*/ 10 h 215"/>
                <a:gd name="T6" fmla="*/ 51 w 164"/>
                <a:gd name="T7" fmla="*/ 54 h 215"/>
                <a:gd name="T8" fmla="*/ 164 w 164"/>
                <a:gd name="T9" fmla="*/ 167 h 215"/>
                <a:gd name="T10" fmla="*/ 153 w 164"/>
                <a:gd name="T11" fmla="*/ 215 h 215"/>
                <a:gd name="T12" fmla="*/ 105 w 164"/>
                <a:gd name="T13" fmla="*/ 204 h 215"/>
                <a:gd name="T14" fmla="*/ 46 w 164"/>
                <a:gd name="T15" fmla="*/ 56 h 215"/>
                <a:gd name="T16" fmla="*/ 0 w 164"/>
                <a:gd name="T17" fmla="*/ 4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15">
                  <a:moveTo>
                    <a:pt x="0" y="48"/>
                  </a:moveTo>
                  <a:lnTo>
                    <a:pt x="11" y="0"/>
                  </a:lnTo>
                  <a:lnTo>
                    <a:pt x="59" y="10"/>
                  </a:lnTo>
                  <a:lnTo>
                    <a:pt x="51" y="54"/>
                  </a:lnTo>
                  <a:lnTo>
                    <a:pt x="164" y="167"/>
                  </a:lnTo>
                  <a:lnTo>
                    <a:pt x="153" y="215"/>
                  </a:lnTo>
                  <a:lnTo>
                    <a:pt x="105" y="204"/>
                  </a:lnTo>
                  <a:lnTo>
                    <a:pt x="46" y="5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ṩ1îďé">
              <a:extLst>
                <a:ext uri="{FF2B5EF4-FFF2-40B4-BE49-F238E27FC236}">
                  <a16:creationId xmlns="" xmlns:a16="http://schemas.microsoft.com/office/drawing/2014/main" id="{DB6CCD82-C0E6-409C-B063-9824311D88DB}"/>
                </a:ext>
              </a:extLst>
            </p:cNvPr>
            <p:cNvSpPr/>
            <p:nvPr/>
          </p:nvSpPr>
          <p:spPr bwMode="auto">
            <a:xfrm>
              <a:off x="9002712" y="4652168"/>
              <a:ext cx="260350" cy="341313"/>
            </a:xfrm>
            <a:custGeom>
              <a:avLst/>
              <a:gdLst>
                <a:gd name="T0" fmla="*/ 0 w 164"/>
                <a:gd name="T1" fmla="*/ 48 h 215"/>
                <a:gd name="T2" fmla="*/ 11 w 164"/>
                <a:gd name="T3" fmla="*/ 0 h 215"/>
                <a:gd name="T4" fmla="*/ 59 w 164"/>
                <a:gd name="T5" fmla="*/ 10 h 215"/>
                <a:gd name="T6" fmla="*/ 51 w 164"/>
                <a:gd name="T7" fmla="*/ 54 h 215"/>
                <a:gd name="T8" fmla="*/ 164 w 164"/>
                <a:gd name="T9" fmla="*/ 167 h 215"/>
                <a:gd name="T10" fmla="*/ 153 w 164"/>
                <a:gd name="T11" fmla="*/ 215 h 215"/>
                <a:gd name="T12" fmla="*/ 105 w 164"/>
                <a:gd name="T13" fmla="*/ 204 h 215"/>
                <a:gd name="T14" fmla="*/ 46 w 164"/>
                <a:gd name="T15" fmla="*/ 56 h 215"/>
                <a:gd name="T16" fmla="*/ 0 w 164"/>
                <a:gd name="T17" fmla="*/ 4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15">
                  <a:moveTo>
                    <a:pt x="0" y="48"/>
                  </a:moveTo>
                  <a:lnTo>
                    <a:pt x="11" y="0"/>
                  </a:lnTo>
                  <a:lnTo>
                    <a:pt x="59" y="10"/>
                  </a:lnTo>
                  <a:lnTo>
                    <a:pt x="51" y="54"/>
                  </a:lnTo>
                  <a:lnTo>
                    <a:pt x="164" y="167"/>
                  </a:lnTo>
                  <a:lnTo>
                    <a:pt x="153" y="215"/>
                  </a:lnTo>
                  <a:lnTo>
                    <a:pt x="105" y="204"/>
                  </a:lnTo>
                  <a:lnTo>
                    <a:pt x="46" y="56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ṧḷiḍê">
              <a:extLst>
                <a:ext uri="{FF2B5EF4-FFF2-40B4-BE49-F238E27FC236}">
                  <a16:creationId xmlns="" xmlns:a16="http://schemas.microsoft.com/office/drawing/2014/main" id="{F4C08A66-D0C7-463E-BD94-8215DD8115FC}"/>
                </a:ext>
              </a:extLst>
            </p:cNvPr>
            <p:cNvSpPr/>
            <p:nvPr/>
          </p:nvSpPr>
          <p:spPr bwMode="auto">
            <a:xfrm>
              <a:off x="8891587" y="4664868"/>
              <a:ext cx="560388" cy="409575"/>
            </a:xfrm>
            <a:custGeom>
              <a:avLst/>
              <a:gdLst>
                <a:gd name="T0" fmla="*/ 17 w 131"/>
                <a:gd name="T1" fmla="*/ 0 h 96"/>
                <a:gd name="T2" fmla="*/ 10 w 131"/>
                <a:gd name="T3" fmla="*/ 24 h 96"/>
                <a:gd name="T4" fmla="*/ 51 w 131"/>
                <a:gd name="T5" fmla="*/ 86 h 96"/>
                <a:gd name="T6" fmla="*/ 73 w 131"/>
                <a:gd name="T7" fmla="*/ 91 h 96"/>
                <a:gd name="T8" fmla="*/ 125 w 131"/>
                <a:gd name="T9" fmla="*/ 56 h 96"/>
                <a:gd name="T10" fmla="*/ 131 w 131"/>
                <a:gd name="T11" fmla="*/ 50 h 96"/>
                <a:gd name="T12" fmla="*/ 17 w 131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6">
                  <a:moveTo>
                    <a:pt x="17" y="0"/>
                  </a:moveTo>
                  <a:cubicBezTo>
                    <a:pt x="0" y="7"/>
                    <a:pt x="7" y="19"/>
                    <a:pt x="10" y="24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6" y="93"/>
                    <a:pt x="66" y="96"/>
                    <a:pt x="73" y="91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8" y="54"/>
                    <a:pt x="130" y="52"/>
                    <a:pt x="131" y="50"/>
                  </a:cubicBezTo>
                  <a:cubicBezTo>
                    <a:pt x="90" y="36"/>
                    <a:pt x="52" y="23"/>
                    <a:pt x="17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ŝľïḓe">
              <a:extLst>
                <a:ext uri="{FF2B5EF4-FFF2-40B4-BE49-F238E27FC236}">
                  <a16:creationId xmlns="" xmlns:a16="http://schemas.microsoft.com/office/drawing/2014/main" id="{4923B5DF-D754-44C2-912D-4E3024B5BA48}"/>
                </a:ext>
              </a:extLst>
            </p:cNvPr>
            <p:cNvSpPr/>
            <p:nvPr/>
          </p:nvSpPr>
          <p:spPr bwMode="auto">
            <a:xfrm>
              <a:off x="8767762" y="4233068"/>
              <a:ext cx="401638" cy="449263"/>
            </a:xfrm>
            <a:custGeom>
              <a:avLst/>
              <a:gdLst>
                <a:gd name="T0" fmla="*/ 5 w 94"/>
                <a:gd name="T1" fmla="*/ 60 h 105"/>
                <a:gd name="T2" fmla="*/ 56 w 94"/>
                <a:gd name="T3" fmla="*/ 101 h 105"/>
                <a:gd name="T4" fmla="*/ 90 w 94"/>
                <a:gd name="T5" fmla="*/ 45 h 105"/>
                <a:gd name="T6" fmla="*/ 39 w 94"/>
                <a:gd name="T7" fmla="*/ 4 h 105"/>
                <a:gd name="T8" fmla="*/ 5 w 94"/>
                <a:gd name="T9" fmla="*/ 6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5">
                  <a:moveTo>
                    <a:pt x="5" y="60"/>
                  </a:moveTo>
                  <a:cubicBezTo>
                    <a:pt x="10" y="86"/>
                    <a:pt x="32" y="105"/>
                    <a:pt x="56" y="101"/>
                  </a:cubicBezTo>
                  <a:cubicBezTo>
                    <a:pt x="79" y="97"/>
                    <a:pt x="94" y="72"/>
                    <a:pt x="90" y="45"/>
                  </a:cubicBezTo>
                  <a:cubicBezTo>
                    <a:pt x="85" y="18"/>
                    <a:pt x="63" y="0"/>
                    <a:pt x="39" y="4"/>
                  </a:cubicBezTo>
                  <a:cubicBezTo>
                    <a:pt x="16" y="8"/>
                    <a:pt x="0" y="33"/>
                    <a:pt x="5" y="60"/>
                  </a:cubicBezTo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šļîdé">
              <a:extLst>
                <a:ext uri="{FF2B5EF4-FFF2-40B4-BE49-F238E27FC236}">
                  <a16:creationId xmlns="" xmlns:a16="http://schemas.microsoft.com/office/drawing/2014/main" id="{77C9A873-5850-45E7-A7D9-8F32D22ABFD0}"/>
                </a:ext>
              </a:extLst>
            </p:cNvPr>
            <p:cNvSpPr/>
            <p:nvPr/>
          </p:nvSpPr>
          <p:spPr bwMode="auto">
            <a:xfrm>
              <a:off x="8861425" y="4417218"/>
              <a:ext cx="30163" cy="46038"/>
            </a:xfrm>
            <a:custGeom>
              <a:avLst/>
              <a:gdLst>
                <a:gd name="T0" fmla="*/ 0 w 7"/>
                <a:gd name="T1" fmla="*/ 6 h 11"/>
                <a:gd name="T2" fmla="*/ 4 w 7"/>
                <a:gd name="T3" fmla="*/ 10 h 11"/>
                <a:gd name="T4" fmla="*/ 7 w 7"/>
                <a:gd name="T5" fmla="*/ 5 h 11"/>
                <a:gd name="T6" fmla="*/ 3 w 7"/>
                <a:gd name="T7" fmla="*/ 1 h 11"/>
                <a:gd name="T8" fmla="*/ 0 w 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6"/>
                  </a:moveTo>
                  <a:cubicBezTo>
                    <a:pt x="1" y="9"/>
                    <a:pt x="2" y="11"/>
                    <a:pt x="4" y="10"/>
                  </a:cubicBezTo>
                  <a:cubicBezTo>
                    <a:pt x="6" y="10"/>
                    <a:pt x="7" y="8"/>
                    <a:pt x="7" y="5"/>
                  </a:cubicBezTo>
                  <a:cubicBezTo>
                    <a:pt x="6" y="2"/>
                    <a:pt x="4" y="0"/>
                    <a:pt x="3" y="1"/>
                  </a:cubicBezTo>
                  <a:cubicBezTo>
                    <a:pt x="1" y="1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$ḻiḓé">
              <a:extLst>
                <a:ext uri="{FF2B5EF4-FFF2-40B4-BE49-F238E27FC236}">
                  <a16:creationId xmlns="" xmlns:a16="http://schemas.microsoft.com/office/drawing/2014/main" id="{C76A5A89-E14B-43E3-90D6-8ADBD1836E75}"/>
                </a:ext>
              </a:extLst>
            </p:cNvPr>
            <p:cNvSpPr/>
            <p:nvPr/>
          </p:nvSpPr>
          <p:spPr bwMode="auto">
            <a:xfrm>
              <a:off x="8755062" y="4167981"/>
              <a:ext cx="401638" cy="277813"/>
            </a:xfrm>
            <a:custGeom>
              <a:avLst/>
              <a:gdLst>
                <a:gd name="T0" fmla="*/ 10 w 94"/>
                <a:gd name="T1" fmla="*/ 11 h 65"/>
                <a:gd name="T2" fmla="*/ 23 w 94"/>
                <a:gd name="T3" fmla="*/ 7 h 65"/>
                <a:gd name="T4" fmla="*/ 26 w 94"/>
                <a:gd name="T5" fmla="*/ 5 h 65"/>
                <a:gd name="T6" fmla="*/ 39 w 94"/>
                <a:gd name="T7" fmla="*/ 1 h 65"/>
                <a:gd name="T8" fmla="*/ 45 w 94"/>
                <a:gd name="T9" fmla="*/ 1 h 65"/>
                <a:gd name="T10" fmla="*/ 71 w 94"/>
                <a:gd name="T11" fmla="*/ 7 h 65"/>
                <a:gd name="T12" fmla="*/ 93 w 94"/>
                <a:gd name="T13" fmla="*/ 38 h 65"/>
                <a:gd name="T14" fmla="*/ 89 w 94"/>
                <a:gd name="T15" fmla="*/ 65 h 65"/>
                <a:gd name="T16" fmla="*/ 88 w 94"/>
                <a:gd name="T17" fmla="*/ 60 h 65"/>
                <a:gd name="T18" fmla="*/ 73 w 94"/>
                <a:gd name="T19" fmla="*/ 31 h 65"/>
                <a:gd name="T20" fmla="*/ 32 w 94"/>
                <a:gd name="T21" fmla="*/ 45 h 65"/>
                <a:gd name="T22" fmla="*/ 11 w 94"/>
                <a:gd name="T23" fmla="*/ 44 h 65"/>
                <a:gd name="T24" fmla="*/ 10 w 94"/>
                <a:gd name="T25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65">
                  <a:moveTo>
                    <a:pt x="10" y="11"/>
                  </a:moveTo>
                  <a:cubicBezTo>
                    <a:pt x="14" y="8"/>
                    <a:pt x="19" y="9"/>
                    <a:pt x="23" y="7"/>
                  </a:cubicBezTo>
                  <a:cubicBezTo>
                    <a:pt x="24" y="6"/>
                    <a:pt x="25" y="6"/>
                    <a:pt x="26" y="5"/>
                  </a:cubicBezTo>
                  <a:cubicBezTo>
                    <a:pt x="30" y="3"/>
                    <a:pt x="35" y="2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54" y="0"/>
                    <a:pt x="63" y="2"/>
                    <a:pt x="71" y="7"/>
                  </a:cubicBezTo>
                  <a:cubicBezTo>
                    <a:pt x="82" y="13"/>
                    <a:pt x="90" y="24"/>
                    <a:pt x="93" y="38"/>
                  </a:cubicBezTo>
                  <a:cubicBezTo>
                    <a:pt x="94" y="47"/>
                    <a:pt x="93" y="57"/>
                    <a:pt x="89" y="65"/>
                  </a:cubicBezTo>
                  <a:cubicBezTo>
                    <a:pt x="89" y="63"/>
                    <a:pt x="88" y="61"/>
                    <a:pt x="88" y="60"/>
                  </a:cubicBezTo>
                  <a:cubicBezTo>
                    <a:pt x="85" y="45"/>
                    <a:pt x="81" y="36"/>
                    <a:pt x="73" y="31"/>
                  </a:cubicBezTo>
                  <a:cubicBezTo>
                    <a:pt x="66" y="41"/>
                    <a:pt x="45" y="43"/>
                    <a:pt x="32" y="45"/>
                  </a:cubicBezTo>
                  <a:cubicBezTo>
                    <a:pt x="25" y="46"/>
                    <a:pt x="18" y="45"/>
                    <a:pt x="11" y="44"/>
                  </a:cubicBezTo>
                  <a:cubicBezTo>
                    <a:pt x="2" y="41"/>
                    <a:pt x="0" y="19"/>
                    <a:pt x="10" y="11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šḷîdé">
              <a:extLst>
                <a:ext uri="{FF2B5EF4-FFF2-40B4-BE49-F238E27FC236}">
                  <a16:creationId xmlns="" xmlns:a16="http://schemas.microsoft.com/office/drawing/2014/main" id="{5F312E04-0E32-4E11-8FF6-B34368C03B14}"/>
                </a:ext>
              </a:extLst>
            </p:cNvPr>
            <p:cNvSpPr/>
            <p:nvPr/>
          </p:nvSpPr>
          <p:spPr bwMode="auto">
            <a:xfrm>
              <a:off x="9045575" y="4506118"/>
              <a:ext cx="504825" cy="735013"/>
            </a:xfrm>
            <a:custGeom>
              <a:avLst/>
              <a:gdLst>
                <a:gd name="T0" fmla="*/ 94 w 118"/>
                <a:gd name="T1" fmla="*/ 71 h 172"/>
                <a:gd name="T2" fmla="*/ 53 w 118"/>
                <a:gd name="T3" fmla="*/ 9 h 172"/>
                <a:gd name="T4" fmla="*/ 31 w 118"/>
                <a:gd name="T5" fmla="*/ 5 h 172"/>
                <a:gd name="T6" fmla="*/ 11 w 118"/>
                <a:gd name="T7" fmla="*/ 18 h 172"/>
                <a:gd name="T8" fmla="*/ 0 w 118"/>
                <a:gd name="T9" fmla="*/ 100 h 172"/>
                <a:gd name="T10" fmla="*/ 15 w 118"/>
                <a:gd name="T11" fmla="*/ 123 h 172"/>
                <a:gd name="T12" fmla="*/ 56 w 118"/>
                <a:gd name="T13" fmla="*/ 167 h 172"/>
                <a:gd name="T14" fmla="*/ 111 w 118"/>
                <a:gd name="T15" fmla="*/ 111 h 172"/>
                <a:gd name="T16" fmla="*/ 94 w 118"/>
                <a:gd name="T17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72">
                  <a:moveTo>
                    <a:pt x="94" y="71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48" y="2"/>
                    <a:pt x="38" y="0"/>
                    <a:pt x="31" y="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8" y="44"/>
                    <a:pt x="3" y="72"/>
                    <a:pt x="0" y="100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20" y="130"/>
                    <a:pt x="48" y="172"/>
                    <a:pt x="56" y="167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8" y="106"/>
                    <a:pt x="99" y="78"/>
                    <a:pt x="94" y="7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$ḷîḍè">
              <a:extLst>
                <a:ext uri="{FF2B5EF4-FFF2-40B4-BE49-F238E27FC236}">
                  <a16:creationId xmlns="" xmlns:a16="http://schemas.microsoft.com/office/drawing/2014/main" id="{8D6B4D19-4032-4DF5-916B-84D71E8ABD09}"/>
                </a:ext>
              </a:extLst>
            </p:cNvPr>
            <p:cNvSpPr/>
            <p:nvPr/>
          </p:nvSpPr>
          <p:spPr bwMode="auto">
            <a:xfrm>
              <a:off x="8891587" y="4185443"/>
              <a:ext cx="406400" cy="419100"/>
            </a:xfrm>
            <a:custGeom>
              <a:avLst/>
              <a:gdLst>
                <a:gd name="T0" fmla="*/ 40 w 95"/>
                <a:gd name="T1" fmla="*/ 76 h 98"/>
                <a:gd name="T2" fmla="*/ 51 w 95"/>
                <a:gd name="T3" fmla="*/ 59 h 98"/>
                <a:gd name="T4" fmla="*/ 35 w 95"/>
                <a:gd name="T5" fmla="*/ 48 h 98"/>
                <a:gd name="T6" fmla="*/ 23 w 95"/>
                <a:gd name="T7" fmla="*/ 62 h 98"/>
                <a:gd name="T8" fmla="*/ 0 w 95"/>
                <a:gd name="T9" fmla="*/ 30 h 98"/>
                <a:gd name="T10" fmla="*/ 66 w 95"/>
                <a:gd name="T11" fmla="*/ 32 h 98"/>
                <a:gd name="T12" fmla="*/ 50 w 95"/>
                <a:gd name="T13" fmla="*/ 98 h 98"/>
                <a:gd name="T14" fmla="*/ 40 w 95"/>
                <a:gd name="T15" fmla="*/ 7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98">
                  <a:moveTo>
                    <a:pt x="40" y="76"/>
                  </a:moveTo>
                  <a:cubicBezTo>
                    <a:pt x="47" y="74"/>
                    <a:pt x="52" y="67"/>
                    <a:pt x="51" y="59"/>
                  </a:cubicBezTo>
                  <a:cubicBezTo>
                    <a:pt x="50" y="52"/>
                    <a:pt x="43" y="47"/>
                    <a:pt x="35" y="48"/>
                  </a:cubicBezTo>
                  <a:cubicBezTo>
                    <a:pt x="28" y="49"/>
                    <a:pt x="23" y="55"/>
                    <a:pt x="23" y="62"/>
                  </a:cubicBezTo>
                  <a:cubicBezTo>
                    <a:pt x="18" y="46"/>
                    <a:pt x="0" y="30"/>
                    <a:pt x="0" y="30"/>
                  </a:cubicBezTo>
                  <a:cubicBezTo>
                    <a:pt x="22" y="16"/>
                    <a:pt x="38" y="0"/>
                    <a:pt x="66" y="32"/>
                  </a:cubicBezTo>
                  <a:cubicBezTo>
                    <a:pt x="95" y="64"/>
                    <a:pt x="50" y="98"/>
                    <a:pt x="50" y="98"/>
                  </a:cubicBezTo>
                  <a:cubicBezTo>
                    <a:pt x="50" y="98"/>
                    <a:pt x="33" y="77"/>
                    <a:pt x="40" y="76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ïşḷíḓé">
              <a:extLst>
                <a:ext uri="{FF2B5EF4-FFF2-40B4-BE49-F238E27FC236}">
                  <a16:creationId xmlns="" xmlns:a16="http://schemas.microsoft.com/office/drawing/2014/main" id="{DB55550A-17BF-4962-A409-D147AE59150D}"/>
                </a:ext>
              </a:extLst>
            </p:cNvPr>
            <p:cNvSpPr/>
            <p:nvPr/>
          </p:nvSpPr>
          <p:spPr bwMode="auto">
            <a:xfrm>
              <a:off x="9066212" y="4707731"/>
              <a:ext cx="128588" cy="307975"/>
            </a:xfrm>
            <a:custGeom>
              <a:avLst/>
              <a:gdLst>
                <a:gd name="T0" fmla="*/ 81 w 81"/>
                <a:gd name="T1" fmla="*/ 0 h 194"/>
                <a:gd name="T2" fmla="*/ 60 w 81"/>
                <a:gd name="T3" fmla="*/ 16 h 194"/>
                <a:gd name="T4" fmla="*/ 0 w 81"/>
                <a:gd name="T5" fmla="*/ 161 h 194"/>
                <a:gd name="T6" fmla="*/ 24 w 81"/>
                <a:gd name="T7" fmla="*/ 194 h 194"/>
                <a:gd name="T8" fmla="*/ 81 w 81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94">
                  <a:moveTo>
                    <a:pt x="81" y="0"/>
                  </a:moveTo>
                  <a:lnTo>
                    <a:pt x="60" y="16"/>
                  </a:lnTo>
                  <a:lnTo>
                    <a:pt x="0" y="161"/>
                  </a:lnTo>
                  <a:lnTo>
                    <a:pt x="24" y="19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ṩḷïḍè">
              <a:extLst>
                <a:ext uri="{FF2B5EF4-FFF2-40B4-BE49-F238E27FC236}">
                  <a16:creationId xmlns="" xmlns:a16="http://schemas.microsoft.com/office/drawing/2014/main" id="{F32FC278-5F3C-4DF7-809E-A826AA8941CD}"/>
                </a:ext>
              </a:extLst>
            </p:cNvPr>
            <p:cNvSpPr/>
            <p:nvPr/>
          </p:nvSpPr>
          <p:spPr bwMode="auto">
            <a:xfrm>
              <a:off x="9066212" y="4707731"/>
              <a:ext cx="128588" cy="307975"/>
            </a:xfrm>
            <a:custGeom>
              <a:avLst/>
              <a:gdLst>
                <a:gd name="T0" fmla="*/ 81 w 81"/>
                <a:gd name="T1" fmla="*/ 0 h 194"/>
                <a:gd name="T2" fmla="*/ 60 w 81"/>
                <a:gd name="T3" fmla="*/ 16 h 194"/>
                <a:gd name="T4" fmla="*/ 0 w 81"/>
                <a:gd name="T5" fmla="*/ 161 h 194"/>
                <a:gd name="T6" fmla="*/ 24 w 81"/>
                <a:gd name="T7" fmla="*/ 194 h 194"/>
                <a:gd name="T8" fmla="*/ 81 w 81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94">
                  <a:moveTo>
                    <a:pt x="81" y="0"/>
                  </a:moveTo>
                  <a:lnTo>
                    <a:pt x="60" y="16"/>
                  </a:lnTo>
                  <a:lnTo>
                    <a:pt x="0" y="161"/>
                  </a:lnTo>
                  <a:lnTo>
                    <a:pt x="24" y="194"/>
                  </a:lnTo>
                  <a:lnTo>
                    <a:pt x="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ṧľîďé">
              <a:extLst>
                <a:ext uri="{FF2B5EF4-FFF2-40B4-BE49-F238E27FC236}">
                  <a16:creationId xmlns="" xmlns:a16="http://schemas.microsoft.com/office/drawing/2014/main" id="{B073A576-C481-4E73-B7BA-C611ED133DE6}"/>
                </a:ext>
              </a:extLst>
            </p:cNvPr>
            <p:cNvSpPr/>
            <p:nvPr/>
          </p:nvSpPr>
          <p:spPr bwMode="auto">
            <a:xfrm>
              <a:off x="8977312" y="4655343"/>
              <a:ext cx="225425" cy="350838"/>
            </a:xfrm>
            <a:custGeom>
              <a:avLst/>
              <a:gdLst>
                <a:gd name="T0" fmla="*/ 7 w 53"/>
                <a:gd name="T1" fmla="*/ 79 h 82"/>
                <a:gd name="T2" fmla="*/ 20 w 53"/>
                <a:gd name="T3" fmla="*/ 75 h 82"/>
                <a:gd name="T4" fmla="*/ 50 w 53"/>
                <a:gd name="T5" fmla="*/ 16 h 82"/>
                <a:gd name="T6" fmla="*/ 46 w 53"/>
                <a:gd name="T7" fmla="*/ 3 h 82"/>
                <a:gd name="T8" fmla="*/ 33 w 53"/>
                <a:gd name="T9" fmla="*/ 7 h 82"/>
                <a:gd name="T10" fmla="*/ 2 w 53"/>
                <a:gd name="T11" fmla="*/ 66 h 82"/>
                <a:gd name="T12" fmla="*/ 7 w 53"/>
                <a:gd name="T13" fmla="*/ 7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82">
                  <a:moveTo>
                    <a:pt x="7" y="79"/>
                  </a:moveTo>
                  <a:cubicBezTo>
                    <a:pt x="12" y="82"/>
                    <a:pt x="18" y="80"/>
                    <a:pt x="20" y="7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3" y="11"/>
                    <a:pt x="51" y="5"/>
                    <a:pt x="46" y="3"/>
                  </a:cubicBezTo>
                  <a:cubicBezTo>
                    <a:pt x="41" y="0"/>
                    <a:pt x="35" y="2"/>
                    <a:pt x="33" y="7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71"/>
                    <a:pt x="2" y="77"/>
                    <a:pt x="7" y="7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ŝḻiḋé">
              <a:extLst>
                <a:ext uri="{FF2B5EF4-FFF2-40B4-BE49-F238E27FC236}">
                  <a16:creationId xmlns="" xmlns:a16="http://schemas.microsoft.com/office/drawing/2014/main" id="{86D25B07-AFD2-4189-A2CA-06D7F80B8DC1}"/>
                </a:ext>
              </a:extLst>
            </p:cNvPr>
            <p:cNvSpPr/>
            <p:nvPr/>
          </p:nvSpPr>
          <p:spPr bwMode="auto">
            <a:xfrm>
              <a:off x="8878887" y="4912518"/>
              <a:ext cx="192088" cy="204788"/>
            </a:xfrm>
            <a:custGeom>
              <a:avLst/>
              <a:gdLst>
                <a:gd name="T0" fmla="*/ 0 w 45"/>
                <a:gd name="T1" fmla="*/ 42 h 48"/>
                <a:gd name="T2" fmla="*/ 6 w 45"/>
                <a:gd name="T3" fmla="*/ 48 h 48"/>
                <a:gd name="T4" fmla="*/ 41 w 45"/>
                <a:gd name="T5" fmla="*/ 18 h 48"/>
                <a:gd name="T6" fmla="*/ 40 w 45"/>
                <a:gd name="T7" fmla="*/ 4 h 48"/>
                <a:gd name="T8" fmla="*/ 28 w 45"/>
                <a:gd name="T9" fmla="*/ 1 h 48"/>
                <a:gd name="T10" fmla="*/ 0 w 45"/>
                <a:gd name="T1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0" y="42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33" y="24"/>
                    <a:pt x="41" y="18"/>
                  </a:cubicBezTo>
                  <a:cubicBezTo>
                    <a:pt x="45" y="14"/>
                    <a:pt x="44" y="8"/>
                    <a:pt x="40" y="4"/>
                  </a:cubicBezTo>
                  <a:cubicBezTo>
                    <a:pt x="37" y="0"/>
                    <a:pt x="28" y="1"/>
                    <a:pt x="28" y="1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Sļïḍé">
              <a:extLst>
                <a:ext uri="{FF2B5EF4-FFF2-40B4-BE49-F238E27FC236}">
                  <a16:creationId xmlns="" xmlns:a16="http://schemas.microsoft.com/office/drawing/2014/main" id="{4FDB09CE-8B5B-4FCC-9A41-4BA039A04F48}"/>
                </a:ext>
              </a:extLst>
            </p:cNvPr>
            <p:cNvSpPr/>
            <p:nvPr/>
          </p:nvSpPr>
          <p:spPr bwMode="auto">
            <a:xfrm>
              <a:off x="8796337" y="5079206"/>
              <a:ext cx="125413" cy="119063"/>
            </a:xfrm>
            <a:custGeom>
              <a:avLst/>
              <a:gdLst>
                <a:gd name="T0" fmla="*/ 1 w 29"/>
                <a:gd name="T1" fmla="*/ 5 h 28"/>
                <a:gd name="T2" fmla="*/ 16 w 29"/>
                <a:gd name="T3" fmla="*/ 1 h 28"/>
                <a:gd name="T4" fmla="*/ 17 w 29"/>
                <a:gd name="T5" fmla="*/ 1 h 28"/>
                <a:gd name="T6" fmla="*/ 27 w 29"/>
                <a:gd name="T7" fmla="*/ 11 h 28"/>
                <a:gd name="T8" fmla="*/ 28 w 29"/>
                <a:gd name="T9" fmla="*/ 15 h 28"/>
                <a:gd name="T10" fmla="*/ 18 w 29"/>
                <a:gd name="T11" fmla="*/ 26 h 28"/>
                <a:gd name="T12" fmla="*/ 13 w 29"/>
                <a:gd name="T13" fmla="*/ 26 h 28"/>
                <a:gd name="T14" fmla="*/ 3 w 29"/>
                <a:gd name="T15" fmla="*/ 17 h 28"/>
                <a:gd name="T16" fmla="*/ 3 w 29"/>
                <a:gd name="T17" fmla="*/ 12 h 28"/>
                <a:gd name="T18" fmla="*/ 1 w 29"/>
                <a:gd name="T1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1" y="5"/>
                  </a:moveTo>
                  <a:cubicBezTo>
                    <a:pt x="1" y="5"/>
                    <a:pt x="15" y="0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2"/>
                    <a:pt x="29" y="14"/>
                    <a:pt x="28" y="1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7"/>
                    <a:pt x="15" y="28"/>
                    <a:pt x="13" y="2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3" y="13"/>
                    <a:pt x="3" y="12"/>
                  </a:cubicBezTo>
                  <a:cubicBezTo>
                    <a:pt x="0" y="9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4E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ṧľíḑe">
              <a:extLst>
                <a:ext uri="{FF2B5EF4-FFF2-40B4-BE49-F238E27FC236}">
                  <a16:creationId xmlns="" xmlns:a16="http://schemas.microsoft.com/office/drawing/2014/main" id="{FD183C95-E631-4440-B564-D4F8292B9895}"/>
                </a:ext>
              </a:extLst>
            </p:cNvPr>
            <p:cNvSpPr/>
            <p:nvPr/>
          </p:nvSpPr>
          <p:spPr bwMode="auto">
            <a:xfrm>
              <a:off x="8977312" y="4655343"/>
              <a:ext cx="225425" cy="350838"/>
            </a:xfrm>
            <a:custGeom>
              <a:avLst/>
              <a:gdLst>
                <a:gd name="T0" fmla="*/ 7 w 53"/>
                <a:gd name="T1" fmla="*/ 79 h 82"/>
                <a:gd name="T2" fmla="*/ 23 w 53"/>
                <a:gd name="T3" fmla="*/ 77 h 82"/>
                <a:gd name="T4" fmla="*/ 50 w 53"/>
                <a:gd name="T5" fmla="*/ 16 h 82"/>
                <a:gd name="T6" fmla="*/ 46 w 53"/>
                <a:gd name="T7" fmla="*/ 3 h 82"/>
                <a:gd name="T8" fmla="*/ 33 w 53"/>
                <a:gd name="T9" fmla="*/ 7 h 82"/>
                <a:gd name="T10" fmla="*/ 2 w 53"/>
                <a:gd name="T11" fmla="*/ 66 h 82"/>
                <a:gd name="T12" fmla="*/ 7 w 53"/>
                <a:gd name="T13" fmla="*/ 7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82">
                  <a:moveTo>
                    <a:pt x="7" y="79"/>
                  </a:moveTo>
                  <a:cubicBezTo>
                    <a:pt x="12" y="82"/>
                    <a:pt x="20" y="82"/>
                    <a:pt x="23" y="77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3" y="11"/>
                    <a:pt x="51" y="5"/>
                    <a:pt x="46" y="3"/>
                  </a:cubicBezTo>
                  <a:cubicBezTo>
                    <a:pt x="41" y="0"/>
                    <a:pt x="35" y="2"/>
                    <a:pt x="33" y="7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71"/>
                    <a:pt x="2" y="77"/>
                    <a:pt x="7" y="7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ṩľidè">
              <a:extLst>
                <a:ext uri="{FF2B5EF4-FFF2-40B4-BE49-F238E27FC236}">
                  <a16:creationId xmlns="" xmlns:a16="http://schemas.microsoft.com/office/drawing/2014/main" id="{4ABE3B27-1FEA-4959-BED3-B785135AEB21}"/>
                </a:ext>
              </a:extLst>
            </p:cNvPr>
            <p:cNvSpPr/>
            <p:nvPr/>
          </p:nvSpPr>
          <p:spPr bwMode="auto">
            <a:xfrm>
              <a:off x="8882062" y="4912518"/>
              <a:ext cx="201613" cy="239713"/>
            </a:xfrm>
            <a:custGeom>
              <a:avLst/>
              <a:gdLst>
                <a:gd name="T0" fmla="*/ 0 w 47"/>
                <a:gd name="T1" fmla="*/ 38 h 56"/>
                <a:gd name="T2" fmla="*/ 22 w 47"/>
                <a:gd name="T3" fmla="*/ 56 h 56"/>
                <a:gd name="T4" fmla="*/ 43 w 47"/>
                <a:gd name="T5" fmla="*/ 19 h 56"/>
                <a:gd name="T6" fmla="*/ 39 w 47"/>
                <a:gd name="T7" fmla="*/ 4 h 56"/>
                <a:gd name="T8" fmla="*/ 27 w 47"/>
                <a:gd name="T9" fmla="*/ 1 h 56"/>
                <a:gd name="T10" fmla="*/ 0 w 47"/>
                <a:gd name="T11" fmla="*/ 3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6">
                  <a:moveTo>
                    <a:pt x="0" y="38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36" y="25"/>
                    <a:pt x="43" y="19"/>
                  </a:cubicBezTo>
                  <a:cubicBezTo>
                    <a:pt x="47" y="15"/>
                    <a:pt x="43" y="8"/>
                    <a:pt x="39" y="4"/>
                  </a:cubicBezTo>
                  <a:cubicBezTo>
                    <a:pt x="36" y="0"/>
                    <a:pt x="27" y="1"/>
                    <a:pt x="27" y="1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ï$ľiḍè">
              <a:extLst>
                <a:ext uri="{FF2B5EF4-FFF2-40B4-BE49-F238E27FC236}">
                  <a16:creationId xmlns="" xmlns:a16="http://schemas.microsoft.com/office/drawing/2014/main" id="{EBCE04FC-639F-4A92-9DC9-B445A147AE84}"/>
                </a:ext>
              </a:extLst>
            </p:cNvPr>
            <p:cNvSpPr/>
            <p:nvPr/>
          </p:nvSpPr>
          <p:spPr bwMode="auto">
            <a:xfrm>
              <a:off x="9131300" y="4293393"/>
              <a:ext cx="76200" cy="96838"/>
            </a:xfrm>
            <a:custGeom>
              <a:avLst/>
              <a:gdLst>
                <a:gd name="T0" fmla="*/ 16 w 18"/>
                <a:gd name="T1" fmla="*/ 9 h 23"/>
                <a:gd name="T2" fmla="*/ 13 w 18"/>
                <a:gd name="T3" fmla="*/ 22 h 23"/>
                <a:gd name="T4" fmla="*/ 2 w 18"/>
                <a:gd name="T5" fmla="*/ 15 h 23"/>
                <a:gd name="T6" fmla="*/ 5 w 18"/>
                <a:gd name="T7" fmla="*/ 2 h 23"/>
                <a:gd name="T8" fmla="*/ 16 w 18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6" y="9"/>
                  </a:moveTo>
                  <a:cubicBezTo>
                    <a:pt x="18" y="15"/>
                    <a:pt x="17" y="20"/>
                    <a:pt x="13" y="22"/>
                  </a:cubicBezTo>
                  <a:cubicBezTo>
                    <a:pt x="9" y="23"/>
                    <a:pt x="4" y="20"/>
                    <a:pt x="2" y="15"/>
                  </a:cubicBezTo>
                  <a:cubicBezTo>
                    <a:pt x="0" y="9"/>
                    <a:pt x="1" y="3"/>
                    <a:pt x="5" y="2"/>
                  </a:cubicBezTo>
                  <a:cubicBezTo>
                    <a:pt x="9" y="0"/>
                    <a:pt x="14" y="4"/>
                    <a:pt x="16" y="9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ṧliḓé">
              <a:extLst>
                <a:ext uri="{FF2B5EF4-FFF2-40B4-BE49-F238E27FC236}">
                  <a16:creationId xmlns="" xmlns:a16="http://schemas.microsoft.com/office/drawing/2014/main" id="{9D89C936-528F-4FAC-93A3-04B2E47C59F7}"/>
                </a:ext>
              </a:extLst>
            </p:cNvPr>
            <p:cNvSpPr/>
            <p:nvPr/>
          </p:nvSpPr>
          <p:spPr bwMode="auto">
            <a:xfrm>
              <a:off x="8942387" y="4301331"/>
              <a:ext cx="244475" cy="161925"/>
            </a:xfrm>
            <a:custGeom>
              <a:avLst/>
              <a:gdLst>
                <a:gd name="T0" fmla="*/ 154 w 154"/>
                <a:gd name="T1" fmla="*/ 54 h 102"/>
                <a:gd name="T2" fmla="*/ 22 w 154"/>
                <a:gd name="T3" fmla="*/ 102 h 102"/>
                <a:gd name="T4" fmla="*/ 0 w 154"/>
                <a:gd name="T5" fmla="*/ 48 h 102"/>
                <a:gd name="T6" fmla="*/ 132 w 154"/>
                <a:gd name="T7" fmla="*/ 0 h 102"/>
                <a:gd name="T8" fmla="*/ 154 w 154"/>
                <a:gd name="T9" fmla="*/ 5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154" y="54"/>
                  </a:moveTo>
                  <a:lnTo>
                    <a:pt x="22" y="102"/>
                  </a:lnTo>
                  <a:lnTo>
                    <a:pt x="0" y="48"/>
                  </a:lnTo>
                  <a:lnTo>
                    <a:pt x="132" y="0"/>
                  </a:lnTo>
                  <a:lnTo>
                    <a:pt x="154" y="5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íŝḷidé">
              <a:extLst>
                <a:ext uri="{FF2B5EF4-FFF2-40B4-BE49-F238E27FC236}">
                  <a16:creationId xmlns="" xmlns:a16="http://schemas.microsoft.com/office/drawing/2014/main" id="{6B1CF4B8-C6F9-4821-94B9-52473FB59D55}"/>
                </a:ext>
              </a:extLst>
            </p:cNvPr>
            <p:cNvSpPr/>
            <p:nvPr/>
          </p:nvSpPr>
          <p:spPr bwMode="auto">
            <a:xfrm>
              <a:off x="8942387" y="4301331"/>
              <a:ext cx="244475" cy="161925"/>
            </a:xfrm>
            <a:custGeom>
              <a:avLst/>
              <a:gdLst>
                <a:gd name="T0" fmla="*/ 154 w 154"/>
                <a:gd name="T1" fmla="*/ 54 h 102"/>
                <a:gd name="T2" fmla="*/ 22 w 154"/>
                <a:gd name="T3" fmla="*/ 102 h 102"/>
                <a:gd name="T4" fmla="*/ 0 w 154"/>
                <a:gd name="T5" fmla="*/ 48 h 102"/>
                <a:gd name="T6" fmla="*/ 132 w 154"/>
                <a:gd name="T7" fmla="*/ 0 h 102"/>
                <a:gd name="T8" fmla="*/ 154 w 154"/>
                <a:gd name="T9" fmla="*/ 5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154" y="54"/>
                  </a:moveTo>
                  <a:lnTo>
                    <a:pt x="22" y="102"/>
                  </a:lnTo>
                  <a:lnTo>
                    <a:pt x="0" y="48"/>
                  </a:lnTo>
                  <a:lnTo>
                    <a:pt x="132" y="0"/>
                  </a:lnTo>
                  <a:lnTo>
                    <a:pt x="154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sḻiḍé">
              <a:extLst>
                <a:ext uri="{FF2B5EF4-FFF2-40B4-BE49-F238E27FC236}">
                  <a16:creationId xmlns="" xmlns:a16="http://schemas.microsoft.com/office/drawing/2014/main" id="{A8B67116-5D57-4FF1-A6B8-683D75B11823}"/>
                </a:ext>
              </a:extLst>
            </p:cNvPr>
            <p:cNvSpPr/>
            <p:nvPr/>
          </p:nvSpPr>
          <p:spPr bwMode="auto">
            <a:xfrm>
              <a:off x="8924925" y="4374356"/>
              <a:ext cx="77788" cy="93663"/>
            </a:xfrm>
            <a:custGeom>
              <a:avLst/>
              <a:gdLst>
                <a:gd name="T0" fmla="*/ 16 w 18"/>
                <a:gd name="T1" fmla="*/ 8 h 22"/>
                <a:gd name="T2" fmla="*/ 13 w 18"/>
                <a:gd name="T3" fmla="*/ 21 h 22"/>
                <a:gd name="T4" fmla="*/ 2 w 18"/>
                <a:gd name="T5" fmla="*/ 14 h 22"/>
                <a:gd name="T6" fmla="*/ 5 w 18"/>
                <a:gd name="T7" fmla="*/ 1 h 22"/>
                <a:gd name="T8" fmla="*/ 16 w 18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6" y="8"/>
                  </a:moveTo>
                  <a:cubicBezTo>
                    <a:pt x="18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1" y="3"/>
                    <a:pt x="5" y="1"/>
                  </a:cubicBezTo>
                  <a:cubicBezTo>
                    <a:pt x="9" y="0"/>
                    <a:pt x="14" y="3"/>
                    <a:pt x="16" y="8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išlíḓé">
              <a:extLst>
                <a:ext uri="{FF2B5EF4-FFF2-40B4-BE49-F238E27FC236}">
                  <a16:creationId xmlns="" xmlns:a16="http://schemas.microsoft.com/office/drawing/2014/main" id="{9A818207-7E9E-4708-A36E-3D2DF49E2384}"/>
                </a:ext>
              </a:extLst>
            </p:cNvPr>
            <p:cNvSpPr/>
            <p:nvPr/>
          </p:nvSpPr>
          <p:spPr bwMode="auto">
            <a:xfrm>
              <a:off x="9174162" y="4374356"/>
              <a:ext cx="76200" cy="93663"/>
            </a:xfrm>
            <a:custGeom>
              <a:avLst/>
              <a:gdLst>
                <a:gd name="T0" fmla="*/ 16 w 18"/>
                <a:gd name="T1" fmla="*/ 8 h 22"/>
                <a:gd name="T2" fmla="*/ 13 w 18"/>
                <a:gd name="T3" fmla="*/ 21 h 22"/>
                <a:gd name="T4" fmla="*/ 2 w 18"/>
                <a:gd name="T5" fmla="*/ 14 h 22"/>
                <a:gd name="T6" fmla="*/ 5 w 18"/>
                <a:gd name="T7" fmla="*/ 1 h 22"/>
                <a:gd name="T8" fmla="*/ 16 w 18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6" y="8"/>
                  </a:moveTo>
                  <a:cubicBezTo>
                    <a:pt x="18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1" y="3"/>
                    <a:pt x="5" y="1"/>
                  </a:cubicBezTo>
                  <a:cubicBezTo>
                    <a:pt x="9" y="0"/>
                    <a:pt x="14" y="3"/>
                    <a:pt x="16" y="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ṥļîḍe">
              <a:extLst>
                <a:ext uri="{FF2B5EF4-FFF2-40B4-BE49-F238E27FC236}">
                  <a16:creationId xmlns="" xmlns:a16="http://schemas.microsoft.com/office/drawing/2014/main" id="{5BF97F0A-3963-4140-A47B-85A6897A61F2}"/>
                </a:ext>
              </a:extLst>
            </p:cNvPr>
            <p:cNvSpPr/>
            <p:nvPr/>
          </p:nvSpPr>
          <p:spPr bwMode="auto">
            <a:xfrm>
              <a:off x="8985250" y="4377531"/>
              <a:ext cx="244475" cy="163513"/>
            </a:xfrm>
            <a:custGeom>
              <a:avLst/>
              <a:gdLst>
                <a:gd name="T0" fmla="*/ 154 w 154"/>
                <a:gd name="T1" fmla="*/ 54 h 103"/>
                <a:gd name="T2" fmla="*/ 22 w 154"/>
                <a:gd name="T3" fmla="*/ 103 h 103"/>
                <a:gd name="T4" fmla="*/ 0 w 154"/>
                <a:gd name="T5" fmla="*/ 52 h 103"/>
                <a:gd name="T6" fmla="*/ 132 w 154"/>
                <a:gd name="T7" fmla="*/ 0 h 103"/>
                <a:gd name="T8" fmla="*/ 154 w 154"/>
                <a:gd name="T9" fmla="*/ 5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3">
                  <a:moveTo>
                    <a:pt x="154" y="54"/>
                  </a:moveTo>
                  <a:lnTo>
                    <a:pt x="22" y="103"/>
                  </a:lnTo>
                  <a:lnTo>
                    <a:pt x="0" y="52"/>
                  </a:lnTo>
                  <a:lnTo>
                    <a:pt x="132" y="0"/>
                  </a:lnTo>
                  <a:lnTo>
                    <a:pt x="154" y="5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Sḷíḓé">
              <a:extLst>
                <a:ext uri="{FF2B5EF4-FFF2-40B4-BE49-F238E27FC236}">
                  <a16:creationId xmlns="" xmlns:a16="http://schemas.microsoft.com/office/drawing/2014/main" id="{78BFA912-6973-4DF8-B1A2-5ECDB078AB3C}"/>
                </a:ext>
              </a:extLst>
            </p:cNvPr>
            <p:cNvSpPr/>
            <p:nvPr/>
          </p:nvSpPr>
          <p:spPr bwMode="auto">
            <a:xfrm>
              <a:off x="8985250" y="4377531"/>
              <a:ext cx="244475" cy="163513"/>
            </a:xfrm>
            <a:custGeom>
              <a:avLst/>
              <a:gdLst>
                <a:gd name="T0" fmla="*/ 154 w 154"/>
                <a:gd name="T1" fmla="*/ 54 h 103"/>
                <a:gd name="T2" fmla="*/ 22 w 154"/>
                <a:gd name="T3" fmla="*/ 103 h 103"/>
                <a:gd name="T4" fmla="*/ 0 w 154"/>
                <a:gd name="T5" fmla="*/ 52 h 103"/>
                <a:gd name="T6" fmla="*/ 132 w 154"/>
                <a:gd name="T7" fmla="*/ 0 h 103"/>
                <a:gd name="T8" fmla="*/ 154 w 154"/>
                <a:gd name="T9" fmla="*/ 5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3">
                  <a:moveTo>
                    <a:pt x="154" y="54"/>
                  </a:moveTo>
                  <a:lnTo>
                    <a:pt x="22" y="103"/>
                  </a:lnTo>
                  <a:lnTo>
                    <a:pt x="0" y="52"/>
                  </a:lnTo>
                  <a:lnTo>
                    <a:pt x="132" y="0"/>
                  </a:lnTo>
                  <a:lnTo>
                    <a:pt x="154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ṡḻïdê">
              <a:extLst>
                <a:ext uri="{FF2B5EF4-FFF2-40B4-BE49-F238E27FC236}">
                  <a16:creationId xmlns="" xmlns:a16="http://schemas.microsoft.com/office/drawing/2014/main" id="{3B905F93-5ACF-45C9-85E1-47F20D1684DE}"/>
                </a:ext>
              </a:extLst>
            </p:cNvPr>
            <p:cNvSpPr/>
            <p:nvPr/>
          </p:nvSpPr>
          <p:spPr bwMode="auto">
            <a:xfrm>
              <a:off x="8967787" y="4450556"/>
              <a:ext cx="77788" cy="93663"/>
            </a:xfrm>
            <a:custGeom>
              <a:avLst/>
              <a:gdLst>
                <a:gd name="T0" fmla="*/ 16 w 18"/>
                <a:gd name="T1" fmla="*/ 8 h 22"/>
                <a:gd name="T2" fmla="*/ 13 w 18"/>
                <a:gd name="T3" fmla="*/ 21 h 22"/>
                <a:gd name="T4" fmla="*/ 2 w 18"/>
                <a:gd name="T5" fmla="*/ 14 h 22"/>
                <a:gd name="T6" fmla="*/ 5 w 18"/>
                <a:gd name="T7" fmla="*/ 1 h 22"/>
                <a:gd name="T8" fmla="*/ 16 w 18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6" y="8"/>
                  </a:moveTo>
                  <a:cubicBezTo>
                    <a:pt x="18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1" y="3"/>
                    <a:pt x="5" y="1"/>
                  </a:cubicBezTo>
                  <a:cubicBezTo>
                    <a:pt x="9" y="0"/>
                    <a:pt x="14" y="3"/>
                    <a:pt x="16" y="8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íṧľïde">
              <a:extLst>
                <a:ext uri="{FF2B5EF4-FFF2-40B4-BE49-F238E27FC236}">
                  <a16:creationId xmlns="" xmlns:a16="http://schemas.microsoft.com/office/drawing/2014/main" id="{2E9E1658-5265-4CC8-A7DA-0DC266E85E80}"/>
                </a:ext>
              </a:extLst>
            </p:cNvPr>
            <p:cNvSpPr/>
            <p:nvPr/>
          </p:nvSpPr>
          <p:spPr bwMode="auto">
            <a:xfrm>
              <a:off x="9217025" y="4450556"/>
              <a:ext cx="80963" cy="93663"/>
            </a:xfrm>
            <a:custGeom>
              <a:avLst/>
              <a:gdLst>
                <a:gd name="T0" fmla="*/ 17 w 19"/>
                <a:gd name="T1" fmla="*/ 8 h 22"/>
                <a:gd name="T2" fmla="*/ 13 w 19"/>
                <a:gd name="T3" fmla="*/ 21 h 22"/>
                <a:gd name="T4" fmla="*/ 2 w 19"/>
                <a:gd name="T5" fmla="*/ 14 h 22"/>
                <a:gd name="T6" fmla="*/ 6 w 19"/>
                <a:gd name="T7" fmla="*/ 1 h 22"/>
                <a:gd name="T8" fmla="*/ 17 w 19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7" y="8"/>
                  </a:moveTo>
                  <a:cubicBezTo>
                    <a:pt x="19" y="14"/>
                    <a:pt x="17" y="19"/>
                    <a:pt x="13" y="21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8"/>
                    <a:pt x="2" y="3"/>
                    <a:pt x="6" y="1"/>
                  </a:cubicBezTo>
                  <a:cubicBezTo>
                    <a:pt x="10" y="0"/>
                    <a:pt x="15" y="3"/>
                    <a:pt x="17" y="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ṣḷïḋè">
              <a:extLst>
                <a:ext uri="{FF2B5EF4-FFF2-40B4-BE49-F238E27FC236}">
                  <a16:creationId xmlns="" xmlns:a16="http://schemas.microsoft.com/office/drawing/2014/main" id="{2FDFCD44-6353-4109-A7E9-2A65061AC97F}"/>
                </a:ext>
              </a:extLst>
            </p:cNvPr>
            <p:cNvSpPr/>
            <p:nvPr/>
          </p:nvSpPr>
          <p:spPr bwMode="auto">
            <a:xfrm>
              <a:off x="9032875" y="4455318"/>
              <a:ext cx="239713" cy="161925"/>
            </a:xfrm>
            <a:custGeom>
              <a:avLst/>
              <a:gdLst>
                <a:gd name="T0" fmla="*/ 151 w 151"/>
                <a:gd name="T1" fmla="*/ 54 h 102"/>
                <a:gd name="T2" fmla="*/ 19 w 151"/>
                <a:gd name="T3" fmla="*/ 102 h 102"/>
                <a:gd name="T4" fmla="*/ 0 w 151"/>
                <a:gd name="T5" fmla="*/ 51 h 102"/>
                <a:gd name="T6" fmla="*/ 132 w 151"/>
                <a:gd name="T7" fmla="*/ 0 h 102"/>
                <a:gd name="T8" fmla="*/ 151 w 151"/>
                <a:gd name="T9" fmla="*/ 5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2">
                  <a:moveTo>
                    <a:pt x="151" y="54"/>
                  </a:moveTo>
                  <a:lnTo>
                    <a:pt x="19" y="102"/>
                  </a:lnTo>
                  <a:lnTo>
                    <a:pt x="0" y="51"/>
                  </a:lnTo>
                  <a:lnTo>
                    <a:pt x="132" y="0"/>
                  </a:lnTo>
                  <a:lnTo>
                    <a:pt x="151" y="5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ṧ1îďe">
              <a:extLst>
                <a:ext uri="{FF2B5EF4-FFF2-40B4-BE49-F238E27FC236}">
                  <a16:creationId xmlns="" xmlns:a16="http://schemas.microsoft.com/office/drawing/2014/main" id="{08B18454-AE6D-4607-B438-0A640DA72AEF}"/>
                </a:ext>
              </a:extLst>
            </p:cNvPr>
            <p:cNvSpPr/>
            <p:nvPr/>
          </p:nvSpPr>
          <p:spPr bwMode="auto">
            <a:xfrm>
              <a:off x="9032875" y="4455318"/>
              <a:ext cx="239713" cy="161925"/>
            </a:xfrm>
            <a:custGeom>
              <a:avLst/>
              <a:gdLst>
                <a:gd name="T0" fmla="*/ 151 w 151"/>
                <a:gd name="T1" fmla="*/ 54 h 102"/>
                <a:gd name="T2" fmla="*/ 19 w 151"/>
                <a:gd name="T3" fmla="*/ 102 h 102"/>
                <a:gd name="T4" fmla="*/ 0 w 151"/>
                <a:gd name="T5" fmla="*/ 51 h 102"/>
                <a:gd name="T6" fmla="*/ 132 w 151"/>
                <a:gd name="T7" fmla="*/ 0 h 102"/>
                <a:gd name="T8" fmla="*/ 151 w 151"/>
                <a:gd name="T9" fmla="*/ 5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2">
                  <a:moveTo>
                    <a:pt x="151" y="54"/>
                  </a:moveTo>
                  <a:lnTo>
                    <a:pt x="19" y="102"/>
                  </a:lnTo>
                  <a:lnTo>
                    <a:pt x="0" y="51"/>
                  </a:lnTo>
                  <a:lnTo>
                    <a:pt x="132" y="0"/>
                  </a:lnTo>
                  <a:lnTo>
                    <a:pt x="151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ŝlîďê">
              <a:extLst>
                <a:ext uri="{FF2B5EF4-FFF2-40B4-BE49-F238E27FC236}">
                  <a16:creationId xmlns="" xmlns:a16="http://schemas.microsoft.com/office/drawing/2014/main" id="{B3FF8FE9-D1A8-435D-A4CC-E1826401E5B9}"/>
                </a:ext>
              </a:extLst>
            </p:cNvPr>
            <p:cNvSpPr/>
            <p:nvPr/>
          </p:nvSpPr>
          <p:spPr bwMode="auto">
            <a:xfrm>
              <a:off x="9010650" y="4528343"/>
              <a:ext cx="80963" cy="98425"/>
            </a:xfrm>
            <a:custGeom>
              <a:avLst/>
              <a:gdLst>
                <a:gd name="T0" fmla="*/ 16 w 19"/>
                <a:gd name="T1" fmla="*/ 8 h 23"/>
                <a:gd name="T2" fmla="*/ 13 w 19"/>
                <a:gd name="T3" fmla="*/ 21 h 23"/>
                <a:gd name="T4" fmla="*/ 2 w 19"/>
                <a:gd name="T5" fmla="*/ 14 h 23"/>
                <a:gd name="T6" fmla="*/ 6 w 19"/>
                <a:gd name="T7" fmla="*/ 1 h 23"/>
                <a:gd name="T8" fmla="*/ 16 w 19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16" y="8"/>
                  </a:moveTo>
                  <a:cubicBezTo>
                    <a:pt x="19" y="14"/>
                    <a:pt x="17" y="20"/>
                    <a:pt x="13" y="21"/>
                  </a:cubicBezTo>
                  <a:cubicBezTo>
                    <a:pt x="9" y="23"/>
                    <a:pt x="4" y="19"/>
                    <a:pt x="2" y="14"/>
                  </a:cubicBezTo>
                  <a:cubicBezTo>
                    <a:pt x="0" y="8"/>
                    <a:pt x="2" y="3"/>
                    <a:pt x="6" y="1"/>
                  </a:cubicBezTo>
                  <a:cubicBezTo>
                    <a:pt x="10" y="0"/>
                    <a:pt x="14" y="3"/>
                    <a:pt x="16" y="8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ŝliďê">
              <a:extLst>
                <a:ext uri="{FF2B5EF4-FFF2-40B4-BE49-F238E27FC236}">
                  <a16:creationId xmlns="" xmlns:a16="http://schemas.microsoft.com/office/drawing/2014/main" id="{FCA51591-0630-47EF-BF8A-C5706B30CA4A}"/>
                </a:ext>
              </a:extLst>
            </p:cNvPr>
            <p:cNvSpPr/>
            <p:nvPr/>
          </p:nvSpPr>
          <p:spPr bwMode="auto">
            <a:xfrm>
              <a:off x="8977312" y="4463256"/>
              <a:ext cx="1588" cy="1588"/>
            </a:xfrm>
            <a:prstGeom prst="rect">
              <a:avLst/>
            </a:prstGeom>
            <a:solidFill>
              <a:srgbClr val="E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îśḷídê">
              <a:extLst>
                <a:ext uri="{FF2B5EF4-FFF2-40B4-BE49-F238E27FC236}">
                  <a16:creationId xmlns="" xmlns:a16="http://schemas.microsoft.com/office/drawing/2014/main" id="{D55175AA-FE2B-48AC-AF2F-E626EEC4EEDA}"/>
                </a:ext>
              </a:extLst>
            </p:cNvPr>
            <p:cNvSpPr/>
            <p:nvPr/>
          </p:nvSpPr>
          <p:spPr bwMode="auto">
            <a:xfrm>
              <a:off x="8977312" y="44632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iṩľîḋê">
              <a:extLst>
                <a:ext uri="{FF2B5EF4-FFF2-40B4-BE49-F238E27FC236}">
                  <a16:creationId xmlns="" xmlns:a16="http://schemas.microsoft.com/office/drawing/2014/main" id="{AB6B6417-BE3E-413D-AA95-D4C007162EB7}"/>
                </a:ext>
              </a:extLst>
            </p:cNvPr>
            <p:cNvSpPr/>
            <p:nvPr/>
          </p:nvSpPr>
          <p:spPr bwMode="auto">
            <a:xfrm>
              <a:off x="9182100" y="4361656"/>
              <a:ext cx="20638" cy="206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3 h 5"/>
                <a:gd name="T4" fmla="*/ 0 w 5"/>
                <a:gd name="T5" fmla="*/ 5 h 5"/>
                <a:gd name="T6" fmla="*/ 3 w 5"/>
                <a:gd name="T7" fmla="*/ 4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ṡḻiḍê">
              <a:extLst>
                <a:ext uri="{FF2B5EF4-FFF2-40B4-BE49-F238E27FC236}">
                  <a16:creationId xmlns="" xmlns:a16="http://schemas.microsoft.com/office/drawing/2014/main" id="{EC13733A-BE4C-497F-8EC3-A93296254A4D}"/>
                </a:ext>
              </a:extLst>
            </p:cNvPr>
            <p:cNvSpPr/>
            <p:nvPr/>
          </p:nvSpPr>
          <p:spPr bwMode="auto">
            <a:xfrm>
              <a:off x="8977312" y="4374356"/>
              <a:ext cx="204788" cy="88900"/>
            </a:xfrm>
            <a:custGeom>
              <a:avLst/>
              <a:gdLst>
                <a:gd name="T0" fmla="*/ 0 w 48"/>
                <a:gd name="T1" fmla="*/ 21 h 21"/>
                <a:gd name="T2" fmla="*/ 0 w 48"/>
                <a:gd name="T3" fmla="*/ 21 h 21"/>
                <a:gd name="T4" fmla="*/ 0 w 48"/>
                <a:gd name="T5" fmla="*/ 21 h 21"/>
                <a:gd name="T6" fmla="*/ 0 w 48"/>
                <a:gd name="T7" fmla="*/ 21 h 21"/>
                <a:gd name="T8" fmla="*/ 48 w 48"/>
                <a:gd name="T9" fmla="*/ 0 h 21"/>
                <a:gd name="T10" fmla="*/ 4 w 48"/>
                <a:gd name="T11" fmla="*/ 18 h 21"/>
                <a:gd name="T12" fmla="*/ 3 w 48"/>
                <a:gd name="T13" fmla="*/ 19 h 21"/>
                <a:gd name="T14" fmla="*/ 3 w 48"/>
                <a:gd name="T15" fmla="*/ 19 h 21"/>
                <a:gd name="T16" fmla="*/ 3 w 48"/>
                <a:gd name="T17" fmla="*/ 19 h 21"/>
                <a:gd name="T18" fmla="*/ 3 w 48"/>
                <a:gd name="T19" fmla="*/ 19 h 21"/>
                <a:gd name="T20" fmla="*/ 48 w 48"/>
                <a:gd name="T21" fmla="*/ 2 h 21"/>
                <a:gd name="T22" fmla="*/ 48 w 48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2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48" y="0"/>
                  </a:moveTo>
                  <a:cubicBezTo>
                    <a:pt x="35" y="8"/>
                    <a:pt x="19" y="12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ŝľïḓè">
              <a:extLst>
                <a:ext uri="{FF2B5EF4-FFF2-40B4-BE49-F238E27FC236}">
                  <a16:creationId xmlns="" xmlns:a16="http://schemas.microsoft.com/office/drawing/2014/main" id="{94C5F24D-891B-48F3-8DFF-0A32D8BCCEFE}"/>
                </a:ext>
              </a:extLst>
            </p:cNvPr>
            <p:cNvSpPr/>
            <p:nvPr/>
          </p:nvSpPr>
          <p:spPr bwMode="auto">
            <a:xfrm>
              <a:off x="8964612" y="4450556"/>
              <a:ext cx="28575" cy="12700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1 w 7"/>
                <a:gd name="T5" fmla="*/ 3 h 3"/>
                <a:gd name="T6" fmla="*/ 3 w 7"/>
                <a:gd name="T7" fmla="*/ 3 h 3"/>
                <a:gd name="T8" fmla="*/ 3 w 7"/>
                <a:gd name="T9" fmla="*/ 3 h 3"/>
                <a:gd name="T10" fmla="*/ 3 w 7"/>
                <a:gd name="T11" fmla="*/ 3 h 3"/>
                <a:gd name="T12" fmla="*/ 3 w 7"/>
                <a:gd name="T13" fmla="*/ 3 h 3"/>
                <a:gd name="T14" fmla="*/ 3 w 7"/>
                <a:gd name="T15" fmla="*/ 3 h 3"/>
                <a:gd name="T16" fmla="*/ 4 w 7"/>
                <a:gd name="T17" fmla="*/ 3 h 3"/>
                <a:gd name="T18" fmla="*/ 4 w 7"/>
                <a:gd name="T19" fmla="*/ 3 h 3"/>
                <a:gd name="T20" fmla="*/ 4 w 7"/>
                <a:gd name="T21" fmla="*/ 3 h 3"/>
                <a:gd name="T22" fmla="*/ 5 w 7"/>
                <a:gd name="T23" fmla="*/ 2 h 3"/>
                <a:gd name="T24" fmla="*/ 5 w 7"/>
                <a:gd name="T25" fmla="*/ 2 h 3"/>
                <a:gd name="T26" fmla="*/ 6 w 7"/>
                <a:gd name="T27" fmla="*/ 1 h 3"/>
                <a:gd name="T28" fmla="*/ 7 w 7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ṣḻíḓè">
              <a:extLst>
                <a:ext uri="{FF2B5EF4-FFF2-40B4-BE49-F238E27FC236}">
                  <a16:creationId xmlns="" xmlns:a16="http://schemas.microsoft.com/office/drawing/2014/main" id="{D610E5E4-4518-46AD-9EE7-D1A77A2865B1}"/>
                </a:ext>
              </a:extLst>
            </p:cNvPr>
            <p:cNvSpPr/>
            <p:nvPr/>
          </p:nvSpPr>
          <p:spPr bwMode="auto">
            <a:xfrm>
              <a:off x="8985250" y="4377531"/>
              <a:ext cx="209550" cy="82550"/>
            </a:xfrm>
            <a:custGeom>
              <a:avLst/>
              <a:gdLst>
                <a:gd name="T0" fmla="*/ 1 w 49"/>
                <a:gd name="T1" fmla="*/ 18 h 19"/>
                <a:gd name="T2" fmla="*/ 1 w 49"/>
                <a:gd name="T3" fmla="*/ 18 h 19"/>
                <a:gd name="T4" fmla="*/ 0 w 49"/>
                <a:gd name="T5" fmla="*/ 19 h 19"/>
                <a:gd name="T6" fmla="*/ 0 w 49"/>
                <a:gd name="T7" fmla="*/ 19 h 19"/>
                <a:gd name="T8" fmla="*/ 1 w 49"/>
                <a:gd name="T9" fmla="*/ 18 h 19"/>
                <a:gd name="T10" fmla="*/ 49 w 49"/>
                <a:gd name="T11" fmla="*/ 0 h 19"/>
                <a:gd name="T12" fmla="*/ 46 w 49"/>
                <a:gd name="T13" fmla="*/ 1 h 19"/>
                <a:gd name="T14" fmla="*/ 1 w 49"/>
                <a:gd name="T15" fmla="*/ 18 h 19"/>
                <a:gd name="T16" fmla="*/ 3 w 49"/>
                <a:gd name="T17" fmla="*/ 18 h 19"/>
                <a:gd name="T18" fmla="*/ 4 w 49"/>
                <a:gd name="T19" fmla="*/ 18 h 19"/>
                <a:gd name="T20" fmla="*/ 46 w 49"/>
                <a:gd name="T21" fmla="*/ 2 h 19"/>
                <a:gd name="T22" fmla="*/ 47 w 49"/>
                <a:gd name="T23" fmla="*/ 2 h 19"/>
                <a:gd name="T24" fmla="*/ 49 w 49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9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49" y="0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8" y="1"/>
                    <a:pt x="49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î$ḷïdê">
              <a:extLst>
                <a:ext uri="{FF2B5EF4-FFF2-40B4-BE49-F238E27FC236}">
                  <a16:creationId xmlns="" xmlns:a16="http://schemas.microsoft.com/office/drawing/2014/main" id="{F96F2CF5-0009-4ADE-8BDC-BA8AF6DAB2E1}"/>
                </a:ext>
              </a:extLst>
            </p:cNvPr>
            <p:cNvSpPr/>
            <p:nvPr/>
          </p:nvSpPr>
          <p:spPr bwMode="auto">
            <a:xfrm>
              <a:off x="8980487" y="4455318"/>
              <a:ext cx="22225" cy="7938"/>
            </a:xfrm>
            <a:custGeom>
              <a:avLst/>
              <a:gdLst>
                <a:gd name="T0" fmla="*/ 4 w 5"/>
                <a:gd name="T1" fmla="*/ 0 h 2"/>
                <a:gd name="T2" fmla="*/ 2 w 5"/>
                <a:gd name="T3" fmla="*/ 0 h 2"/>
                <a:gd name="T4" fmla="*/ 2 w 5"/>
                <a:gd name="T5" fmla="*/ 0 h 2"/>
                <a:gd name="T6" fmla="*/ 2 w 5"/>
                <a:gd name="T7" fmla="*/ 0 h 2"/>
                <a:gd name="T8" fmla="*/ 1 w 5"/>
                <a:gd name="T9" fmla="*/ 1 h 2"/>
                <a:gd name="T10" fmla="*/ 0 w 5"/>
                <a:gd name="T11" fmla="*/ 2 h 2"/>
                <a:gd name="T12" fmla="*/ 5 w 5"/>
                <a:gd name="T13" fmla="*/ 0 h 2"/>
                <a:gd name="T14" fmla="*/ 4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ṣḷiḍè">
              <a:extLst>
                <a:ext uri="{FF2B5EF4-FFF2-40B4-BE49-F238E27FC236}">
                  <a16:creationId xmlns="" xmlns:a16="http://schemas.microsoft.com/office/drawing/2014/main" id="{9B847220-E1A1-4208-8D4D-C2F91A53738C}"/>
                </a:ext>
              </a:extLst>
            </p:cNvPr>
            <p:cNvSpPr/>
            <p:nvPr/>
          </p:nvSpPr>
          <p:spPr bwMode="auto">
            <a:xfrm>
              <a:off x="9232900" y="4394993"/>
              <a:ext cx="9525" cy="12700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0 w 2"/>
                <a:gd name="T13" fmla="*/ 0 h 3"/>
                <a:gd name="T14" fmla="*/ 0 w 2"/>
                <a:gd name="T15" fmla="*/ 0 h 3"/>
                <a:gd name="T16" fmla="*/ 2 w 2"/>
                <a:gd name="T17" fmla="*/ 3 h 3"/>
                <a:gd name="T18" fmla="*/ 2 w 2"/>
                <a:gd name="T19" fmla="*/ 3 h 3"/>
                <a:gd name="T20" fmla="*/ 2 w 2"/>
                <a:gd name="T21" fmla="*/ 3 h 3"/>
                <a:gd name="T22" fmla="*/ 0 w 2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ṡľîḍé">
              <a:extLst>
                <a:ext uri="{FF2B5EF4-FFF2-40B4-BE49-F238E27FC236}">
                  <a16:creationId xmlns="" xmlns:a16="http://schemas.microsoft.com/office/drawing/2014/main" id="{F362806D-07D5-4537-A8C7-D068F38FDE84}"/>
                </a:ext>
              </a:extLst>
            </p:cNvPr>
            <p:cNvSpPr/>
            <p:nvPr/>
          </p:nvSpPr>
          <p:spPr bwMode="auto">
            <a:xfrm>
              <a:off x="9217025" y="4394993"/>
              <a:ext cx="33338" cy="65088"/>
            </a:xfrm>
            <a:custGeom>
              <a:avLst/>
              <a:gdLst>
                <a:gd name="T0" fmla="*/ 4 w 8"/>
                <a:gd name="T1" fmla="*/ 0 h 15"/>
                <a:gd name="T2" fmla="*/ 0 w 8"/>
                <a:gd name="T3" fmla="*/ 9 h 15"/>
                <a:gd name="T4" fmla="*/ 3 w 8"/>
                <a:gd name="T5" fmla="*/ 15 h 15"/>
                <a:gd name="T6" fmla="*/ 5 w 8"/>
                <a:gd name="T7" fmla="*/ 14 h 15"/>
                <a:gd name="T8" fmla="*/ 6 w 8"/>
                <a:gd name="T9" fmla="*/ 3 h 15"/>
                <a:gd name="T10" fmla="*/ 6 w 8"/>
                <a:gd name="T11" fmla="*/ 3 h 15"/>
                <a:gd name="T12" fmla="*/ 6 w 8"/>
                <a:gd name="T13" fmla="*/ 3 h 15"/>
                <a:gd name="T14" fmla="*/ 6 w 8"/>
                <a:gd name="T15" fmla="*/ 3 h 15"/>
                <a:gd name="T16" fmla="*/ 6 w 8"/>
                <a:gd name="T17" fmla="*/ 3 h 15"/>
                <a:gd name="T18" fmla="*/ 6 w 8"/>
                <a:gd name="T19" fmla="*/ 3 h 15"/>
                <a:gd name="T20" fmla="*/ 4 w 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4" y="3"/>
                    <a:pt x="3" y="6"/>
                    <a:pt x="0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2"/>
                    <a:pt x="8" y="8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1"/>
                    <a:pt x="4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ṧľíḑe">
              <a:extLst>
                <a:ext uri="{FF2B5EF4-FFF2-40B4-BE49-F238E27FC236}">
                  <a16:creationId xmlns="" xmlns:a16="http://schemas.microsoft.com/office/drawing/2014/main" id="{9B8E2991-752D-4094-B45F-0A7EA4EBA133}"/>
                </a:ext>
              </a:extLst>
            </p:cNvPr>
            <p:cNvSpPr/>
            <p:nvPr/>
          </p:nvSpPr>
          <p:spPr bwMode="auto">
            <a:xfrm>
              <a:off x="9036050" y="4433093"/>
              <a:ext cx="193675" cy="98425"/>
            </a:xfrm>
            <a:custGeom>
              <a:avLst/>
              <a:gdLst>
                <a:gd name="T0" fmla="*/ 42 w 45"/>
                <a:gd name="T1" fmla="*/ 0 h 23"/>
                <a:gd name="T2" fmla="*/ 0 w 45"/>
                <a:gd name="T3" fmla="*/ 21 h 23"/>
                <a:gd name="T4" fmla="*/ 0 w 45"/>
                <a:gd name="T5" fmla="*/ 23 h 23"/>
                <a:gd name="T6" fmla="*/ 17 w 45"/>
                <a:gd name="T7" fmla="*/ 17 h 23"/>
                <a:gd name="T8" fmla="*/ 45 w 45"/>
                <a:gd name="T9" fmla="*/ 6 h 23"/>
                <a:gd name="T10" fmla="*/ 42 w 4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3">
                  <a:moveTo>
                    <a:pt x="42" y="0"/>
                  </a:moveTo>
                  <a:cubicBezTo>
                    <a:pt x="34" y="10"/>
                    <a:pt x="14" y="16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5" y="20"/>
                    <a:pt x="11" y="18"/>
                    <a:pt x="17" y="1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îšļíḓè">
              <a:extLst>
                <a:ext uri="{FF2B5EF4-FFF2-40B4-BE49-F238E27FC236}">
                  <a16:creationId xmlns="" xmlns:a16="http://schemas.microsoft.com/office/drawing/2014/main" id="{CCEC8FF3-DEA3-4572-9299-95924177DE60}"/>
                </a:ext>
              </a:extLst>
            </p:cNvPr>
            <p:cNvSpPr/>
            <p:nvPr/>
          </p:nvSpPr>
          <p:spPr bwMode="auto">
            <a:xfrm>
              <a:off x="9007475" y="4523581"/>
              <a:ext cx="28575" cy="17463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1 w 7"/>
                <a:gd name="T5" fmla="*/ 4 h 4"/>
                <a:gd name="T6" fmla="*/ 7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ïṧļiďe">
              <a:extLst>
                <a:ext uri="{FF2B5EF4-FFF2-40B4-BE49-F238E27FC236}">
                  <a16:creationId xmlns="" xmlns:a16="http://schemas.microsoft.com/office/drawing/2014/main" id="{C47A709A-757B-444D-876A-595F555B7201}"/>
                </a:ext>
              </a:extLst>
            </p:cNvPr>
            <p:cNvSpPr/>
            <p:nvPr/>
          </p:nvSpPr>
          <p:spPr bwMode="auto">
            <a:xfrm>
              <a:off x="9242425" y="4455318"/>
              <a:ext cx="20638" cy="7938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0 w 5"/>
                <a:gd name="T5" fmla="*/ 0 h 2"/>
                <a:gd name="T6" fmla="*/ 0 w 5"/>
                <a:gd name="T7" fmla="*/ 2 h 2"/>
                <a:gd name="T8" fmla="*/ 5 w 5"/>
                <a:gd name="T9" fmla="*/ 1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ṡlïḑé">
              <a:extLst>
                <a:ext uri="{FF2B5EF4-FFF2-40B4-BE49-F238E27FC236}">
                  <a16:creationId xmlns="" xmlns:a16="http://schemas.microsoft.com/office/drawing/2014/main" id="{A3A552A2-D882-463D-A1F5-D51B259F8BC5}"/>
                </a:ext>
              </a:extLst>
            </p:cNvPr>
            <p:cNvSpPr/>
            <p:nvPr/>
          </p:nvSpPr>
          <p:spPr bwMode="auto">
            <a:xfrm>
              <a:off x="9109075" y="4455318"/>
              <a:ext cx="133350" cy="50800"/>
            </a:xfrm>
            <a:custGeom>
              <a:avLst/>
              <a:gdLst>
                <a:gd name="T0" fmla="*/ 31 w 31"/>
                <a:gd name="T1" fmla="*/ 0 h 12"/>
                <a:gd name="T2" fmla="*/ 31 w 31"/>
                <a:gd name="T3" fmla="*/ 0 h 12"/>
                <a:gd name="T4" fmla="*/ 30 w 31"/>
                <a:gd name="T5" fmla="*/ 0 h 12"/>
                <a:gd name="T6" fmla="*/ 30 w 31"/>
                <a:gd name="T7" fmla="*/ 0 h 12"/>
                <a:gd name="T8" fmla="*/ 28 w 31"/>
                <a:gd name="T9" fmla="*/ 1 h 12"/>
                <a:gd name="T10" fmla="*/ 0 w 31"/>
                <a:gd name="T11" fmla="*/ 12 h 12"/>
                <a:gd name="T12" fmla="*/ 31 w 31"/>
                <a:gd name="T13" fmla="*/ 2 h 12"/>
                <a:gd name="T14" fmla="*/ 31 w 3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1" y="8"/>
                    <a:pt x="21" y="6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7" name="ïṥlîdê">
            <a:extLst>
              <a:ext uri="{FF2B5EF4-FFF2-40B4-BE49-F238E27FC236}">
                <a16:creationId xmlns="" xmlns:a16="http://schemas.microsoft.com/office/drawing/2014/main" id="{D7F252A9-7289-409D-B021-222A5A373081}"/>
              </a:ext>
            </a:extLst>
          </p:cNvPr>
          <p:cNvSpPr/>
          <p:nvPr/>
        </p:nvSpPr>
        <p:spPr>
          <a:xfrm>
            <a:off x="965590" y="5566992"/>
            <a:ext cx="3681351" cy="543905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58" name="ï$líḍe">
            <a:extLst>
              <a:ext uri="{FF2B5EF4-FFF2-40B4-BE49-F238E27FC236}">
                <a16:creationId xmlns="" xmlns:a16="http://schemas.microsoft.com/office/drawing/2014/main" id="{5AB7FFE0-CCB6-45EC-90D7-930DFF923A10}"/>
              </a:ext>
            </a:extLst>
          </p:cNvPr>
          <p:cNvSpPr/>
          <p:nvPr/>
        </p:nvSpPr>
        <p:spPr>
          <a:xfrm>
            <a:off x="965590" y="5126545"/>
            <a:ext cx="3767558" cy="40330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59" name="îṣḻîḑe">
            <a:extLst>
              <a:ext uri="{FF2B5EF4-FFF2-40B4-BE49-F238E27FC236}">
                <a16:creationId xmlns="" xmlns:a16="http://schemas.microsoft.com/office/drawing/2014/main" id="{0C127EF2-EE07-496E-9C8E-84A6E1BB3AC1}"/>
              </a:ext>
            </a:extLst>
          </p:cNvPr>
          <p:cNvSpPr/>
          <p:nvPr/>
        </p:nvSpPr>
        <p:spPr>
          <a:xfrm>
            <a:off x="965590" y="4512204"/>
            <a:ext cx="3681351" cy="543905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60" name="íślïďè">
            <a:extLst>
              <a:ext uri="{FF2B5EF4-FFF2-40B4-BE49-F238E27FC236}">
                <a16:creationId xmlns="" xmlns:a16="http://schemas.microsoft.com/office/drawing/2014/main" id="{229CECB1-0C23-4B62-81DF-BF7453F8741F}"/>
              </a:ext>
            </a:extLst>
          </p:cNvPr>
          <p:cNvSpPr/>
          <p:nvPr/>
        </p:nvSpPr>
        <p:spPr>
          <a:xfrm>
            <a:off x="965590" y="4071757"/>
            <a:ext cx="3767558" cy="40330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61" name="ïsļïḍè">
            <a:extLst>
              <a:ext uri="{FF2B5EF4-FFF2-40B4-BE49-F238E27FC236}">
                <a16:creationId xmlns="" xmlns:a16="http://schemas.microsoft.com/office/drawing/2014/main" id="{F5BB6E8D-63EB-497B-9314-FB415CA0E9F1}"/>
              </a:ext>
            </a:extLst>
          </p:cNvPr>
          <p:cNvSpPr/>
          <p:nvPr/>
        </p:nvSpPr>
        <p:spPr>
          <a:xfrm>
            <a:off x="965590" y="3457418"/>
            <a:ext cx="3681351" cy="524811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62" name="išḷîḍe">
            <a:extLst>
              <a:ext uri="{FF2B5EF4-FFF2-40B4-BE49-F238E27FC236}">
                <a16:creationId xmlns="" xmlns:a16="http://schemas.microsoft.com/office/drawing/2014/main" id="{E1447AA8-5422-47E2-B0F8-CAA9433122B7}"/>
              </a:ext>
            </a:extLst>
          </p:cNvPr>
          <p:cNvSpPr/>
          <p:nvPr/>
        </p:nvSpPr>
        <p:spPr>
          <a:xfrm>
            <a:off x="965590" y="3016970"/>
            <a:ext cx="3767558" cy="40330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63" name="íṩļiďê">
            <a:extLst>
              <a:ext uri="{FF2B5EF4-FFF2-40B4-BE49-F238E27FC236}">
                <a16:creationId xmlns="" xmlns:a16="http://schemas.microsoft.com/office/drawing/2014/main" id="{CA46E03F-5A42-4353-A1C2-600DF55DAE47}"/>
              </a:ext>
            </a:extLst>
          </p:cNvPr>
          <p:cNvSpPr/>
          <p:nvPr/>
        </p:nvSpPr>
        <p:spPr>
          <a:xfrm>
            <a:off x="965590" y="2402630"/>
            <a:ext cx="3681351" cy="524811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64" name="íśḻïḍé">
            <a:extLst>
              <a:ext uri="{FF2B5EF4-FFF2-40B4-BE49-F238E27FC236}">
                <a16:creationId xmlns="" xmlns:a16="http://schemas.microsoft.com/office/drawing/2014/main" id="{98F888E2-CBF7-4BAF-89CD-310E80581C0C}"/>
              </a:ext>
            </a:extLst>
          </p:cNvPr>
          <p:cNvSpPr/>
          <p:nvPr/>
        </p:nvSpPr>
        <p:spPr>
          <a:xfrm>
            <a:off x="965590" y="1962182"/>
            <a:ext cx="3767558" cy="40330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rIns="90000" anchor="ctr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bg1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83297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7" grpId="0"/>
      <p:bldP spid="258" grpId="0" animBg="1"/>
      <p:bldP spid="259" grpId="0"/>
      <p:bldP spid="260" grpId="0" animBg="1"/>
      <p:bldP spid="261" grpId="0"/>
      <p:bldP spid="262" grpId="0" animBg="1"/>
      <p:bldP spid="263" grpId="0"/>
      <p:bldP spid="2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C8304FDD-4697-4F78-BFA3-459C9AF0094D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CA981D06-AD42-44BD-A9A7-49311E472C5F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F2FB1578-8D67-4A66-AF21-7520ED08E2B5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441A1DD7-23AB-42DA-8591-1A9F4F71C458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E566E30-0364-4B8E-85B5-90D3115D8541}"/>
              </a:ext>
            </a:extLst>
          </p:cNvPr>
          <p:cNvCxnSpPr>
            <a:cxnSpLocks/>
            <a:endCxn id="32" idx="9"/>
          </p:cNvCxnSpPr>
          <p:nvPr/>
        </p:nvCxnSpPr>
        <p:spPr>
          <a:xfrm flipV="1">
            <a:off x="5440072" y="1902597"/>
            <a:ext cx="3380809" cy="320260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ïṥļîḋè">
            <a:extLst>
              <a:ext uri="{FF2B5EF4-FFF2-40B4-BE49-F238E27FC236}">
                <a16:creationId xmlns="" xmlns:a16="http://schemas.microsoft.com/office/drawing/2014/main" id="{7E3FBB4C-368E-41B5-934F-973A8F5A4FD7}"/>
              </a:ext>
            </a:extLst>
          </p:cNvPr>
          <p:cNvGrpSpPr/>
          <p:nvPr/>
        </p:nvGrpSpPr>
        <p:grpSpPr>
          <a:xfrm>
            <a:off x="7253998" y="2709325"/>
            <a:ext cx="648072" cy="648072"/>
            <a:chOff x="5675954" y="2249137"/>
            <a:chExt cx="648072" cy="648072"/>
          </a:xfrm>
        </p:grpSpPr>
        <p:sp>
          <p:nvSpPr>
            <p:cNvPr id="37" name="ísḷiďé">
              <a:extLst>
                <a:ext uri="{FF2B5EF4-FFF2-40B4-BE49-F238E27FC236}">
                  <a16:creationId xmlns="" xmlns:a16="http://schemas.microsoft.com/office/drawing/2014/main" id="{C5FC20A0-0E7F-4266-BF45-1281ABE7F922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ïṡ1îḓê">
              <a:extLst>
                <a:ext uri="{FF2B5EF4-FFF2-40B4-BE49-F238E27FC236}">
                  <a16:creationId xmlns="" xmlns:a16="http://schemas.microsoft.com/office/drawing/2014/main" id="{A3B01AB0-1AA5-4F39-9EFD-C4E59B808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îŝḻïḍê">
            <a:extLst>
              <a:ext uri="{FF2B5EF4-FFF2-40B4-BE49-F238E27FC236}">
                <a16:creationId xmlns="" xmlns:a16="http://schemas.microsoft.com/office/drawing/2014/main" id="{19F64A9F-B020-4167-9884-5C36F921195C}"/>
              </a:ext>
            </a:extLst>
          </p:cNvPr>
          <p:cNvGrpSpPr/>
          <p:nvPr/>
        </p:nvGrpSpPr>
        <p:grpSpPr>
          <a:xfrm>
            <a:off x="6197226" y="3789446"/>
            <a:ext cx="648072" cy="648072"/>
            <a:chOff x="4792557" y="2249137"/>
            <a:chExt cx="648072" cy="648072"/>
          </a:xfrm>
        </p:grpSpPr>
        <p:sp>
          <p:nvSpPr>
            <p:cNvPr id="35" name="íṧľiḑé">
              <a:extLst>
                <a:ext uri="{FF2B5EF4-FFF2-40B4-BE49-F238E27FC236}">
                  <a16:creationId xmlns="" xmlns:a16="http://schemas.microsoft.com/office/drawing/2014/main" id="{1B4D1E3C-6505-4490-85A6-50E9B1BD1A31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íṧļidê">
              <a:extLst>
                <a:ext uri="{FF2B5EF4-FFF2-40B4-BE49-F238E27FC236}">
                  <a16:creationId xmlns="" xmlns:a16="http://schemas.microsoft.com/office/drawing/2014/main" id="{F06962F0-6C5A-4993-87C3-D86FF077C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iSľiḋe">
            <a:extLst>
              <a:ext uri="{FF2B5EF4-FFF2-40B4-BE49-F238E27FC236}">
                <a16:creationId xmlns="" xmlns:a16="http://schemas.microsoft.com/office/drawing/2014/main" id="{7A93F87B-3BF5-4BE0-ADF1-991910FE13A3}"/>
              </a:ext>
            </a:extLst>
          </p:cNvPr>
          <p:cNvGrpSpPr/>
          <p:nvPr/>
        </p:nvGrpSpPr>
        <p:grpSpPr>
          <a:xfrm>
            <a:off x="4894014" y="4994299"/>
            <a:ext cx="648072" cy="648072"/>
            <a:chOff x="3909160" y="2249137"/>
            <a:chExt cx="648072" cy="648072"/>
          </a:xfrm>
        </p:grpSpPr>
        <p:sp>
          <p:nvSpPr>
            <p:cNvPr id="33" name="ïṥ1îdê">
              <a:extLst>
                <a:ext uri="{FF2B5EF4-FFF2-40B4-BE49-F238E27FC236}">
                  <a16:creationId xmlns="" xmlns:a16="http://schemas.microsoft.com/office/drawing/2014/main" id="{C421C9DC-9697-4A0E-B733-C66D5D2C7ECB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iSļiḑè">
              <a:extLst>
                <a:ext uri="{FF2B5EF4-FFF2-40B4-BE49-F238E27FC236}">
                  <a16:creationId xmlns="" xmlns:a16="http://schemas.microsoft.com/office/drawing/2014/main" id="{91658FE7-5323-4E90-86DE-AA581DA3F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iṡḻïḋe">
            <a:extLst>
              <a:ext uri="{FF2B5EF4-FFF2-40B4-BE49-F238E27FC236}">
                <a16:creationId xmlns="" xmlns:a16="http://schemas.microsoft.com/office/drawing/2014/main" id="{FCA485A6-87DC-4237-8287-9A0E4061EEA5}"/>
              </a:ext>
            </a:extLst>
          </p:cNvPr>
          <p:cNvGrpSpPr/>
          <p:nvPr/>
        </p:nvGrpSpPr>
        <p:grpSpPr>
          <a:xfrm>
            <a:off x="8422431" y="1609106"/>
            <a:ext cx="648072" cy="648072"/>
            <a:chOff x="6559351" y="2249137"/>
            <a:chExt cx="648072" cy="648072"/>
          </a:xfrm>
        </p:grpSpPr>
        <p:sp>
          <p:nvSpPr>
            <p:cNvPr id="31" name="îšļïḑê">
              <a:extLst>
                <a:ext uri="{FF2B5EF4-FFF2-40B4-BE49-F238E27FC236}">
                  <a16:creationId xmlns="" xmlns:a16="http://schemas.microsoft.com/office/drawing/2014/main" id="{4A2A3500-E6C3-43C5-AF6F-B02F31FEFB51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îṧļîďê">
              <a:extLst>
                <a:ext uri="{FF2B5EF4-FFF2-40B4-BE49-F238E27FC236}">
                  <a16:creationId xmlns="" xmlns:a16="http://schemas.microsoft.com/office/drawing/2014/main" id="{F8FD1A2E-75EE-49F5-A723-33730CFEF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6" name="îś1ïdê">
            <a:extLst>
              <a:ext uri="{FF2B5EF4-FFF2-40B4-BE49-F238E27FC236}">
                <a16:creationId xmlns="" xmlns:a16="http://schemas.microsoft.com/office/drawing/2014/main" id="{8AAA33C8-D4D8-49F0-84A6-D69E81D4336A}"/>
              </a:ext>
            </a:extLst>
          </p:cNvPr>
          <p:cNvSpPr/>
          <p:nvPr/>
        </p:nvSpPr>
        <p:spPr>
          <a:xfrm>
            <a:off x="8204149" y="2410023"/>
            <a:ext cx="78028" cy="7802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îśḻïḋè">
            <a:extLst>
              <a:ext uri="{FF2B5EF4-FFF2-40B4-BE49-F238E27FC236}">
                <a16:creationId xmlns="" xmlns:a16="http://schemas.microsoft.com/office/drawing/2014/main" id="{4DD04FB2-8796-4E7C-8867-1D0519392B8B}"/>
              </a:ext>
            </a:extLst>
          </p:cNvPr>
          <p:cNvSpPr/>
          <p:nvPr/>
        </p:nvSpPr>
        <p:spPr>
          <a:xfrm>
            <a:off x="5842067" y="4633959"/>
            <a:ext cx="78028" cy="7802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9" name="iṥļîďè">
            <a:extLst>
              <a:ext uri="{FF2B5EF4-FFF2-40B4-BE49-F238E27FC236}">
                <a16:creationId xmlns="" xmlns:a16="http://schemas.microsoft.com/office/drawing/2014/main" id="{2D15A902-1321-4418-AB00-8C4AFBFB9A1D}"/>
              </a:ext>
            </a:extLst>
          </p:cNvPr>
          <p:cNvGrpSpPr/>
          <p:nvPr/>
        </p:nvGrpSpPr>
        <p:grpSpPr>
          <a:xfrm>
            <a:off x="9724998" y="1802498"/>
            <a:ext cx="2578029" cy="1046002"/>
            <a:chOff x="8662573" y="1518902"/>
            <a:chExt cx="2578029" cy="1046002"/>
          </a:xfrm>
        </p:grpSpPr>
        <p:sp>
          <p:nvSpPr>
            <p:cNvPr id="29" name="íś1ïḑé">
              <a:extLst>
                <a:ext uri="{FF2B5EF4-FFF2-40B4-BE49-F238E27FC236}">
                  <a16:creationId xmlns="" xmlns:a16="http://schemas.microsoft.com/office/drawing/2014/main" id="{6FA50D31-9A0D-40D5-83A8-7CAFE67D4F0B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0" name="iṥlîḑè">
              <a:extLst>
                <a:ext uri="{FF2B5EF4-FFF2-40B4-BE49-F238E27FC236}">
                  <a16:creationId xmlns="" xmlns:a16="http://schemas.microsoft.com/office/drawing/2014/main" id="{0AA2C0B9-9047-4AAB-9E6A-0E63847CF8E2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0" name="îş1îḋé">
            <a:extLst>
              <a:ext uri="{FF2B5EF4-FFF2-40B4-BE49-F238E27FC236}">
                <a16:creationId xmlns="" xmlns:a16="http://schemas.microsoft.com/office/drawing/2014/main" id="{018CEAC3-FAAB-42F6-AD6E-BC95987FD036}"/>
              </a:ext>
            </a:extLst>
          </p:cNvPr>
          <p:cNvGrpSpPr/>
          <p:nvPr/>
        </p:nvGrpSpPr>
        <p:grpSpPr>
          <a:xfrm>
            <a:off x="7473737" y="4116524"/>
            <a:ext cx="2578029" cy="1046002"/>
            <a:chOff x="8662573" y="1518902"/>
            <a:chExt cx="2578029" cy="1046002"/>
          </a:xfrm>
        </p:grpSpPr>
        <p:sp>
          <p:nvSpPr>
            <p:cNvPr id="27" name="i$ļiḓê">
              <a:extLst>
                <a:ext uri="{FF2B5EF4-FFF2-40B4-BE49-F238E27FC236}">
                  <a16:creationId xmlns="" xmlns:a16="http://schemas.microsoft.com/office/drawing/2014/main" id="{111E9A1C-EDB7-447C-8075-4B2FE7AA617D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8" name="ï$1îḋè">
              <a:extLst>
                <a:ext uri="{FF2B5EF4-FFF2-40B4-BE49-F238E27FC236}">
                  <a16:creationId xmlns="" xmlns:a16="http://schemas.microsoft.com/office/drawing/2014/main" id="{0969D4B0-CDA6-4F66-ABCB-11EF15A5F3F5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1" name="îşlïdé">
            <a:extLst>
              <a:ext uri="{FF2B5EF4-FFF2-40B4-BE49-F238E27FC236}">
                <a16:creationId xmlns="" xmlns:a16="http://schemas.microsoft.com/office/drawing/2014/main" id="{743CC2EC-65EE-400F-A751-585055479F30}"/>
              </a:ext>
            </a:extLst>
          </p:cNvPr>
          <p:cNvGrpSpPr/>
          <p:nvPr/>
        </p:nvGrpSpPr>
        <p:grpSpPr>
          <a:xfrm>
            <a:off x="8612917" y="2959511"/>
            <a:ext cx="2578029" cy="1046002"/>
            <a:chOff x="8662573" y="1518902"/>
            <a:chExt cx="2578029" cy="1046002"/>
          </a:xfrm>
        </p:grpSpPr>
        <p:sp>
          <p:nvSpPr>
            <p:cNvPr id="25" name="îŝļiḋe">
              <a:extLst>
                <a:ext uri="{FF2B5EF4-FFF2-40B4-BE49-F238E27FC236}">
                  <a16:creationId xmlns="" xmlns:a16="http://schemas.microsoft.com/office/drawing/2014/main" id="{77074A2D-A370-4C13-A1F6-4AC9D8A3858B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6" name="îṡlïḍé">
              <a:extLst>
                <a:ext uri="{FF2B5EF4-FFF2-40B4-BE49-F238E27FC236}">
                  <a16:creationId xmlns="" xmlns:a16="http://schemas.microsoft.com/office/drawing/2014/main" id="{D86E7368-BF73-4D58-A080-DE550642B2B4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2" name="ïSlîḍé">
            <a:extLst>
              <a:ext uri="{FF2B5EF4-FFF2-40B4-BE49-F238E27FC236}">
                <a16:creationId xmlns="" xmlns:a16="http://schemas.microsoft.com/office/drawing/2014/main" id="{AB96667E-55D3-4591-8414-27B17890789E}"/>
              </a:ext>
            </a:extLst>
          </p:cNvPr>
          <p:cNvGrpSpPr/>
          <p:nvPr/>
        </p:nvGrpSpPr>
        <p:grpSpPr>
          <a:xfrm>
            <a:off x="6318907" y="5273538"/>
            <a:ext cx="2578029" cy="1046002"/>
            <a:chOff x="8662573" y="1518902"/>
            <a:chExt cx="2578029" cy="1046002"/>
          </a:xfrm>
        </p:grpSpPr>
        <p:sp>
          <p:nvSpPr>
            <p:cNvPr id="23" name="ïŝļíḑè">
              <a:extLst>
                <a:ext uri="{FF2B5EF4-FFF2-40B4-BE49-F238E27FC236}">
                  <a16:creationId xmlns="" xmlns:a16="http://schemas.microsoft.com/office/drawing/2014/main" id="{B09911CC-9DDD-4961-B4E0-DEE77E5F438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4" name="îşḷîḑe">
              <a:extLst>
                <a:ext uri="{FF2B5EF4-FFF2-40B4-BE49-F238E27FC236}">
                  <a16:creationId xmlns="" xmlns:a16="http://schemas.microsoft.com/office/drawing/2014/main" id="{35C14699-7571-487A-BD1C-19EC86C24F2B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39" name="5af7d734-5ae6-4061-bec9-fe6582d843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1ECB932-FD4F-4758-8153-10A6EE39F9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274" y="1771928"/>
            <a:ext cx="4529119" cy="3314144"/>
            <a:chOff x="3270250" y="1358901"/>
            <a:chExt cx="5651501" cy="4135438"/>
          </a:xfrm>
        </p:grpSpPr>
        <p:sp>
          <p:nvSpPr>
            <p:cNvPr id="40" name="ïŝḻïḋe">
              <a:extLst>
                <a:ext uri="{FF2B5EF4-FFF2-40B4-BE49-F238E27FC236}">
                  <a16:creationId xmlns="" xmlns:a16="http://schemas.microsoft.com/office/drawing/2014/main" id="{817C9EBA-01BA-4BE3-AA84-2F349DE5E4FE}"/>
                </a:ext>
              </a:extLst>
            </p:cNvPr>
            <p:cNvSpPr/>
            <p:nvPr/>
          </p:nvSpPr>
          <p:spPr bwMode="auto">
            <a:xfrm>
              <a:off x="3481388" y="5324476"/>
              <a:ext cx="5440363" cy="16986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ṡlïḑe">
              <a:extLst>
                <a:ext uri="{FF2B5EF4-FFF2-40B4-BE49-F238E27FC236}">
                  <a16:creationId xmlns="" xmlns:a16="http://schemas.microsoft.com/office/drawing/2014/main" id="{A58F8E0D-E2DC-4CE6-BAEF-DE942462F818}"/>
                </a:ext>
              </a:extLst>
            </p:cNvPr>
            <p:cNvSpPr/>
            <p:nvPr/>
          </p:nvSpPr>
          <p:spPr bwMode="auto">
            <a:xfrm>
              <a:off x="6507163" y="1717676"/>
              <a:ext cx="347663" cy="236538"/>
            </a:xfrm>
            <a:custGeom>
              <a:avLst/>
              <a:gdLst>
                <a:gd name="T0" fmla="*/ 70 w 90"/>
                <a:gd name="T1" fmla="*/ 1 h 61"/>
                <a:gd name="T2" fmla="*/ 21 w 90"/>
                <a:gd name="T3" fmla="*/ 0 h 61"/>
                <a:gd name="T4" fmla="*/ 1 w 90"/>
                <a:gd name="T5" fmla="*/ 20 h 61"/>
                <a:gd name="T6" fmla="*/ 0 w 90"/>
                <a:gd name="T7" fmla="*/ 40 h 61"/>
                <a:gd name="T8" fmla="*/ 20 w 90"/>
                <a:gd name="T9" fmla="*/ 60 h 61"/>
                <a:gd name="T10" fmla="*/ 69 w 90"/>
                <a:gd name="T11" fmla="*/ 61 h 61"/>
                <a:gd name="T12" fmla="*/ 89 w 90"/>
                <a:gd name="T13" fmla="*/ 41 h 61"/>
                <a:gd name="T14" fmla="*/ 90 w 90"/>
                <a:gd name="T15" fmla="*/ 21 h 61"/>
                <a:gd name="T16" fmla="*/ 70 w 90"/>
                <a:gd name="T17" fmla="*/ 1 h 61"/>
                <a:gd name="T18" fmla="*/ 79 w 90"/>
                <a:gd name="T19" fmla="*/ 41 h 61"/>
                <a:gd name="T20" fmla="*/ 76 w 90"/>
                <a:gd name="T21" fmla="*/ 47 h 61"/>
                <a:gd name="T22" fmla="*/ 70 w 90"/>
                <a:gd name="T23" fmla="*/ 50 h 61"/>
                <a:gd name="T24" fmla="*/ 20 w 90"/>
                <a:gd name="T25" fmla="*/ 49 h 61"/>
                <a:gd name="T26" fmla="*/ 14 w 90"/>
                <a:gd name="T27" fmla="*/ 46 h 61"/>
                <a:gd name="T28" fmla="*/ 11 w 90"/>
                <a:gd name="T29" fmla="*/ 40 h 61"/>
                <a:gd name="T30" fmla="*/ 11 w 90"/>
                <a:gd name="T31" fmla="*/ 20 h 61"/>
                <a:gd name="T32" fmla="*/ 14 w 90"/>
                <a:gd name="T33" fmla="*/ 14 h 61"/>
                <a:gd name="T34" fmla="*/ 21 w 90"/>
                <a:gd name="T35" fmla="*/ 11 h 61"/>
                <a:gd name="T36" fmla="*/ 70 w 90"/>
                <a:gd name="T37" fmla="*/ 12 h 61"/>
                <a:gd name="T38" fmla="*/ 76 w 90"/>
                <a:gd name="T39" fmla="*/ 15 h 61"/>
                <a:gd name="T40" fmla="*/ 79 w 90"/>
                <a:gd name="T41" fmla="*/ 21 h 61"/>
                <a:gd name="T42" fmla="*/ 79 w 90"/>
                <a:gd name="T43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61">
                  <a:moveTo>
                    <a:pt x="70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1" y="9"/>
                    <a:pt x="1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1"/>
                    <a:pt x="9" y="60"/>
                    <a:pt x="20" y="60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80" y="61"/>
                    <a:pt x="89" y="52"/>
                    <a:pt x="89" y="4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10"/>
                    <a:pt x="81" y="1"/>
                    <a:pt x="70" y="1"/>
                  </a:cubicBezTo>
                  <a:close/>
                  <a:moveTo>
                    <a:pt x="79" y="41"/>
                  </a:moveTo>
                  <a:cubicBezTo>
                    <a:pt x="79" y="43"/>
                    <a:pt x="78" y="46"/>
                    <a:pt x="76" y="47"/>
                  </a:cubicBezTo>
                  <a:cubicBezTo>
                    <a:pt x="74" y="49"/>
                    <a:pt x="72" y="50"/>
                    <a:pt x="7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49"/>
                    <a:pt x="15" y="48"/>
                    <a:pt x="14" y="46"/>
                  </a:cubicBezTo>
                  <a:cubicBezTo>
                    <a:pt x="12" y="45"/>
                    <a:pt x="11" y="42"/>
                    <a:pt x="11" y="4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8"/>
                    <a:pt x="13" y="15"/>
                    <a:pt x="14" y="14"/>
                  </a:cubicBezTo>
                  <a:cubicBezTo>
                    <a:pt x="16" y="12"/>
                    <a:pt x="18" y="11"/>
                    <a:pt x="21" y="1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3" y="12"/>
                    <a:pt x="75" y="13"/>
                    <a:pt x="76" y="15"/>
                  </a:cubicBezTo>
                  <a:cubicBezTo>
                    <a:pt x="78" y="16"/>
                    <a:pt x="79" y="19"/>
                    <a:pt x="79" y="21"/>
                  </a:cubicBezTo>
                  <a:lnTo>
                    <a:pt x="79" y="41"/>
                  </a:lnTo>
                  <a:close/>
                </a:path>
              </a:pathLst>
            </a:custGeom>
            <a:solidFill>
              <a:srgbClr val="2B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ṩ1iḋê">
              <a:extLst>
                <a:ext uri="{FF2B5EF4-FFF2-40B4-BE49-F238E27FC236}">
                  <a16:creationId xmlns="" xmlns:a16="http://schemas.microsoft.com/office/drawing/2014/main" id="{FD0ABF45-2001-4966-A70E-3524F13A3684}"/>
                </a:ext>
              </a:extLst>
            </p:cNvPr>
            <p:cNvSpPr/>
            <p:nvPr/>
          </p:nvSpPr>
          <p:spPr bwMode="auto">
            <a:xfrm>
              <a:off x="6059488" y="1825626"/>
              <a:ext cx="1231900" cy="762000"/>
            </a:xfrm>
            <a:custGeom>
              <a:avLst/>
              <a:gdLst>
                <a:gd name="T0" fmla="*/ 307 w 319"/>
                <a:gd name="T1" fmla="*/ 160 h 197"/>
                <a:gd name="T2" fmla="*/ 317 w 319"/>
                <a:gd name="T3" fmla="*/ 162 h 197"/>
                <a:gd name="T4" fmla="*/ 319 w 319"/>
                <a:gd name="T5" fmla="*/ 37 h 197"/>
                <a:gd name="T6" fmla="*/ 309 w 319"/>
                <a:gd name="T7" fmla="*/ 39 h 197"/>
                <a:gd name="T8" fmla="*/ 282 w 319"/>
                <a:gd name="T9" fmla="*/ 11 h 197"/>
                <a:gd name="T10" fmla="*/ 283 w 319"/>
                <a:gd name="T11" fmla="*/ 4 h 197"/>
                <a:gd name="T12" fmla="*/ 39 w 319"/>
                <a:gd name="T13" fmla="*/ 0 h 197"/>
                <a:gd name="T14" fmla="*/ 40 w 319"/>
                <a:gd name="T15" fmla="*/ 7 h 197"/>
                <a:gd name="T16" fmla="*/ 12 w 319"/>
                <a:gd name="T17" fmla="*/ 34 h 197"/>
                <a:gd name="T18" fmla="*/ 2 w 319"/>
                <a:gd name="T19" fmla="*/ 32 h 197"/>
                <a:gd name="T20" fmla="*/ 0 w 319"/>
                <a:gd name="T21" fmla="*/ 157 h 197"/>
                <a:gd name="T22" fmla="*/ 10 w 319"/>
                <a:gd name="T23" fmla="*/ 155 h 197"/>
                <a:gd name="T24" fmla="*/ 37 w 319"/>
                <a:gd name="T25" fmla="*/ 183 h 197"/>
                <a:gd name="T26" fmla="*/ 35 w 319"/>
                <a:gd name="T27" fmla="*/ 193 h 197"/>
                <a:gd name="T28" fmla="*/ 281 w 319"/>
                <a:gd name="T29" fmla="*/ 197 h 197"/>
                <a:gd name="T30" fmla="*/ 279 w 319"/>
                <a:gd name="T31" fmla="*/ 187 h 197"/>
                <a:gd name="T32" fmla="*/ 307 w 319"/>
                <a:gd name="T33" fmla="*/ 16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197">
                  <a:moveTo>
                    <a:pt x="307" y="160"/>
                  </a:moveTo>
                  <a:cubicBezTo>
                    <a:pt x="311" y="160"/>
                    <a:pt x="314" y="161"/>
                    <a:pt x="317" y="162"/>
                  </a:cubicBezTo>
                  <a:cubicBezTo>
                    <a:pt x="319" y="37"/>
                    <a:pt x="319" y="37"/>
                    <a:pt x="319" y="37"/>
                  </a:cubicBezTo>
                  <a:cubicBezTo>
                    <a:pt x="316" y="39"/>
                    <a:pt x="313" y="39"/>
                    <a:pt x="309" y="39"/>
                  </a:cubicBezTo>
                  <a:cubicBezTo>
                    <a:pt x="294" y="39"/>
                    <a:pt x="282" y="26"/>
                    <a:pt x="282" y="11"/>
                  </a:cubicBezTo>
                  <a:cubicBezTo>
                    <a:pt x="282" y="9"/>
                    <a:pt x="283" y="7"/>
                    <a:pt x="283" y="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3"/>
                    <a:pt x="40" y="5"/>
                    <a:pt x="40" y="7"/>
                  </a:cubicBezTo>
                  <a:cubicBezTo>
                    <a:pt x="40" y="22"/>
                    <a:pt x="27" y="35"/>
                    <a:pt x="12" y="34"/>
                  </a:cubicBezTo>
                  <a:cubicBezTo>
                    <a:pt x="8" y="34"/>
                    <a:pt x="5" y="34"/>
                    <a:pt x="2" y="3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" y="156"/>
                    <a:pt x="6" y="155"/>
                    <a:pt x="10" y="155"/>
                  </a:cubicBezTo>
                  <a:cubicBezTo>
                    <a:pt x="25" y="155"/>
                    <a:pt x="37" y="168"/>
                    <a:pt x="37" y="183"/>
                  </a:cubicBezTo>
                  <a:cubicBezTo>
                    <a:pt x="37" y="187"/>
                    <a:pt x="36" y="190"/>
                    <a:pt x="35" y="193"/>
                  </a:cubicBezTo>
                  <a:cubicBezTo>
                    <a:pt x="281" y="197"/>
                    <a:pt x="281" y="197"/>
                    <a:pt x="281" y="197"/>
                  </a:cubicBezTo>
                  <a:cubicBezTo>
                    <a:pt x="280" y="194"/>
                    <a:pt x="279" y="191"/>
                    <a:pt x="279" y="187"/>
                  </a:cubicBezTo>
                  <a:cubicBezTo>
                    <a:pt x="280" y="172"/>
                    <a:pt x="292" y="160"/>
                    <a:pt x="307" y="160"/>
                  </a:cubicBezTo>
                  <a:close/>
                </a:path>
              </a:pathLst>
            </a:custGeom>
            <a:solidFill>
              <a:srgbClr val="BAB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ṩlîḍé">
              <a:extLst>
                <a:ext uri="{FF2B5EF4-FFF2-40B4-BE49-F238E27FC236}">
                  <a16:creationId xmlns="" xmlns:a16="http://schemas.microsoft.com/office/drawing/2014/main" id="{BF024C5B-E7A2-4585-BF3B-0B3394B334FC}"/>
                </a:ext>
              </a:extLst>
            </p:cNvPr>
            <p:cNvSpPr/>
            <p:nvPr/>
          </p:nvSpPr>
          <p:spPr bwMode="auto">
            <a:xfrm>
              <a:off x="6067425" y="1825626"/>
              <a:ext cx="146050" cy="136525"/>
            </a:xfrm>
            <a:custGeom>
              <a:avLst/>
              <a:gdLst>
                <a:gd name="T0" fmla="*/ 38 w 38"/>
                <a:gd name="T1" fmla="*/ 7 h 35"/>
                <a:gd name="T2" fmla="*/ 37 w 38"/>
                <a:gd name="T3" fmla="*/ 0 h 35"/>
                <a:gd name="T4" fmla="*/ 25 w 38"/>
                <a:gd name="T5" fmla="*/ 0 h 35"/>
                <a:gd name="T6" fmla="*/ 0 w 38"/>
                <a:gd name="T7" fmla="*/ 24 h 35"/>
                <a:gd name="T8" fmla="*/ 0 w 38"/>
                <a:gd name="T9" fmla="*/ 32 h 35"/>
                <a:gd name="T10" fmla="*/ 10 w 38"/>
                <a:gd name="T11" fmla="*/ 34 h 35"/>
                <a:gd name="T12" fmla="*/ 38 w 38"/>
                <a:gd name="T13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38" y="7"/>
                  </a:moveTo>
                  <a:cubicBezTo>
                    <a:pt x="38" y="5"/>
                    <a:pt x="38" y="3"/>
                    <a:pt x="3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" y="34"/>
                    <a:pt x="6" y="34"/>
                    <a:pt x="10" y="34"/>
                  </a:cubicBezTo>
                  <a:cubicBezTo>
                    <a:pt x="25" y="35"/>
                    <a:pt x="38" y="22"/>
                    <a:pt x="38" y="7"/>
                  </a:cubicBezTo>
                  <a:close/>
                </a:path>
              </a:pathLst>
            </a:custGeom>
            <a:solidFill>
              <a:srgbClr val="2B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ľïdê">
              <a:extLst>
                <a:ext uri="{FF2B5EF4-FFF2-40B4-BE49-F238E27FC236}">
                  <a16:creationId xmlns="" xmlns:a16="http://schemas.microsoft.com/office/drawing/2014/main" id="{61615D28-90CC-4F26-98D1-C7B73D1AEC22}"/>
                </a:ext>
              </a:extLst>
            </p:cNvPr>
            <p:cNvSpPr/>
            <p:nvPr/>
          </p:nvSpPr>
          <p:spPr bwMode="auto">
            <a:xfrm>
              <a:off x="7148513" y="1841501"/>
              <a:ext cx="142875" cy="134938"/>
            </a:xfrm>
            <a:custGeom>
              <a:avLst/>
              <a:gdLst>
                <a:gd name="T0" fmla="*/ 27 w 37"/>
                <a:gd name="T1" fmla="*/ 35 h 35"/>
                <a:gd name="T2" fmla="*/ 37 w 37"/>
                <a:gd name="T3" fmla="*/ 33 h 35"/>
                <a:gd name="T4" fmla="*/ 37 w 37"/>
                <a:gd name="T5" fmla="*/ 25 h 35"/>
                <a:gd name="T6" fmla="*/ 13 w 37"/>
                <a:gd name="T7" fmla="*/ 1 h 35"/>
                <a:gd name="T8" fmla="*/ 1 w 37"/>
                <a:gd name="T9" fmla="*/ 0 h 35"/>
                <a:gd name="T10" fmla="*/ 0 w 37"/>
                <a:gd name="T11" fmla="*/ 7 h 35"/>
                <a:gd name="T12" fmla="*/ 27 w 3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5">
                  <a:moveTo>
                    <a:pt x="27" y="35"/>
                  </a:moveTo>
                  <a:cubicBezTo>
                    <a:pt x="31" y="35"/>
                    <a:pt x="34" y="35"/>
                    <a:pt x="37" y="3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12"/>
                    <a:pt x="27" y="1"/>
                    <a:pt x="1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22"/>
                    <a:pt x="12" y="35"/>
                    <a:pt x="27" y="35"/>
                  </a:cubicBezTo>
                  <a:close/>
                </a:path>
              </a:pathLst>
            </a:custGeom>
            <a:solidFill>
              <a:srgbClr val="2B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ṩ1ïďe">
              <a:extLst>
                <a:ext uri="{FF2B5EF4-FFF2-40B4-BE49-F238E27FC236}">
                  <a16:creationId xmlns="" xmlns:a16="http://schemas.microsoft.com/office/drawing/2014/main" id="{3EA2C3A1-087A-4D7E-A5D1-AD4532D44388}"/>
                </a:ext>
              </a:extLst>
            </p:cNvPr>
            <p:cNvSpPr/>
            <p:nvPr/>
          </p:nvSpPr>
          <p:spPr bwMode="auto">
            <a:xfrm>
              <a:off x="6059488" y="2425701"/>
              <a:ext cx="142875" cy="146050"/>
            </a:xfrm>
            <a:custGeom>
              <a:avLst/>
              <a:gdLst>
                <a:gd name="T0" fmla="*/ 10 w 37"/>
                <a:gd name="T1" fmla="*/ 0 h 38"/>
                <a:gd name="T2" fmla="*/ 0 w 37"/>
                <a:gd name="T3" fmla="*/ 2 h 38"/>
                <a:gd name="T4" fmla="*/ 0 w 37"/>
                <a:gd name="T5" fmla="*/ 13 h 38"/>
                <a:gd name="T6" fmla="*/ 24 w 37"/>
                <a:gd name="T7" fmla="*/ 38 h 38"/>
                <a:gd name="T8" fmla="*/ 35 w 37"/>
                <a:gd name="T9" fmla="*/ 38 h 38"/>
                <a:gd name="T10" fmla="*/ 37 w 37"/>
                <a:gd name="T11" fmla="*/ 28 h 38"/>
                <a:gd name="T12" fmla="*/ 10 w 37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8">
                  <a:moveTo>
                    <a:pt x="10" y="0"/>
                  </a:moveTo>
                  <a:cubicBezTo>
                    <a:pt x="6" y="0"/>
                    <a:pt x="3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7"/>
                    <a:pt x="10" y="38"/>
                    <a:pt x="24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5"/>
                    <a:pt x="37" y="32"/>
                    <a:pt x="37" y="28"/>
                  </a:cubicBezTo>
                  <a:cubicBezTo>
                    <a:pt x="37" y="13"/>
                    <a:pt x="25" y="0"/>
                    <a:pt x="10" y="0"/>
                  </a:cubicBezTo>
                  <a:close/>
                </a:path>
              </a:pathLst>
            </a:custGeom>
            <a:solidFill>
              <a:srgbClr val="2B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ṡľïḋê">
              <a:extLst>
                <a:ext uri="{FF2B5EF4-FFF2-40B4-BE49-F238E27FC236}">
                  <a16:creationId xmlns="" xmlns:a16="http://schemas.microsoft.com/office/drawing/2014/main" id="{87EED6CF-8DA3-47F3-B294-4D4D6BB0F352}"/>
                </a:ext>
              </a:extLst>
            </p:cNvPr>
            <p:cNvSpPr/>
            <p:nvPr/>
          </p:nvSpPr>
          <p:spPr bwMode="auto">
            <a:xfrm>
              <a:off x="7137400" y="2444751"/>
              <a:ext cx="146050" cy="142875"/>
            </a:xfrm>
            <a:custGeom>
              <a:avLst/>
              <a:gdLst>
                <a:gd name="T0" fmla="*/ 38 w 38"/>
                <a:gd name="T1" fmla="*/ 13 h 37"/>
                <a:gd name="T2" fmla="*/ 38 w 38"/>
                <a:gd name="T3" fmla="*/ 2 h 37"/>
                <a:gd name="T4" fmla="*/ 28 w 38"/>
                <a:gd name="T5" fmla="*/ 0 h 37"/>
                <a:gd name="T6" fmla="*/ 0 w 38"/>
                <a:gd name="T7" fmla="*/ 27 h 37"/>
                <a:gd name="T8" fmla="*/ 2 w 38"/>
                <a:gd name="T9" fmla="*/ 37 h 37"/>
                <a:gd name="T10" fmla="*/ 13 w 38"/>
                <a:gd name="T11" fmla="*/ 37 h 37"/>
                <a:gd name="T12" fmla="*/ 38 w 38"/>
                <a:gd name="T1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7">
                  <a:moveTo>
                    <a:pt x="38" y="13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35" y="1"/>
                    <a:pt x="32" y="0"/>
                    <a:pt x="28" y="0"/>
                  </a:cubicBezTo>
                  <a:cubicBezTo>
                    <a:pt x="13" y="0"/>
                    <a:pt x="1" y="12"/>
                    <a:pt x="0" y="27"/>
                  </a:cubicBezTo>
                  <a:cubicBezTo>
                    <a:pt x="0" y="31"/>
                    <a:pt x="1" y="34"/>
                    <a:pt x="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7" y="37"/>
                    <a:pt x="38" y="27"/>
                    <a:pt x="38" y="13"/>
                  </a:cubicBezTo>
                  <a:close/>
                </a:path>
              </a:pathLst>
            </a:custGeom>
            <a:solidFill>
              <a:srgbClr val="2B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ṥļîḓè">
              <a:extLst>
                <a:ext uri="{FF2B5EF4-FFF2-40B4-BE49-F238E27FC236}">
                  <a16:creationId xmlns="" xmlns:a16="http://schemas.microsoft.com/office/drawing/2014/main" id="{4D504267-DFD6-4296-B8E3-5460A1CDDB29}"/>
                </a:ext>
              </a:extLst>
            </p:cNvPr>
            <p:cNvSpPr/>
            <p:nvPr/>
          </p:nvSpPr>
          <p:spPr bwMode="auto">
            <a:xfrm>
              <a:off x="6948488" y="1830388"/>
              <a:ext cx="111125" cy="760413"/>
            </a:xfrm>
            <a:custGeom>
              <a:avLst/>
              <a:gdLst>
                <a:gd name="T0" fmla="*/ 63 w 70"/>
                <a:gd name="T1" fmla="*/ 479 h 479"/>
                <a:gd name="T2" fmla="*/ 0 w 70"/>
                <a:gd name="T3" fmla="*/ 477 h 479"/>
                <a:gd name="T4" fmla="*/ 7 w 70"/>
                <a:gd name="T5" fmla="*/ 0 h 479"/>
                <a:gd name="T6" fmla="*/ 70 w 70"/>
                <a:gd name="T7" fmla="*/ 0 h 479"/>
                <a:gd name="T8" fmla="*/ 63 w 70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79">
                  <a:moveTo>
                    <a:pt x="63" y="479"/>
                  </a:moveTo>
                  <a:lnTo>
                    <a:pt x="0" y="477"/>
                  </a:lnTo>
                  <a:lnTo>
                    <a:pt x="7" y="0"/>
                  </a:lnTo>
                  <a:lnTo>
                    <a:pt x="70" y="0"/>
                  </a:lnTo>
                  <a:lnTo>
                    <a:pt x="63" y="479"/>
                  </a:lnTo>
                  <a:close/>
                </a:path>
              </a:pathLst>
            </a:custGeom>
            <a:solidFill>
              <a:srgbClr val="467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ŝ1îḋé">
              <a:extLst>
                <a:ext uri="{FF2B5EF4-FFF2-40B4-BE49-F238E27FC236}">
                  <a16:creationId xmlns="" xmlns:a16="http://schemas.microsoft.com/office/drawing/2014/main" id="{8CF0465B-7AFF-498F-A997-D7945449FD41}"/>
                </a:ext>
              </a:extLst>
            </p:cNvPr>
            <p:cNvSpPr/>
            <p:nvPr/>
          </p:nvSpPr>
          <p:spPr bwMode="auto">
            <a:xfrm>
              <a:off x="6921500" y="2151063"/>
              <a:ext cx="165100" cy="196850"/>
            </a:xfrm>
            <a:custGeom>
              <a:avLst/>
              <a:gdLst>
                <a:gd name="T0" fmla="*/ 31 w 43"/>
                <a:gd name="T1" fmla="*/ 48 h 51"/>
                <a:gd name="T2" fmla="*/ 31 w 43"/>
                <a:gd name="T3" fmla="*/ 46 h 51"/>
                <a:gd name="T4" fmla="*/ 11 w 43"/>
                <a:gd name="T5" fmla="*/ 45 h 51"/>
                <a:gd name="T6" fmla="*/ 6 w 43"/>
                <a:gd name="T7" fmla="*/ 40 h 51"/>
                <a:gd name="T8" fmla="*/ 6 w 43"/>
                <a:gd name="T9" fmla="*/ 11 h 51"/>
                <a:gd name="T10" fmla="*/ 12 w 43"/>
                <a:gd name="T11" fmla="*/ 5 h 51"/>
                <a:gd name="T12" fmla="*/ 32 w 43"/>
                <a:gd name="T13" fmla="*/ 6 h 51"/>
                <a:gd name="T14" fmla="*/ 37 w 43"/>
                <a:gd name="T15" fmla="*/ 11 h 51"/>
                <a:gd name="T16" fmla="*/ 37 w 43"/>
                <a:gd name="T17" fmla="*/ 40 h 51"/>
                <a:gd name="T18" fmla="*/ 31 w 43"/>
                <a:gd name="T19" fmla="*/ 46 h 51"/>
                <a:gd name="T20" fmla="*/ 31 w 43"/>
                <a:gd name="T21" fmla="*/ 48 h 51"/>
                <a:gd name="T22" fmla="*/ 31 w 43"/>
                <a:gd name="T23" fmla="*/ 51 h 51"/>
                <a:gd name="T24" fmla="*/ 42 w 43"/>
                <a:gd name="T25" fmla="*/ 40 h 51"/>
                <a:gd name="T26" fmla="*/ 43 w 43"/>
                <a:gd name="T27" fmla="*/ 11 h 51"/>
                <a:gd name="T28" fmla="*/ 32 w 43"/>
                <a:gd name="T29" fmla="*/ 0 h 51"/>
                <a:gd name="T30" fmla="*/ 12 w 43"/>
                <a:gd name="T31" fmla="*/ 0 h 51"/>
                <a:gd name="T32" fmla="*/ 1 w 43"/>
                <a:gd name="T33" fmla="*/ 11 h 51"/>
                <a:gd name="T34" fmla="*/ 0 w 43"/>
                <a:gd name="T35" fmla="*/ 39 h 51"/>
                <a:gd name="T36" fmla="*/ 11 w 43"/>
                <a:gd name="T37" fmla="*/ 51 h 51"/>
                <a:gd name="T38" fmla="*/ 31 w 43"/>
                <a:gd name="T39" fmla="*/ 51 h 51"/>
                <a:gd name="T40" fmla="*/ 31 w 43"/>
                <a:gd name="T41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1">
                  <a:moveTo>
                    <a:pt x="31" y="48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6" y="43"/>
                    <a:pt x="6" y="4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9" y="5"/>
                    <a:pt x="1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6"/>
                    <a:pt x="37" y="8"/>
                    <a:pt x="37" y="11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3"/>
                    <a:pt x="34" y="46"/>
                    <a:pt x="31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7" y="51"/>
                    <a:pt x="42" y="46"/>
                    <a:pt x="42" y="40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5"/>
                    <a:pt x="1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31" y="51"/>
                    <a:pt x="31" y="51"/>
                    <a:pt x="31" y="51"/>
                  </a:cubicBezTo>
                  <a:lnTo>
                    <a:pt x="31" y="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liḋè">
              <a:extLst>
                <a:ext uri="{FF2B5EF4-FFF2-40B4-BE49-F238E27FC236}">
                  <a16:creationId xmlns="" xmlns:a16="http://schemas.microsoft.com/office/drawing/2014/main" id="{541F3099-35D4-48D5-91EC-3ED0008EB552}"/>
                </a:ext>
              </a:extLst>
            </p:cNvPr>
            <p:cNvSpPr/>
            <p:nvPr/>
          </p:nvSpPr>
          <p:spPr bwMode="auto">
            <a:xfrm>
              <a:off x="6989763" y="2270126"/>
              <a:ext cx="23813" cy="73025"/>
            </a:xfrm>
            <a:custGeom>
              <a:avLst/>
              <a:gdLst>
                <a:gd name="T0" fmla="*/ 1 w 6"/>
                <a:gd name="T1" fmla="*/ 2 h 19"/>
                <a:gd name="T2" fmla="*/ 0 w 6"/>
                <a:gd name="T3" fmla="*/ 17 h 19"/>
                <a:gd name="T4" fmla="*/ 3 w 6"/>
                <a:gd name="T5" fmla="*/ 19 h 19"/>
                <a:gd name="T6" fmla="*/ 6 w 6"/>
                <a:gd name="T7" fmla="*/ 17 h 19"/>
                <a:gd name="T8" fmla="*/ 6 w 6"/>
                <a:gd name="T9" fmla="*/ 3 h 19"/>
                <a:gd name="T10" fmla="*/ 3 w 6"/>
                <a:gd name="T11" fmla="*/ 0 h 19"/>
                <a:gd name="T12" fmla="*/ 1 w 6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9">
                  <a:moveTo>
                    <a:pt x="1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5" y="19"/>
                    <a:pt x="6" y="18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ṩľíḑe">
              <a:extLst>
                <a:ext uri="{FF2B5EF4-FFF2-40B4-BE49-F238E27FC236}">
                  <a16:creationId xmlns="" xmlns:a16="http://schemas.microsoft.com/office/drawing/2014/main" id="{38F35295-820C-40AD-914D-2F74E32C0C55}"/>
                </a:ext>
              </a:extLst>
            </p:cNvPr>
            <p:cNvSpPr/>
            <p:nvPr/>
          </p:nvSpPr>
          <p:spPr bwMode="auto">
            <a:xfrm>
              <a:off x="6291263" y="1819276"/>
              <a:ext cx="111125" cy="760413"/>
            </a:xfrm>
            <a:custGeom>
              <a:avLst/>
              <a:gdLst>
                <a:gd name="T0" fmla="*/ 63 w 70"/>
                <a:gd name="T1" fmla="*/ 479 h 479"/>
                <a:gd name="T2" fmla="*/ 0 w 70"/>
                <a:gd name="T3" fmla="*/ 476 h 479"/>
                <a:gd name="T4" fmla="*/ 7 w 70"/>
                <a:gd name="T5" fmla="*/ 0 h 479"/>
                <a:gd name="T6" fmla="*/ 70 w 70"/>
                <a:gd name="T7" fmla="*/ 2 h 479"/>
                <a:gd name="T8" fmla="*/ 63 w 70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79">
                  <a:moveTo>
                    <a:pt x="63" y="479"/>
                  </a:moveTo>
                  <a:lnTo>
                    <a:pt x="0" y="476"/>
                  </a:lnTo>
                  <a:lnTo>
                    <a:pt x="7" y="0"/>
                  </a:lnTo>
                  <a:lnTo>
                    <a:pt x="70" y="2"/>
                  </a:lnTo>
                  <a:lnTo>
                    <a:pt x="63" y="479"/>
                  </a:lnTo>
                  <a:close/>
                </a:path>
              </a:pathLst>
            </a:custGeom>
            <a:solidFill>
              <a:srgbClr val="467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Sļïḋê">
              <a:extLst>
                <a:ext uri="{FF2B5EF4-FFF2-40B4-BE49-F238E27FC236}">
                  <a16:creationId xmlns="" xmlns:a16="http://schemas.microsoft.com/office/drawing/2014/main" id="{F6FFFBDB-D7CC-4A49-8D13-123ADE4F5854}"/>
                </a:ext>
              </a:extLst>
            </p:cNvPr>
            <p:cNvSpPr/>
            <p:nvPr/>
          </p:nvSpPr>
          <p:spPr bwMode="auto">
            <a:xfrm>
              <a:off x="6264275" y="2138363"/>
              <a:ext cx="166688" cy="198438"/>
            </a:xfrm>
            <a:custGeom>
              <a:avLst/>
              <a:gdLst>
                <a:gd name="T0" fmla="*/ 31 w 43"/>
                <a:gd name="T1" fmla="*/ 49 h 51"/>
                <a:gd name="T2" fmla="*/ 31 w 43"/>
                <a:gd name="T3" fmla="*/ 46 h 51"/>
                <a:gd name="T4" fmla="*/ 11 w 43"/>
                <a:gd name="T5" fmla="*/ 46 h 51"/>
                <a:gd name="T6" fmla="*/ 6 w 43"/>
                <a:gd name="T7" fmla="*/ 40 h 51"/>
                <a:gd name="T8" fmla="*/ 6 w 43"/>
                <a:gd name="T9" fmla="*/ 11 h 51"/>
                <a:gd name="T10" fmla="*/ 12 w 43"/>
                <a:gd name="T11" fmla="*/ 5 h 51"/>
                <a:gd name="T12" fmla="*/ 32 w 43"/>
                <a:gd name="T13" fmla="*/ 6 h 51"/>
                <a:gd name="T14" fmla="*/ 37 w 43"/>
                <a:gd name="T15" fmla="*/ 11 h 51"/>
                <a:gd name="T16" fmla="*/ 37 w 43"/>
                <a:gd name="T17" fmla="*/ 40 h 51"/>
                <a:gd name="T18" fmla="*/ 31 w 43"/>
                <a:gd name="T19" fmla="*/ 46 h 51"/>
                <a:gd name="T20" fmla="*/ 31 w 43"/>
                <a:gd name="T21" fmla="*/ 49 h 51"/>
                <a:gd name="T22" fmla="*/ 31 w 43"/>
                <a:gd name="T23" fmla="*/ 51 h 51"/>
                <a:gd name="T24" fmla="*/ 42 w 43"/>
                <a:gd name="T25" fmla="*/ 40 h 51"/>
                <a:gd name="T26" fmla="*/ 42 w 43"/>
                <a:gd name="T27" fmla="*/ 12 h 51"/>
                <a:gd name="T28" fmla="*/ 32 w 43"/>
                <a:gd name="T29" fmla="*/ 0 h 51"/>
                <a:gd name="T30" fmla="*/ 12 w 43"/>
                <a:gd name="T31" fmla="*/ 0 h 51"/>
                <a:gd name="T32" fmla="*/ 1 w 43"/>
                <a:gd name="T33" fmla="*/ 11 h 51"/>
                <a:gd name="T34" fmla="*/ 0 w 43"/>
                <a:gd name="T35" fmla="*/ 40 h 51"/>
                <a:gd name="T36" fmla="*/ 11 w 43"/>
                <a:gd name="T37" fmla="*/ 51 h 51"/>
                <a:gd name="T38" fmla="*/ 31 w 43"/>
                <a:gd name="T39" fmla="*/ 51 h 51"/>
                <a:gd name="T40" fmla="*/ 31 w 43"/>
                <a:gd name="T41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1">
                  <a:moveTo>
                    <a:pt x="31" y="49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5"/>
                    <a:pt x="5" y="43"/>
                    <a:pt x="6" y="4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9" y="5"/>
                    <a:pt x="1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5" y="6"/>
                    <a:pt x="37" y="8"/>
                    <a:pt x="37" y="11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3"/>
                    <a:pt x="34" y="46"/>
                    <a:pt x="31" y="46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7" y="51"/>
                    <a:pt x="42" y="46"/>
                    <a:pt x="42" y="4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5"/>
                    <a:pt x="1" y="1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31" y="51"/>
                    <a:pt x="31" y="51"/>
                    <a:pt x="31" y="51"/>
                  </a:cubicBezTo>
                  <a:lnTo>
                    <a:pt x="31" y="49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šlíḓê">
              <a:extLst>
                <a:ext uri="{FF2B5EF4-FFF2-40B4-BE49-F238E27FC236}">
                  <a16:creationId xmlns="" xmlns:a16="http://schemas.microsoft.com/office/drawing/2014/main" id="{E0C1C0D8-0F24-44EC-8BFA-3ADC657DE34E}"/>
                </a:ext>
              </a:extLst>
            </p:cNvPr>
            <p:cNvSpPr/>
            <p:nvPr/>
          </p:nvSpPr>
          <p:spPr bwMode="auto">
            <a:xfrm>
              <a:off x="6334125" y="2259013"/>
              <a:ext cx="22225" cy="77788"/>
            </a:xfrm>
            <a:custGeom>
              <a:avLst/>
              <a:gdLst>
                <a:gd name="T0" fmla="*/ 0 w 6"/>
                <a:gd name="T1" fmla="*/ 3 h 20"/>
                <a:gd name="T2" fmla="*/ 0 w 6"/>
                <a:gd name="T3" fmla="*/ 17 h 20"/>
                <a:gd name="T4" fmla="*/ 3 w 6"/>
                <a:gd name="T5" fmla="*/ 20 h 20"/>
                <a:gd name="T6" fmla="*/ 6 w 6"/>
                <a:gd name="T7" fmla="*/ 17 h 20"/>
                <a:gd name="T8" fmla="*/ 6 w 6"/>
                <a:gd name="T9" fmla="*/ 3 h 20"/>
                <a:gd name="T10" fmla="*/ 3 w 6"/>
                <a:gd name="T11" fmla="*/ 0 h 20"/>
                <a:gd name="T12" fmla="*/ 0 w 6"/>
                <a:gd name="T1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0">
                  <a:moveTo>
                    <a:pt x="0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4" y="20"/>
                    <a:pt x="6" y="18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şliḓè">
              <a:extLst>
                <a:ext uri="{FF2B5EF4-FFF2-40B4-BE49-F238E27FC236}">
                  <a16:creationId xmlns="" xmlns:a16="http://schemas.microsoft.com/office/drawing/2014/main" id="{BDA303F9-AAF9-40EF-BF4B-3600AA8BB0C6}"/>
                </a:ext>
              </a:extLst>
            </p:cNvPr>
            <p:cNvSpPr/>
            <p:nvPr/>
          </p:nvSpPr>
          <p:spPr bwMode="auto">
            <a:xfrm>
              <a:off x="5108575" y="1358901"/>
              <a:ext cx="495300" cy="366713"/>
            </a:xfrm>
            <a:custGeom>
              <a:avLst/>
              <a:gdLst>
                <a:gd name="T0" fmla="*/ 91 w 128"/>
                <a:gd name="T1" fmla="*/ 2 h 95"/>
                <a:gd name="T2" fmla="*/ 24 w 128"/>
                <a:gd name="T3" fmla="*/ 13 h 95"/>
                <a:gd name="T4" fmla="*/ 2 w 128"/>
                <a:gd name="T5" fmla="*/ 43 h 95"/>
                <a:gd name="T6" fmla="*/ 6 w 128"/>
                <a:gd name="T7" fmla="*/ 70 h 95"/>
                <a:gd name="T8" fmla="*/ 37 w 128"/>
                <a:gd name="T9" fmla="*/ 93 h 95"/>
                <a:gd name="T10" fmla="*/ 104 w 128"/>
                <a:gd name="T11" fmla="*/ 82 h 95"/>
                <a:gd name="T12" fmla="*/ 126 w 128"/>
                <a:gd name="T13" fmla="*/ 51 h 95"/>
                <a:gd name="T14" fmla="*/ 122 w 128"/>
                <a:gd name="T15" fmla="*/ 24 h 95"/>
                <a:gd name="T16" fmla="*/ 91 w 128"/>
                <a:gd name="T17" fmla="*/ 2 h 95"/>
                <a:gd name="T18" fmla="*/ 111 w 128"/>
                <a:gd name="T19" fmla="*/ 53 h 95"/>
                <a:gd name="T20" fmla="*/ 109 w 128"/>
                <a:gd name="T21" fmla="*/ 63 h 95"/>
                <a:gd name="T22" fmla="*/ 101 w 128"/>
                <a:gd name="T23" fmla="*/ 67 h 95"/>
                <a:gd name="T24" fmla="*/ 35 w 128"/>
                <a:gd name="T25" fmla="*/ 78 h 95"/>
                <a:gd name="T26" fmla="*/ 26 w 128"/>
                <a:gd name="T27" fmla="*/ 76 h 95"/>
                <a:gd name="T28" fmla="*/ 21 w 128"/>
                <a:gd name="T29" fmla="*/ 68 h 95"/>
                <a:gd name="T30" fmla="*/ 16 w 128"/>
                <a:gd name="T31" fmla="*/ 41 h 95"/>
                <a:gd name="T32" fmla="*/ 19 w 128"/>
                <a:gd name="T33" fmla="*/ 32 h 95"/>
                <a:gd name="T34" fmla="*/ 27 w 128"/>
                <a:gd name="T35" fmla="*/ 27 h 95"/>
                <a:gd name="T36" fmla="*/ 93 w 128"/>
                <a:gd name="T37" fmla="*/ 17 h 95"/>
                <a:gd name="T38" fmla="*/ 102 w 128"/>
                <a:gd name="T39" fmla="*/ 19 h 95"/>
                <a:gd name="T40" fmla="*/ 107 w 128"/>
                <a:gd name="T41" fmla="*/ 27 h 95"/>
                <a:gd name="T42" fmla="*/ 111 w 128"/>
                <a:gd name="T43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95">
                  <a:moveTo>
                    <a:pt x="91" y="2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10" y="15"/>
                    <a:pt x="0" y="29"/>
                    <a:pt x="2" y="43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8" y="85"/>
                    <a:pt x="22" y="95"/>
                    <a:pt x="37" y="93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18" y="80"/>
                    <a:pt x="128" y="66"/>
                    <a:pt x="126" y="51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19" y="10"/>
                    <a:pt x="106" y="0"/>
                    <a:pt x="91" y="2"/>
                  </a:cubicBezTo>
                  <a:close/>
                  <a:moveTo>
                    <a:pt x="111" y="53"/>
                  </a:moveTo>
                  <a:cubicBezTo>
                    <a:pt x="112" y="57"/>
                    <a:pt x="111" y="60"/>
                    <a:pt x="109" y="63"/>
                  </a:cubicBezTo>
                  <a:cubicBezTo>
                    <a:pt x="107" y="65"/>
                    <a:pt x="105" y="67"/>
                    <a:pt x="101" y="67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1" y="79"/>
                    <a:pt x="28" y="78"/>
                    <a:pt x="26" y="76"/>
                  </a:cubicBezTo>
                  <a:cubicBezTo>
                    <a:pt x="23" y="74"/>
                    <a:pt x="21" y="71"/>
                    <a:pt x="21" y="68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38"/>
                    <a:pt x="17" y="35"/>
                    <a:pt x="19" y="32"/>
                  </a:cubicBezTo>
                  <a:cubicBezTo>
                    <a:pt x="20" y="29"/>
                    <a:pt x="23" y="28"/>
                    <a:pt x="27" y="2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7" y="16"/>
                    <a:pt x="100" y="17"/>
                    <a:pt x="102" y="19"/>
                  </a:cubicBezTo>
                  <a:cubicBezTo>
                    <a:pt x="105" y="21"/>
                    <a:pt x="107" y="23"/>
                    <a:pt x="107" y="27"/>
                  </a:cubicBezTo>
                  <a:lnTo>
                    <a:pt x="111" y="53"/>
                  </a:lnTo>
                  <a:close/>
                </a:path>
              </a:pathLst>
            </a:custGeom>
            <a:solidFill>
              <a:srgbClr val="663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ṥ1îḍé">
              <a:extLst>
                <a:ext uri="{FF2B5EF4-FFF2-40B4-BE49-F238E27FC236}">
                  <a16:creationId xmlns="" xmlns:a16="http://schemas.microsoft.com/office/drawing/2014/main" id="{83C9F657-0521-4450-A922-96EB9C43ECD0}"/>
                </a:ext>
              </a:extLst>
            </p:cNvPr>
            <p:cNvSpPr/>
            <p:nvPr/>
          </p:nvSpPr>
          <p:spPr bwMode="auto">
            <a:xfrm>
              <a:off x="4559300" y="1439863"/>
              <a:ext cx="1747838" cy="1204913"/>
            </a:xfrm>
            <a:custGeom>
              <a:avLst/>
              <a:gdLst>
                <a:gd name="T0" fmla="*/ 439 w 452"/>
                <a:gd name="T1" fmla="*/ 203 h 312"/>
                <a:gd name="T2" fmla="*/ 452 w 452"/>
                <a:gd name="T3" fmla="*/ 204 h 312"/>
                <a:gd name="T4" fmla="*/ 426 w 452"/>
                <a:gd name="T5" fmla="*/ 36 h 312"/>
                <a:gd name="T6" fmla="*/ 414 w 452"/>
                <a:gd name="T7" fmla="*/ 41 h 312"/>
                <a:gd name="T8" fmla="*/ 370 w 452"/>
                <a:gd name="T9" fmla="*/ 9 h 312"/>
                <a:gd name="T10" fmla="*/ 370 w 452"/>
                <a:gd name="T11" fmla="*/ 0 h 312"/>
                <a:gd name="T12" fmla="*/ 42 w 452"/>
                <a:gd name="T13" fmla="*/ 52 h 312"/>
                <a:gd name="T14" fmla="*/ 44 w 452"/>
                <a:gd name="T15" fmla="*/ 61 h 312"/>
                <a:gd name="T16" fmla="*/ 13 w 452"/>
                <a:gd name="T17" fmla="*/ 104 h 312"/>
                <a:gd name="T18" fmla="*/ 0 w 452"/>
                <a:gd name="T19" fmla="*/ 104 h 312"/>
                <a:gd name="T20" fmla="*/ 26 w 452"/>
                <a:gd name="T21" fmla="*/ 271 h 312"/>
                <a:gd name="T22" fmla="*/ 39 w 452"/>
                <a:gd name="T23" fmla="*/ 267 h 312"/>
                <a:gd name="T24" fmla="*/ 82 w 452"/>
                <a:gd name="T25" fmla="*/ 298 h 312"/>
                <a:gd name="T26" fmla="*/ 81 w 452"/>
                <a:gd name="T27" fmla="*/ 312 h 312"/>
                <a:gd name="T28" fmla="*/ 412 w 452"/>
                <a:gd name="T29" fmla="*/ 259 h 312"/>
                <a:gd name="T30" fmla="*/ 408 w 452"/>
                <a:gd name="T31" fmla="*/ 246 h 312"/>
                <a:gd name="T32" fmla="*/ 439 w 452"/>
                <a:gd name="T33" fmla="*/ 20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2" h="312">
                  <a:moveTo>
                    <a:pt x="439" y="203"/>
                  </a:moveTo>
                  <a:cubicBezTo>
                    <a:pt x="444" y="203"/>
                    <a:pt x="448" y="203"/>
                    <a:pt x="452" y="204"/>
                  </a:cubicBezTo>
                  <a:cubicBezTo>
                    <a:pt x="426" y="36"/>
                    <a:pt x="426" y="36"/>
                    <a:pt x="426" y="36"/>
                  </a:cubicBezTo>
                  <a:cubicBezTo>
                    <a:pt x="422" y="38"/>
                    <a:pt x="418" y="40"/>
                    <a:pt x="414" y="41"/>
                  </a:cubicBezTo>
                  <a:cubicBezTo>
                    <a:pt x="393" y="44"/>
                    <a:pt x="374" y="30"/>
                    <a:pt x="370" y="9"/>
                  </a:cubicBezTo>
                  <a:cubicBezTo>
                    <a:pt x="370" y="6"/>
                    <a:pt x="370" y="3"/>
                    <a:pt x="370" y="0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3" y="55"/>
                    <a:pt x="44" y="58"/>
                    <a:pt x="44" y="61"/>
                  </a:cubicBezTo>
                  <a:cubicBezTo>
                    <a:pt x="47" y="81"/>
                    <a:pt x="33" y="101"/>
                    <a:pt x="13" y="104"/>
                  </a:cubicBezTo>
                  <a:cubicBezTo>
                    <a:pt x="8" y="105"/>
                    <a:pt x="4" y="105"/>
                    <a:pt x="0" y="104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30" y="269"/>
                    <a:pt x="34" y="267"/>
                    <a:pt x="39" y="267"/>
                  </a:cubicBezTo>
                  <a:cubicBezTo>
                    <a:pt x="59" y="263"/>
                    <a:pt x="78" y="277"/>
                    <a:pt x="82" y="298"/>
                  </a:cubicBezTo>
                  <a:cubicBezTo>
                    <a:pt x="82" y="303"/>
                    <a:pt x="82" y="307"/>
                    <a:pt x="81" y="312"/>
                  </a:cubicBezTo>
                  <a:cubicBezTo>
                    <a:pt x="412" y="259"/>
                    <a:pt x="412" y="259"/>
                    <a:pt x="412" y="259"/>
                  </a:cubicBezTo>
                  <a:cubicBezTo>
                    <a:pt x="410" y="255"/>
                    <a:pt x="409" y="251"/>
                    <a:pt x="408" y="246"/>
                  </a:cubicBezTo>
                  <a:cubicBezTo>
                    <a:pt x="405" y="226"/>
                    <a:pt x="419" y="206"/>
                    <a:pt x="439" y="203"/>
                  </a:cubicBezTo>
                  <a:close/>
                </a:path>
              </a:pathLst>
            </a:custGeom>
            <a:solidFill>
              <a:srgbClr val="855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ṣlidé">
              <a:extLst>
                <a:ext uri="{FF2B5EF4-FFF2-40B4-BE49-F238E27FC236}">
                  <a16:creationId xmlns="" xmlns:a16="http://schemas.microsoft.com/office/drawing/2014/main" id="{41F93776-04C8-450A-A19D-A45B352761EB}"/>
                </a:ext>
              </a:extLst>
            </p:cNvPr>
            <p:cNvSpPr/>
            <p:nvPr/>
          </p:nvSpPr>
          <p:spPr bwMode="auto">
            <a:xfrm>
              <a:off x="4540250" y="1641476"/>
              <a:ext cx="201613" cy="204788"/>
            </a:xfrm>
            <a:custGeom>
              <a:avLst/>
              <a:gdLst>
                <a:gd name="T0" fmla="*/ 49 w 52"/>
                <a:gd name="T1" fmla="*/ 9 h 53"/>
                <a:gd name="T2" fmla="*/ 47 w 52"/>
                <a:gd name="T3" fmla="*/ 0 h 53"/>
                <a:gd name="T4" fmla="*/ 30 w 52"/>
                <a:gd name="T5" fmla="*/ 3 h 53"/>
                <a:gd name="T6" fmla="*/ 3 w 52"/>
                <a:gd name="T7" fmla="*/ 41 h 53"/>
                <a:gd name="T8" fmla="*/ 5 w 52"/>
                <a:gd name="T9" fmla="*/ 52 h 53"/>
                <a:gd name="T10" fmla="*/ 18 w 52"/>
                <a:gd name="T11" fmla="*/ 52 h 53"/>
                <a:gd name="T12" fmla="*/ 49 w 52"/>
                <a:gd name="T13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3">
                  <a:moveTo>
                    <a:pt x="49" y="9"/>
                  </a:moveTo>
                  <a:cubicBezTo>
                    <a:pt x="49" y="6"/>
                    <a:pt x="48" y="3"/>
                    <a:pt x="47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2" y="6"/>
                    <a:pt x="0" y="23"/>
                    <a:pt x="3" y="4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9" y="53"/>
                    <a:pt x="13" y="53"/>
                    <a:pt x="18" y="52"/>
                  </a:cubicBezTo>
                  <a:cubicBezTo>
                    <a:pt x="38" y="49"/>
                    <a:pt x="52" y="29"/>
                    <a:pt x="49" y="9"/>
                  </a:cubicBezTo>
                  <a:close/>
                </a:path>
              </a:pathLst>
            </a:custGeom>
            <a:solidFill>
              <a:srgbClr val="663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ṥḻíḑé">
              <a:extLst>
                <a:ext uri="{FF2B5EF4-FFF2-40B4-BE49-F238E27FC236}">
                  <a16:creationId xmlns="" xmlns:a16="http://schemas.microsoft.com/office/drawing/2014/main" id="{8F930E7B-4CF1-4F55-90F1-162F581DECCB}"/>
                </a:ext>
              </a:extLst>
            </p:cNvPr>
            <p:cNvSpPr/>
            <p:nvPr/>
          </p:nvSpPr>
          <p:spPr bwMode="auto">
            <a:xfrm>
              <a:off x="5989638" y="1420813"/>
              <a:ext cx="215900" cy="188913"/>
            </a:xfrm>
            <a:custGeom>
              <a:avLst/>
              <a:gdLst>
                <a:gd name="T0" fmla="*/ 44 w 56"/>
                <a:gd name="T1" fmla="*/ 46 h 49"/>
                <a:gd name="T2" fmla="*/ 56 w 56"/>
                <a:gd name="T3" fmla="*/ 41 h 49"/>
                <a:gd name="T4" fmla="*/ 54 w 56"/>
                <a:gd name="T5" fmla="*/ 30 h 49"/>
                <a:gd name="T6" fmla="*/ 16 w 56"/>
                <a:gd name="T7" fmla="*/ 3 h 49"/>
                <a:gd name="T8" fmla="*/ 0 w 56"/>
                <a:gd name="T9" fmla="*/ 5 h 49"/>
                <a:gd name="T10" fmla="*/ 0 w 56"/>
                <a:gd name="T11" fmla="*/ 14 h 49"/>
                <a:gd name="T12" fmla="*/ 44 w 56"/>
                <a:gd name="T13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9">
                  <a:moveTo>
                    <a:pt x="44" y="46"/>
                  </a:moveTo>
                  <a:cubicBezTo>
                    <a:pt x="48" y="45"/>
                    <a:pt x="52" y="43"/>
                    <a:pt x="56" y="4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1" y="12"/>
                    <a:pt x="34" y="0"/>
                    <a:pt x="16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4" y="35"/>
                    <a:pt x="23" y="49"/>
                    <a:pt x="44" y="46"/>
                  </a:cubicBezTo>
                  <a:close/>
                </a:path>
              </a:pathLst>
            </a:custGeom>
            <a:solidFill>
              <a:srgbClr val="663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ľiḋè">
              <a:extLst>
                <a:ext uri="{FF2B5EF4-FFF2-40B4-BE49-F238E27FC236}">
                  <a16:creationId xmlns="" xmlns:a16="http://schemas.microsoft.com/office/drawing/2014/main" id="{D01C82B2-F887-4AA3-97BC-700DA95AF3DF}"/>
                </a:ext>
              </a:extLst>
            </p:cNvPr>
            <p:cNvSpPr/>
            <p:nvPr/>
          </p:nvSpPr>
          <p:spPr bwMode="auto">
            <a:xfrm>
              <a:off x="4660900" y="2455863"/>
              <a:ext cx="215900" cy="207963"/>
            </a:xfrm>
            <a:custGeom>
              <a:avLst/>
              <a:gdLst>
                <a:gd name="T0" fmla="*/ 13 w 56"/>
                <a:gd name="T1" fmla="*/ 4 h 54"/>
                <a:gd name="T2" fmla="*/ 0 w 56"/>
                <a:gd name="T3" fmla="*/ 8 h 54"/>
                <a:gd name="T4" fmla="*/ 3 w 56"/>
                <a:gd name="T5" fmla="*/ 24 h 54"/>
                <a:gd name="T6" fmla="*/ 40 w 56"/>
                <a:gd name="T7" fmla="*/ 51 h 54"/>
                <a:gd name="T8" fmla="*/ 55 w 56"/>
                <a:gd name="T9" fmla="*/ 49 h 54"/>
                <a:gd name="T10" fmla="*/ 56 w 56"/>
                <a:gd name="T11" fmla="*/ 35 h 54"/>
                <a:gd name="T12" fmla="*/ 13 w 56"/>
                <a:gd name="T13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4">
                  <a:moveTo>
                    <a:pt x="13" y="4"/>
                  </a:moveTo>
                  <a:cubicBezTo>
                    <a:pt x="8" y="4"/>
                    <a:pt x="4" y="6"/>
                    <a:pt x="0" y="8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42"/>
                    <a:pt x="22" y="54"/>
                    <a:pt x="40" y="51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4"/>
                    <a:pt x="56" y="40"/>
                    <a:pt x="56" y="35"/>
                  </a:cubicBezTo>
                  <a:cubicBezTo>
                    <a:pt x="52" y="14"/>
                    <a:pt x="33" y="0"/>
                    <a:pt x="13" y="4"/>
                  </a:cubicBezTo>
                  <a:close/>
                </a:path>
              </a:pathLst>
            </a:custGeom>
            <a:solidFill>
              <a:srgbClr val="663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ṧľîde">
              <a:extLst>
                <a:ext uri="{FF2B5EF4-FFF2-40B4-BE49-F238E27FC236}">
                  <a16:creationId xmlns="" xmlns:a16="http://schemas.microsoft.com/office/drawing/2014/main" id="{C787743A-D691-4010-A151-21808C7D7538}"/>
                </a:ext>
              </a:extLst>
            </p:cNvPr>
            <p:cNvSpPr/>
            <p:nvPr/>
          </p:nvSpPr>
          <p:spPr bwMode="auto">
            <a:xfrm>
              <a:off x="6124575" y="2224088"/>
              <a:ext cx="204788" cy="215900"/>
            </a:xfrm>
            <a:custGeom>
              <a:avLst/>
              <a:gdLst>
                <a:gd name="T0" fmla="*/ 50 w 53"/>
                <a:gd name="T1" fmla="*/ 16 h 56"/>
                <a:gd name="T2" fmla="*/ 47 w 53"/>
                <a:gd name="T3" fmla="*/ 1 h 56"/>
                <a:gd name="T4" fmla="*/ 34 w 53"/>
                <a:gd name="T5" fmla="*/ 0 h 56"/>
                <a:gd name="T6" fmla="*/ 3 w 53"/>
                <a:gd name="T7" fmla="*/ 43 h 56"/>
                <a:gd name="T8" fmla="*/ 7 w 53"/>
                <a:gd name="T9" fmla="*/ 56 h 56"/>
                <a:gd name="T10" fmla="*/ 22 w 53"/>
                <a:gd name="T11" fmla="*/ 54 h 56"/>
                <a:gd name="T12" fmla="*/ 50 w 53"/>
                <a:gd name="T13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6">
                  <a:moveTo>
                    <a:pt x="50" y="16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3" y="0"/>
                    <a:pt x="39" y="0"/>
                    <a:pt x="34" y="0"/>
                  </a:cubicBezTo>
                  <a:cubicBezTo>
                    <a:pt x="14" y="3"/>
                    <a:pt x="0" y="23"/>
                    <a:pt x="3" y="43"/>
                  </a:cubicBezTo>
                  <a:cubicBezTo>
                    <a:pt x="4" y="48"/>
                    <a:pt x="5" y="52"/>
                    <a:pt x="7" y="56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40" y="51"/>
                    <a:pt x="53" y="34"/>
                    <a:pt x="50" y="16"/>
                  </a:cubicBezTo>
                  <a:close/>
                </a:path>
              </a:pathLst>
            </a:custGeom>
            <a:solidFill>
              <a:srgbClr val="663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ṥḷiḑe">
              <a:extLst>
                <a:ext uri="{FF2B5EF4-FFF2-40B4-BE49-F238E27FC236}">
                  <a16:creationId xmlns="" xmlns:a16="http://schemas.microsoft.com/office/drawing/2014/main" id="{19DE21B9-A52F-4DE2-94C2-9C8B2E8F2BFA}"/>
                </a:ext>
              </a:extLst>
            </p:cNvPr>
            <p:cNvSpPr/>
            <p:nvPr/>
          </p:nvSpPr>
          <p:spPr bwMode="auto">
            <a:xfrm>
              <a:off x="5727700" y="1447801"/>
              <a:ext cx="296863" cy="1038225"/>
            </a:xfrm>
            <a:custGeom>
              <a:avLst/>
              <a:gdLst>
                <a:gd name="T0" fmla="*/ 187 w 187"/>
                <a:gd name="T1" fmla="*/ 642 h 654"/>
                <a:gd name="T2" fmla="*/ 102 w 187"/>
                <a:gd name="T3" fmla="*/ 654 h 654"/>
                <a:gd name="T4" fmla="*/ 0 w 187"/>
                <a:gd name="T5" fmla="*/ 12 h 654"/>
                <a:gd name="T6" fmla="*/ 85 w 187"/>
                <a:gd name="T7" fmla="*/ 0 h 654"/>
                <a:gd name="T8" fmla="*/ 187 w 187"/>
                <a:gd name="T9" fmla="*/ 642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654">
                  <a:moveTo>
                    <a:pt x="187" y="642"/>
                  </a:moveTo>
                  <a:lnTo>
                    <a:pt x="102" y="654"/>
                  </a:lnTo>
                  <a:lnTo>
                    <a:pt x="0" y="12"/>
                  </a:lnTo>
                  <a:lnTo>
                    <a:pt x="85" y="0"/>
                  </a:lnTo>
                  <a:lnTo>
                    <a:pt x="187" y="642"/>
                  </a:lnTo>
                  <a:close/>
                </a:path>
              </a:pathLst>
            </a:custGeom>
            <a:solidFill>
              <a:srgbClr val="C9A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ṥļïdé">
              <a:extLst>
                <a:ext uri="{FF2B5EF4-FFF2-40B4-BE49-F238E27FC236}">
                  <a16:creationId xmlns="" xmlns:a16="http://schemas.microsoft.com/office/drawing/2014/main" id="{6D15AE14-C243-473F-8D11-1BDBA81ADAD0}"/>
                </a:ext>
              </a:extLst>
            </p:cNvPr>
            <p:cNvSpPr/>
            <p:nvPr/>
          </p:nvSpPr>
          <p:spPr bwMode="auto">
            <a:xfrm>
              <a:off x="5757863" y="1876426"/>
              <a:ext cx="250825" cy="290513"/>
            </a:xfrm>
            <a:custGeom>
              <a:avLst/>
              <a:gdLst>
                <a:gd name="T0" fmla="*/ 51 w 65"/>
                <a:gd name="T1" fmla="*/ 66 h 75"/>
                <a:gd name="T2" fmla="*/ 50 w 65"/>
                <a:gd name="T3" fmla="*/ 62 h 75"/>
                <a:gd name="T4" fmla="*/ 24 w 65"/>
                <a:gd name="T5" fmla="*/ 66 h 75"/>
                <a:gd name="T6" fmla="*/ 15 w 65"/>
                <a:gd name="T7" fmla="*/ 60 h 75"/>
                <a:gd name="T8" fmla="*/ 9 w 65"/>
                <a:gd name="T9" fmla="*/ 21 h 75"/>
                <a:gd name="T10" fmla="*/ 15 w 65"/>
                <a:gd name="T11" fmla="*/ 12 h 75"/>
                <a:gd name="T12" fmla="*/ 42 w 65"/>
                <a:gd name="T13" fmla="*/ 8 h 75"/>
                <a:gd name="T14" fmla="*/ 51 w 65"/>
                <a:gd name="T15" fmla="*/ 15 h 75"/>
                <a:gd name="T16" fmla="*/ 57 w 65"/>
                <a:gd name="T17" fmla="*/ 53 h 75"/>
                <a:gd name="T18" fmla="*/ 50 w 65"/>
                <a:gd name="T19" fmla="*/ 62 h 75"/>
                <a:gd name="T20" fmla="*/ 51 w 65"/>
                <a:gd name="T21" fmla="*/ 66 h 75"/>
                <a:gd name="T22" fmla="*/ 52 w 65"/>
                <a:gd name="T23" fmla="*/ 69 h 75"/>
                <a:gd name="T24" fmla="*/ 64 w 65"/>
                <a:gd name="T25" fmla="*/ 52 h 75"/>
                <a:gd name="T26" fmla="*/ 58 w 65"/>
                <a:gd name="T27" fmla="*/ 13 h 75"/>
                <a:gd name="T28" fmla="*/ 41 w 65"/>
                <a:gd name="T29" fmla="*/ 1 h 75"/>
                <a:gd name="T30" fmla="*/ 14 w 65"/>
                <a:gd name="T31" fmla="*/ 5 h 75"/>
                <a:gd name="T32" fmla="*/ 2 w 65"/>
                <a:gd name="T33" fmla="*/ 22 h 75"/>
                <a:gd name="T34" fmla="*/ 8 w 65"/>
                <a:gd name="T35" fmla="*/ 61 h 75"/>
                <a:gd name="T36" fmla="*/ 25 w 65"/>
                <a:gd name="T37" fmla="*/ 74 h 75"/>
                <a:gd name="T38" fmla="*/ 52 w 65"/>
                <a:gd name="T39" fmla="*/ 69 h 75"/>
                <a:gd name="T40" fmla="*/ 51 w 65"/>
                <a:gd name="T41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75">
                  <a:moveTo>
                    <a:pt x="51" y="66"/>
                  </a:moveTo>
                  <a:cubicBezTo>
                    <a:pt x="50" y="62"/>
                    <a:pt x="50" y="62"/>
                    <a:pt x="50" y="62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0" y="67"/>
                    <a:pt x="16" y="64"/>
                    <a:pt x="15" y="6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17"/>
                    <a:pt x="11" y="13"/>
                    <a:pt x="15" y="12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6" y="7"/>
                    <a:pt x="50" y="10"/>
                    <a:pt x="51" y="1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7"/>
                    <a:pt x="55" y="61"/>
                    <a:pt x="50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60" y="68"/>
                    <a:pt x="65" y="60"/>
                    <a:pt x="64" y="5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5"/>
                    <a:pt x="49" y="0"/>
                    <a:pt x="41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6" y="6"/>
                    <a:pt x="0" y="14"/>
                    <a:pt x="2" y="22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9" y="69"/>
                    <a:pt x="17" y="75"/>
                    <a:pt x="25" y="74"/>
                  </a:cubicBezTo>
                  <a:cubicBezTo>
                    <a:pt x="52" y="69"/>
                    <a:pt x="52" y="69"/>
                    <a:pt x="52" y="69"/>
                  </a:cubicBezTo>
                  <a:lnTo>
                    <a:pt x="51" y="66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ṡḷídè">
              <a:extLst>
                <a:ext uri="{FF2B5EF4-FFF2-40B4-BE49-F238E27FC236}">
                  <a16:creationId xmlns="" xmlns:a16="http://schemas.microsoft.com/office/drawing/2014/main" id="{FFCBC874-7BEF-4DB3-89B7-AB7411CF1A76}"/>
                </a:ext>
              </a:extLst>
            </p:cNvPr>
            <p:cNvSpPr/>
            <p:nvPr/>
          </p:nvSpPr>
          <p:spPr bwMode="auto">
            <a:xfrm>
              <a:off x="5876925" y="2046288"/>
              <a:ext cx="42863" cy="104775"/>
            </a:xfrm>
            <a:custGeom>
              <a:avLst/>
              <a:gdLst>
                <a:gd name="T0" fmla="*/ 0 w 11"/>
                <a:gd name="T1" fmla="*/ 5 h 27"/>
                <a:gd name="T2" fmla="*/ 3 w 11"/>
                <a:gd name="T3" fmla="*/ 24 h 27"/>
                <a:gd name="T4" fmla="*/ 7 w 11"/>
                <a:gd name="T5" fmla="*/ 27 h 27"/>
                <a:gd name="T6" fmla="*/ 10 w 11"/>
                <a:gd name="T7" fmla="*/ 23 h 27"/>
                <a:gd name="T8" fmla="*/ 7 w 11"/>
                <a:gd name="T9" fmla="*/ 4 h 27"/>
                <a:gd name="T10" fmla="*/ 3 w 11"/>
                <a:gd name="T11" fmla="*/ 0 h 27"/>
                <a:gd name="T12" fmla="*/ 0 w 11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7">
                  <a:moveTo>
                    <a:pt x="0" y="5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5" y="27"/>
                    <a:pt x="7" y="27"/>
                  </a:cubicBezTo>
                  <a:cubicBezTo>
                    <a:pt x="9" y="26"/>
                    <a:pt x="11" y="25"/>
                    <a:pt x="10" y="2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ṣlîḍé">
              <a:extLst>
                <a:ext uri="{FF2B5EF4-FFF2-40B4-BE49-F238E27FC236}">
                  <a16:creationId xmlns="" xmlns:a16="http://schemas.microsoft.com/office/drawing/2014/main" id="{3873A8FE-C90E-472E-8254-C1DD188B07FB}"/>
                </a:ext>
              </a:extLst>
            </p:cNvPr>
            <p:cNvSpPr/>
            <p:nvPr/>
          </p:nvSpPr>
          <p:spPr bwMode="auto">
            <a:xfrm>
              <a:off x="4841875" y="1587501"/>
              <a:ext cx="298450" cy="1041400"/>
            </a:xfrm>
            <a:custGeom>
              <a:avLst/>
              <a:gdLst>
                <a:gd name="T0" fmla="*/ 188 w 188"/>
                <a:gd name="T1" fmla="*/ 642 h 656"/>
                <a:gd name="T2" fmla="*/ 102 w 188"/>
                <a:gd name="T3" fmla="*/ 656 h 656"/>
                <a:gd name="T4" fmla="*/ 0 w 188"/>
                <a:gd name="T5" fmla="*/ 14 h 656"/>
                <a:gd name="T6" fmla="*/ 85 w 188"/>
                <a:gd name="T7" fmla="*/ 0 h 656"/>
                <a:gd name="T8" fmla="*/ 188 w 188"/>
                <a:gd name="T9" fmla="*/ 642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656">
                  <a:moveTo>
                    <a:pt x="188" y="642"/>
                  </a:moveTo>
                  <a:lnTo>
                    <a:pt x="102" y="656"/>
                  </a:lnTo>
                  <a:lnTo>
                    <a:pt x="0" y="14"/>
                  </a:lnTo>
                  <a:lnTo>
                    <a:pt x="85" y="0"/>
                  </a:lnTo>
                  <a:lnTo>
                    <a:pt x="188" y="642"/>
                  </a:lnTo>
                  <a:close/>
                </a:path>
              </a:pathLst>
            </a:custGeom>
            <a:solidFill>
              <a:srgbClr val="C9A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ṣľîḋé">
              <a:extLst>
                <a:ext uri="{FF2B5EF4-FFF2-40B4-BE49-F238E27FC236}">
                  <a16:creationId xmlns="" xmlns:a16="http://schemas.microsoft.com/office/drawing/2014/main" id="{A9E13194-B60E-44E4-BD7D-C25086273A1D}"/>
                </a:ext>
              </a:extLst>
            </p:cNvPr>
            <p:cNvSpPr/>
            <p:nvPr/>
          </p:nvSpPr>
          <p:spPr bwMode="auto">
            <a:xfrm>
              <a:off x="4873625" y="2016126"/>
              <a:ext cx="250825" cy="288925"/>
            </a:xfrm>
            <a:custGeom>
              <a:avLst/>
              <a:gdLst>
                <a:gd name="T0" fmla="*/ 51 w 65"/>
                <a:gd name="T1" fmla="*/ 66 h 75"/>
                <a:gd name="T2" fmla="*/ 51 w 65"/>
                <a:gd name="T3" fmla="*/ 62 h 75"/>
                <a:gd name="T4" fmla="*/ 24 w 65"/>
                <a:gd name="T5" fmla="*/ 66 h 75"/>
                <a:gd name="T6" fmla="*/ 15 w 65"/>
                <a:gd name="T7" fmla="*/ 60 h 75"/>
                <a:gd name="T8" fmla="*/ 9 w 65"/>
                <a:gd name="T9" fmla="*/ 21 h 75"/>
                <a:gd name="T10" fmla="*/ 15 w 65"/>
                <a:gd name="T11" fmla="*/ 13 h 75"/>
                <a:gd name="T12" fmla="*/ 42 w 65"/>
                <a:gd name="T13" fmla="*/ 8 h 75"/>
                <a:gd name="T14" fmla="*/ 51 w 65"/>
                <a:gd name="T15" fmla="*/ 15 h 75"/>
                <a:gd name="T16" fmla="*/ 57 w 65"/>
                <a:gd name="T17" fmla="*/ 53 h 75"/>
                <a:gd name="T18" fmla="*/ 51 w 65"/>
                <a:gd name="T19" fmla="*/ 62 h 75"/>
                <a:gd name="T20" fmla="*/ 51 w 65"/>
                <a:gd name="T21" fmla="*/ 66 h 75"/>
                <a:gd name="T22" fmla="*/ 52 w 65"/>
                <a:gd name="T23" fmla="*/ 70 h 75"/>
                <a:gd name="T24" fmla="*/ 64 w 65"/>
                <a:gd name="T25" fmla="*/ 52 h 75"/>
                <a:gd name="T26" fmla="*/ 58 w 65"/>
                <a:gd name="T27" fmla="*/ 14 h 75"/>
                <a:gd name="T28" fmla="*/ 41 w 65"/>
                <a:gd name="T29" fmla="*/ 1 h 75"/>
                <a:gd name="T30" fmla="*/ 14 w 65"/>
                <a:gd name="T31" fmla="*/ 5 h 75"/>
                <a:gd name="T32" fmla="*/ 2 w 65"/>
                <a:gd name="T33" fmla="*/ 22 h 75"/>
                <a:gd name="T34" fmla="*/ 8 w 65"/>
                <a:gd name="T35" fmla="*/ 61 h 75"/>
                <a:gd name="T36" fmla="*/ 25 w 65"/>
                <a:gd name="T37" fmla="*/ 74 h 75"/>
                <a:gd name="T38" fmla="*/ 52 w 65"/>
                <a:gd name="T39" fmla="*/ 70 h 75"/>
                <a:gd name="T40" fmla="*/ 51 w 65"/>
                <a:gd name="T41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75">
                  <a:moveTo>
                    <a:pt x="51" y="66"/>
                  </a:moveTo>
                  <a:cubicBezTo>
                    <a:pt x="51" y="62"/>
                    <a:pt x="51" y="62"/>
                    <a:pt x="51" y="62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0" y="67"/>
                    <a:pt x="16" y="64"/>
                    <a:pt x="15" y="6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17"/>
                    <a:pt x="11" y="13"/>
                    <a:pt x="15" y="1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6" y="8"/>
                    <a:pt x="50" y="11"/>
                    <a:pt x="51" y="1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8" y="58"/>
                    <a:pt x="55" y="62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60" y="68"/>
                    <a:pt x="65" y="61"/>
                    <a:pt x="64" y="52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5"/>
                    <a:pt x="49" y="0"/>
                    <a:pt x="41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6" y="7"/>
                    <a:pt x="0" y="14"/>
                    <a:pt x="2" y="22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9" y="69"/>
                    <a:pt x="17" y="75"/>
                    <a:pt x="25" y="74"/>
                  </a:cubicBezTo>
                  <a:cubicBezTo>
                    <a:pt x="52" y="70"/>
                    <a:pt x="52" y="70"/>
                    <a:pt x="52" y="70"/>
                  </a:cubicBezTo>
                  <a:lnTo>
                    <a:pt x="51" y="66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śļïḋé">
              <a:extLst>
                <a:ext uri="{FF2B5EF4-FFF2-40B4-BE49-F238E27FC236}">
                  <a16:creationId xmlns="" xmlns:a16="http://schemas.microsoft.com/office/drawing/2014/main" id="{7819B96C-452F-4A6C-976A-5EB228AAF6FD}"/>
                </a:ext>
              </a:extLst>
            </p:cNvPr>
            <p:cNvSpPr/>
            <p:nvPr/>
          </p:nvSpPr>
          <p:spPr bwMode="auto">
            <a:xfrm>
              <a:off x="4992688" y="2185988"/>
              <a:ext cx="42863" cy="103188"/>
            </a:xfrm>
            <a:custGeom>
              <a:avLst/>
              <a:gdLst>
                <a:gd name="T0" fmla="*/ 0 w 11"/>
                <a:gd name="T1" fmla="*/ 5 h 27"/>
                <a:gd name="T2" fmla="*/ 3 w 11"/>
                <a:gd name="T3" fmla="*/ 24 h 27"/>
                <a:gd name="T4" fmla="*/ 7 w 11"/>
                <a:gd name="T5" fmla="*/ 27 h 27"/>
                <a:gd name="T6" fmla="*/ 10 w 11"/>
                <a:gd name="T7" fmla="*/ 23 h 27"/>
                <a:gd name="T8" fmla="*/ 7 w 11"/>
                <a:gd name="T9" fmla="*/ 4 h 27"/>
                <a:gd name="T10" fmla="*/ 3 w 11"/>
                <a:gd name="T11" fmla="*/ 1 h 27"/>
                <a:gd name="T12" fmla="*/ 0 w 11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7">
                  <a:moveTo>
                    <a:pt x="0" y="5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5" y="27"/>
                    <a:pt x="7" y="27"/>
                  </a:cubicBezTo>
                  <a:cubicBezTo>
                    <a:pt x="9" y="27"/>
                    <a:pt x="11" y="25"/>
                    <a:pt x="10" y="2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ṡḻïḑe">
              <a:extLst>
                <a:ext uri="{FF2B5EF4-FFF2-40B4-BE49-F238E27FC236}">
                  <a16:creationId xmlns="" xmlns:a16="http://schemas.microsoft.com/office/drawing/2014/main" id="{3A3CC362-120B-40CE-9115-E8BE269B8E50}"/>
                </a:ext>
              </a:extLst>
            </p:cNvPr>
            <p:cNvSpPr/>
            <p:nvPr/>
          </p:nvSpPr>
          <p:spPr bwMode="auto">
            <a:xfrm>
              <a:off x="3270250" y="2119313"/>
              <a:ext cx="4613275" cy="614363"/>
            </a:xfrm>
            <a:custGeom>
              <a:avLst/>
              <a:gdLst>
                <a:gd name="T0" fmla="*/ 1143 w 1194"/>
                <a:gd name="T1" fmla="*/ 10 h 159"/>
                <a:gd name="T2" fmla="*/ 1085 w 1194"/>
                <a:gd name="T3" fmla="*/ 22 h 159"/>
                <a:gd name="T4" fmla="*/ 1009 w 1194"/>
                <a:gd name="T5" fmla="*/ 36 h 159"/>
                <a:gd name="T6" fmla="*/ 965 w 1194"/>
                <a:gd name="T7" fmla="*/ 43 h 159"/>
                <a:gd name="T8" fmla="*/ 919 w 1194"/>
                <a:gd name="T9" fmla="*/ 51 h 159"/>
                <a:gd name="T10" fmla="*/ 870 w 1194"/>
                <a:gd name="T11" fmla="*/ 59 h 159"/>
                <a:gd name="T12" fmla="*/ 819 w 1194"/>
                <a:gd name="T13" fmla="*/ 67 h 159"/>
                <a:gd name="T14" fmla="*/ 766 w 1194"/>
                <a:gd name="T15" fmla="*/ 75 h 159"/>
                <a:gd name="T16" fmla="*/ 711 w 1194"/>
                <a:gd name="T17" fmla="*/ 83 h 159"/>
                <a:gd name="T18" fmla="*/ 656 w 1194"/>
                <a:gd name="T19" fmla="*/ 90 h 159"/>
                <a:gd name="T20" fmla="*/ 600 w 1194"/>
                <a:gd name="T21" fmla="*/ 98 h 159"/>
                <a:gd name="T22" fmla="*/ 572 w 1194"/>
                <a:gd name="T23" fmla="*/ 101 h 159"/>
                <a:gd name="T24" fmla="*/ 544 w 1194"/>
                <a:gd name="T25" fmla="*/ 105 h 159"/>
                <a:gd name="T26" fmla="*/ 488 w 1194"/>
                <a:gd name="T27" fmla="*/ 111 h 159"/>
                <a:gd name="T28" fmla="*/ 380 w 1194"/>
                <a:gd name="T29" fmla="*/ 123 h 159"/>
                <a:gd name="T30" fmla="*/ 279 w 1194"/>
                <a:gd name="T31" fmla="*/ 133 h 159"/>
                <a:gd name="T32" fmla="*/ 232 w 1194"/>
                <a:gd name="T33" fmla="*/ 138 h 159"/>
                <a:gd name="T34" fmla="*/ 188 w 1194"/>
                <a:gd name="T35" fmla="*/ 142 h 159"/>
                <a:gd name="T36" fmla="*/ 112 w 1194"/>
                <a:gd name="T37" fmla="*/ 149 h 159"/>
                <a:gd name="T38" fmla="*/ 52 w 1194"/>
                <a:gd name="T39" fmla="*/ 155 h 159"/>
                <a:gd name="T40" fmla="*/ 0 w 1194"/>
                <a:gd name="T41" fmla="*/ 159 h 159"/>
                <a:gd name="T42" fmla="*/ 1194 w 1194"/>
                <a:gd name="T43" fmla="*/ 0 h 159"/>
                <a:gd name="T44" fmla="*/ 1181 w 1194"/>
                <a:gd name="T45" fmla="*/ 3 h 159"/>
                <a:gd name="T46" fmla="*/ 1143 w 1194"/>
                <a:gd name="T47" fmla="*/ 1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4" h="159">
                  <a:moveTo>
                    <a:pt x="1143" y="10"/>
                  </a:moveTo>
                  <a:cubicBezTo>
                    <a:pt x="1127" y="13"/>
                    <a:pt x="1107" y="17"/>
                    <a:pt x="1085" y="22"/>
                  </a:cubicBezTo>
                  <a:cubicBezTo>
                    <a:pt x="1062" y="26"/>
                    <a:pt x="1037" y="30"/>
                    <a:pt x="1009" y="36"/>
                  </a:cubicBezTo>
                  <a:cubicBezTo>
                    <a:pt x="995" y="38"/>
                    <a:pt x="981" y="41"/>
                    <a:pt x="965" y="43"/>
                  </a:cubicBezTo>
                  <a:cubicBezTo>
                    <a:pt x="950" y="46"/>
                    <a:pt x="935" y="48"/>
                    <a:pt x="919" y="51"/>
                  </a:cubicBezTo>
                  <a:cubicBezTo>
                    <a:pt x="903" y="54"/>
                    <a:pt x="887" y="57"/>
                    <a:pt x="870" y="59"/>
                  </a:cubicBezTo>
                  <a:cubicBezTo>
                    <a:pt x="853" y="62"/>
                    <a:pt x="836" y="64"/>
                    <a:pt x="819" y="67"/>
                  </a:cubicBezTo>
                  <a:cubicBezTo>
                    <a:pt x="801" y="70"/>
                    <a:pt x="784" y="73"/>
                    <a:pt x="766" y="75"/>
                  </a:cubicBezTo>
                  <a:cubicBezTo>
                    <a:pt x="748" y="78"/>
                    <a:pt x="729" y="80"/>
                    <a:pt x="711" y="83"/>
                  </a:cubicBezTo>
                  <a:cubicBezTo>
                    <a:pt x="693" y="85"/>
                    <a:pt x="674" y="88"/>
                    <a:pt x="656" y="90"/>
                  </a:cubicBezTo>
                  <a:cubicBezTo>
                    <a:pt x="637" y="93"/>
                    <a:pt x="619" y="95"/>
                    <a:pt x="600" y="98"/>
                  </a:cubicBezTo>
                  <a:cubicBezTo>
                    <a:pt x="572" y="101"/>
                    <a:pt x="572" y="101"/>
                    <a:pt x="572" y="101"/>
                  </a:cubicBezTo>
                  <a:cubicBezTo>
                    <a:pt x="563" y="102"/>
                    <a:pt x="553" y="103"/>
                    <a:pt x="544" y="105"/>
                  </a:cubicBezTo>
                  <a:cubicBezTo>
                    <a:pt x="525" y="107"/>
                    <a:pt x="507" y="109"/>
                    <a:pt x="488" y="111"/>
                  </a:cubicBezTo>
                  <a:cubicBezTo>
                    <a:pt x="452" y="115"/>
                    <a:pt x="415" y="119"/>
                    <a:pt x="380" y="123"/>
                  </a:cubicBezTo>
                  <a:cubicBezTo>
                    <a:pt x="345" y="127"/>
                    <a:pt x="311" y="131"/>
                    <a:pt x="279" y="133"/>
                  </a:cubicBezTo>
                  <a:cubicBezTo>
                    <a:pt x="263" y="135"/>
                    <a:pt x="247" y="137"/>
                    <a:pt x="232" y="138"/>
                  </a:cubicBezTo>
                  <a:cubicBezTo>
                    <a:pt x="217" y="140"/>
                    <a:pt x="202" y="141"/>
                    <a:pt x="188" y="142"/>
                  </a:cubicBezTo>
                  <a:cubicBezTo>
                    <a:pt x="160" y="145"/>
                    <a:pt x="134" y="147"/>
                    <a:pt x="112" y="149"/>
                  </a:cubicBezTo>
                  <a:cubicBezTo>
                    <a:pt x="89" y="151"/>
                    <a:pt x="69" y="153"/>
                    <a:pt x="52" y="155"/>
                  </a:cubicBezTo>
                  <a:cubicBezTo>
                    <a:pt x="19" y="158"/>
                    <a:pt x="0" y="159"/>
                    <a:pt x="0" y="159"/>
                  </a:cubicBezTo>
                  <a:cubicBezTo>
                    <a:pt x="615" y="152"/>
                    <a:pt x="1194" y="0"/>
                    <a:pt x="1194" y="0"/>
                  </a:cubicBezTo>
                  <a:cubicBezTo>
                    <a:pt x="1194" y="0"/>
                    <a:pt x="1189" y="1"/>
                    <a:pt x="1181" y="3"/>
                  </a:cubicBezTo>
                  <a:cubicBezTo>
                    <a:pt x="1172" y="4"/>
                    <a:pt x="1159" y="7"/>
                    <a:pt x="1143" y="10"/>
                  </a:cubicBezTo>
                  <a:close/>
                </a:path>
              </a:pathLst>
            </a:custGeom>
            <a:solidFill>
              <a:srgbClr val="DAA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ṧḻïḍê">
              <a:extLst>
                <a:ext uri="{FF2B5EF4-FFF2-40B4-BE49-F238E27FC236}">
                  <a16:creationId xmlns="" xmlns:a16="http://schemas.microsoft.com/office/drawing/2014/main" id="{5CB42C9E-E7E5-4B3C-B17A-840F46745821}"/>
                </a:ext>
              </a:extLst>
            </p:cNvPr>
            <p:cNvSpPr/>
            <p:nvPr/>
          </p:nvSpPr>
          <p:spPr bwMode="auto">
            <a:xfrm>
              <a:off x="3270250" y="2119313"/>
              <a:ext cx="4613275" cy="625475"/>
            </a:xfrm>
            <a:custGeom>
              <a:avLst/>
              <a:gdLst>
                <a:gd name="T0" fmla="*/ 0 w 1194"/>
                <a:gd name="T1" fmla="*/ 159 h 162"/>
                <a:gd name="T2" fmla="*/ 14 w 1194"/>
                <a:gd name="T3" fmla="*/ 160 h 162"/>
                <a:gd name="T4" fmla="*/ 52 w 1194"/>
                <a:gd name="T5" fmla="*/ 161 h 162"/>
                <a:gd name="T6" fmla="*/ 112 w 1194"/>
                <a:gd name="T7" fmla="*/ 162 h 162"/>
                <a:gd name="T8" fmla="*/ 189 w 1194"/>
                <a:gd name="T9" fmla="*/ 161 h 162"/>
                <a:gd name="T10" fmla="*/ 234 w 1194"/>
                <a:gd name="T11" fmla="*/ 160 h 162"/>
                <a:gd name="T12" fmla="*/ 281 w 1194"/>
                <a:gd name="T13" fmla="*/ 158 h 162"/>
                <a:gd name="T14" fmla="*/ 331 w 1194"/>
                <a:gd name="T15" fmla="*/ 156 h 162"/>
                <a:gd name="T16" fmla="*/ 383 w 1194"/>
                <a:gd name="T17" fmla="*/ 152 h 162"/>
                <a:gd name="T18" fmla="*/ 437 w 1194"/>
                <a:gd name="T19" fmla="*/ 148 h 162"/>
                <a:gd name="T20" fmla="*/ 492 w 1194"/>
                <a:gd name="T21" fmla="*/ 143 h 162"/>
                <a:gd name="T22" fmla="*/ 548 w 1194"/>
                <a:gd name="T23" fmla="*/ 137 h 162"/>
                <a:gd name="T24" fmla="*/ 576 w 1194"/>
                <a:gd name="T25" fmla="*/ 134 h 162"/>
                <a:gd name="T26" fmla="*/ 604 w 1194"/>
                <a:gd name="T27" fmla="*/ 130 h 162"/>
                <a:gd name="T28" fmla="*/ 660 w 1194"/>
                <a:gd name="T29" fmla="*/ 123 h 162"/>
                <a:gd name="T30" fmla="*/ 674 w 1194"/>
                <a:gd name="T31" fmla="*/ 121 h 162"/>
                <a:gd name="T32" fmla="*/ 688 w 1194"/>
                <a:gd name="T33" fmla="*/ 119 h 162"/>
                <a:gd name="T34" fmla="*/ 716 w 1194"/>
                <a:gd name="T35" fmla="*/ 115 h 162"/>
                <a:gd name="T36" fmla="*/ 770 w 1194"/>
                <a:gd name="T37" fmla="*/ 106 h 162"/>
                <a:gd name="T38" fmla="*/ 824 w 1194"/>
                <a:gd name="T39" fmla="*/ 96 h 162"/>
                <a:gd name="T40" fmla="*/ 875 w 1194"/>
                <a:gd name="T41" fmla="*/ 86 h 162"/>
                <a:gd name="T42" fmla="*/ 924 w 1194"/>
                <a:gd name="T43" fmla="*/ 75 h 162"/>
                <a:gd name="T44" fmla="*/ 1013 w 1194"/>
                <a:gd name="T45" fmla="*/ 54 h 162"/>
                <a:gd name="T46" fmla="*/ 1088 w 1194"/>
                <a:gd name="T47" fmla="*/ 34 h 162"/>
                <a:gd name="T48" fmla="*/ 1145 w 1194"/>
                <a:gd name="T49" fmla="*/ 16 h 162"/>
                <a:gd name="T50" fmla="*/ 1181 w 1194"/>
                <a:gd name="T51" fmla="*/ 4 h 162"/>
                <a:gd name="T52" fmla="*/ 1194 w 1194"/>
                <a:gd name="T53" fmla="*/ 0 h 162"/>
                <a:gd name="T54" fmla="*/ 0 w 1194"/>
                <a:gd name="T55" fmla="*/ 15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4" h="162">
                  <a:moveTo>
                    <a:pt x="0" y="159"/>
                  </a:moveTo>
                  <a:cubicBezTo>
                    <a:pt x="0" y="159"/>
                    <a:pt x="5" y="160"/>
                    <a:pt x="14" y="160"/>
                  </a:cubicBezTo>
                  <a:cubicBezTo>
                    <a:pt x="23" y="160"/>
                    <a:pt x="36" y="161"/>
                    <a:pt x="52" y="161"/>
                  </a:cubicBezTo>
                  <a:cubicBezTo>
                    <a:pt x="69" y="162"/>
                    <a:pt x="89" y="162"/>
                    <a:pt x="112" y="162"/>
                  </a:cubicBezTo>
                  <a:cubicBezTo>
                    <a:pt x="135" y="162"/>
                    <a:pt x="161" y="162"/>
                    <a:pt x="189" y="161"/>
                  </a:cubicBezTo>
                  <a:cubicBezTo>
                    <a:pt x="204" y="161"/>
                    <a:pt x="218" y="161"/>
                    <a:pt x="234" y="160"/>
                  </a:cubicBezTo>
                  <a:cubicBezTo>
                    <a:pt x="249" y="160"/>
                    <a:pt x="265" y="159"/>
                    <a:pt x="281" y="158"/>
                  </a:cubicBezTo>
                  <a:cubicBezTo>
                    <a:pt x="297" y="158"/>
                    <a:pt x="314" y="157"/>
                    <a:pt x="331" y="156"/>
                  </a:cubicBezTo>
                  <a:cubicBezTo>
                    <a:pt x="348" y="155"/>
                    <a:pt x="365" y="153"/>
                    <a:pt x="383" y="152"/>
                  </a:cubicBezTo>
                  <a:cubicBezTo>
                    <a:pt x="401" y="151"/>
                    <a:pt x="419" y="150"/>
                    <a:pt x="437" y="148"/>
                  </a:cubicBezTo>
                  <a:cubicBezTo>
                    <a:pt x="455" y="146"/>
                    <a:pt x="473" y="145"/>
                    <a:pt x="492" y="143"/>
                  </a:cubicBezTo>
                  <a:cubicBezTo>
                    <a:pt x="510" y="141"/>
                    <a:pt x="529" y="139"/>
                    <a:pt x="548" y="137"/>
                  </a:cubicBezTo>
                  <a:cubicBezTo>
                    <a:pt x="557" y="136"/>
                    <a:pt x="566" y="135"/>
                    <a:pt x="576" y="134"/>
                  </a:cubicBezTo>
                  <a:cubicBezTo>
                    <a:pt x="585" y="133"/>
                    <a:pt x="595" y="132"/>
                    <a:pt x="604" y="130"/>
                  </a:cubicBezTo>
                  <a:cubicBezTo>
                    <a:pt x="623" y="128"/>
                    <a:pt x="642" y="125"/>
                    <a:pt x="660" y="123"/>
                  </a:cubicBezTo>
                  <a:cubicBezTo>
                    <a:pt x="674" y="121"/>
                    <a:pt x="674" y="121"/>
                    <a:pt x="674" y="121"/>
                  </a:cubicBezTo>
                  <a:cubicBezTo>
                    <a:pt x="679" y="120"/>
                    <a:pt x="683" y="120"/>
                    <a:pt x="688" y="119"/>
                  </a:cubicBezTo>
                  <a:cubicBezTo>
                    <a:pt x="697" y="117"/>
                    <a:pt x="707" y="116"/>
                    <a:pt x="716" y="115"/>
                  </a:cubicBezTo>
                  <a:cubicBezTo>
                    <a:pt x="734" y="112"/>
                    <a:pt x="752" y="109"/>
                    <a:pt x="770" y="106"/>
                  </a:cubicBezTo>
                  <a:cubicBezTo>
                    <a:pt x="788" y="103"/>
                    <a:pt x="806" y="99"/>
                    <a:pt x="824" y="96"/>
                  </a:cubicBezTo>
                  <a:cubicBezTo>
                    <a:pt x="841" y="93"/>
                    <a:pt x="858" y="89"/>
                    <a:pt x="875" y="86"/>
                  </a:cubicBezTo>
                  <a:cubicBezTo>
                    <a:pt x="892" y="83"/>
                    <a:pt x="908" y="79"/>
                    <a:pt x="924" y="75"/>
                  </a:cubicBezTo>
                  <a:cubicBezTo>
                    <a:pt x="955" y="68"/>
                    <a:pt x="986" y="62"/>
                    <a:pt x="1013" y="54"/>
                  </a:cubicBezTo>
                  <a:cubicBezTo>
                    <a:pt x="1040" y="47"/>
                    <a:pt x="1065" y="40"/>
                    <a:pt x="1088" y="34"/>
                  </a:cubicBezTo>
                  <a:cubicBezTo>
                    <a:pt x="1110" y="28"/>
                    <a:pt x="1129" y="21"/>
                    <a:pt x="1145" y="16"/>
                  </a:cubicBezTo>
                  <a:cubicBezTo>
                    <a:pt x="1160" y="11"/>
                    <a:pt x="1173" y="7"/>
                    <a:pt x="1181" y="4"/>
                  </a:cubicBezTo>
                  <a:cubicBezTo>
                    <a:pt x="1190" y="2"/>
                    <a:pt x="1194" y="0"/>
                    <a:pt x="1194" y="0"/>
                  </a:cubicBezTo>
                  <a:cubicBezTo>
                    <a:pt x="1194" y="0"/>
                    <a:pt x="615" y="152"/>
                    <a:pt x="0" y="159"/>
                  </a:cubicBezTo>
                  <a:close/>
                </a:path>
              </a:pathLst>
            </a:custGeom>
            <a:solidFill>
              <a:srgbClr val="AE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ṧḷiḓè">
              <a:extLst>
                <a:ext uri="{FF2B5EF4-FFF2-40B4-BE49-F238E27FC236}">
                  <a16:creationId xmlns="" xmlns:a16="http://schemas.microsoft.com/office/drawing/2014/main" id="{73CEE575-1BD5-4236-B3D9-4F4DCD6D15F0}"/>
                </a:ext>
              </a:extLst>
            </p:cNvPr>
            <p:cNvSpPr/>
            <p:nvPr/>
          </p:nvSpPr>
          <p:spPr bwMode="auto">
            <a:xfrm>
              <a:off x="3629025" y="2733676"/>
              <a:ext cx="177800" cy="34925"/>
            </a:xfrm>
            <a:custGeom>
              <a:avLst/>
              <a:gdLst>
                <a:gd name="T0" fmla="*/ 46 w 46"/>
                <a:gd name="T1" fmla="*/ 0 h 9"/>
                <a:gd name="T2" fmla="*/ 0 w 46"/>
                <a:gd name="T3" fmla="*/ 1 h 9"/>
                <a:gd name="T4" fmla="*/ 1 w 46"/>
                <a:gd name="T5" fmla="*/ 9 h 9"/>
                <a:gd name="T6" fmla="*/ 44 w 46"/>
                <a:gd name="T7" fmla="*/ 9 h 9"/>
                <a:gd name="T8" fmla="*/ 46 w 4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9">
                  <a:moveTo>
                    <a:pt x="4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5" y="3"/>
                    <a:pt x="46" y="0"/>
                    <a:pt x="46" y="0"/>
                  </a:cubicBezTo>
                  <a:close/>
                </a:path>
              </a:pathLst>
            </a:custGeom>
            <a:solidFill>
              <a:srgbClr val="AE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ś1iḋe">
              <a:extLst>
                <a:ext uri="{FF2B5EF4-FFF2-40B4-BE49-F238E27FC236}">
                  <a16:creationId xmlns="" xmlns:a16="http://schemas.microsoft.com/office/drawing/2014/main" id="{DD769A84-A537-4A49-8EE5-E321ADF78DFD}"/>
                </a:ext>
              </a:extLst>
            </p:cNvPr>
            <p:cNvSpPr/>
            <p:nvPr/>
          </p:nvSpPr>
          <p:spPr bwMode="auto">
            <a:xfrm>
              <a:off x="3632200" y="2768601"/>
              <a:ext cx="166688" cy="26988"/>
            </a:xfrm>
            <a:custGeom>
              <a:avLst/>
              <a:gdLst>
                <a:gd name="T0" fmla="*/ 43 w 43"/>
                <a:gd name="T1" fmla="*/ 0 h 7"/>
                <a:gd name="T2" fmla="*/ 0 w 43"/>
                <a:gd name="T3" fmla="*/ 0 h 7"/>
                <a:gd name="T4" fmla="*/ 0 w 43"/>
                <a:gd name="T5" fmla="*/ 4 h 7"/>
                <a:gd name="T6" fmla="*/ 41 w 43"/>
                <a:gd name="T7" fmla="*/ 7 h 7"/>
                <a:gd name="T8" fmla="*/ 43 w 4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4"/>
                    <a:pt x="43" y="2"/>
                    <a:pt x="43" y="0"/>
                  </a:cubicBezTo>
                  <a:close/>
                </a:path>
              </a:pathLst>
            </a:custGeom>
            <a:solidFill>
              <a:srgbClr val="DAA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$lïḑê">
              <a:extLst>
                <a:ext uri="{FF2B5EF4-FFF2-40B4-BE49-F238E27FC236}">
                  <a16:creationId xmlns="" xmlns:a16="http://schemas.microsoft.com/office/drawing/2014/main" id="{D7721C0F-B2E8-4EC7-935E-26AEC72D5727}"/>
                </a:ext>
              </a:extLst>
            </p:cNvPr>
            <p:cNvSpPr/>
            <p:nvPr/>
          </p:nvSpPr>
          <p:spPr bwMode="auto">
            <a:xfrm>
              <a:off x="3624263" y="2819401"/>
              <a:ext cx="155575" cy="38100"/>
            </a:xfrm>
            <a:custGeom>
              <a:avLst/>
              <a:gdLst>
                <a:gd name="T0" fmla="*/ 40 w 40"/>
                <a:gd name="T1" fmla="*/ 3 h 10"/>
                <a:gd name="T2" fmla="*/ 1 w 40"/>
                <a:gd name="T3" fmla="*/ 0 h 10"/>
                <a:gd name="T4" fmla="*/ 0 w 40"/>
                <a:gd name="T5" fmla="*/ 6 h 10"/>
                <a:gd name="T6" fmla="*/ 36 w 40"/>
                <a:gd name="T7" fmla="*/ 10 h 10"/>
                <a:gd name="T8" fmla="*/ 40 w 4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">
                  <a:moveTo>
                    <a:pt x="40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9" y="5"/>
                    <a:pt x="40" y="3"/>
                  </a:cubicBezTo>
                  <a:close/>
                </a:path>
              </a:pathLst>
            </a:custGeom>
            <a:solidFill>
              <a:srgbClr val="DAA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ṧliḍé">
              <a:extLst>
                <a:ext uri="{FF2B5EF4-FFF2-40B4-BE49-F238E27FC236}">
                  <a16:creationId xmlns="" xmlns:a16="http://schemas.microsoft.com/office/drawing/2014/main" id="{9EEB0126-7890-41B4-AA8F-6874FD9651A8}"/>
                </a:ext>
              </a:extLst>
            </p:cNvPr>
            <p:cNvSpPr/>
            <p:nvPr/>
          </p:nvSpPr>
          <p:spPr bwMode="auto">
            <a:xfrm>
              <a:off x="3513138" y="2841626"/>
              <a:ext cx="250825" cy="209550"/>
            </a:xfrm>
            <a:custGeom>
              <a:avLst/>
              <a:gdLst>
                <a:gd name="T0" fmla="*/ 29 w 65"/>
                <a:gd name="T1" fmla="*/ 0 h 54"/>
                <a:gd name="T2" fmla="*/ 0 w 65"/>
                <a:gd name="T3" fmla="*/ 54 h 54"/>
                <a:gd name="T4" fmla="*/ 65 w 65"/>
                <a:gd name="T5" fmla="*/ 4 h 54"/>
                <a:gd name="T6" fmla="*/ 29 w 65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4">
                  <a:moveTo>
                    <a:pt x="29" y="0"/>
                  </a:moveTo>
                  <a:cubicBezTo>
                    <a:pt x="23" y="33"/>
                    <a:pt x="0" y="54"/>
                    <a:pt x="0" y="54"/>
                  </a:cubicBezTo>
                  <a:cubicBezTo>
                    <a:pt x="36" y="42"/>
                    <a:pt x="55" y="21"/>
                    <a:pt x="65" y="4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AE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ş1iḑé">
              <a:extLst>
                <a:ext uri="{FF2B5EF4-FFF2-40B4-BE49-F238E27FC236}">
                  <a16:creationId xmlns="" xmlns:a16="http://schemas.microsoft.com/office/drawing/2014/main" id="{59385A6F-2BF9-40E6-A5BA-8D0512AD67BD}"/>
                </a:ext>
              </a:extLst>
            </p:cNvPr>
            <p:cNvSpPr/>
            <p:nvPr/>
          </p:nvSpPr>
          <p:spPr bwMode="auto">
            <a:xfrm>
              <a:off x="3629025" y="2784476"/>
              <a:ext cx="161925" cy="46038"/>
            </a:xfrm>
            <a:custGeom>
              <a:avLst/>
              <a:gdLst>
                <a:gd name="T0" fmla="*/ 42 w 42"/>
                <a:gd name="T1" fmla="*/ 3 h 12"/>
                <a:gd name="T2" fmla="*/ 1 w 42"/>
                <a:gd name="T3" fmla="*/ 0 h 12"/>
                <a:gd name="T4" fmla="*/ 0 w 42"/>
                <a:gd name="T5" fmla="*/ 9 h 12"/>
                <a:gd name="T6" fmla="*/ 39 w 42"/>
                <a:gd name="T7" fmla="*/ 12 h 12"/>
                <a:gd name="T8" fmla="*/ 42 w 4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2">
                  <a:moveTo>
                    <a:pt x="42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0" y="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0" y="9"/>
                    <a:pt x="41" y="6"/>
                    <a:pt x="42" y="3"/>
                  </a:cubicBezTo>
                  <a:close/>
                </a:path>
              </a:pathLst>
            </a:custGeom>
            <a:solidFill>
              <a:srgbClr val="AE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1îdè">
              <a:extLst>
                <a:ext uri="{FF2B5EF4-FFF2-40B4-BE49-F238E27FC236}">
                  <a16:creationId xmlns="" xmlns:a16="http://schemas.microsoft.com/office/drawing/2014/main" id="{682C3C0D-2496-47ED-8FC7-3AD176820570}"/>
                </a:ext>
              </a:extLst>
            </p:cNvPr>
            <p:cNvSpPr/>
            <p:nvPr/>
          </p:nvSpPr>
          <p:spPr bwMode="auto">
            <a:xfrm>
              <a:off x="4178300" y="2293938"/>
              <a:ext cx="3446463" cy="641350"/>
            </a:xfrm>
            <a:custGeom>
              <a:avLst/>
              <a:gdLst>
                <a:gd name="T0" fmla="*/ 882 w 892"/>
                <a:gd name="T1" fmla="*/ 30 h 166"/>
                <a:gd name="T2" fmla="*/ 858 w 892"/>
                <a:gd name="T3" fmla="*/ 16 h 166"/>
                <a:gd name="T4" fmla="*/ 527 w 892"/>
                <a:gd name="T5" fmla="*/ 5 h 166"/>
                <a:gd name="T6" fmla="*/ 34 w 892"/>
                <a:gd name="T7" fmla="*/ 57 h 166"/>
                <a:gd name="T8" fmla="*/ 9 w 892"/>
                <a:gd name="T9" fmla="*/ 72 h 166"/>
                <a:gd name="T10" fmla="*/ 0 w 892"/>
                <a:gd name="T11" fmla="*/ 99 h 166"/>
                <a:gd name="T12" fmla="*/ 2 w 892"/>
                <a:gd name="T13" fmla="*/ 109 h 166"/>
                <a:gd name="T14" fmla="*/ 18 w 892"/>
                <a:gd name="T15" fmla="*/ 160 h 166"/>
                <a:gd name="T16" fmla="*/ 27 w 892"/>
                <a:gd name="T17" fmla="*/ 165 h 166"/>
                <a:gd name="T18" fmla="*/ 32 w 892"/>
                <a:gd name="T19" fmla="*/ 156 h 166"/>
                <a:gd name="T20" fmla="*/ 16 w 892"/>
                <a:gd name="T21" fmla="*/ 105 h 166"/>
                <a:gd name="T22" fmla="*/ 15 w 892"/>
                <a:gd name="T23" fmla="*/ 98 h 166"/>
                <a:gd name="T24" fmla="*/ 20 w 892"/>
                <a:gd name="T25" fmla="*/ 81 h 166"/>
                <a:gd name="T26" fmla="*/ 36 w 892"/>
                <a:gd name="T27" fmla="*/ 72 h 166"/>
                <a:gd name="T28" fmla="*/ 116 w 892"/>
                <a:gd name="T29" fmla="*/ 60 h 166"/>
                <a:gd name="T30" fmla="*/ 126 w 892"/>
                <a:gd name="T31" fmla="*/ 136 h 166"/>
                <a:gd name="T32" fmla="*/ 141 w 892"/>
                <a:gd name="T33" fmla="*/ 134 h 166"/>
                <a:gd name="T34" fmla="*/ 131 w 892"/>
                <a:gd name="T35" fmla="*/ 58 h 166"/>
                <a:gd name="T36" fmla="*/ 303 w 892"/>
                <a:gd name="T37" fmla="*/ 37 h 166"/>
                <a:gd name="T38" fmla="*/ 311 w 892"/>
                <a:gd name="T39" fmla="*/ 128 h 166"/>
                <a:gd name="T40" fmla="*/ 326 w 892"/>
                <a:gd name="T41" fmla="*/ 126 h 166"/>
                <a:gd name="T42" fmla="*/ 317 w 892"/>
                <a:gd name="T43" fmla="*/ 36 h 166"/>
                <a:gd name="T44" fmla="*/ 514 w 892"/>
                <a:gd name="T45" fmla="*/ 21 h 166"/>
                <a:gd name="T46" fmla="*/ 512 w 892"/>
                <a:gd name="T47" fmla="*/ 101 h 166"/>
                <a:gd name="T48" fmla="*/ 527 w 892"/>
                <a:gd name="T49" fmla="*/ 101 h 166"/>
                <a:gd name="T50" fmla="*/ 529 w 892"/>
                <a:gd name="T51" fmla="*/ 20 h 166"/>
                <a:gd name="T52" fmla="*/ 734 w 892"/>
                <a:gd name="T53" fmla="*/ 20 h 166"/>
                <a:gd name="T54" fmla="*/ 723 w 892"/>
                <a:gd name="T55" fmla="*/ 104 h 166"/>
                <a:gd name="T56" fmla="*/ 737 w 892"/>
                <a:gd name="T57" fmla="*/ 106 h 166"/>
                <a:gd name="T58" fmla="*/ 749 w 892"/>
                <a:gd name="T59" fmla="*/ 20 h 166"/>
                <a:gd name="T60" fmla="*/ 855 w 892"/>
                <a:gd name="T61" fmla="*/ 31 h 166"/>
                <a:gd name="T62" fmla="*/ 870 w 892"/>
                <a:gd name="T63" fmla="*/ 39 h 166"/>
                <a:gd name="T64" fmla="*/ 877 w 892"/>
                <a:gd name="T65" fmla="*/ 55 h 166"/>
                <a:gd name="T66" fmla="*/ 876 w 892"/>
                <a:gd name="T67" fmla="*/ 63 h 166"/>
                <a:gd name="T68" fmla="*/ 855 w 892"/>
                <a:gd name="T69" fmla="*/ 140 h 166"/>
                <a:gd name="T70" fmla="*/ 860 w 892"/>
                <a:gd name="T71" fmla="*/ 149 h 166"/>
                <a:gd name="T72" fmla="*/ 869 w 892"/>
                <a:gd name="T73" fmla="*/ 144 h 166"/>
                <a:gd name="T74" fmla="*/ 890 w 892"/>
                <a:gd name="T75" fmla="*/ 66 h 166"/>
                <a:gd name="T76" fmla="*/ 891 w 892"/>
                <a:gd name="T77" fmla="*/ 54 h 166"/>
                <a:gd name="T78" fmla="*/ 882 w 892"/>
                <a:gd name="T79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92" h="166">
                  <a:moveTo>
                    <a:pt x="882" y="30"/>
                  </a:moveTo>
                  <a:cubicBezTo>
                    <a:pt x="876" y="23"/>
                    <a:pt x="867" y="18"/>
                    <a:pt x="858" y="16"/>
                  </a:cubicBezTo>
                  <a:cubicBezTo>
                    <a:pt x="760" y="2"/>
                    <a:pt x="643" y="0"/>
                    <a:pt x="527" y="5"/>
                  </a:cubicBezTo>
                  <a:cubicBezTo>
                    <a:pt x="320" y="14"/>
                    <a:pt x="116" y="44"/>
                    <a:pt x="34" y="57"/>
                  </a:cubicBezTo>
                  <a:cubicBezTo>
                    <a:pt x="23" y="59"/>
                    <a:pt x="15" y="64"/>
                    <a:pt x="9" y="72"/>
                  </a:cubicBezTo>
                  <a:cubicBezTo>
                    <a:pt x="3" y="79"/>
                    <a:pt x="0" y="89"/>
                    <a:pt x="0" y="99"/>
                  </a:cubicBezTo>
                  <a:cubicBezTo>
                    <a:pt x="0" y="102"/>
                    <a:pt x="1" y="106"/>
                    <a:pt x="2" y="109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9" y="164"/>
                    <a:pt x="24" y="166"/>
                    <a:pt x="27" y="165"/>
                  </a:cubicBezTo>
                  <a:cubicBezTo>
                    <a:pt x="31" y="164"/>
                    <a:pt x="33" y="160"/>
                    <a:pt x="32" y="156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5" y="102"/>
                    <a:pt x="15" y="100"/>
                    <a:pt x="15" y="98"/>
                  </a:cubicBezTo>
                  <a:cubicBezTo>
                    <a:pt x="14" y="92"/>
                    <a:pt x="17" y="86"/>
                    <a:pt x="20" y="81"/>
                  </a:cubicBezTo>
                  <a:cubicBezTo>
                    <a:pt x="24" y="76"/>
                    <a:pt x="30" y="73"/>
                    <a:pt x="36" y="72"/>
                  </a:cubicBezTo>
                  <a:cubicBezTo>
                    <a:pt x="56" y="69"/>
                    <a:pt x="83" y="65"/>
                    <a:pt x="116" y="60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79" y="51"/>
                    <a:pt x="238" y="44"/>
                    <a:pt x="303" y="37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17" y="36"/>
                    <a:pt x="317" y="36"/>
                    <a:pt x="317" y="36"/>
                  </a:cubicBezTo>
                  <a:cubicBezTo>
                    <a:pt x="380" y="29"/>
                    <a:pt x="447" y="24"/>
                    <a:pt x="514" y="21"/>
                  </a:cubicBezTo>
                  <a:cubicBezTo>
                    <a:pt x="512" y="101"/>
                    <a:pt x="512" y="101"/>
                    <a:pt x="512" y="101"/>
                  </a:cubicBezTo>
                  <a:cubicBezTo>
                    <a:pt x="527" y="101"/>
                    <a:pt x="527" y="101"/>
                    <a:pt x="527" y="101"/>
                  </a:cubicBezTo>
                  <a:cubicBezTo>
                    <a:pt x="529" y="20"/>
                    <a:pt x="529" y="20"/>
                    <a:pt x="529" y="20"/>
                  </a:cubicBezTo>
                  <a:cubicBezTo>
                    <a:pt x="599" y="17"/>
                    <a:pt x="669" y="16"/>
                    <a:pt x="734" y="20"/>
                  </a:cubicBezTo>
                  <a:cubicBezTo>
                    <a:pt x="723" y="104"/>
                    <a:pt x="723" y="104"/>
                    <a:pt x="723" y="104"/>
                  </a:cubicBezTo>
                  <a:cubicBezTo>
                    <a:pt x="737" y="106"/>
                    <a:pt x="737" y="106"/>
                    <a:pt x="737" y="106"/>
                  </a:cubicBezTo>
                  <a:cubicBezTo>
                    <a:pt x="749" y="20"/>
                    <a:pt x="749" y="20"/>
                    <a:pt x="749" y="20"/>
                  </a:cubicBezTo>
                  <a:cubicBezTo>
                    <a:pt x="786" y="23"/>
                    <a:pt x="822" y="26"/>
                    <a:pt x="855" y="31"/>
                  </a:cubicBezTo>
                  <a:cubicBezTo>
                    <a:pt x="862" y="32"/>
                    <a:pt x="867" y="35"/>
                    <a:pt x="870" y="39"/>
                  </a:cubicBezTo>
                  <a:cubicBezTo>
                    <a:pt x="874" y="44"/>
                    <a:pt x="877" y="49"/>
                    <a:pt x="877" y="55"/>
                  </a:cubicBezTo>
                  <a:cubicBezTo>
                    <a:pt x="877" y="57"/>
                    <a:pt x="877" y="60"/>
                    <a:pt x="876" y="63"/>
                  </a:cubicBezTo>
                  <a:cubicBezTo>
                    <a:pt x="855" y="140"/>
                    <a:pt x="855" y="140"/>
                    <a:pt x="855" y="140"/>
                  </a:cubicBezTo>
                  <a:cubicBezTo>
                    <a:pt x="854" y="144"/>
                    <a:pt x="856" y="148"/>
                    <a:pt x="860" y="149"/>
                  </a:cubicBezTo>
                  <a:cubicBezTo>
                    <a:pt x="864" y="150"/>
                    <a:pt x="868" y="148"/>
                    <a:pt x="869" y="144"/>
                  </a:cubicBezTo>
                  <a:cubicBezTo>
                    <a:pt x="890" y="66"/>
                    <a:pt x="890" y="66"/>
                    <a:pt x="890" y="66"/>
                  </a:cubicBezTo>
                  <a:cubicBezTo>
                    <a:pt x="891" y="62"/>
                    <a:pt x="892" y="58"/>
                    <a:pt x="891" y="54"/>
                  </a:cubicBezTo>
                  <a:cubicBezTo>
                    <a:pt x="891" y="45"/>
                    <a:pt x="887" y="36"/>
                    <a:pt x="882" y="30"/>
                  </a:cubicBez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śļiďê">
              <a:extLst>
                <a:ext uri="{FF2B5EF4-FFF2-40B4-BE49-F238E27FC236}">
                  <a16:creationId xmlns="" xmlns:a16="http://schemas.microsoft.com/office/drawing/2014/main" id="{88C8A1EF-C612-4083-9D53-A2609D7F77E2}"/>
                </a:ext>
              </a:extLst>
            </p:cNvPr>
            <p:cNvSpPr/>
            <p:nvPr/>
          </p:nvSpPr>
          <p:spPr bwMode="auto">
            <a:xfrm>
              <a:off x="3906838" y="3962401"/>
              <a:ext cx="4610100" cy="1165225"/>
            </a:xfrm>
            <a:custGeom>
              <a:avLst/>
              <a:gdLst>
                <a:gd name="T0" fmla="*/ 0 w 2904"/>
                <a:gd name="T1" fmla="*/ 598 h 734"/>
                <a:gd name="T2" fmla="*/ 29 w 2904"/>
                <a:gd name="T3" fmla="*/ 734 h 734"/>
                <a:gd name="T4" fmla="*/ 2904 w 2904"/>
                <a:gd name="T5" fmla="*/ 608 h 734"/>
                <a:gd name="T6" fmla="*/ 2894 w 2904"/>
                <a:gd name="T7" fmla="*/ 345 h 734"/>
                <a:gd name="T8" fmla="*/ 2604 w 2904"/>
                <a:gd name="T9" fmla="*/ 0 h 734"/>
                <a:gd name="T10" fmla="*/ 268 w 2904"/>
                <a:gd name="T11" fmla="*/ 143 h 734"/>
                <a:gd name="T12" fmla="*/ 0 w 2904"/>
                <a:gd name="T13" fmla="*/ 598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4" h="734">
                  <a:moveTo>
                    <a:pt x="0" y="598"/>
                  </a:moveTo>
                  <a:lnTo>
                    <a:pt x="29" y="734"/>
                  </a:lnTo>
                  <a:lnTo>
                    <a:pt x="2904" y="608"/>
                  </a:lnTo>
                  <a:lnTo>
                    <a:pt x="2894" y="345"/>
                  </a:lnTo>
                  <a:lnTo>
                    <a:pt x="2604" y="0"/>
                  </a:lnTo>
                  <a:lnTo>
                    <a:pt x="268" y="143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šlïḋè">
              <a:extLst>
                <a:ext uri="{FF2B5EF4-FFF2-40B4-BE49-F238E27FC236}">
                  <a16:creationId xmlns="" xmlns:a16="http://schemas.microsoft.com/office/drawing/2014/main" id="{7EAD7EF5-19E9-4B9C-A58A-E649DF5595E3}"/>
                </a:ext>
              </a:extLst>
            </p:cNvPr>
            <p:cNvSpPr/>
            <p:nvPr/>
          </p:nvSpPr>
          <p:spPr bwMode="auto">
            <a:xfrm>
              <a:off x="3478213" y="3363913"/>
              <a:ext cx="5292725" cy="1423988"/>
            </a:xfrm>
            <a:custGeom>
              <a:avLst/>
              <a:gdLst>
                <a:gd name="T0" fmla="*/ 1333 w 1370"/>
                <a:gd name="T1" fmla="*/ 91 h 369"/>
                <a:gd name="T2" fmla="*/ 0 w 1370"/>
                <a:gd name="T3" fmla="*/ 164 h 369"/>
                <a:gd name="T4" fmla="*/ 4 w 1370"/>
                <a:gd name="T5" fmla="*/ 221 h 369"/>
                <a:gd name="T6" fmla="*/ 46 w 1370"/>
                <a:gd name="T7" fmla="*/ 369 h 369"/>
                <a:gd name="T8" fmla="*/ 212 w 1370"/>
                <a:gd name="T9" fmla="*/ 361 h 369"/>
                <a:gd name="T10" fmla="*/ 325 w 1370"/>
                <a:gd name="T11" fmla="*/ 274 h 369"/>
                <a:gd name="T12" fmla="*/ 445 w 1370"/>
                <a:gd name="T13" fmla="*/ 351 h 369"/>
                <a:gd name="T14" fmla="*/ 991 w 1370"/>
                <a:gd name="T15" fmla="*/ 327 h 369"/>
                <a:gd name="T16" fmla="*/ 1104 w 1370"/>
                <a:gd name="T17" fmla="*/ 240 h 369"/>
                <a:gd name="T18" fmla="*/ 1224 w 1370"/>
                <a:gd name="T19" fmla="*/ 317 h 369"/>
                <a:gd name="T20" fmla="*/ 1348 w 1370"/>
                <a:gd name="T21" fmla="*/ 312 h 369"/>
                <a:gd name="T22" fmla="*/ 1361 w 1370"/>
                <a:gd name="T23" fmla="*/ 237 h 369"/>
                <a:gd name="T24" fmla="*/ 1335 w 1370"/>
                <a:gd name="T25" fmla="*/ 95 h 369"/>
                <a:gd name="T26" fmla="*/ 1333 w 1370"/>
                <a:gd name="T27" fmla="*/ 9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0" h="369">
                  <a:moveTo>
                    <a:pt x="1333" y="91"/>
                  </a:moveTo>
                  <a:cubicBezTo>
                    <a:pt x="868" y="0"/>
                    <a:pt x="148" y="135"/>
                    <a:pt x="0" y="164"/>
                  </a:cubicBezTo>
                  <a:cubicBezTo>
                    <a:pt x="1" y="198"/>
                    <a:pt x="4" y="221"/>
                    <a:pt x="4" y="221"/>
                  </a:cubicBezTo>
                  <a:cubicBezTo>
                    <a:pt x="46" y="369"/>
                    <a:pt x="46" y="369"/>
                    <a:pt x="46" y="369"/>
                  </a:cubicBezTo>
                  <a:cubicBezTo>
                    <a:pt x="212" y="361"/>
                    <a:pt x="212" y="361"/>
                    <a:pt x="212" y="361"/>
                  </a:cubicBezTo>
                  <a:cubicBezTo>
                    <a:pt x="227" y="313"/>
                    <a:pt x="271" y="276"/>
                    <a:pt x="325" y="274"/>
                  </a:cubicBezTo>
                  <a:cubicBezTo>
                    <a:pt x="378" y="271"/>
                    <a:pt x="426" y="304"/>
                    <a:pt x="445" y="351"/>
                  </a:cubicBezTo>
                  <a:cubicBezTo>
                    <a:pt x="991" y="327"/>
                    <a:pt x="991" y="327"/>
                    <a:pt x="991" y="327"/>
                  </a:cubicBezTo>
                  <a:cubicBezTo>
                    <a:pt x="1006" y="278"/>
                    <a:pt x="1050" y="242"/>
                    <a:pt x="1104" y="240"/>
                  </a:cubicBezTo>
                  <a:cubicBezTo>
                    <a:pt x="1158" y="237"/>
                    <a:pt x="1205" y="270"/>
                    <a:pt x="1224" y="317"/>
                  </a:cubicBezTo>
                  <a:cubicBezTo>
                    <a:pt x="1348" y="312"/>
                    <a:pt x="1348" y="312"/>
                    <a:pt x="1348" y="312"/>
                  </a:cubicBezTo>
                  <a:cubicBezTo>
                    <a:pt x="1361" y="237"/>
                    <a:pt x="1361" y="237"/>
                    <a:pt x="1361" y="237"/>
                  </a:cubicBezTo>
                  <a:cubicBezTo>
                    <a:pt x="1370" y="188"/>
                    <a:pt x="1361" y="138"/>
                    <a:pt x="1335" y="95"/>
                  </a:cubicBezTo>
                  <a:lnTo>
                    <a:pt x="1333" y="91"/>
                  </a:lnTo>
                  <a:close/>
                </a:path>
              </a:pathLst>
            </a:custGeom>
            <a:solidFill>
              <a:srgbClr val="A1C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liďé">
              <a:extLst>
                <a:ext uri="{FF2B5EF4-FFF2-40B4-BE49-F238E27FC236}">
                  <a16:creationId xmlns="" xmlns:a16="http://schemas.microsoft.com/office/drawing/2014/main" id="{F3EA13A6-7856-4E51-9525-75EC8A8101FF}"/>
                </a:ext>
              </a:extLst>
            </p:cNvPr>
            <p:cNvSpPr/>
            <p:nvPr/>
          </p:nvSpPr>
          <p:spPr bwMode="auto">
            <a:xfrm>
              <a:off x="3467100" y="2370138"/>
              <a:ext cx="5160963" cy="1627188"/>
            </a:xfrm>
            <a:custGeom>
              <a:avLst/>
              <a:gdLst>
                <a:gd name="T0" fmla="*/ 1336 w 1336"/>
                <a:gd name="T1" fmla="*/ 348 h 421"/>
                <a:gd name="T2" fmla="*/ 1206 w 1336"/>
                <a:gd name="T3" fmla="*/ 127 h 421"/>
                <a:gd name="T4" fmla="*/ 1137 w 1336"/>
                <a:gd name="T5" fmla="*/ 79 h 421"/>
                <a:gd name="T6" fmla="*/ 88 w 1336"/>
                <a:gd name="T7" fmla="*/ 143 h 421"/>
                <a:gd name="T8" fmla="*/ 3 w 1336"/>
                <a:gd name="T9" fmla="*/ 421 h 421"/>
                <a:gd name="T10" fmla="*/ 1336 w 1336"/>
                <a:gd name="T11" fmla="*/ 348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6" h="421">
                  <a:moveTo>
                    <a:pt x="1336" y="348"/>
                  </a:moveTo>
                  <a:cubicBezTo>
                    <a:pt x="1206" y="127"/>
                    <a:pt x="1206" y="127"/>
                    <a:pt x="1206" y="127"/>
                  </a:cubicBezTo>
                  <a:cubicBezTo>
                    <a:pt x="1191" y="102"/>
                    <a:pt x="1166" y="84"/>
                    <a:pt x="1137" y="79"/>
                  </a:cubicBezTo>
                  <a:cubicBezTo>
                    <a:pt x="681" y="0"/>
                    <a:pt x="88" y="143"/>
                    <a:pt x="88" y="143"/>
                  </a:cubicBezTo>
                  <a:cubicBezTo>
                    <a:pt x="7" y="171"/>
                    <a:pt x="0" y="333"/>
                    <a:pt x="3" y="421"/>
                  </a:cubicBezTo>
                  <a:cubicBezTo>
                    <a:pt x="151" y="392"/>
                    <a:pt x="871" y="257"/>
                    <a:pt x="1336" y="348"/>
                  </a:cubicBezTo>
                  <a:close/>
                </a:path>
              </a:pathLst>
            </a:custGeom>
            <a:solidFill>
              <a:srgbClr val="D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ṥliḓê">
              <a:extLst>
                <a:ext uri="{FF2B5EF4-FFF2-40B4-BE49-F238E27FC236}">
                  <a16:creationId xmlns="" xmlns:a16="http://schemas.microsoft.com/office/drawing/2014/main" id="{C495E0C8-3D8A-45CF-B6DF-68A84F7A69D7}"/>
                </a:ext>
              </a:extLst>
            </p:cNvPr>
            <p:cNvSpPr/>
            <p:nvPr/>
          </p:nvSpPr>
          <p:spPr bwMode="auto">
            <a:xfrm>
              <a:off x="3656013" y="4757738"/>
              <a:ext cx="652463" cy="331788"/>
            </a:xfrm>
            <a:custGeom>
              <a:avLst/>
              <a:gdLst>
                <a:gd name="T0" fmla="*/ 23 w 169"/>
                <a:gd name="T1" fmla="*/ 86 h 86"/>
                <a:gd name="T2" fmla="*/ 169 w 169"/>
                <a:gd name="T3" fmla="*/ 79 h 86"/>
                <a:gd name="T4" fmla="*/ 161 w 169"/>
                <a:gd name="T5" fmla="*/ 41 h 86"/>
                <a:gd name="T6" fmla="*/ 166 w 169"/>
                <a:gd name="T7" fmla="*/ 0 h 86"/>
                <a:gd name="T8" fmla="*/ 0 w 169"/>
                <a:gd name="T9" fmla="*/ 8 h 86"/>
                <a:gd name="T10" fmla="*/ 23 w 169"/>
                <a:gd name="T1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86">
                  <a:moveTo>
                    <a:pt x="23" y="86"/>
                  </a:moveTo>
                  <a:cubicBezTo>
                    <a:pt x="169" y="79"/>
                    <a:pt x="169" y="79"/>
                    <a:pt x="169" y="79"/>
                  </a:cubicBezTo>
                  <a:cubicBezTo>
                    <a:pt x="164" y="67"/>
                    <a:pt x="161" y="55"/>
                    <a:pt x="161" y="41"/>
                  </a:cubicBezTo>
                  <a:cubicBezTo>
                    <a:pt x="160" y="27"/>
                    <a:pt x="162" y="13"/>
                    <a:pt x="166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86"/>
                  </a:ln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ṧļíḍe">
              <a:extLst>
                <a:ext uri="{FF2B5EF4-FFF2-40B4-BE49-F238E27FC236}">
                  <a16:creationId xmlns="" xmlns:a16="http://schemas.microsoft.com/office/drawing/2014/main" id="{1B91CA78-6F7D-4442-908D-BCFE9E14189C}"/>
                </a:ext>
              </a:extLst>
            </p:cNvPr>
            <p:cNvSpPr/>
            <p:nvPr/>
          </p:nvSpPr>
          <p:spPr bwMode="auto">
            <a:xfrm>
              <a:off x="5197475" y="4625976"/>
              <a:ext cx="2120900" cy="398463"/>
            </a:xfrm>
            <a:custGeom>
              <a:avLst/>
              <a:gdLst>
                <a:gd name="T0" fmla="*/ 8 w 549"/>
                <a:gd name="T1" fmla="*/ 64 h 103"/>
                <a:gd name="T2" fmla="*/ 4 w 549"/>
                <a:gd name="T3" fmla="*/ 103 h 103"/>
                <a:gd name="T4" fmla="*/ 549 w 549"/>
                <a:gd name="T5" fmla="*/ 79 h 103"/>
                <a:gd name="T6" fmla="*/ 541 w 549"/>
                <a:gd name="T7" fmla="*/ 41 h 103"/>
                <a:gd name="T8" fmla="*/ 546 w 549"/>
                <a:gd name="T9" fmla="*/ 0 h 103"/>
                <a:gd name="T10" fmla="*/ 0 w 549"/>
                <a:gd name="T11" fmla="*/ 24 h 103"/>
                <a:gd name="T12" fmla="*/ 8 w 549"/>
                <a:gd name="T13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103">
                  <a:moveTo>
                    <a:pt x="8" y="64"/>
                  </a:moveTo>
                  <a:cubicBezTo>
                    <a:pt x="9" y="78"/>
                    <a:pt x="7" y="91"/>
                    <a:pt x="4" y="103"/>
                  </a:cubicBezTo>
                  <a:cubicBezTo>
                    <a:pt x="549" y="79"/>
                    <a:pt x="549" y="79"/>
                    <a:pt x="549" y="79"/>
                  </a:cubicBezTo>
                  <a:cubicBezTo>
                    <a:pt x="544" y="67"/>
                    <a:pt x="542" y="55"/>
                    <a:pt x="541" y="41"/>
                  </a:cubicBezTo>
                  <a:cubicBezTo>
                    <a:pt x="540" y="27"/>
                    <a:pt x="542" y="13"/>
                    <a:pt x="546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37"/>
                    <a:pt x="7" y="50"/>
                    <a:pt x="8" y="64"/>
                  </a:cubicBez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s1ïde">
              <a:extLst>
                <a:ext uri="{FF2B5EF4-FFF2-40B4-BE49-F238E27FC236}">
                  <a16:creationId xmlns="" xmlns:a16="http://schemas.microsoft.com/office/drawing/2014/main" id="{76DCD07F-D8C1-49CC-B10E-3AB031E98244}"/>
                </a:ext>
              </a:extLst>
            </p:cNvPr>
            <p:cNvSpPr/>
            <p:nvPr/>
          </p:nvSpPr>
          <p:spPr bwMode="auto">
            <a:xfrm>
              <a:off x="8207375" y="4568826"/>
              <a:ext cx="479425" cy="323850"/>
            </a:xfrm>
            <a:custGeom>
              <a:avLst/>
              <a:gdLst>
                <a:gd name="T0" fmla="*/ 0 w 124"/>
                <a:gd name="T1" fmla="*/ 5 h 84"/>
                <a:gd name="T2" fmla="*/ 8 w 124"/>
                <a:gd name="T3" fmla="*/ 45 h 84"/>
                <a:gd name="T4" fmla="*/ 4 w 124"/>
                <a:gd name="T5" fmla="*/ 84 h 84"/>
                <a:gd name="T6" fmla="*/ 109 w 124"/>
                <a:gd name="T7" fmla="*/ 80 h 84"/>
                <a:gd name="T8" fmla="*/ 124 w 124"/>
                <a:gd name="T9" fmla="*/ 0 h 84"/>
                <a:gd name="T10" fmla="*/ 0 w 124"/>
                <a:gd name="T11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84">
                  <a:moveTo>
                    <a:pt x="0" y="5"/>
                  </a:moveTo>
                  <a:cubicBezTo>
                    <a:pt x="5" y="18"/>
                    <a:pt x="8" y="31"/>
                    <a:pt x="8" y="45"/>
                  </a:cubicBezTo>
                  <a:cubicBezTo>
                    <a:pt x="9" y="59"/>
                    <a:pt x="7" y="72"/>
                    <a:pt x="4" y="84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šḷíḑé">
              <a:extLst>
                <a:ext uri="{FF2B5EF4-FFF2-40B4-BE49-F238E27FC236}">
                  <a16:creationId xmlns="" xmlns:a16="http://schemas.microsoft.com/office/drawing/2014/main" id="{5C4670C1-AB3B-4E29-B4AA-0638C37EB3A4}"/>
                </a:ext>
              </a:extLst>
            </p:cNvPr>
            <p:cNvSpPr/>
            <p:nvPr/>
          </p:nvSpPr>
          <p:spPr bwMode="auto">
            <a:xfrm>
              <a:off x="7894638" y="2876551"/>
              <a:ext cx="571500" cy="560388"/>
            </a:xfrm>
            <a:custGeom>
              <a:avLst/>
              <a:gdLst>
                <a:gd name="T0" fmla="*/ 148 w 148"/>
                <a:gd name="T1" fmla="*/ 145 h 145"/>
                <a:gd name="T2" fmla="*/ 64 w 148"/>
                <a:gd name="T3" fmla="*/ 4 h 145"/>
                <a:gd name="T4" fmla="*/ 0 w 148"/>
                <a:gd name="T5" fmla="*/ 0 h 145"/>
                <a:gd name="T6" fmla="*/ 11 w 148"/>
                <a:gd name="T7" fmla="*/ 20 h 145"/>
                <a:gd name="T8" fmla="*/ 148 w 148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5">
                  <a:moveTo>
                    <a:pt x="148" y="145"/>
                  </a:moveTo>
                  <a:cubicBezTo>
                    <a:pt x="64" y="4"/>
                    <a:pt x="64" y="4"/>
                    <a:pt x="64" y="4"/>
                  </a:cubicBezTo>
                  <a:cubicBezTo>
                    <a:pt x="49" y="3"/>
                    <a:pt x="27" y="1"/>
                    <a:pt x="0" y="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48" y="145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ṩḷîḋé">
              <a:extLst>
                <a:ext uri="{FF2B5EF4-FFF2-40B4-BE49-F238E27FC236}">
                  <a16:creationId xmlns="" xmlns:a16="http://schemas.microsoft.com/office/drawing/2014/main" id="{980F9248-0892-407A-9FEF-1C7EDCD273CB}"/>
                </a:ext>
              </a:extLst>
            </p:cNvPr>
            <p:cNvSpPr/>
            <p:nvPr/>
          </p:nvSpPr>
          <p:spPr bwMode="auto">
            <a:xfrm>
              <a:off x="7937500" y="2954338"/>
              <a:ext cx="668338" cy="722313"/>
            </a:xfrm>
            <a:custGeom>
              <a:avLst/>
              <a:gdLst>
                <a:gd name="T0" fmla="*/ 333 w 421"/>
                <a:gd name="T1" fmla="*/ 304 h 455"/>
                <a:gd name="T2" fmla="*/ 0 w 421"/>
                <a:gd name="T3" fmla="*/ 0 h 455"/>
                <a:gd name="T4" fmla="*/ 78 w 421"/>
                <a:gd name="T5" fmla="*/ 141 h 455"/>
                <a:gd name="T6" fmla="*/ 421 w 421"/>
                <a:gd name="T7" fmla="*/ 455 h 455"/>
                <a:gd name="T8" fmla="*/ 333 w 421"/>
                <a:gd name="T9" fmla="*/ 30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455">
                  <a:moveTo>
                    <a:pt x="333" y="304"/>
                  </a:moveTo>
                  <a:lnTo>
                    <a:pt x="0" y="0"/>
                  </a:lnTo>
                  <a:lnTo>
                    <a:pt x="78" y="141"/>
                  </a:lnTo>
                  <a:lnTo>
                    <a:pt x="421" y="455"/>
                  </a:lnTo>
                  <a:lnTo>
                    <a:pt x="333" y="30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ṥ1íďè">
              <a:extLst>
                <a:ext uri="{FF2B5EF4-FFF2-40B4-BE49-F238E27FC236}">
                  <a16:creationId xmlns="" xmlns:a16="http://schemas.microsoft.com/office/drawing/2014/main" id="{8F615E2F-E340-414E-BC51-BF3270BA6436}"/>
                </a:ext>
              </a:extLst>
            </p:cNvPr>
            <p:cNvSpPr/>
            <p:nvPr/>
          </p:nvSpPr>
          <p:spPr bwMode="auto">
            <a:xfrm>
              <a:off x="8061325" y="3178176"/>
              <a:ext cx="598488" cy="590550"/>
            </a:xfrm>
            <a:custGeom>
              <a:avLst/>
              <a:gdLst>
                <a:gd name="T0" fmla="*/ 141 w 155"/>
                <a:gd name="T1" fmla="*/ 129 h 153"/>
                <a:gd name="T2" fmla="*/ 0 w 155"/>
                <a:gd name="T3" fmla="*/ 0 h 153"/>
                <a:gd name="T4" fmla="*/ 80 w 155"/>
                <a:gd name="T5" fmla="*/ 142 h 153"/>
                <a:gd name="T6" fmla="*/ 155 w 155"/>
                <a:gd name="T7" fmla="*/ 153 h 153"/>
                <a:gd name="T8" fmla="*/ 149 w 155"/>
                <a:gd name="T9" fmla="*/ 143 h 153"/>
                <a:gd name="T10" fmla="*/ 141 w 155"/>
                <a:gd name="T11" fmla="*/ 12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3">
                  <a:moveTo>
                    <a:pt x="141" y="1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106" y="145"/>
                    <a:pt x="131" y="149"/>
                    <a:pt x="155" y="153"/>
                  </a:cubicBezTo>
                  <a:cubicBezTo>
                    <a:pt x="153" y="149"/>
                    <a:pt x="151" y="146"/>
                    <a:pt x="149" y="143"/>
                  </a:cubicBezTo>
                  <a:lnTo>
                    <a:pt x="141" y="129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šļïḓe">
              <a:extLst>
                <a:ext uri="{FF2B5EF4-FFF2-40B4-BE49-F238E27FC236}">
                  <a16:creationId xmlns="" xmlns:a16="http://schemas.microsoft.com/office/drawing/2014/main" id="{22C3573D-DD76-45CC-9FA3-EFE849ADE522}"/>
                </a:ext>
              </a:extLst>
            </p:cNvPr>
            <p:cNvSpPr/>
            <p:nvPr/>
          </p:nvSpPr>
          <p:spPr bwMode="auto">
            <a:xfrm>
              <a:off x="7392988" y="4440238"/>
              <a:ext cx="784225" cy="969963"/>
            </a:xfrm>
            <a:custGeom>
              <a:avLst/>
              <a:gdLst>
                <a:gd name="T0" fmla="*/ 200 w 203"/>
                <a:gd name="T1" fmla="*/ 121 h 251"/>
                <a:gd name="T2" fmla="*/ 107 w 203"/>
                <a:gd name="T3" fmla="*/ 248 h 251"/>
                <a:gd name="T4" fmla="*/ 3 w 203"/>
                <a:gd name="T5" fmla="*/ 129 h 251"/>
                <a:gd name="T6" fmla="*/ 96 w 203"/>
                <a:gd name="T7" fmla="*/ 2 h 251"/>
                <a:gd name="T8" fmla="*/ 200 w 203"/>
                <a:gd name="T9" fmla="*/ 12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51">
                  <a:moveTo>
                    <a:pt x="200" y="121"/>
                  </a:moveTo>
                  <a:cubicBezTo>
                    <a:pt x="203" y="189"/>
                    <a:pt x="162" y="246"/>
                    <a:pt x="107" y="248"/>
                  </a:cubicBezTo>
                  <a:cubicBezTo>
                    <a:pt x="53" y="251"/>
                    <a:pt x="6" y="197"/>
                    <a:pt x="3" y="129"/>
                  </a:cubicBezTo>
                  <a:cubicBezTo>
                    <a:pt x="0" y="61"/>
                    <a:pt x="42" y="4"/>
                    <a:pt x="96" y="2"/>
                  </a:cubicBezTo>
                  <a:cubicBezTo>
                    <a:pt x="151" y="0"/>
                    <a:pt x="197" y="53"/>
                    <a:pt x="200" y="121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sľïde">
              <a:extLst>
                <a:ext uri="{FF2B5EF4-FFF2-40B4-BE49-F238E27FC236}">
                  <a16:creationId xmlns="" xmlns:a16="http://schemas.microsoft.com/office/drawing/2014/main" id="{86D726DF-D9C9-4C08-805F-0D11FC2BC3FB}"/>
                </a:ext>
              </a:extLst>
            </p:cNvPr>
            <p:cNvSpPr/>
            <p:nvPr/>
          </p:nvSpPr>
          <p:spPr bwMode="auto">
            <a:xfrm>
              <a:off x="7527925" y="4606926"/>
              <a:ext cx="512763" cy="633413"/>
            </a:xfrm>
            <a:custGeom>
              <a:avLst/>
              <a:gdLst>
                <a:gd name="T0" fmla="*/ 131 w 133"/>
                <a:gd name="T1" fmla="*/ 79 h 164"/>
                <a:gd name="T2" fmla="*/ 70 w 133"/>
                <a:gd name="T3" fmla="*/ 163 h 164"/>
                <a:gd name="T4" fmla="*/ 2 w 133"/>
                <a:gd name="T5" fmla="*/ 85 h 164"/>
                <a:gd name="T6" fmla="*/ 63 w 133"/>
                <a:gd name="T7" fmla="*/ 1 h 164"/>
                <a:gd name="T8" fmla="*/ 131 w 133"/>
                <a:gd name="T9" fmla="*/ 7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4">
                  <a:moveTo>
                    <a:pt x="131" y="79"/>
                  </a:moveTo>
                  <a:cubicBezTo>
                    <a:pt x="133" y="124"/>
                    <a:pt x="106" y="161"/>
                    <a:pt x="70" y="163"/>
                  </a:cubicBezTo>
                  <a:cubicBezTo>
                    <a:pt x="35" y="164"/>
                    <a:pt x="4" y="130"/>
                    <a:pt x="2" y="85"/>
                  </a:cubicBezTo>
                  <a:cubicBezTo>
                    <a:pt x="0" y="40"/>
                    <a:pt x="27" y="3"/>
                    <a:pt x="63" y="1"/>
                  </a:cubicBezTo>
                  <a:cubicBezTo>
                    <a:pt x="99" y="0"/>
                    <a:pt x="129" y="35"/>
                    <a:pt x="131" y="79"/>
                  </a:cubicBezTo>
                  <a:close/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s1iďê">
              <a:extLst>
                <a:ext uri="{FF2B5EF4-FFF2-40B4-BE49-F238E27FC236}">
                  <a16:creationId xmlns="" xmlns:a16="http://schemas.microsoft.com/office/drawing/2014/main" id="{3648154F-F53C-489C-9A2C-F5FD8903D7F8}"/>
                </a:ext>
              </a:extLst>
            </p:cNvPr>
            <p:cNvSpPr/>
            <p:nvPr/>
          </p:nvSpPr>
          <p:spPr bwMode="auto">
            <a:xfrm>
              <a:off x="7608888" y="4706938"/>
              <a:ext cx="350838" cy="433388"/>
            </a:xfrm>
            <a:custGeom>
              <a:avLst/>
              <a:gdLst>
                <a:gd name="T0" fmla="*/ 90 w 91"/>
                <a:gd name="T1" fmla="*/ 54 h 112"/>
                <a:gd name="T2" fmla="*/ 48 w 91"/>
                <a:gd name="T3" fmla="*/ 111 h 112"/>
                <a:gd name="T4" fmla="*/ 2 w 91"/>
                <a:gd name="T5" fmla="*/ 58 h 112"/>
                <a:gd name="T6" fmla="*/ 43 w 91"/>
                <a:gd name="T7" fmla="*/ 1 h 112"/>
                <a:gd name="T8" fmla="*/ 90 w 91"/>
                <a:gd name="T9" fmla="*/ 5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0" y="54"/>
                  </a:moveTo>
                  <a:cubicBezTo>
                    <a:pt x="91" y="85"/>
                    <a:pt x="72" y="110"/>
                    <a:pt x="48" y="111"/>
                  </a:cubicBezTo>
                  <a:cubicBezTo>
                    <a:pt x="24" y="112"/>
                    <a:pt x="3" y="88"/>
                    <a:pt x="2" y="58"/>
                  </a:cubicBezTo>
                  <a:cubicBezTo>
                    <a:pt x="0" y="28"/>
                    <a:pt x="19" y="2"/>
                    <a:pt x="43" y="1"/>
                  </a:cubicBezTo>
                  <a:cubicBezTo>
                    <a:pt x="68" y="0"/>
                    <a:pt x="88" y="24"/>
                    <a:pt x="90" y="54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ṡḻîḍe">
              <a:extLst>
                <a:ext uri="{FF2B5EF4-FFF2-40B4-BE49-F238E27FC236}">
                  <a16:creationId xmlns="" xmlns:a16="http://schemas.microsoft.com/office/drawing/2014/main" id="{3EDCB8DF-C3C5-4501-A178-332C46B6BB3B}"/>
                </a:ext>
              </a:extLst>
            </p:cNvPr>
            <p:cNvSpPr/>
            <p:nvPr/>
          </p:nvSpPr>
          <p:spPr bwMode="auto">
            <a:xfrm>
              <a:off x="7646988" y="4752976"/>
              <a:ext cx="277813" cy="339725"/>
            </a:xfrm>
            <a:custGeom>
              <a:avLst/>
              <a:gdLst>
                <a:gd name="T0" fmla="*/ 71 w 72"/>
                <a:gd name="T1" fmla="*/ 43 h 88"/>
                <a:gd name="T2" fmla="*/ 38 w 72"/>
                <a:gd name="T3" fmla="*/ 88 h 88"/>
                <a:gd name="T4" fmla="*/ 1 w 72"/>
                <a:gd name="T5" fmla="*/ 46 h 88"/>
                <a:gd name="T6" fmla="*/ 34 w 72"/>
                <a:gd name="T7" fmla="*/ 1 h 88"/>
                <a:gd name="T8" fmla="*/ 71 w 72"/>
                <a:gd name="T9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8">
                  <a:moveTo>
                    <a:pt x="71" y="43"/>
                  </a:moveTo>
                  <a:cubicBezTo>
                    <a:pt x="72" y="67"/>
                    <a:pt x="57" y="87"/>
                    <a:pt x="38" y="88"/>
                  </a:cubicBezTo>
                  <a:cubicBezTo>
                    <a:pt x="18" y="88"/>
                    <a:pt x="2" y="70"/>
                    <a:pt x="1" y="46"/>
                  </a:cubicBezTo>
                  <a:cubicBezTo>
                    <a:pt x="0" y="22"/>
                    <a:pt x="15" y="2"/>
                    <a:pt x="34" y="1"/>
                  </a:cubicBezTo>
                  <a:cubicBezTo>
                    <a:pt x="53" y="0"/>
                    <a:pt x="70" y="19"/>
                    <a:pt x="71" y="43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ṧļiďê">
              <a:extLst>
                <a:ext uri="{FF2B5EF4-FFF2-40B4-BE49-F238E27FC236}">
                  <a16:creationId xmlns="" xmlns:a16="http://schemas.microsoft.com/office/drawing/2014/main" id="{592F8B0C-F8B9-4801-A98A-18E1D4BC4DAC}"/>
                </a:ext>
              </a:extLst>
            </p:cNvPr>
            <p:cNvSpPr/>
            <p:nvPr/>
          </p:nvSpPr>
          <p:spPr bwMode="auto">
            <a:xfrm>
              <a:off x="7686675" y="4787901"/>
              <a:ext cx="192088" cy="120650"/>
            </a:xfrm>
            <a:custGeom>
              <a:avLst/>
              <a:gdLst>
                <a:gd name="T0" fmla="*/ 26 w 50"/>
                <a:gd name="T1" fmla="*/ 15 h 31"/>
                <a:gd name="T2" fmla="*/ 50 w 50"/>
                <a:gd name="T3" fmla="*/ 24 h 31"/>
                <a:gd name="T4" fmla="*/ 24 w 50"/>
                <a:gd name="T5" fmla="*/ 0 h 31"/>
                <a:gd name="T6" fmla="*/ 0 w 50"/>
                <a:gd name="T7" fmla="*/ 31 h 31"/>
                <a:gd name="T8" fmla="*/ 26 w 5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">
                  <a:moveTo>
                    <a:pt x="26" y="15"/>
                  </a:moveTo>
                  <a:cubicBezTo>
                    <a:pt x="35" y="14"/>
                    <a:pt x="43" y="18"/>
                    <a:pt x="50" y="24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1"/>
                    <a:pt x="3" y="14"/>
                    <a:pt x="0" y="31"/>
                  </a:cubicBezTo>
                  <a:cubicBezTo>
                    <a:pt x="6" y="21"/>
                    <a:pt x="15" y="15"/>
                    <a:pt x="26" y="1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ṩ1îḑe">
              <a:extLst>
                <a:ext uri="{FF2B5EF4-FFF2-40B4-BE49-F238E27FC236}">
                  <a16:creationId xmlns="" xmlns:a16="http://schemas.microsoft.com/office/drawing/2014/main" id="{CC696CD6-FADE-4576-9B4C-B16F321415B6}"/>
                </a:ext>
              </a:extLst>
            </p:cNvPr>
            <p:cNvSpPr/>
            <p:nvPr/>
          </p:nvSpPr>
          <p:spPr bwMode="auto">
            <a:xfrm>
              <a:off x="4394200" y="4506913"/>
              <a:ext cx="784225" cy="968375"/>
            </a:xfrm>
            <a:custGeom>
              <a:avLst/>
              <a:gdLst>
                <a:gd name="T0" fmla="*/ 200 w 203"/>
                <a:gd name="T1" fmla="*/ 121 h 251"/>
                <a:gd name="T2" fmla="*/ 107 w 203"/>
                <a:gd name="T3" fmla="*/ 249 h 251"/>
                <a:gd name="T4" fmla="*/ 3 w 203"/>
                <a:gd name="T5" fmla="*/ 130 h 251"/>
                <a:gd name="T6" fmla="*/ 96 w 203"/>
                <a:gd name="T7" fmla="*/ 2 h 251"/>
                <a:gd name="T8" fmla="*/ 200 w 203"/>
                <a:gd name="T9" fmla="*/ 12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51">
                  <a:moveTo>
                    <a:pt x="200" y="121"/>
                  </a:moveTo>
                  <a:cubicBezTo>
                    <a:pt x="203" y="189"/>
                    <a:pt x="161" y="246"/>
                    <a:pt x="107" y="249"/>
                  </a:cubicBezTo>
                  <a:cubicBezTo>
                    <a:pt x="52" y="251"/>
                    <a:pt x="6" y="198"/>
                    <a:pt x="3" y="130"/>
                  </a:cubicBezTo>
                  <a:cubicBezTo>
                    <a:pt x="0" y="62"/>
                    <a:pt x="42" y="5"/>
                    <a:pt x="96" y="2"/>
                  </a:cubicBezTo>
                  <a:cubicBezTo>
                    <a:pt x="151" y="0"/>
                    <a:pt x="197" y="53"/>
                    <a:pt x="200" y="121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ṡ1îďè">
              <a:extLst>
                <a:ext uri="{FF2B5EF4-FFF2-40B4-BE49-F238E27FC236}">
                  <a16:creationId xmlns="" xmlns:a16="http://schemas.microsoft.com/office/drawing/2014/main" id="{636026CA-B043-4F3B-98C0-33F99EEBCDB2}"/>
                </a:ext>
              </a:extLst>
            </p:cNvPr>
            <p:cNvSpPr/>
            <p:nvPr/>
          </p:nvSpPr>
          <p:spPr bwMode="auto">
            <a:xfrm>
              <a:off x="4529138" y="4672013"/>
              <a:ext cx="514350" cy="638175"/>
            </a:xfrm>
            <a:custGeom>
              <a:avLst/>
              <a:gdLst>
                <a:gd name="T0" fmla="*/ 131 w 133"/>
                <a:gd name="T1" fmla="*/ 80 h 165"/>
                <a:gd name="T2" fmla="*/ 70 w 133"/>
                <a:gd name="T3" fmla="*/ 163 h 165"/>
                <a:gd name="T4" fmla="*/ 2 w 133"/>
                <a:gd name="T5" fmla="*/ 85 h 165"/>
                <a:gd name="T6" fmla="*/ 63 w 133"/>
                <a:gd name="T7" fmla="*/ 2 h 165"/>
                <a:gd name="T8" fmla="*/ 131 w 133"/>
                <a:gd name="T9" fmla="*/ 8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5">
                  <a:moveTo>
                    <a:pt x="131" y="80"/>
                  </a:moveTo>
                  <a:cubicBezTo>
                    <a:pt x="133" y="124"/>
                    <a:pt x="106" y="162"/>
                    <a:pt x="70" y="163"/>
                  </a:cubicBezTo>
                  <a:cubicBezTo>
                    <a:pt x="34" y="165"/>
                    <a:pt x="4" y="130"/>
                    <a:pt x="2" y="85"/>
                  </a:cubicBezTo>
                  <a:cubicBezTo>
                    <a:pt x="0" y="41"/>
                    <a:pt x="27" y="3"/>
                    <a:pt x="63" y="2"/>
                  </a:cubicBezTo>
                  <a:cubicBezTo>
                    <a:pt x="99" y="0"/>
                    <a:pt x="129" y="35"/>
                    <a:pt x="131" y="80"/>
                  </a:cubicBezTo>
                  <a:close/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ṥľîḍe">
              <a:extLst>
                <a:ext uri="{FF2B5EF4-FFF2-40B4-BE49-F238E27FC236}">
                  <a16:creationId xmlns="" xmlns:a16="http://schemas.microsoft.com/office/drawing/2014/main" id="{E05ED05D-11FC-4A89-8AA8-F42BFEA454AB}"/>
                </a:ext>
              </a:extLst>
            </p:cNvPr>
            <p:cNvSpPr/>
            <p:nvPr/>
          </p:nvSpPr>
          <p:spPr bwMode="auto">
            <a:xfrm>
              <a:off x="4610100" y="4776788"/>
              <a:ext cx="352425" cy="431800"/>
            </a:xfrm>
            <a:custGeom>
              <a:avLst/>
              <a:gdLst>
                <a:gd name="T0" fmla="*/ 89 w 91"/>
                <a:gd name="T1" fmla="*/ 54 h 112"/>
                <a:gd name="T2" fmla="*/ 48 w 91"/>
                <a:gd name="T3" fmla="*/ 110 h 112"/>
                <a:gd name="T4" fmla="*/ 1 w 91"/>
                <a:gd name="T5" fmla="*/ 57 h 112"/>
                <a:gd name="T6" fmla="*/ 43 w 91"/>
                <a:gd name="T7" fmla="*/ 1 h 112"/>
                <a:gd name="T8" fmla="*/ 89 w 91"/>
                <a:gd name="T9" fmla="*/ 5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89" y="54"/>
                  </a:moveTo>
                  <a:cubicBezTo>
                    <a:pt x="91" y="84"/>
                    <a:pt x="72" y="109"/>
                    <a:pt x="48" y="110"/>
                  </a:cubicBezTo>
                  <a:cubicBezTo>
                    <a:pt x="24" y="112"/>
                    <a:pt x="3" y="88"/>
                    <a:pt x="1" y="57"/>
                  </a:cubicBezTo>
                  <a:cubicBezTo>
                    <a:pt x="0" y="27"/>
                    <a:pt x="19" y="2"/>
                    <a:pt x="43" y="1"/>
                  </a:cubicBezTo>
                  <a:cubicBezTo>
                    <a:pt x="67" y="0"/>
                    <a:pt x="88" y="23"/>
                    <a:pt x="89" y="54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ļiḑé">
              <a:extLst>
                <a:ext uri="{FF2B5EF4-FFF2-40B4-BE49-F238E27FC236}">
                  <a16:creationId xmlns="" xmlns:a16="http://schemas.microsoft.com/office/drawing/2014/main" id="{78635B3E-10FF-4224-918F-ED0B0EBAC5BA}"/>
                </a:ext>
              </a:extLst>
            </p:cNvPr>
            <p:cNvSpPr/>
            <p:nvPr/>
          </p:nvSpPr>
          <p:spPr bwMode="auto">
            <a:xfrm>
              <a:off x="4648200" y="4819651"/>
              <a:ext cx="274638" cy="342900"/>
            </a:xfrm>
            <a:custGeom>
              <a:avLst/>
              <a:gdLst>
                <a:gd name="T0" fmla="*/ 70 w 71"/>
                <a:gd name="T1" fmla="*/ 43 h 89"/>
                <a:gd name="T2" fmla="*/ 37 w 71"/>
                <a:gd name="T3" fmla="*/ 88 h 89"/>
                <a:gd name="T4" fmla="*/ 1 w 71"/>
                <a:gd name="T5" fmla="*/ 46 h 89"/>
                <a:gd name="T6" fmla="*/ 34 w 71"/>
                <a:gd name="T7" fmla="*/ 1 h 89"/>
                <a:gd name="T8" fmla="*/ 70 w 71"/>
                <a:gd name="T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9">
                  <a:moveTo>
                    <a:pt x="70" y="43"/>
                  </a:moveTo>
                  <a:cubicBezTo>
                    <a:pt x="71" y="67"/>
                    <a:pt x="57" y="87"/>
                    <a:pt x="37" y="88"/>
                  </a:cubicBezTo>
                  <a:cubicBezTo>
                    <a:pt x="18" y="89"/>
                    <a:pt x="2" y="70"/>
                    <a:pt x="1" y="46"/>
                  </a:cubicBezTo>
                  <a:cubicBezTo>
                    <a:pt x="0" y="22"/>
                    <a:pt x="14" y="2"/>
                    <a:pt x="34" y="1"/>
                  </a:cubicBezTo>
                  <a:cubicBezTo>
                    <a:pt x="53" y="0"/>
                    <a:pt x="69" y="19"/>
                    <a:pt x="70" y="43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ṩľíḓê">
              <a:extLst>
                <a:ext uri="{FF2B5EF4-FFF2-40B4-BE49-F238E27FC236}">
                  <a16:creationId xmlns="" xmlns:a16="http://schemas.microsoft.com/office/drawing/2014/main" id="{DBAAF4C6-CF35-4CA8-BF9A-82D4A7014596}"/>
                </a:ext>
              </a:extLst>
            </p:cNvPr>
            <p:cNvSpPr/>
            <p:nvPr/>
          </p:nvSpPr>
          <p:spPr bwMode="auto">
            <a:xfrm>
              <a:off x="4687888" y="4854576"/>
              <a:ext cx="188913" cy="119063"/>
            </a:xfrm>
            <a:custGeom>
              <a:avLst/>
              <a:gdLst>
                <a:gd name="T0" fmla="*/ 26 w 49"/>
                <a:gd name="T1" fmla="*/ 15 h 31"/>
                <a:gd name="T2" fmla="*/ 49 w 49"/>
                <a:gd name="T3" fmla="*/ 24 h 31"/>
                <a:gd name="T4" fmla="*/ 24 w 49"/>
                <a:gd name="T5" fmla="*/ 1 h 31"/>
                <a:gd name="T6" fmla="*/ 0 w 49"/>
                <a:gd name="T7" fmla="*/ 31 h 31"/>
                <a:gd name="T8" fmla="*/ 26 w 49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1">
                  <a:moveTo>
                    <a:pt x="26" y="15"/>
                  </a:moveTo>
                  <a:cubicBezTo>
                    <a:pt x="35" y="15"/>
                    <a:pt x="43" y="18"/>
                    <a:pt x="49" y="24"/>
                  </a:cubicBezTo>
                  <a:cubicBezTo>
                    <a:pt x="44" y="10"/>
                    <a:pt x="35" y="0"/>
                    <a:pt x="24" y="1"/>
                  </a:cubicBezTo>
                  <a:cubicBezTo>
                    <a:pt x="12" y="1"/>
                    <a:pt x="3" y="14"/>
                    <a:pt x="0" y="31"/>
                  </a:cubicBezTo>
                  <a:cubicBezTo>
                    <a:pt x="6" y="22"/>
                    <a:pt x="15" y="15"/>
                    <a:pt x="26" y="1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$1îďé">
              <a:extLst>
                <a:ext uri="{FF2B5EF4-FFF2-40B4-BE49-F238E27FC236}">
                  <a16:creationId xmlns="" xmlns:a16="http://schemas.microsoft.com/office/drawing/2014/main" id="{F49CBF66-EFED-4990-B904-2640079092A8}"/>
                </a:ext>
              </a:extLst>
            </p:cNvPr>
            <p:cNvSpPr/>
            <p:nvPr/>
          </p:nvSpPr>
          <p:spPr bwMode="auto">
            <a:xfrm>
              <a:off x="7226300" y="3779838"/>
              <a:ext cx="309563" cy="101600"/>
            </a:xfrm>
            <a:custGeom>
              <a:avLst/>
              <a:gdLst>
                <a:gd name="T0" fmla="*/ 69 w 80"/>
                <a:gd name="T1" fmla="*/ 23 h 26"/>
                <a:gd name="T2" fmla="*/ 13 w 80"/>
                <a:gd name="T3" fmla="*/ 25 h 26"/>
                <a:gd name="T4" fmla="*/ 1 w 80"/>
                <a:gd name="T5" fmla="*/ 14 h 26"/>
                <a:gd name="T6" fmla="*/ 12 w 80"/>
                <a:gd name="T7" fmla="*/ 2 h 26"/>
                <a:gd name="T8" fmla="*/ 68 w 80"/>
                <a:gd name="T9" fmla="*/ 0 h 26"/>
                <a:gd name="T10" fmla="*/ 80 w 80"/>
                <a:gd name="T11" fmla="*/ 11 h 26"/>
                <a:gd name="T12" fmla="*/ 69 w 80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6">
                  <a:moveTo>
                    <a:pt x="69" y="23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6" y="26"/>
                    <a:pt x="1" y="21"/>
                    <a:pt x="1" y="14"/>
                  </a:cubicBezTo>
                  <a:cubicBezTo>
                    <a:pt x="0" y="8"/>
                    <a:pt x="5" y="3"/>
                    <a:pt x="12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4" y="0"/>
                    <a:pt x="79" y="5"/>
                    <a:pt x="80" y="11"/>
                  </a:cubicBezTo>
                  <a:cubicBezTo>
                    <a:pt x="80" y="17"/>
                    <a:pt x="75" y="23"/>
                    <a:pt x="69" y="23"/>
                  </a:cubicBez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ṥľïḍé">
              <a:extLst>
                <a:ext uri="{FF2B5EF4-FFF2-40B4-BE49-F238E27FC236}">
                  <a16:creationId xmlns="" xmlns:a16="http://schemas.microsoft.com/office/drawing/2014/main" id="{3BA6B29E-87C6-4DFE-B5C8-940FEBA7448B}"/>
                </a:ext>
              </a:extLst>
            </p:cNvPr>
            <p:cNvSpPr/>
            <p:nvPr/>
          </p:nvSpPr>
          <p:spPr bwMode="auto">
            <a:xfrm>
              <a:off x="5665788" y="3822701"/>
              <a:ext cx="304800" cy="100013"/>
            </a:xfrm>
            <a:custGeom>
              <a:avLst/>
              <a:gdLst>
                <a:gd name="T0" fmla="*/ 68 w 79"/>
                <a:gd name="T1" fmla="*/ 23 h 26"/>
                <a:gd name="T2" fmla="*/ 12 w 79"/>
                <a:gd name="T3" fmla="*/ 26 h 26"/>
                <a:gd name="T4" fmla="*/ 0 w 79"/>
                <a:gd name="T5" fmla="*/ 15 h 26"/>
                <a:gd name="T6" fmla="*/ 11 w 79"/>
                <a:gd name="T7" fmla="*/ 3 h 26"/>
                <a:gd name="T8" fmla="*/ 67 w 79"/>
                <a:gd name="T9" fmla="*/ 0 h 26"/>
                <a:gd name="T10" fmla="*/ 79 w 79"/>
                <a:gd name="T11" fmla="*/ 11 h 26"/>
                <a:gd name="T12" fmla="*/ 68 w 79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6">
                  <a:moveTo>
                    <a:pt x="68" y="23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6" y="26"/>
                    <a:pt x="0" y="21"/>
                    <a:pt x="0" y="15"/>
                  </a:cubicBezTo>
                  <a:cubicBezTo>
                    <a:pt x="0" y="8"/>
                    <a:pt x="5" y="3"/>
                    <a:pt x="11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4" y="0"/>
                    <a:pt x="79" y="5"/>
                    <a:pt x="79" y="11"/>
                  </a:cubicBezTo>
                  <a:cubicBezTo>
                    <a:pt x="79" y="18"/>
                    <a:pt x="75" y="23"/>
                    <a:pt x="68" y="23"/>
                  </a:cubicBez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śľîḍê">
              <a:extLst>
                <a:ext uri="{FF2B5EF4-FFF2-40B4-BE49-F238E27FC236}">
                  <a16:creationId xmlns="" xmlns:a16="http://schemas.microsoft.com/office/drawing/2014/main" id="{A1D9BD63-FE6E-4FBB-8849-F75BD029D7D5}"/>
                </a:ext>
              </a:extLst>
            </p:cNvPr>
            <p:cNvSpPr/>
            <p:nvPr/>
          </p:nvSpPr>
          <p:spPr bwMode="auto">
            <a:xfrm>
              <a:off x="7067550" y="3633788"/>
              <a:ext cx="100013" cy="1301750"/>
            </a:xfrm>
            <a:custGeom>
              <a:avLst/>
              <a:gdLst>
                <a:gd name="T0" fmla="*/ 63 w 63"/>
                <a:gd name="T1" fmla="*/ 820 h 820"/>
                <a:gd name="T2" fmla="*/ 27 w 63"/>
                <a:gd name="T3" fmla="*/ 0 h 820"/>
                <a:gd name="T4" fmla="*/ 0 w 63"/>
                <a:gd name="T5" fmla="*/ 0 h 820"/>
                <a:gd name="T6" fmla="*/ 37 w 63"/>
                <a:gd name="T7" fmla="*/ 820 h 820"/>
                <a:gd name="T8" fmla="*/ 63 w 63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20">
                  <a:moveTo>
                    <a:pt x="63" y="820"/>
                  </a:moveTo>
                  <a:lnTo>
                    <a:pt x="27" y="0"/>
                  </a:lnTo>
                  <a:lnTo>
                    <a:pt x="0" y="0"/>
                  </a:lnTo>
                  <a:lnTo>
                    <a:pt x="37" y="820"/>
                  </a:lnTo>
                  <a:lnTo>
                    <a:pt x="63" y="820"/>
                  </a:ln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ṩľíḑé">
              <a:extLst>
                <a:ext uri="{FF2B5EF4-FFF2-40B4-BE49-F238E27FC236}">
                  <a16:creationId xmlns="" xmlns:a16="http://schemas.microsoft.com/office/drawing/2014/main" id="{7F6BD3AF-050A-469C-8A89-99CD1A794200}"/>
                </a:ext>
              </a:extLst>
            </p:cNvPr>
            <p:cNvSpPr/>
            <p:nvPr/>
          </p:nvSpPr>
          <p:spPr bwMode="auto">
            <a:xfrm>
              <a:off x="6900863" y="3609976"/>
              <a:ext cx="128588" cy="1333500"/>
            </a:xfrm>
            <a:custGeom>
              <a:avLst/>
              <a:gdLst>
                <a:gd name="T0" fmla="*/ 81 w 81"/>
                <a:gd name="T1" fmla="*/ 837 h 840"/>
                <a:gd name="T2" fmla="*/ 27 w 81"/>
                <a:gd name="T3" fmla="*/ 0 h 840"/>
                <a:gd name="T4" fmla="*/ 0 w 81"/>
                <a:gd name="T5" fmla="*/ 3 h 840"/>
                <a:gd name="T6" fmla="*/ 54 w 81"/>
                <a:gd name="T7" fmla="*/ 840 h 840"/>
                <a:gd name="T8" fmla="*/ 81 w 81"/>
                <a:gd name="T9" fmla="*/ 837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40">
                  <a:moveTo>
                    <a:pt x="81" y="837"/>
                  </a:moveTo>
                  <a:lnTo>
                    <a:pt x="27" y="0"/>
                  </a:lnTo>
                  <a:lnTo>
                    <a:pt x="0" y="3"/>
                  </a:lnTo>
                  <a:lnTo>
                    <a:pt x="54" y="840"/>
                  </a:lnTo>
                  <a:lnTo>
                    <a:pt x="81" y="837"/>
                  </a:ln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šḻíḋe">
              <a:extLst>
                <a:ext uri="{FF2B5EF4-FFF2-40B4-BE49-F238E27FC236}">
                  <a16:creationId xmlns="" xmlns:a16="http://schemas.microsoft.com/office/drawing/2014/main" id="{FFD86098-83FA-41C5-8603-29B3EED31E0C}"/>
                </a:ext>
              </a:extLst>
            </p:cNvPr>
            <p:cNvSpPr/>
            <p:nvPr/>
          </p:nvSpPr>
          <p:spPr bwMode="auto">
            <a:xfrm>
              <a:off x="5499100" y="3698876"/>
              <a:ext cx="169863" cy="1301750"/>
            </a:xfrm>
            <a:custGeom>
              <a:avLst/>
              <a:gdLst>
                <a:gd name="T0" fmla="*/ 107 w 107"/>
                <a:gd name="T1" fmla="*/ 820 h 820"/>
                <a:gd name="T2" fmla="*/ 27 w 107"/>
                <a:gd name="T3" fmla="*/ 0 h 820"/>
                <a:gd name="T4" fmla="*/ 0 w 107"/>
                <a:gd name="T5" fmla="*/ 3 h 820"/>
                <a:gd name="T6" fmla="*/ 80 w 107"/>
                <a:gd name="T7" fmla="*/ 820 h 820"/>
                <a:gd name="T8" fmla="*/ 107 w 107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820">
                  <a:moveTo>
                    <a:pt x="107" y="820"/>
                  </a:moveTo>
                  <a:lnTo>
                    <a:pt x="27" y="0"/>
                  </a:lnTo>
                  <a:lnTo>
                    <a:pt x="0" y="3"/>
                  </a:lnTo>
                  <a:lnTo>
                    <a:pt x="80" y="820"/>
                  </a:lnTo>
                  <a:lnTo>
                    <a:pt x="107" y="820"/>
                  </a:ln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$ļiďé">
              <a:extLst>
                <a:ext uri="{FF2B5EF4-FFF2-40B4-BE49-F238E27FC236}">
                  <a16:creationId xmlns="" xmlns:a16="http://schemas.microsoft.com/office/drawing/2014/main" id="{28E30098-28F1-4F93-A51E-DE06F61C5FAA}"/>
                </a:ext>
              </a:extLst>
            </p:cNvPr>
            <p:cNvSpPr/>
            <p:nvPr/>
          </p:nvSpPr>
          <p:spPr bwMode="auto">
            <a:xfrm>
              <a:off x="8188325" y="3695701"/>
              <a:ext cx="212725" cy="965200"/>
            </a:xfrm>
            <a:custGeom>
              <a:avLst/>
              <a:gdLst>
                <a:gd name="T0" fmla="*/ 0 w 134"/>
                <a:gd name="T1" fmla="*/ 5 h 608"/>
                <a:gd name="T2" fmla="*/ 107 w 134"/>
                <a:gd name="T3" fmla="*/ 608 h 608"/>
                <a:gd name="T4" fmla="*/ 134 w 134"/>
                <a:gd name="T5" fmla="*/ 603 h 608"/>
                <a:gd name="T6" fmla="*/ 27 w 134"/>
                <a:gd name="T7" fmla="*/ 0 h 608"/>
                <a:gd name="T8" fmla="*/ 0 w 134"/>
                <a:gd name="T9" fmla="*/ 5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608">
                  <a:moveTo>
                    <a:pt x="0" y="5"/>
                  </a:moveTo>
                  <a:lnTo>
                    <a:pt x="107" y="608"/>
                  </a:lnTo>
                  <a:lnTo>
                    <a:pt x="134" y="603"/>
                  </a:lnTo>
                  <a:lnTo>
                    <a:pt x="2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67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ŝļïḑê">
              <a:extLst>
                <a:ext uri="{FF2B5EF4-FFF2-40B4-BE49-F238E27FC236}">
                  <a16:creationId xmlns="" xmlns:a16="http://schemas.microsoft.com/office/drawing/2014/main" id="{A89F7F0C-4E27-43E0-B6D6-A09F021A9685}"/>
                </a:ext>
              </a:extLst>
            </p:cNvPr>
            <p:cNvSpPr/>
            <p:nvPr/>
          </p:nvSpPr>
          <p:spPr bwMode="auto">
            <a:xfrm>
              <a:off x="8188325" y="3695701"/>
              <a:ext cx="212725" cy="965200"/>
            </a:xfrm>
            <a:custGeom>
              <a:avLst/>
              <a:gdLst>
                <a:gd name="T0" fmla="*/ 0 w 134"/>
                <a:gd name="T1" fmla="*/ 5 h 608"/>
                <a:gd name="T2" fmla="*/ 107 w 134"/>
                <a:gd name="T3" fmla="*/ 608 h 608"/>
                <a:gd name="T4" fmla="*/ 134 w 134"/>
                <a:gd name="T5" fmla="*/ 603 h 608"/>
                <a:gd name="T6" fmla="*/ 27 w 134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08">
                  <a:moveTo>
                    <a:pt x="0" y="5"/>
                  </a:moveTo>
                  <a:lnTo>
                    <a:pt x="107" y="608"/>
                  </a:lnTo>
                  <a:lnTo>
                    <a:pt x="134" y="603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ŝḻiḋè">
              <a:extLst>
                <a:ext uri="{FF2B5EF4-FFF2-40B4-BE49-F238E27FC236}">
                  <a16:creationId xmlns="" xmlns:a16="http://schemas.microsoft.com/office/drawing/2014/main" id="{511B473C-94F2-4F30-AD3A-59A667169124}"/>
                </a:ext>
              </a:extLst>
            </p:cNvPr>
            <p:cNvSpPr/>
            <p:nvPr/>
          </p:nvSpPr>
          <p:spPr bwMode="auto">
            <a:xfrm>
              <a:off x="7396163" y="2860676"/>
              <a:ext cx="765175" cy="700088"/>
            </a:xfrm>
            <a:custGeom>
              <a:avLst/>
              <a:gdLst>
                <a:gd name="T0" fmla="*/ 0 w 198"/>
                <a:gd name="T1" fmla="*/ 0 h 181"/>
                <a:gd name="T2" fmla="*/ 198 w 198"/>
                <a:gd name="T3" fmla="*/ 181 h 181"/>
                <a:gd name="T4" fmla="*/ 99 w 198"/>
                <a:gd name="T5" fmla="*/ 3 h 181"/>
                <a:gd name="T6" fmla="*/ 0 w 198"/>
                <a:gd name="T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81">
                  <a:moveTo>
                    <a:pt x="0" y="0"/>
                  </a:moveTo>
                  <a:cubicBezTo>
                    <a:pt x="198" y="181"/>
                    <a:pt x="198" y="181"/>
                    <a:pt x="198" y="181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70" y="1"/>
                    <a:pt x="37" y="0"/>
                    <a:pt x="0" y="0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şḻíḑè">
              <a:extLst>
                <a:ext uri="{FF2B5EF4-FFF2-40B4-BE49-F238E27FC236}">
                  <a16:creationId xmlns="" xmlns:a16="http://schemas.microsoft.com/office/drawing/2014/main" id="{2357C924-EE2E-47C5-AE85-FC1E3855AD1D}"/>
                </a:ext>
              </a:extLst>
            </p:cNvPr>
            <p:cNvSpPr/>
            <p:nvPr/>
          </p:nvSpPr>
          <p:spPr bwMode="auto">
            <a:xfrm>
              <a:off x="7164388" y="2857501"/>
              <a:ext cx="1081088" cy="857250"/>
            </a:xfrm>
            <a:custGeom>
              <a:avLst/>
              <a:gdLst>
                <a:gd name="T0" fmla="*/ 60 w 280"/>
                <a:gd name="T1" fmla="*/ 1 h 222"/>
                <a:gd name="T2" fmla="*/ 0 w 280"/>
                <a:gd name="T3" fmla="*/ 0 h 222"/>
                <a:gd name="T4" fmla="*/ 238 w 280"/>
                <a:gd name="T5" fmla="*/ 219 h 222"/>
                <a:gd name="T6" fmla="*/ 280 w 280"/>
                <a:gd name="T7" fmla="*/ 222 h 222"/>
                <a:gd name="T8" fmla="*/ 258 w 280"/>
                <a:gd name="T9" fmla="*/ 182 h 222"/>
                <a:gd name="T10" fmla="*/ 60 w 280"/>
                <a:gd name="T11" fmla="*/ 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222">
                  <a:moveTo>
                    <a:pt x="60" y="1"/>
                  </a:moveTo>
                  <a:cubicBezTo>
                    <a:pt x="41" y="1"/>
                    <a:pt x="21" y="0"/>
                    <a:pt x="0" y="0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53" y="220"/>
                    <a:pt x="267" y="221"/>
                    <a:pt x="280" y="222"/>
                  </a:cubicBezTo>
                  <a:cubicBezTo>
                    <a:pt x="258" y="182"/>
                    <a:pt x="258" y="182"/>
                    <a:pt x="258" y="182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$ļîḋe">
              <a:extLst>
                <a:ext uri="{FF2B5EF4-FFF2-40B4-BE49-F238E27FC236}">
                  <a16:creationId xmlns="" xmlns:a16="http://schemas.microsoft.com/office/drawing/2014/main" id="{AD831F7D-B953-4F84-9631-4B861DB814AA}"/>
                </a:ext>
              </a:extLst>
            </p:cNvPr>
            <p:cNvSpPr/>
            <p:nvPr/>
          </p:nvSpPr>
          <p:spPr bwMode="auto">
            <a:xfrm>
              <a:off x="7056438" y="3502026"/>
              <a:ext cx="192088" cy="177800"/>
            </a:xfrm>
            <a:custGeom>
              <a:avLst/>
              <a:gdLst>
                <a:gd name="T0" fmla="*/ 50 w 50"/>
                <a:gd name="T1" fmla="*/ 46 h 46"/>
                <a:gd name="T2" fmla="*/ 0 w 50"/>
                <a:gd name="T3" fmla="*/ 0 h 46"/>
                <a:gd name="T4" fmla="*/ 1 w 50"/>
                <a:gd name="T5" fmla="*/ 33 h 46"/>
                <a:gd name="T6" fmla="*/ 16 w 50"/>
                <a:gd name="T7" fmla="*/ 46 h 46"/>
                <a:gd name="T8" fmla="*/ 50 w 5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6">
                  <a:moveTo>
                    <a:pt x="50" y="4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7" y="46"/>
                    <a:pt x="39" y="46"/>
                    <a:pt x="50" y="4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ṥlíde">
              <a:extLst>
                <a:ext uri="{FF2B5EF4-FFF2-40B4-BE49-F238E27FC236}">
                  <a16:creationId xmlns="" xmlns:a16="http://schemas.microsoft.com/office/drawing/2014/main" id="{3E7DDDFA-E3D8-4196-9530-C5B6616207B6}"/>
                </a:ext>
              </a:extLst>
            </p:cNvPr>
            <p:cNvSpPr/>
            <p:nvPr/>
          </p:nvSpPr>
          <p:spPr bwMode="auto">
            <a:xfrm>
              <a:off x="7059613" y="3629026"/>
              <a:ext cx="58738" cy="50800"/>
            </a:xfrm>
            <a:custGeom>
              <a:avLst/>
              <a:gdLst>
                <a:gd name="T0" fmla="*/ 0 w 15"/>
                <a:gd name="T1" fmla="*/ 0 h 13"/>
                <a:gd name="T2" fmla="*/ 1 w 15"/>
                <a:gd name="T3" fmla="*/ 13 h 13"/>
                <a:gd name="T4" fmla="*/ 15 w 15"/>
                <a:gd name="T5" fmla="*/ 13 h 13"/>
                <a:gd name="T6" fmla="*/ 0 w 15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5" y="13"/>
                    <a:pt x="10" y="13"/>
                    <a:pt x="1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ŝlîḋê">
              <a:extLst>
                <a:ext uri="{FF2B5EF4-FFF2-40B4-BE49-F238E27FC236}">
                  <a16:creationId xmlns="" xmlns:a16="http://schemas.microsoft.com/office/drawing/2014/main" id="{E050B9C1-7D8C-48CB-A54C-99232644ACA7}"/>
                </a:ext>
              </a:extLst>
            </p:cNvPr>
            <p:cNvSpPr/>
            <p:nvPr/>
          </p:nvSpPr>
          <p:spPr bwMode="auto">
            <a:xfrm>
              <a:off x="7024688" y="2857501"/>
              <a:ext cx="1058863" cy="846138"/>
            </a:xfrm>
            <a:custGeom>
              <a:avLst/>
              <a:gdLst>
                <a:gd name="T0" fmla="*/ 0 w 274"/>
                <a:gd name="T1" fmla="*/ 0 h 219"/>
                <a:gd name="T2" fmla="*/ 8 w 274"/>
                <a:gd name="T3" fmla="*/ 167 h 219"/>
                <a:gd name="T4" fmla="*/ 58 w 274"/>
                <a:gd name="T5" fmla="*/ 213 h 219"/>
                <a:gd name="T6" fmla="*/ 274 w 274"/>
                <a:gd name="T7" fmla="*/ 219 h 219"/>
                <a:gd name="T8" fmla="*/ 36 w 274"/>
                <a:gd name="T9" fmla="*/ 0 h 219"/>
                <a:gd name="T10" fmla="*/ 0 w 274"/>
                <a:gd name="T1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19">
                  <a:moveTo>
                    <a:pt x="0" y="0"/>
                  </a:moveTo>
                  <a:cubicBezTo>
                    <a:pt x="8" y="167"/>
                    <a:pt x="8" y="167"/>
                    <a:pt x="8" y="167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134" y="213"/>
                    <a:pt x="207" y="214"/>
                    <a:pt x="274" y="21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ṧḻîḓê">
              <a:extLst>
                <a:ext uri="{FF2B5EF4-FFF2-40B4-BE49-F238E27FC236}">
                  <a16:creationId xmlns="" xmlns:a16="http://schemas.microsoft.com/office/drawing/2014/main" id="{1478C6F8-1143-4A56-A936-FC5DB2526C9E}"/>
                </a:ext>
              </a:extLst>
            </p:cNvPr>
            <p:cNvSpPr/>
            <p:nvPr/>
          </p:nvSpPr>
          <p:spPr bwMode="auto">
            <a:xfrm>
              <a:off x="4594225" y="2973388"/>
              <a:ext cx="792163" cy="795338"/>
            </a:xfrm>
            <a:custGeom>
              <a:avLst/>
              <a:gdLst>
                <a:gd name="T0" fmla="*/ 184 w 205"/>
                <a:gd name="T1" fmla="*/ 29 h 206"/>
                <a:gd name="T2" fmla="*/ 152 w 205"/>
                <a:gd name="T3" fmla="*/ 0 h 206"/>
                <a:gd name="T4" fmla="*/ 0 w 205"/>
                <a:gd name="T5" fmla="*/ 21 h 206"/>
                <a:gd name="T6" fmla="*/ 202 w 205"/>
                <a:gd name="T7" fmla="*/ 206 h 206"/>
                <a:gd name="T8" fmla="*/ 205 w 205"/>
                <a:gd name="T9" fmla="*/ 205 h 206"/>
                <a:gd name="T10" fmla="*/ 184 w 205"/>
                <a:gd name="T11" fmla="*/ 2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206">
                  <a:moveTo>
                    <a:pt x="184" y="29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02" y="6"/>
                    <a:pt x="52" y="13"/>
                    <a:pt x="0" y="21"/>
                  </a:cubicBezTo>
                  <a:cubicBezTo>
                    <a:pt x="202" y="206"/>
                    <a:pt x="202" y="206"/>
                    <a:pt x="202" y="206"/>
                  </a:cubicBezTo>
                  <a:cubicBezTo>
                    <a:pt x="203" y="206"/>
                    <a:pt x="204" y="206"/>
                    <a:pt x="205" y="205"/>
                  </a:cubicBezTo>
                  <a:lnTo>
                    <a:pt x="184" y="29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sļîḋè">
              <a:extLst>
                <a:ext uri="{FF2B5EF4-FFF2-40B4-BE49-F238E27FC236}">
                  <a16:creationId xmlns="" xmlns:a16="http://schemas.microsoft.com/office/drawing/2014/main" id="{B0E5C80C-2B43-4113-A65F-33EC200F6104}"/>
                </a:ext>
              </a:extLst>
            </p:cNvPr>
            <p:cNvSpPr/>
            <p:nvPr/>
          </p:nvSpPr>
          <p:spPr bwMode="auto">
            <a:xfrm>
              <a:off x="4378325" y="3054351"/>
              <a:ext cx="996950" cy="733425"/>
            </a:xfrm>
            <a:custGeom>
              <a:avLst/>
              <a:gdLst>
                <a:gd name="T0" fmla="*/ 56 w 258"/>
                <a:gd name="T1" fmla="*/ 0 h 190"/>
                <a:gd name="T2" fmla="*/ 0 w 258"/>
                <a:gd name="T3" fmla="*/ 10 h 190"/>
                <a:gd name="T4" fmla="*/ 196 w 258"/>
                <a:gd name="T5" fmla="*/ 190 h 190"/>
                <a:gd name="T6" fmla="*/ 258 w 258"/>
                <a:gd name="T7" fmla="*/ 185 h 190"/>
                <a:gd name="T8" fmla="*/ 56 w 258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90">
                  <a:moveTo>
                    <a:pt x="56" y="0"/>
                  </a:moveTo>
                  <a:cubicBezTo>
                    <a:pt x="38" y="3"/>
                    <a:pt x="19" y="7"/>
                    <a:pt x="0" y="1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216" y="188"/>
                    <a:pt x="237" y="186"/>
                    <a:pt x="258" y="185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ļíḓé">
              <a:extLst>
                <a:ext uri="{FF2B5EF4-FFF2-40B4-BE49-F238E27FC236}">
                  <a16:creationId xmlns="" xmlns:a16="http://schemas.microsoft.com/office/drawing/2014/main" id="{802C32A0-3149-42D7-A4C0-28C0F9D11719}"/>
                </a:ext>
              </a:extLst>
            </p:cNvPr>
            <p:cNvSpPr/>
            <p:nvPr/>
          </p:nvSpPr>
          <p:spPr bwMode="auto">
            <a:xfrm>
              <a:off x="3965574" y="3228896"/>
              <a:ext cx="695325" cy="612856"/>
            </a:xfrm>
            <a:custGeom>
              <a:avLst/>
              <a:gdLst>
                <a:gd name="T0" fmla="*/ 177 w 177"/>
                <a:gd name="T1" fmla="*/ 154 h 156"/>
                <a:gd name="T2" fmla="*/ 10 w 177"/>
                <a:gd name="T3" fmla="*/ 0 h 156"/>
                <a:gd name="T4" fmla="*/ 0 w 177"/>
                <a:gd name="T5" fmla="*/ 18 h 156"/>
                <a:gd name="T6" fmla="*/ 151 w 177"/>
                <a:gd name="T7" fmla="*/ 156 h 156"/>
                <a:gd name="T8" fmla="*/ 177 w 177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56">
                  <a:moveTo>
                    <a:pt x="177" y="154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6"/>
                    <a:pt x="4" y="12"/>
                    <a:pt x="0" y="18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59" y="155"/>
                    <a:pt x="168" y="154"/>
                    <a:pt x="177" y="154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ŝľîḍê">
              <a:extLst>
                <a:ext uri="{FF2B5EF4-FFF2-40B4-BE49-F238E27FC236}">
                  <a16:creationId xmlns="" xmlns:a16="http://schemas.microsoft.com/office/drawing/2014/main" id="{AF2907E3-BBA6-4F71-9079-DAB7425D6161}"/>
                </a:ext>
              </a:extLst>
            </p:cNvPr>
            <p:cNvSpPr/>
            <p:nvPr/>
          </p:nvSpPr>
          <p:spPr bwMode="auto">
            <a:xfrm>
              <a:off x="3887787" y="3299193"/>
              <a:ext cx="673099" cy="569545"/>
            </a:xfrm>
            <a:custGeom>
              <a:avLst/>
              <a:gdLst>
                <a:gd name="T0" fmla="*/ 171 w 171"/>
                <a:gd name="T1" fmla="*/ 138 h 145"/>
                <a:gd name="T2" fmla="*/ 20 w 171"/>
                <a:gd name="T3" fmla="*/ 0 h 145"/>
                <a:gd name="T4" fmla="*/ 0 w 171"/>
                <a:gd name="T5" fmla="*/ 52 h 145"/>
                <a:gd name="T6" fmla="*/ 102 w 171"/>
                <a:gd name="T7" fmla="*/ 145 h 145"/>
                <a:gd name="T8" fmla="*/ 171 w 171"/>
                <a:gd name="T9" fmla="*/ 1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45">
                  <a:moveTo>
                    <a:pt x="171" y="138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3" y="15"/>
                    <a:pt x="6" y="33"/>
                    <a:pt x="0" y="5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22" y="143"/>
                    <a:pt x="146" y="141"/>
                    <a:pt x="171" y="138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ṡļïḋé">
              <a:extLst>
                <a:ext uri="{FF2B5EF4-FFF2-40B4-BE49-F238E27FC236}">
                  <a16:creationId xmlns="" xmlns:a16="http://schemas.microsoft.com/office/drawing/2014/main" id="{2B398A17-1DAA-4344-8C05-9311D4388E71}"/>
                </a:ext>
              </a:extLst>
            </p:cNvPr>
            <p:cNvSpPr/>
            <p:nvPr/>
          </p:nvSpPr>
          <p:spPr bwMode="auto">
            <a:xfrm>
              <a:off x="3857625" y="3498851"/>
              <a:ext cx="435925" cy="401638"/>
            </a:xfrm>
            <a:custGeom>
              <a:avLst/>
              <a:gdLst>
                <a:gd name="T0" fmla="*/ 110 w 110"/>
                <a:gd name="T1" fmla="*/ 93 h 101"/>
                <a:gd name="T2" fmla="*/ 8 w 110"/>
                <a:gd name="T3" fmla="*/ 0 h 101"/>
                <a:gd name="T4" fmla="*/ 1 w 110"/>
                <a:gd name="T5" fmla="*/ 59 h 101"/>
                <a:gd name="T6" fmla="*/ 47 w 110"/>
                <a:gd name="T7" fmla="*/ 101 h 101"/>
                <a:gd name="T8" fmla="*/ 110 w 110"/>
                <a:gd name="T9" fmla="*/ 9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01">
                  <a:moveTo>
                    <a:pt x="110" y="93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19"/>
                    <a:pt x="0" y="38"/>
                    <a:pt x="1" y="5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63" y="99"/>
                    <a:pt x="84" y="96"/>
                    <a:pt x="110" y="93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ṣļiḋê">
              <a:extLst>
                <a:ext uri="{FF2B5EF4-FFF2-40B4-BE49-F238E27FC236}">
                  <a16:creationId xmlns="" xmlns:a16="http://schemas.microsoft.com/office/drawing/2014/main" id="{D3476DF1-4AD5-4782-9B04-B8171ECA3FC9}"/>
                </a:ext>
              </a:extLst>
            </p:cNvPr>
            <p:cNvSpPr/>
            <p:nvPr/>
          </p:nvSpPr>
          <p:spPr bwMode="auto">
            <a:xfrm>
              <a:off x="3860800" y="3722689"/>
              <a:ext cx="193818" cy="192088"/>
            </a:xfrm>
            <a:custGeom>
              <a:avLst/>
              <a:gdLst>
                <a:gd name="T0" fmla="*/ 0 w 46"/>
                <a:gd name="T1" fmla="*/ 0 h 46"/>
                <a:gd name="T2" fmla="*/ 8 w 46"/>
                <a:gd name="T3" fmla="*/ 46 h 46"/>
                <a:gd name="T4" fmla="*/ 46 w 46"/>
                <a:gd name="T5" fmla="*/ 42 h 46"/>
                <a:gd name="T6" fmla="*/ 0 w 46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15"/>
                    <a:pt x="3" y="31"/>
                    <a:pt x="8" y="46"/>
                  </a:cubicBezTo>
                  <a:cubicBezTo>
                    <a:pt x="8" y="46"/>
                    <a:pt x="21" y="44"/>
                    <a:pt x="46" y="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ľïďe">
              <a:extLst>
                <a:ext uri="{FF2B5EF4-FFF2-40B4-BE49-F238E27FC236}">
                  <a16:creationId xmlns="" xmlns:a16="http://schemas.microsoft.com/office/drawing/2014/main" id="{81D0ED6B-21B7-4993-B96A-14534ADC4C6E}"/>
                </a:ext>
              </a:extLst>
            </p:cNvPr>
            <p:cNvSpPr/>
            <p:nvPr/>
          </p:nvSpPr>
          <p:spPr bwMode="auto">
            <a:xfrm>
              <a:off x="4003675" y="3092451"/>
              <a:ext cx="1131888" cy="741363"/>
            </a:xfrm>
            <a:custGeom>
              <a:avLst/>
              <a:gdLst>
                <a:gd name="T0" fmla="*/ 97 w 293"/>
                <a:gd name="T1" fmla="*/ 0 h 192"/>
                <a:gd name="T2" fmla="*/ 14 w 293"/>
                <a:gd name="T3" fmla="*/ 16 h 192"/>
                <a:gd name="T4" fmla="*/ 0 w 293"/>
                <a:gd name="T5" fmla="*/ 38 h 192"/>
                <a:gd name="T6" fmla="*/ 167 w 293"/>
                <a:gd name="T7" fmla="*/ 192 h 192"/>
                <a:gd name="T8" fmla="*/ 293 w 293"/>
                <a:gd name="T9" fmla="*/ 180 h 192"/>
                <a:gd name="T10" fmla="*/ 97 w 29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192">
                  <a:moveTo>
                    <a:pt x="97" y="0"/>
                  </a:moveTo>
                  <a:cubicBezTo>
                    <a:pt x="69" y="5"/>
                    <a:pt x="42" y="10"/>
                    <a:pt x="14" y="16"/>
                  </a:cubicBezTo>
                  <a:cubicBezTo>
                    <a:pt x="14" y="16"/>
                    <a:pt x="8" y="24"/>
                    <a:pt x="0" y="38"/>
                  </a:cubicBezTo>
                  <a:cubicBezTo>
                    <a:pt x="167" y="192"/>
                    <a:pt x="167" y="192"/>
                    <a:pt x="167" y="192"/>
                  </a:cubicBezTo>
                  <a:cubicBezTo>
                    <a:pt x="205" y="188"/>
                    <a:pt x="247" y="184"/>
                    <a:pt x="293" y="18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šľiďé">
              <a:extLst>
                <a:ext uri="{FF2B5EF4-FFF2-40B4-BE49-F238E27FC236}">
                  <a16:creationId xmlns="" xmlns:a16="http://schemas.microsoft.com/office/drawing/2014/main" id="{3A8DDA5D-AA2F-4FD6-A06D-2239C190BCD8}"/>
                </a:ext>
              </a:extLst>
            </p:cNvPr>
            <p:cNvSpPr/>
            <p:nvPr/>
          </p:nvSpPr>
          <p:spPr bwMode="auto">
            <a:xfrm>
              <a:off x="5181600" y="2957513"/>
              <a:ext cx="123825" cy="127000"/>
            </a:xfrm>
            <a:custGeom>
              <a:avLst/>
              <a:gdLst>
                <a:gd name="T0" fmla="*/ 28 w 32"/>
                <a:gd name="T1" fmla="*/ 0 h 33"/>
                <a:gd name="T2" fmla="*/ 0 w 32"/>
                <a:gd name="T3" fmla="*/ 4 h 33"/>
                <a:gd name="T4" fmla="*/ 32 w 32"/>
                <a:gd name="T5" fmla="*/ 33 h 33"/>
                <a:gd name="T6" fmla="*/ 28 w 32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28" y="0"/>
                  </a:moveTo>
                  <a:cubicBezTo>
                    <a:pt x="19" y="1"/>
                    <a:pt x="9" y="3"/>
                    <a:pt x="0" y="4"/>
                  </a:cubicBezTo>
                  <a:cubicBezTo>
                    <a:pt x="32" y="33"/>
                    <a:pt x="32" y="33"/>
                    <a:pt x="32" y="33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ṣḻîḑé">
              <a:extLst>
                <a:ext uri="{FF2B5EF4-FFF2-40B4-BE49-F238E27FC236}">
                  <a16:creationId xmlns="" xmlns:a16="http://schemas.microsoft.com/office/drawing/2014/main" id="{16717DDF-7ECA-4DDC-AEDA-18DC6C64B413}"/>
                </a:ext>
              </a:extLst>
            </p:cNvPr>
            <p:cNvSpPr/>
            <p:nvPr/>
          </p:nvSpPr>
          <p:spPr bwMode="auto">
            <a:xfrm>
              <a:off x="6372225" y="2860676"/>
              <a:ext cx="579438" cy="544513"/>
            </a:xfrm>
            <a:custGeom>
              <a:avLst/>
              <a:gdLst>
                <a:gd name="T0" fmla="*/ 0 w 150"/>
                <a:gd name="T1" fmla="*/ 4 h 141"/>
                <a:gd name="T2" fmla="*/ 150 w 150"/>
                <a:gd name="T3" fmla="*/ 141 h 141"/>
                <a:gd name="T4" fmla="*/ 143 w 150"/>
                <a:gd name="T5" fmla="*/ 0 h 141"/>
                <a:gd name="T6" fmla="*/ 0 w 150"/>
                <a:gd name="T7" fmla="*/ 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41">
                  <a:moveTo>
                    <a:pt x="0" y="4"/>
                  </a:moveTo>
                  <a:cubicBezTo>
                    <a:pt x="150" y="141"/>
                    <a:pt x="150" y="141"/>
                    <a:pt x="150" y="141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9" y="0"/>
                    <a:pt x="51" y="1"/>
                    <a:pt x="0" y="4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ŝľïḋè">
              <a:extLst>
                <a:ext uri="{FF2B5EF4-FFF2-40B4-BE49-F238E27FC236}">
                  <a16:creationId xmlns="" xmlns:a16="http://schemas.microsoft.com/office/drawing/2014/main" id="{D8DF04FF-A605-4EDC-91DA-C04729EE0B6B}"/>
                </a:ext>
              </a:extLst>
            </p:cNvPr>
            <p:cNvSpPr/>
            <p:nvPr/>
          </p:nvSpPr>
          <p:spPr bwMode="auto">
            <a:xfrm>
              <a:off x="6245225" y="2876551"/>
              <a:ext cx="711200" cy="657225"/>
            </a:xfrm>
            <a:custGeom>
              <a:avLst/>
              <a:gdLst>
                <a:gd name="T0" fmla="*/ 33 w 184"/>
                <a:gd name="T1" fmla="*/ 0 h 170"/>
                <a:gd name="T2" fmla="*/ 0 w 184"/>
                <a:gd name="T3" fmla="*/ 1 h 170"/>
                <a:gd name="T4" fmla="*/ 184 w 184"/>
                <a:gd name="T5" fmla="*/ 170 h 170"/>
                <a:gd name="T6" fmla="*/ 183 w 184"/>
                <a:gd name="T7" fmla="*/ 137 h 170"/>
                <a:gd name="T8" fmla="*/ 33 w 184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70">
                  <a:moveTo>
                    <a:pt x="33" y="0"/>
                  </a:moveTo>
                  <a:cubicBezTo>
                    <a:pt x="22" y="0"/>
                    <a:pt x="11" y="1"/>
                    <a:pt x="0" y="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3" y="137"/>
                    <a:pt x="183" y="137"/>
                    <a:pt x="183" y="137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ṧḻïḓé">
              <a:extLst>
                <a:ext uri="{FF2B5EF4-FFF2-40B4-BE49-F238E27FC236}">
                  <a16:creationId xmlns="" xmlns:a16="http://schemas.microsoft.com/office/drawing/2014/main" id="{C8EE8DC5-C500-429D-AA67-85515FEA3079}"/>
                </a:ext>
              </a:extLst>
            </p:cNvPr>
            <p:cNvSpPr/>
            <p:nvPr/>
          </p:nvSpPr>
          <p:spPr bwMode="auto">
            <a:xfrm>
              <a:off x="5418138" y="3186113"/>
              <a:ext cx="582613" cy="571500"/>
            </a:xfrm>
            <a:custGeom>
              <a:avLst/>
              <a:gdLst>
                <a:gd name="T0" fmla="*/ 151 w 151"/>
                <a:gd name="T1" fmla="*/ 139 h 148"/>
                <a:gd name="T2" fmla="*/ 0 w 151"/>
                <a:gd name="T3" fmla="*/ 0 h 148"/>
                <a:gd name="T4" fmla="*/ 18 w 151"/>
                <a:gd name="T5" fmla="*/ 148 h 148"/>
                <a:gd name="T6" fmla="*/ 151 w 151"/>
                <a:gd name="T7" fmla="*/ 13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48">
                  <a:moveTo>
                    <a:pt x="151" y="13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61" y="145"/>
                    <a:pt x="106" y="142"/>
                    <a:pt x="151" y="139"/>
                  </a:cubicBez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s1îďê">
              <a:extLst>
                <a:ext uri="{FF2B5EF4-FFF2-40B4-BE49-F238E27FC236}">
                  <a16:creationId xmlns="" xmlns:a16="http://schemas.microsoft.com/office/drawing/2014/main" id="{6EF8BC29-B9A5-4CF4-A5DA-E2AFA44EDBFF}"/>
                </a:ext>
              </a:extLst>
            </p:cNvPr>
            <p:cNvSpPr/>
            <p:nvPr/>
          </p:nvSpPr>
          <p:spPr bwMode="auto">
            <a:xfrm>
              <a:off x="5386388" y="2919413"/>
              <a:ext cx="1174750" cy="803275"/>
            </a:xfrm>
            <a:custGeom>
              <a:avLst/>
              <a:gdLst>
                <a:gd name="T0" fmla="*/ 84 w 304"/>
                <a:gd name="T1" fmla="*/ 0 h 208"/>
                <a:gd name="T2" fmla="*/ 0 w 304"/>
                <a:gd name="T3" fmla="*/ 8 h 208"/>
                <a:gd name="T4" fmla="*/ 8 w 304"/>
                <a:gd name="T5" fmla="*/ 69 h 208"/>
                <a:gd name="T6" fmla="*/ 159 w 304"/>
                <a:gd name="T7" fmla="*/ 208 h 208"/>
                <a:gd name="T8" fmla="*/ 304 w 304"/>
                <a:gd name="T9" fmla="*/ 201 h 208"/>
                <a:gd name="T10" fmla="*/ 84 w 304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08">
                  <a:moveTo>
                    <a:pt x="84" y="0"/>
                  </a:moveTo>
                  <a:cubicBezTo>
                    <a:pt x="56" y="2"/>
                    <a:pt x="29" y="5"/>
                    <a:pt x="0" y="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59" y="208"/>
                    <a:pt x="159" y="208"/>
                    <a:pt x="159" y="208"/>
                  </a:cubicBezTo>
                  <a:cubicBezTo>
                    <a:pt x="207" y="205"/>
                    <a:pt x="255" y="203"/>
                    <a:pt x="304" y="201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ṡḷíḋè">
              <a:extLst>
                <a:ext uri="{FF2B5EF4-FFF2-40B4-BE49-F238E27FC236}">
                  <a16:creationId xmlns="" xmlns:a16="http://schemas.microsoft.com/office/drawing/2014/main" id="{CE092357-8B01-400A-BD67-374AE65BCD49}"/>
                </a:ext>
              </a:extLst>
            </p:cNvPr>
            <p:cNvSpPr/>
            <p:nvPr/>
          </p:nvSpPr>
          <p:spPr bwMode="auto">
            <a:xfrm>
              <a:off x="5711825" y="2881313"/>
              <a:ext cx="1250950" cy="814388"/>
            </a:xfrm>
            <a:custGeom>
              <a:avLst/>
              <a:gdLst>
                <a:gd name="T0" fmla="*/ 138 w 324"/>
                <a:gd name="T1" fmla="*/ 0 h 211"/>
                <a:gd name="T2" fmla="*/ 0 w 324"/>
                <a:gd name="T3" fmla="*/ 10 h 211"/>
                <a:gd name="T4" fmla="*/ 220 w 324"/>
                <a:gd name="T5" fmla="*/ 211 h 211"/>
                <a:gd name="T6" fmla="*/ 324 w 324"/>
                <a:gd name="T7" fmla="*/ 208 h 211"/>
                <a:gd name="T8" fmla="*/ 322 w 324"/>
                <a:gd name="T9" fmla="*/ 169 h 211"/>
                <a:gd name="T10" fmla="*/ 138 w 324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11">
                  <a:moveTo>
                    <a:pt x="138" y="0"/>
                  </a:moveTo>
                  <a:cubicBezTo>
                    <a:pt x="94" y="3"/>
                    <a:pt x="47" y="6"/>
                    <a:pt x="0" y="10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54" y="210"/>
                    <a:pt x="289" y="209"/>
                    <a:pt x="324" y="208"/>
                  </a:cubicBezTo>
                  <a:cubicBezTo>
                    <a:pt x="322" y="169"/>
                    <a:pt x="322" y="169"/>
                    <a:pt x="322" y="169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ṩľïdé">
              <a:extLst>
                <a:ext uri="{FF2B5EF4-FFF2-40B4-BE49-F238E27FC236}">
                  <a16:creationId xmlns="" xmlns:a16="http://schemas.microsoft.com/office/drawing/2014/main" id="{5ED09C41-54DA-446A-BBC6-C385B14C22E7}"/>
                </a:ext>
              </a:extLst>
            </p:cNvPr>
            <p:cNvSpPr/>
            <p:nvPr/>
          </p:nvSpPr>
          <p:spPr bwMode="auto">
            <a:xfrm>
              <a:off x="8686800" y="4124326"/>
              <a:ext cx="123825" cy="320675"/>
            </a:xfrm>
            <a:custGeom>
              <a:avLst/>
              <a:gdLst>
                <a:gd name="T0" fmla="*/ 17 w 78"/>
                <a:gd name="T1" fmla="*/ 12 h 202"/>
                <a:gd name="T2" fmla="*/ 78 w 78"/>
                <a:gd name="T3" fmla="*/ 0 h 202"/>
                <a:gd name="T4" fmla="*/ 49 w 78"/>
                <a:gd name="T5" fmla="*/ 202 h 202"/>
                <a:gd name="T6" fmla="*/ 0 w 78"/>
                <a:gd name="T7" fmla="*/ 173 h 202"/>
                <a:gd name="T8" fmla="*/ 17 w 78"/>
                <a:gd name="T9" fmla="*/ 1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2">
                  <a:moveTo>
                    <a:pt x="17" y="12"/>
                  </a:moveTo>
                  <a:lnTo>
                    <a:pt x="78" y="0"/>
                  </a:lnTo>
                  <a:lnTo>
                    <a:pt x="49" y="202"/>
                  </a:lnTo>
                  <a:lnTo>
                    <a:pt x="0" y="173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EEC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ṡ1iďè">
              <a:extLst>
                <a:ext uri="{FF2B5EF4-FFF2-40B4-BE49-F238E27FC236}">
                  <a16:creationId xmlns="" xmlns:a16="http://schemas.microsoft.com/office/drawing/2014/main" id="{21031B99-8371-468C-9F2C-1D54993FEE08}"/>
                </a:ext>
              </a:extLst>
            </p:cNvPr>
            <p:cNvSpPr/>
            <p:nvPr/>
          </p:nvSpPr>
          <p:spPr bwMode="auto">
            <a:xfrm>
              <a:off x="8670925" y="4471988"/>
              <a:ext cx="46038" cy="100013"/>
            </a:xfrm>
            <a:custGeom>
              <a:avLst/>
              <a:gdLst>
                <a:gd name="T0" fmla="*/ 5 w 29"/>
                <a:gd name="T1" fmla="*/ 0 h 63"/>
                <a:gd name="T2" fmla="*/ 29 w 29"/>
                <a:gd name="T3" fmla="*/ 0 h 63"/>
                <a:gd name="T4" fmla="*/ 20 w 29"/>
                <a:gd name="T5" fmla="*/ 63 h 63"/>
                <a:gd name="T6" fmla="*/ 0 w 29"/>
                <a:gd name="T7" fmla="*/ 51 h 63"/>
                <a:gd name="T8" fmla="*/ 5 w 29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3">
                  <a:moveTo>
                    <a:pt x="5" y="0"/>
                  </a:moveTo>
                  <a:lnTo>
                    <a:pt x="29" y="0"/>
                  </a:lnTo>
                  <a:lnTo>
                    <a:pt x="20" y="63"/>
                  </a:lnTo>
                  <a:lnTo>
                    <a:pt x="0" y="5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EC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ṩļiḑe">
              <a:extLst>
                <a:ext uri="{FF2B5EF4-FFF2-40B4-BE49-F238E27FC236}">
                  <a16:creationId xmlns="" xmlns:a16="http://schemas.microsoft.com/office/drawing/2014/main" id="{363D6ACA-3160-4E99-B391-29B452B032F3}"/>
                </a:ext>
              </a:extLst>
            </p:cNvPr>
            <p:cNvSpPr/>
            <p:nvPr/>
          </p:nvSpPr>
          <p:spPr bwMode="auto">
            <a:xfrm>
              <a:off x="8474075" y="4691063"/>
              <a:ext cx="263525" cy="136525"/>
            </a:xfrm>
            <a:custGeom>
              <a:avLst/>
              <a:gdLst>
                <a:gd name="T0" fmla="*/ 54 w 68"/>
                <a:gd name="T1" fmla="*/ 21 h 35"/>
                <a:gd name="T2" fmla="*/ 0 w 68"/>
                <a:gd name="T3" fmla="*/ 23 h 35"/>
                <a:gd name="T4" fmla="*/ 15 w 68"/>
                <a:gd name="T5" fmla="*/ 35 h 35"/>
                <a:gd name="T6" fmla="*/ 52 w 68"/>
                <a:gd name="T7" fmla="*/ 35 h 35"/>
                <a:gd name="T8" fmla="*/ 67 w 68"/>
                <a:gd name="T9" fmla="*/ 6 h 35"/>
                <a:gd name="T10" fmla="*/ 68 w 68"/>
                <a:gd name="T11" fmla="*/ 0 h 35"/>
                <a:gd name="T12" fmla="*/ 54 w 68"/>
                <a:gd name="T13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35">
                  <a:moveTo>
                    <a:pt x="54" y="21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30"/>
                    <a:pt x="8" y="35"/>
                    <a:pt x="15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8" y="4"/>
                    <a:pt x="68" y="2"/>
                    <a:pt x="68" y="0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A39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ṩ1ïḍê">
              <a:extLst>
                <a:ext uri="{FF2B5EF4-FFF2-40B4-BE49-F238E27FC236}">
                  <a16:creationId xmlns="" xmlns:a16="http://schemas.microsoft.com/office/drawing/2014/main" id="{5BBADDB3-F24A-49DC-B6C3-C0DB36C030E6}"/>
                </a:ext>
              </a:extLst>
            </p:cNvPr>
            <p:cNvSpPr/>
            <p:nvPr/>
          </p:nvSpPr>
          <p:spPr bwMode="auto">
            <a:xfrm>
              <a:off x="8470900" y="4641851"/>
              <a:ext cx="266700" cy="138113"/>
            </a:xfrm>
            <a:custGeom>
              <a:avLst/>
              <a:gdLst>
                <a:gd name="T0" fmla="*/ 69 w 69"/>
                <a:gd name="T1" fmla="*/ 13 h 36"/>
                <a:gd name="T2" fmla="*/ 61 w 69"/>
                <a:gd name="T3" fmla="*/ 2 h 36"/>
                <a:gd name="T4" fmla="*/ 46 w 69"/>
                <a:gd name="T5" fmla="*/ 9 h 36"/>
                <a:gd name="T6" fmla="*/ 43 w 69"/>
                <a:gd name="T7" fmla="*/ 17 h 36"/>
                <a:gd name="T8" fmla="*/ 15 w 69"/>
                <a:gd name="T9" fmla="*/ 18 h 36"/>
                <a:gd name="T10" fmla="*/ 1 w 69"/>
                <a:gd name="T11" fmla="*/ 35 h 36"/>
                <a:gd name="T12" fmla="*/ 1 w 69"/>
                <a:gd name="T13" fmla="*/ 36 h 36"/>
                <a:gd name="T14" fmla="*/ 55 w 69"/>
                <a:gd name="T15" fmla="*/ 34 h 36"/>
                <a:gd name="T16" fmla="*/ 69 w 69"/>
                <a:gd name="T17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6">
                  <a:moveTo>
                    <a:pt x="69" y="13"/>
                  </a:moveTo>
                  <a:cubicBezTo>
                    <a:pt x="69" y="8"/>
                    <a:pt x="66" y="4"/>
                    <a:pt x="61" y="2"/>
                  </a:cubicBezTo>
                  <a:cubicBezTo>
                    <a:pt x="55" y="0"/>
                    <a:pt x="48" y="3"/>
                    <a:pt x="46" y="9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7" y="19"/>
                    <a:pt x="0" y="26"/>
                    <a:pt x="1" y="35"/>
                  </a:cubicBezTo>
                  <a:cubicBezTo>
                    <a:pt x="1" y="35"/>
                    <a:pt x="1" y="36"/>
                    <a:pt x="1" y="36"/>
                  </a:cubicBezTo>
                  <a:cubicBezTo>
                    <a:pt x="55" y="34"/>
                    <a:pt x="55" y="34"/>
                    <a:pt x="55" y="34"/>
                  </a:cubicBezTo>
                  <a:lnTo>
                    <a:pt x="69" y="13"/>
                  </a:lnTo>
                  <a:close/>
                </a:path>
              </a:pathLst>
            </a:custGeom>
            <a:solidFill>
              <a:srgbClr val="E5E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šḷiḍe">
              <a:extLst>
                <a:ext uri="{FF2B5EF4-FFF2-40B4-BE49-F238E27FC236}">
                  <a16:creationId xmlns="" xmlns:a16="http://schemas.microsoft.com/office/drawing/2014/main" id="{C3CF26A2-E66F-4004-B78C-16E320B61145}"/>
                </a:ext>
              </a:extLst>
            </p:cNvPr>
            <p:cNvSpPr/>
            <p:nvPr/>
          </p:nvSpPr>
          <p:spPr bwMode="auto">
            <a:xfrm>
              <a:off x="3713163" y="3200401"/>
              <a:ext cx="198438" cy="55563"/>
            </a:xfrm>
            <a:custGeom>
              <a:avLst/>
              <a:gdLst>
                <a:gd name="T0" fmla="*/ 4 w 51"/>
                <a:gd name="T1" fmla="*/ 14 h 14"/>
                <a:gd name="T2" fmla="*/ 48 w 51"/>
                <a:gd name="T3" fmla="*/ 7 h 14"/>
                <a:gd name="T4" fmla="*/ 51 w 51"/>
                <a:gd name="T5" fmla="*/ 3 h 14"/>
                <a:gd name="T6" fmla="*/ 47 w 51"/>
                <a:gd name="T7" fmla="*/ 0 h 14"/>
                <a:gd name="T8" fmla="*/ 3 w 51"/>
                <a:gd name="T9" fmla="*/ 6 h 14"/>
                <a:gd name="T10" fmla="*/ 0 w 51"/>
                <a:gd name="T11" fmla="*/ 10 h 14"/>
                <a:gd name="T12" fmla="*/ 4 w 5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4">
                  <a:moveTo>
                    <a:pt x="4" y="14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50" y="7"/>
                    <a:pt x="51" y="5"/>
                    <a:pt x="51" y="3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3"/>
                    <a:pt x="2" y="14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şľïḍê">
              <a:extLst>
                <a:ext uri="{FF2B5EF4-FFF2-40B4-BE49-F238E27FC236}">
                  <a16:creationId xmlns="" xmlns:a16="http://schemas.microsoft.com/office/drawing/2014/main" id="{397F56A2-4766-4B06-9C23-7972424E2D06}"/>
                </a:ext>
              </a:extLst>
            </p:cNvPr>
            <p:cNvSpPr/>
            <p:nvPr/>
          </p:nvSpPr>
          <p:spPr bwMode="auto">
            <a:xfrm>
              <a:off x="3690938" y="3259138"/>
              <a:ext cx="196850" cy="53975"/>
            </a:xfrm>
            <a:custGeom>
              <a:avLst/>
              <a:gdLst>
                <a:gd name="T0" fmla="*/ 4 w 51"/>
                <a:gd name="T1" fmla="*/ 14 h 14"/>
                <a:gd name="T2" fmla="*/ 48 w 51"/>
                <a:gd name="T3" fmla="*/ 8 h 14"/>
                <a:gd name="T4" fmla="*/ 51 w 51"/>
                <a:gd name="T5" fmla="*/ 3 h 14"/>
                <a:gd name="T6" fmla="*/ 47 w 51"/>
                <a:gd name="T7" fmla="*/ 0 h 14"/>
                <a:gd name="T8" fmla="*/ 3 w 51"/>
                <a:gd name="T9" fmla="*/ 7 h 14"/>
                <a:gd name="T10" fmla="*/ 0 w 51"/>
                <a:gd name="T11" fmla="*/ 11 h 14"/>
                <a:gd name="T12" fmla="*/ 4 w 5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4">
                  <a:moveTo>
                    <a:pt x="4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7"/>
                    <a:pt x="51" y="6"/>
                    <a:pt x="51" y="3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śļíḋè">
              <a:extLst>
                <a:ext uri="{FF2B5EF4-FFF2-40B4-BE49-F238E27FC236}">
                  <a16:creationId xmlns="" xmlns:a16="http://schemas.microsoft.com/office/drawing/2014/main" id="{DF36E16F-29DC-44AB-A789-F82ED443461C}"/>
                </a:ext>
              </a:extLst>
            </p:cNvPr>
            <p:cNvSpPr/>
            <p:nvPr/>
          </p:nvSpPr>
          <p:spPr bwMode="auto">
            <a:xfrm>
              <a:off x="3675063" y="3321051"/>
              <a:ext cx="196850" cy="53975"/>
            </a:xfrm>
            <a:custGeom>
              <a:avLst/>
              <a:gdLst>
                <a:gd name="T0" fmla="*/ 4 w 51"/>
                <a:gd name="T1" fmla="*/ 14 h 14"/>
                <a:gd name="T2" fmla="*/ 48 w 51"/>
                <a:gd name="T3" fmla="*/ 8 h 14"/>
                <a:gd name="T4" fmla="*/ 51 w 51"/>
                <a:gd name="T5" fmla="*/ 3 h 14"/>
                <a:gd name="T6" fmla="*/ 47 w 51"/>
                <a:gd name="T7" fmla="*/ 0 h 14"/>
                <a:gd name="T8" fmla="*/ 3 w 51"/>
                <a:gd name="T9" fmla="*/ 7 h 14"/>
                <a:gd name="T10" fmla="*/ 0 w 51"/>
                <a:gd name="T11" fmla="*/ 11 h 14"/>
                <a:gd name="T12" fmla="*/ 4 w 5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4">
                  <a:moveTo>
                    <a:pt x="4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7"/>
                    <a:pt x="51" y="5"/>
                    <a:pt x="51" y="3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ṥlîḍè">
              <a:extLst>
                <a:ext uri="{FF2B5EF4-FFF2-40B4-BE49-F238E27FC236}">
                  <a16:creationId xmlns="" xmlns:a16="http://schemas.microsoft.com/office/drawing/2014/main" id="{E4945BED-4203-4B59-8257-E25C91449AF8}"/>
                </a:ext>
              </a:extLst>
            </p:cNvPr>
            <p:cNvSpPr/>
            <p:nvPr/>
          </p:nvSpPr>
          <p:spPr bwMode="auto">
            <a:xfrm>
              <a:off x="3656013" y="3378201"/>
              <a:ext cx="201613" cy="58738"/>
            </a:xfrm>
            <a:custGeom>
              <a:avLst/>
              <a:gdLst>
                <a:gd name="T0" fmla="*/ 5 w 52"/>
                <a:gd name="T1" fmla="*/ 14 h 15"/>
                <a:gd name="T2" fmla="*/ 48 w 52"/>
                <a:gd name="T3" fmla="*/ 8 h 15"/>
                <a:gd name="T4" fmla="*/ 51 w 52"/>
                <a:gd name="T5" fmla="*/ 4 h 15"/>
                <a:gd name="T6" fmla="*/ 47 w 52"/>
                <a:gd name="T7" fmla="*/ 0 h 15"/>
                <a:gd name="T8" fmla="*/ 3 w 52"/>
                <a:gd name="T9" fmla="*/ 7 h 15"/>
                <a:gd name="T10" fmla="*/ 0 w 52"/>
                <a:gd name="T11" fmla="*/ 11 h 15"/>
                <a:gd name="T12" fmla="*/ 5 w 52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5">
                  <a:moveTo>
                    <a:pt x="5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7"/>
                    <a:pt x="52" y="6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1" y="13"/>
                    <a:pt x="2" y="15"/>
                    <a:pt x="5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sḷîḋé">
              <a:extLst>
                <a:ext uri="{FF2B5EF4-FFF2-40B4-BE49-F238E27FC236}">
                  <a16:creationId xmlns="" xmlns:a16="http://schemas.microsoft.com/office/drawing/2014/main" id="{29C01BEA-F5B9-43B2-A4D2-435431814BC5}"/>
                </a:ext>
              </a:extLst>
            </p:cNvPr>
            <p:cNvSpPr/>
            <p:nvPr/>
          </p:nvSpPr>
          <p:spPr bwMode="auto">
            <a:xfrm>
              <a:off x="3648075" y="3436938"/>
              <a:ext cx="196850" cy="57150"/>
            </a:xfrm>
            <a:custGeom>
              <a:avLst/>
              <a:gdLst>
                <a:gd name="T0" fmla="*/ 4 w 51"/>
                <a:gd name="T1" fmla="*/ 14 h 15"/>
                <a:gd name="T2" fmla="*/ 48 w 51"/>
                <a:gd name="T3" fmla="*/ 8 h 15"/>
                <a:gd name="T4" fmla="*/ 51 w 51"/>
                <a:gd name="T5" fmla="*/ 4 h 15"/>
                <a:gd name="T6" fmla="*/ 47 w 51"/>
                <a:gd name="T7" fmla="*/ 1 h 15"/>
                <a:gd name="T8" fmla="*/ 3 w 51"/>
                <a:gd name="T9" fmla="*/ 7 h 15"/>
                <a:gd name="T10" fmla="*/ 0 w 51"/>
                <a:gd name="T11" fmla="*/ 11 h 15"/>
                <a:gd name="T12" fmla="*/ 4 w 51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5">
                  <a:moveTo>
                    <a:pt x="4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8"/>
                    <a:pt x="51" y="6"/>
                    <a:pt x="51" y="4"/>
                  </a:cubicBezTo>
                  <a:cubicBezTo>
                    <a:pt x="50" y="2"/>
                    <a:pt x="49" y="0"/>
                    <a:pt x="47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5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ŝ1îḍè">
              <a:extLst>
                <a:ext uri="{FF2B5EF4-FFF2-40B4-BE49-F238E27FC236}">
                  <a16:creationId xmlns="" xmlns:a16="http://schemas.microsoft.com/office/drawing/2014/main" id="{9A42A3B3-64E0-4426-91A5-846547970CC6}"/>
                </a:ext>
              </a:extLst>
            </p:cNvPr>
            <p:cNvSpPr/>
            <p:nvPr/>
          </p:nvSpPr>
          <p:spPr bwMode="auto">
            <a:xfrm>
              <a:off x="3636963" y="3494088"/>
              <a:ext cx="196850" cy="53975"/>
            </a:xfrm>
            <a:custGeom>
              <a:avLst/>
              <a:gdLst>
                <a:gd name="T0" fmla="*/ 4 w 51"/>
                <a:gd name="T1" fmla="*/ 14 h 14"/>
                <a:gd name="T2" fmla="*/ 48 w 51"/>
                <a:gd name="T3" fmla="*/ 7 h 14"/>
                <a:gd name="T4" fmla="*/ 51 w 51"/>
                <a:gd name="T5" fmla="*/ 3 h 14"/>
                <a:gd name="T6" fmla="*/ 47 w 51"/>
                <a:gd name="T7" fmla="*/ 0 h 14"/>
                <a:gd name="T8" fmla="*/ 3 w 51"/>
                <a:gd name="T9" fmla="*/ 7 h 14"/>
                <a:gd name="T10" fmla="*/ 0 w 51"/>
                <a:gd name="T11" fmla="*/ 11 h 14"/>
                <a:gd name="T12" fmla="*/ 4 w 5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4">
                  <a:moveTo>
                    <a:pt x="4" y="14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50" y="7"/>
                    <a:pt x="51" y="5"/>
                    <a:pt x="51" y="3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ḻïḋê">
              <a:extLst>
                <a:ext uri="{FF2B5EF4-FFF2-40B4-BE49-F238E27FC236}">
                  <a16:creationId xmlns="" xmlns:a16="http://schemas.microsoft.com/office/drawing/2014/main" id="{5B7A4755-6C5C-4621-95A9-6AF7BAF2C87E}"/>
                </a:ext>
              </a:extLst>
            </p:cNvPr>
            <p:cNvSpPr/>
            <p:nvPr/>
          </p:nvSpPr>
          <p:spPr bwMode="auto">
            <a:xfrm>
              <a:off x="3624263" y="3548063"/>
              <a:ext cx="198438" cy="53975"/>
            </a:xfrm>
            <a:custGeom>
              <a:avLst/>
              <a:gdLst>
                <a:gd name="T0" fmla="*/ 4 w 51"/>
                <a:gd name="T1" fmla="*/ 14 h 14"/>
                <a:gd name="T2" fmla="*/ 48 w 51"/>
                <a:gd name="T3" fmla="*/ 7 h 14"/>
                <a:gd name="T4" fmla="*/ 51 w 51"/>
                <a:gd name="T5" fmla="*/ 3 h 14"/>
                <a:gd name="T6" fmla="*/ 47 w 51"/>
                <a:gd name="T7" fmla="*/ 0 h 14"/>
                <a:gd name="T8" fmla="*/ 3 w 51"/>
                <a:gd name="T9" fmla="*/ 7 h 14"/>
                <a:gd name="T10" fmla="*/ 0 w 51"/>
                <a:gd name="T11" fmla="*/ 11 h 14"/>
                <a:gd name="T12" fmla="*/ 4 w 5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4">
                  <a:moveTo>
                    <a:pt x="4" y="14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50" y="7"/>
                    <a:pt x="51" y="5"/>
                    <a:pt x="51" y="3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4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ṡ1ïdè">
              <a:extLst>
                <a:ext uri="{FF2B5EF4-FFF2-40B4-BE49-F238E27FC236}">
                  <a16:creationId xmlns="" xmlns:a16="http://schemas.microsoft.com/office/drawing/2014/main" id="{3E58CB51-293A-484C-AB53-4F0DF6A29021}"/>
                </a:ext>
              </a:extLst>
            </p:cNvPr>
            <p:cNvSpPr/>
            <p:nvPr/>
          </p:nvSpPr>
          <p:spPr bwMode="auto">
            <a:xfrm>
              <a:off x="3609975" y="3606801"/>
              <a:ext cx="196850" cy="57150"/>
            </a:xfrm>
            <a:custGeom>
              <a:avLst/>
              <a:gdLst>
                <a:gd name="T0" fmla="*/ 4 w 51"/>
                <a:gd name="T1" fmla="*/ 14 h 15"/>
                <a:gd name="T2" fmla="*/ 48 w 51"/>
                <a:gd name="T3" fmla="*/ 8 h 15"/>
                <a:gd name="T4" fmla="*/ 51 w 51"/>
                <a:gd name="T5" fmla="*/ 4 h 15"/>
                <a:gd name="T6" fmla="*/ 47 w 51"/>
                <a:gd name="T7" fmla="*/ 1 h 15"/>
                <a:gd name="T8" fmla="*/ 3 w 51"/>
                <a:gd name="T9" fmla="*/ 7 h 15"/>
                <a:gd name="T10" fmla="*/ 0 w 51"/>
                <a:gd name="T11" fmla="*/ 11 h 15"/>
                <a:gd name="T12" fmla="*/ 4 w 51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5">
                  <a:moveTo>
                    <a:pt x="4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8"/>
                    <a:pt x="51" y="6"/>
                    <a:pt x="51" y="4"/>
                  </a:cubicBezTo>
                  <a:cubicBezTo>
                    <a:pt x="50" y="2"/>
                    <a:pt x="49" y="0"/>
                    <a:pt x="47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5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ŝlîḍê">
              <a:extLst>
                <a:ext uri="{FF2B5EF4-FFF2-40B4-BE49-F238E27FC236}">
                  <a16:creationId xmlns="" xmlns:a16="http://schemas.microsoft.com/office/drawing/2014/main" id="{DE531CB3-B9F5-488C-A9EE-A6A01C0FA1DB}"/>
                </a:ext>
              </a:extLst>
            </p:cNvPr>
            <p:cNvSpPr/>
            <p:nvPr/>
          </p:nvSpPr>
          <p:spPr bwMode="auto">
            <a:xfrm>
              <a:off x="3594100" y="3668713"/>
              <a:ext cx="196850" cy="57150"/>
            </a:xfrm>
            <a:custGeom>
              <a:avLst/>
              <a:gdLst>
                <a:gd name="T0" fmla="*/ 4 w 51"/>
                <a:gd name="T1" fmla="*/ 14 h 15"/>
                <a:gd name="T2" fmla="*/ 48 w 51"/>
                <a:gd name="T3" fmla="*/ 8 h 15"/>
                <a:gd name="T4" fmla="*/ 51 w 51"/>
                <a:gd name="T5" fmla="*/ 4 h 15"/>
                <a:gd name="T6" fmla="*/ 47 w 51"/>
                <a:gd name="T7" fmla="*/ 0 h 15"/>
                <a:gd name="T8" fmla="*/ 3 w 51"/>
                <a:gd name="T9" fmla="*/ 7 h 15"/>
                <a:gd name="T10" fmla="*/ 0 w 51"/>
                <a:gd name="T11" fmla="*/ 11 h 15"/>
                <a:gd name="T12" fmla="*/ 4 w 51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5">
                  <a:moveTo>
                    <a:pt x="4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7"/>
                    <a:pt x="51" y="6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2" y="15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šļiďe">
              <a:extLst>
                <a:ext uri="{FF2B5EF4-FFF2-40B4-BE49-F238E27FC236}">
                  <a16:creationId xmlns="" xmlns:a16="http://schemas.microsoft.com/office/drawing/2014/main" id="{78441ECD-E9F6-4A8F-9646-334888E031E3}"/>
                </a:ext>
              </a:extLst>
            </p:cNvPr>
            <p:cNvSpPr/>
            <p:nvPr/>
          </p:nvSpPr>
          <p:spPr bwMode="auto">
            <a:xfrm>
              <a:off x="3575050" y="3725863"/>
              <a:ext cx="196850" cy="58738"/>
            </a:xfrm>
            <a:custGeom>
              <a:avLst/>
              <a:gdLst>
                <a:gd name="T0" fmla="*/ 4 w 51"/>
                <a:gd name="T1" fmla="*/ 14 h 15"/>
                <a:gd name="T2" fmla="*/ 48 w 51"/>
                <a:gd name="T3" fmla="*/ 8 h 15"/>
                <a:gd name="T4" fmla="*/ 51 w 51"/>
                <a:gd name="T5" fmla="*/ 4 h 15"/>
                <a:gd name="T6" fmla="*/ 47 w 51"/>
                <a:gd name="T7" fmla="*/ 1 h 15"/>
                <a:gd name="T8" fmla="*/ 3 w 51"/>
                <a:gd name="T9" fmla="*/ 7 h 15"/>
                <a:gd name="T10" fmla="*/ 0 w 51"/>
                <a:gd name="T11" fmla="*/ 11 h 15"/>
                <a:gd name="T12" fmla="*/ 4 w 51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5">
                  <a:moveTo>
                    <a:pt x="4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8"/>
                    <a:pt x="51" y="6"/>
                    <a:pt x="51" y="4"/>
                  </a:cubicBezTo>
                  <a:cubicBezTo>
                    <a:pt x="51" y="2"/>
                    <a:pt x="49" y="0"/>
                    <a:pt x="47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3"/>
                    <a:pt x="2" y="15"/>
                    <a:pt x="4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śḷïḑé">
              <a:extLst>
                <a:ext uri="{FF2B5EF4-FFF2-40B4-BE49-F238E27FC236}">
                  <a16:creationId xmlns="" xmlns:a16="http://schemas.microsoft.com/office/drawing/2014/main" id="{1B08F992-0012-4E82-8578-1CF49F78B8F4}"/>
                </a:ext>
              </a:extLst>
            </p:cNvPr>
            <p:cNvSpPr/>
            <p:nvPr/>
          </p:nvSpPr>
          <p:spPr bwMode="auto">
            <a:xfrm>
              <a:off x="3563938" y="3787776"/>
              <a:ext cx="200025" cy="53975"/>
            </a:xfrm>
            <a:custGeom>
              <a:avLst/>
              <a:gdLst>
                <a:gd name="T0" fmla="*/ 5 w 52"/>
                <a:gd name="T1" fmla="*/ 14 h 14"/>
                <a:gd name="T2" fmla="*/ 48 w 52"/>
                <a:gd name="T3" fmla="*/ 7 h 14"/>
                <a:gd name="T4" fmla="*/ 52 w 52"/>
                <a:gd name="T5" fmla="*/ 3 h 14"/>
                <a:gd name="T6" fmla="*/ 47 w 52"/>
                <a:gd name="T7" fmla="*/ 0 h 14"/>
                <a:gd name="T8" fmla="*/ 4 w 52"/>
                <a:gd name="T9" fmla="*/ 6 h 14"/>
                <a:gd name="T10" fmla="*/ 1 w 52"/>
                <a:gd name="T11" fmla="*/ 11 h 14"/>
                <a:gd name="T12" fmla="*/ 5 w 5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4">
                  <a:moveTo>
                    <a:pt x="5" y="14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50" y="7"/>
                    <a:pt x="52" y="5"/>
                    <a:pt x="52" y="3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0" y="9"/>
                    <a:pt x="1" y="11"/>
                  </a:cubicBezTo>
                  <a:cubicBezTo>
                    <a:pt x="1" y="13"/>
                    <a:pt x="3" y="14"/>
                    <a:pt x="5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ṩḻíḑê">
              <a:extLst>
                <a:ext uri="{FF2B5EF4-FFF2-40B4-BE49-F238E27FC236}">
                  <a16:creationId xmlns="" xmlns:a16="http://schemas.microsoft.com/office/drawing/2014/main" id="{8279B8A2-41C3-41F8-A072-BC560A007B73}"/>
                </a:ext>
              </a:extLst>
            </p:cNvPr>
            <p:cNvSpPr/>
            <p:nvPr/>
          </p:nvSpPr>
          <p:spPr bwMode="auto">
            <a:xfrm>
              <a:off x="3551238" y="3841751"/>
              <a:ext cx="201613" cy="53975"/>
            </a:xfrm>
            <a:custGeom>
              <a:avLst/>
              <a:gdLst>
                <a:gd name="T0" fmla="*/ 5 w 52"/>
                <a:gd name="T1" fmla="*/ 14 h 14"/>
                <a:gd name="T2" fmla="*/ 48 w 52"/>
                <a:gd name="T3" fmla="*/ 8 h 14"/>
                <a:gd name="T4" fmla="*/ 52 w 52"/>
                <a:gd name="T5" fmla="*/ 4 h 14"/>
                <a:gd name="T6" fmla="*/ 47 w 52"/>
                <a:gd name="T7" fmla="*/ 0 h 14"/>
                <a:gd name="T8" fmla="*/ 4 w 52"/>
                <a:gd name="T9" fmla="*/ 7 h 14"/>
                <a:gd name="T10" fmla="*/ 1 w 52"/>
                <a:gd name="T11" fmla="*/ 11 h 14"/>
                <a:gd name="T12" fmla="*/ 5 w 5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4">
                  <a:moveTo>
                    <a:pt x="5" y="1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9"/>
                    <a:pt x="1" y="11"/>
                  </a:cubicBezTo>
                  <a:cubicBezTo>
                    <a:pt x="1" y="13"/>
                    <a:pt x="3" y="14"/>
                    <a:pt x="5" y="14"/>
                  </a:cubicBezTo>
                </a:path>
              </a:pathLst>
            </a:custGeom>
            <a:solidFill>
              <a:srgbClr val="9F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121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93265" y="0"/>
            <a:ext cx="2390775" cy="688403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77815" y="3457575"/>
            <a:ext cx="390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707515" y="1202690"/>
            <a:ext cx="2983865" cy="3156585"/>
            <a:chOff x="7682" y="3844"/>
            <a:chExt cx="4196" cy="4439"/>
          </a:xfrm>
        </p:grpSpPr>
        <p:sp>
          <p:nvSpPr>
            <p:cNvPr id="43" name="ïṩḻiḑé"/>
            <p:cNvSpPr/>
            <p:nvPr/>
          </p:nvSpPr>
          <p:spPr bwMode="auto">
            <a:xfrm>
              <a:off x="7682" y="3964"/>
              <a:ext cx="4196" cy="4196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4800" b="1">
                <a:solidFill>
                  <a:schemeClr val="accent4"/>
                </a:solidFill>
              </a:endParaRPr>
            </a:p>
          </p:txBody>
        </p:sp>
        <p:sp>
          <p:nvSpPr>
            <p:cNvPr id="44" name="íŝľiḍé"/>
            <p:cNvSpPr/>
            <p:nvPr/>
          </p:nvSpPr>
          <p:spPr bwMode="auto">
            <a:xfrm rot="1775122" flipH="1">
              <a:off x="9431" y="3844"/>
              <a:ext cx="395" cy="436"/>
            </a:xfrm>
            <a:custGeom>
              <a:avLst/>
              <a:gdLst>
                <a:gd name="connsiteX0" fmla="*/ 73048 w 251088"/>
                <a:gd name="connsiteY0" fmla="*/ 36731 h 276989"/>
                <a:gd name="connsiteX1" fmla="*/ 0 w 251088"/>
                <a:gd name="connsiteY1" fmla="*/ 0 h 276989"/>
                <a:gd name="connsiteX2" fmla="*/ 0 w 251088"/>
                <a:gd name="connsiteY2" fmla="*/ 150529 h 276989"/>
                <a:gd name="connsiteX3" fmla="*/ 9937 w 251088"/>
                <a:gd name="connsiteY3" fmla="*/ 199750 h 276989"/>
                <a:gd name="connsiteX4" fmla="*/ 126464 w 251088"/>
                <a:gd name="connsiteY4" fmla="*/ 276988 h 276989"/>
                <a:gd name="connsiteX5" fmla="*/ 242990 w 251088"/>
                <a:gd name="connsiteY5" fmla="*/ 199749 h 276989"/>
                <a:gd name="connsiteX6" fmla="*/ 251088 w 251088"/>
                <a:gd name="connsiteY6" fmla="*/ 159638 h 276989"/>
                <a:gd name="connsiteX7" fmla="*/ 188098 w 251088"/>
                <a:gd name="connsiteY7" fmla="*/ 109958 h 276989"/>
                <a:gd name="connsiteX8" fmla="*/ 73048 w 251088"/>
                <a:gd name="connsiteY8" fmla="*/ 36731 h 27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088" h="276989">
                  <a:moveTo>
                    <a:pt x="73048" y="36731"/>
                  </a:moveTo>
                  <a:lnTo>
                    <a:pt x="0" y="0"/>
                  </a:lnTo>
                  <a:lnTo>
                    <a:pt x="0" y="150529"/>
                  </a:lnTo>
                  <a:lnTo>
                    <a:pt x="9937" y="199750"/>
                  </a:lnTo>
                  <a:cubicBezTo>
                    <a:pt x="29136" y="245139"/>
                    <a:pt x="74081" y="276988"/>
                    <a:pt x="126464" y="276988"/>
                  </a:cubicBezTo>
                  <a:cubicBezTo>
                    <a:pt x="178847" y="276989"/>
                    <a:pt x="223791" y="245139"/>
                    <a:pt x="242990" y="199749"/>
                  </a:cubicBezTo>
                  <a:lnTo>
                    <a:pt x="251088" y="159638"/>
                  </a:lnTo>
                  <a:lnTo>
                    <a:pt x="188098" y="109958"/>
                  </a:lnTo>
                  <a:cubicBezTo>
                    <a:pt x="151400" y="83893"/>
                    <a:pt x="113036" y="59433"/>
                    <a:pt x="73048" y="36731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s1idê"/>
            <p:cNvSpPr/>
            <p:nvPr/>
          </p:nvSpPr>
          <p:spPr bwMode="auto">
            <a:xfrm rot="1775122" flipH="1">
              <a:off x="9714" y="3876"/>
              <a:ext cx="398" cy="981"/>
            </a:xfrm>
            <a:custGeom>
              <a:avLst/>
              <a:gdLst>
                <a:gd name="connsiteX0" fmla="*/ 252927 w 252928"/>
                <a:gd name="connsiteY0" fmla="*/ 93736 h 622752"/>
                <a:gd name="connsiteX1" fmla="*/ 204135 w 252928"/>
                <a:gd name="connsiteY1" fmla="*/ 69201 h 622752"/>
                <a:gd name="connsiteX2" fmla="*/ 79143 w 252928"/>
                <a:gd name="connsiteY2" fmla="*/ 21452 h 622752"/>
                <a:gd name="connsiteX3" fmla="*/ 0 w 252928"/>
                <a:gd name="connsiteY3" fmla="*/ 0 h 622752"/>
                <a:gd name="connsiteX4" fmla="*/ 1 w 252928"/>
                <a:gd name="connsiteY4" fmla="*/ 370274 h 622752"/>
                <a:gd name="connsiteX5" fmla="*/ 0 w 252928"/>
                <a:gd name="connsiteY5" fmla="*/ 370277 h 622752"/>
                <a:gd name="connsiteX6" fmla="*/ 0 w 252928"/>
                <a:gd name="connsiteY6" fmla="*/ 496288 h 622752"/>
                <a:gd name="connsiteX7" fmla="*/ 126464 w 252928"/>
                <a:gd name="connsiteY7" fmla="*/ 622752 h 622752"/>
                <a:gd name="connsiteX8" fmla="*/ 252928 w 252928"/>
                <a:gd name="connsiteY8" fmla="*/ 496288 h 622752"/>
                <a:gd name="connsiteX9" fmla="*/ 252928 w 252928"/>
                <a:gd name="connsiteY9" fmla="*/ 244265 h 622752"/>
                <a:gd name="connsiteX10" fmla="*/ 252927 w 252928"/>
                <a:gd name="connsiteY10" fmla="*/ 244260 h 622752"/>
                <a:gd name="connsiteX11" fmla="*/ 252927 w 252928"/>
                <a:gd name="connsiteY11" fmla="*/ 93736 h 6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22752">
                  <a:moveTo>
                    <a:pt x="252927" y="93736"/>
                  </a:moveTo>
                  <a:lnTo>
                    <a:pt x="204135" y="69201"/>
                  </a:lnTo>
                  <a:cubicBezTo>
                    <a:pt x="162945" y="51046"/>
                    <a:pt x="121230" y="35143"/>
                    <a:pt x="79143" y="21452"/>
                  </a:cubicBezTo>
                  <a:lnTo>
                    <a:pt x="0" y="0"/>
                  </a:lnTo>
                  <a:lnTo>
                    <a:pt x="1" y="370274"/>
                  </a:lnTo>
                  <a:lnTo>
                    <a:pt x="0" y="370277"/>
                  </a:lnTo>
                  <a:lnTo>
                    <a:pt x="0" y="496288"/>
                  </a:lnTo>
                  <a:cubicBezTo>
                    <a:pt x="0" y="566132"/>
                    <a:pt x="56620" y="622752"/>
                    <a:pt x="126464" y="622752"/>
                  </a:cubicBezTo>
                  <a:cubicBezTo>
                    <a:pt x="196308" y="622752"/>
                    <a:pt x="252928" y="566132"/>
                    <a:pt x="252928" y="496288"/>
                  </a:cubicBezTo>
                  <a:lnTo>
                    <a:pt x="252928" y="244265"/>
                  </a:lnTo>
                  <a:lnTo>
                    <a:pt x="252927" y="244260"/>
                  </a:lnTo>
                  <a:lnTo>
                    <a:pt x="252927" y="93736"/>
                  </a:ln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îṥliḋé"/>
            <p:cNvSpPr/>
            <p:nvPr/>
          </p:nvSpPr>
          <p:spPr bwMode="auto">
            <a:xfrm rot="1775122" flipH="1">
              <a:off x="10124" y="4027"/>
              <a:ext cx="398" cy="845"/>
            </a:xfrm>
            <a:custGeom>
              <a:avLst/>
              <a:gdLst>
                <a:gd name="connsiteX0" fmla="*/ 252928 w 252928"/>
                <a:gd name="connsiteY0" fmla="*/ 39658 h 536396"/>
                <a:gd name="connsiteX1" fmla="*/ 204843 w 252928"/>
                <a:gd name="connsiteY1" fmla="*/ 26625 h 536396"/>
                <a:gd name="connsiteX2" fmla="*/ 76292 w 252928"/>
                <a:gd name="connsiteY2" fmla="*/ 5153 h 536396"/>
                <a:gd name="connsiteX3" fmla="*/ 0 w 252928"/>
                <a:gd name="connsiteY3" fmla="*/ 0 h 536396"/>
                <a:gd name="connsiteX4" fmla="*/ 0 w 252928"/>
                <a:gd name="connsiteY4" fmla="*/ 139902 h 536396"/>
                <a:gd name="connsiteX5" fmla="*/ 0 w 252928"/>
                <a:gd name="connsiteY5" fmla="*/ 139903 h 536396"/>
                <a:gd name="connsiteX6" fmla="*/ 0 w 252928"/>
                <a:gd name="connsiteY6" fmla="*/ 409932 h 536396"/>
                <a:gd name="connsiteX7" fmla="*/ 126464 w 252928"/>
                <a:gd name="connsiteY7" fmla="*/ 536396 h 536396"/>
                <a:gd name="connsiteX8" fmla="*/ 242990 w 252928"/>
                <a:gd name="connsiteY8" fmla="*/ 459157 h 536396"/>
                <a:gd name="connsiteX9" fmla="*/ 252928 w 252928"/>
                <a:gd name="connsiteY9" fmla="*/ 409935 h 536396"/>
                <a:gd name="connsiteX10" fmla="*/ 252928 w 252928"/>
                <a:gd name="connsiteY10" fmla="*/ 39658 h 53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28" h="536396">
                  <a:moveTo>
                    <a:pt x="252928" y="39658"/>
                  </a:moveTo>
                  <a:lnTo>
                    <a:pt x="204843" y="26625"/>
                  </a:lnTo>
                  <a:cubicBezTo>
                    <a:pt x="162163" y="17313"/>
                    <a:pt x="119262" y="10169"/>
                    <a:pt x="76292" y="5153"/>
                  </a:cubicBezTo>
                  <a:lnTo>
                    <a:pt x="0" y="0"/>
                  </a:lnTo>
                  <a:lnTo>
                    <a:pt x="0" y="139902"/>
                  </a:lnTo>
                  <a:lnTo>
                    <a:pt x="0" y="139903"/>
                  </a:lnTo>
                  <a:lnTo>
                    <a:pt x="0" y="409932"/>
                  </a:lnTo>
                  <a:cubicBezTo>
                    <a:pt x="0" y="479776"/>
                    <a:pt x="56620" y="536396"/>
                    <a:pt x="126464" y="536396"/>
                  </a:cubicBezTo>
                  <a:cubicBezTo>
                    <a:pt x="178847" y="536396"/>
                    <a:pt x="223792" y="504547"/>
                    <a:pt x="242990" y="459157"/>
                  </a:cubicBezTo>
                  <a:lnTo>
                    <a:pt x="252928" y="409935"/>
                  </a:lnTo>
                  <a:lnTo>
                    <a:pt x="252928" y="39658"/>
                  </a:lnTo>
                  <a:close/>
                </a:path>
              </a:pathLst>
            </a:custGeom>
            <a:gradFill flip="none">
              <a:gsLst>
                <a:gs pos="0">
                  <a:srgbClr val="0970FD"/>
                </a:gs>
                <a:gs pos="100000">
                  <a:srgbClr val="62FBDB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îṡ1îďé"/>
            <p:cNvSpPr/>
            <p:nvPr/>
          </p:nvSpPr>
          <p:spPr bwMode="auto">
            <a:xfrm rot="1775122" flipH="1">
              <a:off x="10577" y="4246"/>
              <a:ext cx="398" cy="425"/>
            </a:xfrm>
            <a:custGeom>
              <a:avLst/>
              <a:gdLst>
                <a:gd name="connsiteX0" fmla="*/ 252929 w 252929"/>
                <a:gd name="connsiteY0" fmla="*/ 3790 h 270156"/>
                <a:gd name="connsiteX1" fmla="*/ 200259 w 252929"/>
                <a:gd name="connsiteY1" fmla="*/ 232 h 270156"/>
                <a:gd name="connsiteX2" fmla="*/ 71799 w 252929"/>
                <a:gd name="connsiteY2" fmla="*/ 4031 h 270156"/>
                <a:gd name="connsiteX3" fmla="*/ 0 w 252929"/>
                <a:gd name="connsiteY3" fmla="*/ 13106 h 270156"/>
                <a:gd name="connsiteX4" fmla="*/ 0 w 252929"/>
                <a:gd name="connsiteY4" fmla="*/ 143692 h 270156"/>
                <a:gd name="connsiteX5" fmla="*/ 126465 w 252929"/>
                <a:gd name="connsiteY5" fmla="*/ 270156 h 270156"/>
                <a:gd name="connsiteX6" fmla="*/ 242991 w 252929"/>
                <a:gd name="connsiteY6" fmla="*/ 192917 h 270156"/>
                <a:gd name="connsiteX7" fmla="*/ 252929 w 252929"/>
                <a:gd name="connsiteY7" fmla="*/ 143693 h 270156"/>
                <a:gd name="connsiteX8" fmla="*/ 252929 w 252929"/>
                <a:gd name="connsiteY8" fmla="*/ 3790 h 2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9" h="270156">
                  <a:moveTo>
                    <a:pt x="252929" y="3790"/>
                  </a:moveTo>
                  <a:lnTo>
                    <a:pt x="200259" y="232"/>
                  </a:lnTo>
                  <a:cubicBezTo>
                    <a:pt x="157305" y="-572"/>
                    <a:pt x="114434" y="708"/>
                    <a:pt x="71799" y="4031"/>
                  </a:cubicBezTo>
                  <a:lnTo>
                    <a:pt x="0" y="13106"/>
                  </a:lnTo>
                  <a:lnTo>
                    <a:pt x="0" y="143692"/>
                  </a:lnTo>
                  <a:cubicBezTo>
                    <a:pt x="1" y="213536"/>
                    <a:pt x="56621" y="270156"/>
                    <a:pt x="126465" y="270156"/>
                  </a:cubicBezTo>
                  <a:cubicBezTo>
                    <a:pt x="178848" y="270156"/>
                    <a:pt x="223792" y="238307"/>
                    <a:pt x="242991" y="192917"/>
                  </a:cubicBezTo>
                  <a:lnTo>
                    <a:pt x="252929" y="143693"/>
                  </a:lnTo>
                  <a:lnTo>
                    <a:pt x="252929" y="3790"/>
                  </a:lnTo>
                  <a:close/>
                </a:path>
              </a:pathLst>
            </a:custGeom>
            <a:gradFill>
              <a:gsLst>
                <a:gs pos="0">
                  <a:srgbClr val="39BCEA"/>
                </a:gs>
                <a:gs pos="100000">
                  <a:srgbClr val="57EB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šḻídê"/>
            <p:cNvSpPr/>
            <p:nvPr/>
          </p:nvSpPr>
          <p:spPr bwMode="auto">
            <a:xfrm rot="1775122" flipH="1">
              <a:off x="9009" y="7162"/>
              <a:ext cx="398" cy="916"/>
            </a:xfrm>
            <a:custGeom>
              <a:avLst/>
              <a:gdLst>
                <a:gd name="connsiteX0" fmla="*/ 175690 w 252929"/>
                <a:gd name="connsiteY0" fmla="*/ 9938 h 581712"/>
                <a:gd name="connsiteX1" fmla="*/ 126465 w 252929"/>
                <a:gd name="connsiteY1" fmla="*/ 0 h 581712"/>
                <a:gd name="connsiteX2" fmla="*/ 1 w 252929"/>
                <a:gd name="connsiteY2" fmla="*/ 126464 h 581712"/>
                <a:gd name="connsiteX3" fmla="*/ 1 w 252929"/>
                <a:gd name="connsiteY3" fmla="*/ 187439 h 581712"/>
                <a:gd name="connsiteX4" fmla="*/ 1 w 252929"/>
                <a:gd name="connsiteY4" fmla="*/ 548702 h 581712"/>
                <a:gd name="connsiteX5" fmla="*/ 15417 w 252929"/>
                <a:gd name="connsiteY5" fmla="*/ 552880 h 581712"/>
                <a:gd name="connsiteX6" fmla="*/ 143968 w 252929"/>
                <a:gd name="connsiteY6" fmla="*/ 574352 h 581712"/>
                <a:gd name="connsiteX7" fmla="*/ 252928 w 252929"/>
                <a:gd name="connsiteY7" fmla="*/ 581712 h 581712"/>
                <a:gd name="connsiteX8" fmla="*/ 252929 w 252929"/>
                <a:gd name="connsiteY8" fmla="*/ 126464 h 581712"/>
                <a:gd name="connsiteX9" fmla="*/ 175690 w 252929"/>
                <a:gd name="connsiteY9" fmla="*/ 9938 h 5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9" h="581712">
                  <a:moveTo>
                    <a:pt x="175690" y="9938"/>
                  </a:moveTo>
                  <a:cubicBezTo>
                    <a:pt x="160561" y="3539"/>
                    <a:pt x="143926" y="0"/>
                    <a:pt x="126465" y="0"/>
                  </a:cubicBezTo>
                  <a:cubicBezTo>
                    <a:pt x="56621" y="0"/>
                    <a:pt x="0" y="56620"/>
                    <a:pt x="1" y="126464"/>
                  </a:cubicBezTo>
                  <a:lnTo>
                    <a:pt x="1" y="187439"/>
                  </a:lnTo>
                  <a:lnTo>
                    <a:pt x="1" y="548702"/>
                  </a:lnTo>
                  <a:lnTo>
                    <a:pt x="15417" y="552880"/>
                  </a:lnTo>
                  <a:cubicBezTo>
                    <a:pt x="58097" y="562192"/>
                    <a:pt x="100998" y="569336"/>
                    <a:pt x="143968" y="574352"/>
                  </a:cubicBezTo>
                  <a:lnTo>
                    <a:pt x="252928" y="581712"/>
                  </a:lnTo>
                  <a:lnTo>
                    <a:pt x="252929" y="126464"/>
                  </a:lnTo>
                  <a:cubicBezTo>
                    <a:pt x="252929" y="74081"/>
                    <a:pt x="221080" y="29137"/>
                    <a:pt x="175690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5DF5DC"/>
                </a:gs>
              </a:gsLst>
              <a:lin ang="150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ïsľíde"/>
            <p:cNvSpPr/>
            <p:nvPr/>
          </p:nvSpPr>
          <p:spPr bwMode="auto">
            <a:xfrm rot="1775122" flipH="1">
              <a:off x="9417" y="7176"/>
              <a:ext cx="398" cy="1063"/>
            </a:xfrm>
            <a:custGeom>
              <a:avLst/>
              <a:gdLst>
                <a:gd name="connsiteX0" fmla="*/ 175689 w 252928"/>
                <a:gd name="connsiteY0" fmla="*/ 9938 h 674716"/>
                <a:gd name="connsiteX1" fmla="*/ 126464 w 252928"/>
                <a:gd name="connsiteY1" fmla="*/ 0 h 674716"/>
                <a:gd name="connsiteX2" fmla="*/ 0 w 252928"/>
                <a:gd name="connsiteY2" fmla="*/ 126464 h 674716"/>
                <a:gd name="connsiteX3" fmla="*/ 0 w 252928"/>
                <a:gd name="connsiteY3" fmla="*/ 378487 h 674716"/>
                <a:gd name="connsiteX4" fmla="*/ 1 w 252928"/>
                <a:gd name="connsiteY4" fmla="*/ 378491 h 674716"/>
                <a:gd name="connsiteX5" fmla="*/ 1 w 252928"/>
                <a:gd name="connsiteY5" fmla="*/ 588552 h 674716"/>
                <a:gd name="connsiteX6" fmla="*/ 16124 w 252928"/>
                <a:gd name="connsiteY6" fmla="*/ 596660 h 674716"/>
                <a:gd name="connsiteX7" fmla="*/ 141116 w 252928"/>
                <a:gd name="connsiteY7" fmla="*/ 644409 h 674716"/>
                <a:gd name="connsiteX8" fmla="*/ 252928 w 252928"/>
                <a:gd name="connsiteY8" fmla="*/ 674716 h 674716"/>
                <a:gd name="connsiteX9" fmla="*/ 252928 w 252928"/>
                <a:gd name="connsiteY9" fmla="*/ 313453 h 674716"/>
                <a:gd name="connsiteX10" fmla="*/ 252928 w 252928"/>
                <a:gd name="connsiteY10" fmla="*/ 126464 h 674716"/>
                <a:gd name="connsiteX11" fmla="*/ 175689 w 252928"/>
                <a:gd name="connsiteY11" fmla="*/ 9938 h 6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74716">
                  <a:moveTo>
                    <a:pt x="175689" y="9938"/>
                  </a:moveTo>
                  <a:cubicBezTo>
                    <a:pt x="160560" y="3539"/>
                    <a:pt x="143925" y="0"/>
                    <a:pt x="126464" y="0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78487"/>
                  </a:lnTo>
                  <a:lnTo>
                    <a:pt x="1" y="378491"/>
                  </a:lnTo>
                  <a:lnTo>
                    <a:pt x="1" y="588552"/>
                  </a:lnTo>
                  <a:lnTo>
                    <a:pt x="16124" y="596660"/>
                  </a:lnTo>
                  <a:cubicBezTo>
                    <a:pt x="57314" y="614816"/>
                    <a:pt x="99029" y="630718"/>
                    <a:pt x="141116" y="644409"/>
                  </a:cubicBezTo>
                  <a:lnTo>
                    <a:pt x="252928" y="674716"/>
                  </a:lnTo>
                  <a:lnTo>
                    <a:pt x="252928" y="313453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ïṩliḍê"/>
            <p:cNvSpPr/>
            <p:nvPr/>
          </p:nvSpPr>
          <p:spPr bwMode="auto">
            <a:xfrm rot="1775122" flipH="1">
              <a:off x="8557" y="7363"/>
              <a:ext cx="398" cy="493"/>
            </a:xfrm>
            <a:custGeom>
              <a:avLst/>
              <a:gdLst>
                <a:gd name="connsiteX0" fmla="*/ 175689 w 252928"/>
                <a:gd name="connsiteY0" fmla="*/ 9939 h 313265"/>
                <a:gd name="connsiteX1" fmla="*/ 126464 w 252928"/>
                <a:gd name="connsiteY1" fmla="*/ 1 h 313265"/>
                <a:gd name="connsiteX2" fmla="*/ 0 w 252928"/>
                <a:gd name="connsiteY2" fmla="*/ 126464 h 313265"/>
                <a:gd name="connsiteX3" fmla="*/ 0 w 252928"/>
                <a:gd name="connsiteY3" fmla="*/ 311682 h 313265"/>
                <a:gd name="connsiteX4" fmla="*/ 20001 w 252928"/>
                <a:gd name="connsiteY4" fmla="*/ 313033 h 313265"/>
                <a:gd name="connsiteX5" fmla="*/ 148461 w 252928"/>
                <a:gd name="connsiteY5" fmla="*/ 309234 h 313265"/>
                <a:gd name="connsiteX6" fmla="*/ 252928 w 252928"/>
                <a:gd name="connsiteY6" fmla="*/ 296031 h 313265"/>
                <a:gd name="connsiteX7" fmla="*/ 252928 w 252928"/>
                <a:gd name="connsiteY7" fmla="*/ 126464 h 313265"/>
                <a:gd name="connsiteX8" fmla="*/ 175689 w 252928"/>
                <a:gd name="connsiteY8" fmla="*/ 9939 h 3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8" h="313265">
                  <a:moveTo>
                    <a:pt x="175689" y="9939"/>
                  </a:moveTo>
                  <a:cubicBezTo>
                    <a:pt x="160560" y="3539"/>
                    <a:pt x="143925" y="1"/>
                    <a:pt x="126464" y="1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11682"/>
                  </a:lnTo>
                  <a:lnTo>
                    <a:pt x="20001" y="313033"/>
                  </a:lnTo>
                  <a:cubicBezTo>
                    <a:pt x="62956" y="313837"/>
                    <a:pt x="105826" y="312557"/>
                    <a:pt x="148461" y="309234"/>
                  </a:cubicBezTo>
                  <a:lnTo>
                    <a:pt x="252928" y="296031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9"/>
                  </a:cubicBezTo>
                  <a:close/>
                </a:path>
              </a:pathLst>
            </a:custGeom>
            <a:solidFill>
              <a:srgbClr val="5DF5D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ïśḷiḓe"/>
            <p:cNvSpPr/>
            <p:nvPr/>
          </p:nvSpPr>
          <p:spPr bwMode="auto">
            <a:xfrm rot="1775122" flipH="1">
              <a:off x="9699" y="7753"/>
              <a:ext cx="398" cy="530"/>
            </a:xfrm>
            <a:custGeom>
              <a:avLst/>
              <a:gdLst>
                <a:gd name="connsiteX0" fmla="*/ 175689 w 252927"/>
                <a:gd name="connsiteY0" fmla="*/ 9939 h 336525"/>
                <a:gd name="connsiteX1" fmla="*/ 126464 w 252927"/>
                <a:gd name="connsiteY1" fmla="*/ 1 h 336525"/>
                <a:gd name="connsiteX2" fmla="*/ 0 w 252927"/>
                <a:gd name="connsiteY2" fmla="*/ 126464 h 336525"/>
                <a:gd name="connsiteX3" fmla="*/ 0 w 252927"/>
                <a:gd name="connsiteY3" fmla="*/ 184775 h 336525"/>
                <a:gd name="connsiteX4" fmla="*/ 32160 w 252927"/>
                <a:gd name="connsiteY4" fmla="*/ 210140 h 336525"/>
                <a:gd name="connsiteX5" fmla="*/ 147210 w 252927"/>
                <a:gd name="connsiteY5" fmla="*/ 283367 h 336525"/>
                <a:gd name="connsiteX6" fmla="*/ 252927 w 252927"/>
                <a:gd name="connsiteY6" fmla="*/ 336525 h 336525"/>
                <a:gd name="connsiteX7" fmla="*/ 252927 w 252927"/>
                <a:gd name="connsiteY7" fmla="*/ 126460 h 336525"/>
                <a:gd name="connsiteX8" fmla="*/ 242989 w 252927"/>
                <a:gd name="connsiteY8" fmla="*/ 77239 h 336525"/>
                <a:gd name="connsiteX9" fmla="*/ 175689 w 252927"/>
                <a:gd name="connsiteY9" fmla="*/ 9939 h 3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7" h="336525">
                  <a:moveTo>
                    <a:pt x="175689" y="9939"/>
                  </a:moveTo>
                  <a:cubicBezTo>
                    <a:pt x="160559" y="3539"/>
                    <a:pt x="143925" y="1"/>
                    <a:pt x="126464" y="1"/>
                  </a:cubicBezTo>
                  <a:cubicBezTo>
                    <a:pt x="56620" y="0"/>
                    <a:pt x="-1" y="56620"/>
                    <a:pt x="0" y="126464"/>
                  </a:cubicBezTo>
                  <a:lnTo>
                    <a:pt x="0" y="184775"/>
                  </a:lnTo>
                  <a:lnTo>
                    <a:pt x="32160" y="210140"/>
                  </a:lnTo>
                  <a:cubicBezTo>
                    <a:pt x="68858" y="236205"/>
                    <a:pt x="107222" y="260665"/>
                    <a:pt x="147210" y="283367"/>
                  </a:cubicBezTo>
                  <a:lnTo>
                    <a:pt x="252927" y="336525"/>
                  </a:lnTo>
                  <a:lnTo>
                    <a:pt x="252927" y="126460"/>
                  </a:lnTo>
                  <a:lnTo>
                    <a:pt x="242989" y="77239"/>
                  </a:lnTo>
                  <a:cubicBezTo>
                    <a:pt x="230191" y="46979"/>
                    <a:pt x="205949" y="22737"/>
                    <a:pt x="175689" y="9939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069465" y="2051685"/>
            <a:ext cx="2235200" cy="1570990"/>
          </a:xfrm>
          <a:prstGeom prst="rect">
            <a:avLst/>
          </a:prstGeom>
          <a:noFill/>
          <a:effectLst>
            <a:outerShdw blurRad="114300" dist="38100" dir="18900000" algn="bl" rotWithShape="0">
              <a:srgbClr val="0F74FD">
                <a:alpha val="10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0170" tIns="46990" rIns="90170" bIns="46990" rtlCol="0">
            <a:spAutoFit/>
            <a:scene3d>
              <a:camera prst="obliqueTopRight">
                <a:rot lat="0" lon="0" rev="0"/>
              </a:camera>
              <a:lightRig rig="freezing" dir="t">
                <a:rot lat="0" lon="0" rev="0"/>
              </a:lightRig>
            </a:scene3d>
          </a:bodyPr>
          <a:lstStyle/>
          <a:p>
            <a:pPr algn="dist"/>
            <a:r>
              <a:rPr lang="en-US" altLang="zh-CN" sz="9600" b="1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14FB7">
                      <a:alpha val="77000"/>
                    </a:srgbClr>
                  </a:outerShdw>
                </a:effectLst>
                <a:latin typeface="Britannic Bold" panose="020B0903060703020204" charset="0"/>
                <a:ea typeface="腾祥魅黑简" panose="01010104010101010101" charset="-122"/>
                <a:cs typeface="Britannic Bold" panose="020B0903060703020204" charset="0"/>
              </a:rPr>
              <a:t>4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427980" y="4233545"/>
            <a:ext cx="377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此部分内容作为文字排版占位显示 </a:t>
            </a:r>
            <a:b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</a:b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（建议使用主题字体）</a:t>
            </a:r>
          </a:p>
        </p:txBody>
      </p:sp>
      <p:pic>
        <p:nvPicPr>
          <p:cNvPr id="58" name="图片 57" descr="图片1"/>
          <p:cNvPicPr>
            <a:picLocks noChangeAspect="1"/>
          </p:cNvPicPr>
          <p:nvPr/>
        </p:nvPicPr>
        <p:blipFill>
          <a:blip r:embed="rId3"/>
          <a:srcRect b="2507"/>
          <a:stretch>
            <a:fillRect/>
          </a:stretch>
        </p:blipFill>
        <p:spPr>
          <a:xfrm>
            <a:off x="-1905" y="5358765"/>
            <a:ext cx="12185015" cy="150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0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53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19140000">
            <a:off x="4488815" y="3351530"/>
            <a:ext cx="2534920" cy="172910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9140000">
            <a:off x="7552690" y="3756660"/>
            <a:ext cx="1825625" cy="1245235"/>
          </a:xfrm>
          <a:prstGeom prst="ellipse">
            <a:avLst/>
          </a:prstGeom>
          <a:gradFill>
            <a:gsLst>
              <a:gs pos="0">
                <a:srgbClr val="57EBEA">
                  <a:alpha val="3700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9140000">
            <a:off x="1034415" y="3602990"/>
            <a:ext cx="2903855" cy="1980565"/>
          </a:xfrm>
          <a:prstGeom prst="ellipse">
            <a:avLst/>
          </a:prstGeom>
          <a:gradFill>
            <a:gsLst>
              <a:gs pos="0">
                <a:srgbClr val="57EBEA">
                  <a:alpha val="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55845" y="1162685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34560" y="5168900"/>
            <a:ext cx="278765" cy="27876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49040" y="3187065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365250" y="652780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20280000">
            <a:off x="8072755" y="1655445"/>
            <a:ext cx="1999615" cy="160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20280000" flipV="1">
            <a:off x="8158480" y="1431925"/>
            <a:ext cx="792480" cy="76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20280000">
            <a:off x="1363980" y="872490"/>
            <a:ext cx="1999615" cy="160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20280000" flipV="1">
            <a:off x="2375535" y="1210945"/>
            <a:ext cx="792480" cy="76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4461193" y="1699578"/>
            <a:ext cx="3269615" cy="3458845"/>
            <a:chOff x="7682" y="3844"/>
            <a:chExt cx="4196" cy="4439"/>
          </a:xfrm>
        </p:grpSpPr>
        <p:sp>
          <p:nvSpPr>
            <p:cNvPr id="43" name="ïṩḻiḑé"/>
            <p:cNvSpPr/>
            <p:nvPr/>
          </p:nvSpPr>
          <p:spPr bwMode="auto">
            <a:xfrm>
              <a:off x="7682" y="3964"/>
              <a:ext cx="4196" cy="4196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4800" b="1">
                <a:solidFill>
                  <a:schemeClr val="accent4"/>
                </a:solidFill>
              </a:endParaRPr>
            </a:p>
          </p:txBody>
        </p:sp>
        <p:sp>
          <p:nvSpPr>
            <p:cNvPr id="44" name="íŝľiḍé"/>
            <p:cNvSpPr/>
            <p:nvPr/>
          </p:nvSpPr>
          <p:spPr bwMode="auto">
            <a:xfrm rot="1775122" flipH="1">
              <a:off x="9431" y="3844"/>
              <a:ext cx="395" cy="436"/>
            </a:xfrm>
            <a:custGeom>
              <a:avLst/>
              <a:gdLst>
                <a:gd name="connsiteX0" fmla="*/ 73048 w 251088"/>
                <a:gd name="connsiteY0" fmla="*/ 36731 h 276989"/>
                <a:gd name="connsiteX1" fmla="*/ 0 w 251088"/>
                <a:gd name="connsiteY1" fmla="*/ 0 h 276989"/>
                <a:gd name="connsiteX2" fmla="*/ 0 w 251088"/>
                <a:gd name="connsiteY2" fmla="*/ 150529 h 276989"/>
                <a:gd name="connsiteX3" fmla="*/ 9937 w 251088"/>
                <a:gd name="connsiteY3" fmla="*/ 199750 h 276989"/>
                <a:gd name="connsiteX4" fmla="*/ 126464 w 251088"/>
                <a:gd name="connsiteY4" fmla="*/ 276988 h 276989"/>
                <a:gd name="connsiteX5" fmla="*/ 242990 w 251088"/>
                <a:gd name="connsiteY5" fmla="*/ 199749 h 276989"/>
                <a:gd name="connsiteX6" fmla="*/ 251088 w 251088"/>
                <a:gd name="connsiteY6" fmla="*/ 159638 h 276989"/>
                <a:gd name="connsiteX7" fmla="*/ 188098 w 251088"/>
                <a:gd name="connsiteY7" fmla="*/ 109958 h 276989"/>
                <a:gd name="connsiteX8" fmla="*/ 73048 w 251088"/>
                <a:gd name="connsiteY8" fmla="*/ 36731 h 27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088" h="276989">
                  <a:moveTo>
                    <a:pt x="73048" y="36731"/>
                  </a:moveTo>
                  <a:lnTo>
                    <a:pt x="0" y="0"/>
                  </a:lnTo>
                  <a:lnTo>
                    <a:pt x="0" y="150529"/>
                  </a:lnTo>
                  <a:lnTo>
                    <a:pt x="9937" y="199750"/>
                  </a:lnTo>
                  <a:cubicBezTo>
                    <a:pt x="29136" y="245139"/>
                    <a:pt x="74081" y="276988"/>
                    <a:pt x="126464" y="276988"/>
                  </a:cubicBezTo>
                  <a:cubicBezTo>
                    <a:pt x="178847" y="276989"/>
                    <a:pt x="223791" y="245139"/>
                    <a:pt x="242990" y="199749"/>
                  </a:cubicBezTo>
                  <a:lnTo>
                    <a:pt x="251088" y="159638"/>
                  </a:lnTo>
                  <a:lnTo>
                    <a:pt x="188098" y="109958"/>
                  </a:lnTo>
                  <a:cubicBezTo>
                    <a:pt x="151400" y="83893"/>
                    <a:pt x="113036" y="59433"/>
                    <a:pt x="73048" y="36731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s1idê"/>
            <p:cNvSpPr/>
            <p:nvPr/>
          </p:nvSpPr>
          <p:spPr bwMode="auto">
            <a:xfrm rot="1775122" flipH="1">
              <a:off x="9714" y="3876"/>
              <a:ext cx="398" cy="981"/>
            </a:xfrm>
            <a:custGeom>
              <a:avLst/>
              <a:gdLst>
                <a:gd name="connsiteX0" fmla="*/ 252927 w 252928"/>
                <a:gd name="connsiteY0" fmla="*/ 93736 h 622752"/>
                <a:gd name="connsiteX1" fmla="*/ 204135 w 252928"/>
                <a:gd name="connsiteY1" fmla="*/ 69201 h 622752"/>
                <a:gd name="connsiteX2" fmla="*/ 79143 w 252928"/>
                <a:gd name="connsiteY2" fmla="*/ 21452 h 622752"/>
                <a:gd name="connsiteX3" fmla="*/ 0 w 252928"/>
                <a:gd name="connsiteY3" fmla="*/ 0 h 622752"/>
                <a:gd name="connsiteX4" fmla="*/ 1 w 252928"/>
                <a:gd name="connsiteY4" fmla="*/ 370274 h 622752"/>
                <a:gd name="connsiteX5" fmla="*/ 0 w 252928"/>
                <a:gd name="connsiteY5" fmla="*/ 370277 h 622752"/>
                <a:gd name="connsiteX6" fmla="*/ 0 w 252928"/>
                <a:gd name="connsiteY6" fmla="*/ 496288 h 622752"/>
                <a:gd name="connsiteX7" fmla="*/ 126464 w 252928"/>
                <a:gd name="connsiteY7" fmla="*/ 622752 h 622752"/>
                <a:gd name="connsiteX8" fmla="*/ 252928 w 252928"/>
                <a:gd name="connsiteY8" fmla="*/ 496288 h 622752"/>
                <a:gd name="connsiteX9" fmla="*/ 252928 w 252928"/>
                <a:gd name="connsiteY9" fmla="*/ 244265 h 622752"/>
                <a:gd name="connsiteX10" fmla="*/ 252927 w 252928"/>
                <a:gd name="connsiteY10" fmla="*/ 244260 h 622752"/>
                <a:gd name="connsiteX11" fmla="*/ 252927 w 252928"/>
                <a:gd name="connsiteY11" fmla="*/ 93736 h 6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22752">
                  <a:moveTo>
                    <a:pt x="252927" y="93736"/>
                  </a:moveTo>
                  <a:lnTo>
                    <a:pt x="204135" y="69201"/>
                  </a:lnTo>
                  <a:cubicBezTo>
                    <a:pt x="162945" y="51046"/>
                    <a:pt x="121230" y="35143"/>
                    <a:pt x="79143" y="21452"/>
                  </a:cubicBezTo>
                  <a:lnTo>
                    <a:pt x="0" y="0"/>
                  </a:lnTo>
                  <a:lnTo>
                    <a:pt x="1" y="370274"/>
                  </a:lnTo>
                  <a:lnTo>
                    <a:pt x="0" y="370277"/>
                  </a:lnTo>
                  <a:lnTo>
                    <a:pt x="0" y="496288"/>
                  </a:lnTo>
                  <a:cubicBezTo>
                    <a:pt x="0" y="566132"/>
                    <a:pt x="56620" y="622752"/>
                    <a:pt x="126464" y="622752"/>
                  </a:cubicBezTo>
                  <a:cubicBezTo>
                    <a:pt x="196308" y="622752"/>
                    <a:pt x="252928" y="566132"/>
                    <a:pt x="252928" y="496288"/>
                  </a:cubicBezTo>
                  <a:lnTo>
                    <a:pt x="252928" y="244265"/>
                  </a:lnTo>
                  <a:lnTo>
                    <a:pt x="252927" y="244260"/>
                  </a:lnTo>
                  <a:lnTo>
                    <a:pt x="252927" y="93736"/>
                  </a:ln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îṥliḋé"/>
            <p:cNvSpPr/>
            <p:nvPr/>
          </p:nvSpPr>
          <p:spPr bwMode="auto">
            <a:xfrm rot="1775122" flipH="1">
              <a:off x="10124" y="4027"/>
              <a:ext cx="398" cy="845"/>
            </a:xfrm>
            <a:custGeom>
              <a:avLst/>
              <a:gdLst>
                <a:gd name="connsiteX0" fmla="*/ 252928 w 252928"/>
                <a:gd name="connsiteY0" fmla="*/ 39658 h 536396"/>
                <a:gd name="connsiteX1" fmla="*/ 204843 w 252928"/>
                <a:gd name="connsiteY1" fmla="*/ 26625 h 536396"/>
                <a:gd name="connsiteX2" fmla="*/ 76292 w 252928"/>
                <a:gd name="connsiteY2" fmla="*/ 5153 h 536396"/>
                <a:gd name="connsiteX3" fmla="*/ 0 w 252928"/>
                <a:gd name="connsiteY3" fmla="*/ 0 h 536396"/>
                <a:gd name="connsiteX4" fmla="*/ 0 w 252928"/>
                <a:gd name="connsiteY4" fmla="*/ 139902 h 536396"/>
                <a:gd name="connsiteX5" fmla="*/ 0 w 252928"/>
                <a:gd name="connsiteY5" fmla="*/ 139903 h 536396"/>
                <a:gd name="connsiteX6" fmla="*/ 0 w 252928"/>
                <a:gd name="connsiteY6" fmla="*/ 409932 h 536396"/>
                <a:gd name="connsiteX7" fmla="*/ 126464 w 252928"/>
                <a:gd name="connsiteY7" fmla="*/ 536396 h 536396"/>
                <a:gd name="connsiteX8" fmla="*/ 242990 w 252928"/>
                <a:gd name="connsiteY8" fmla="*/ 459157 h 536396"/>
                <a:gd name="connsiteX9" fmla="*/ 252928 w 252928"/>
                <a:gd name="connsiteY9" fmla="*/ 409935 h 536396"/>
                <a:gd name="connsiteX10" fmla="*/ 252928 w 252928"/>
                <a:gd name="connsiteY10" fmla="*/ 39658 h 53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28" h="536396">
                  <a:moveTo>
                    <a:pt x="252928" y="39658"/>
                  </a:moveTo>
                  <a:lnTo>
                    <a:pt x="204843" y="26625"/>
                  </a:lnTo>
                  <a:cubicBezTo>
                    <a:pt x="162163" y="17313"/>
                    <a:pt x="119262" y="10169"/>
                    <a:pt x="76292" y="5153"/>
                  </a:cubicBezTo>
                  <a:lnTo>
                    <a:pt x="0" y="0"/>
                  </a:lnTo>
                  <a:lnTo>
                    <a:pt x="0" y="139902"/>
                  </a:lnTo>
                  <a:lnTo>
                    <a:pt x="0" y="139903"/>
                  </a:lnTo>
                  <a:lnTo>
                    <a:pt x="0" y="409932"/>
                  </a:lnTo>
                  <a:cubicBezTo>
                    <a:pt x="0" y="479776"/>
                    <a:pt x="56620" y="536396"/>
                    <a:pt x="126464" y="536396"/>
                  </a:cubicBezTo>
                  <a:cubicBezTo>
                    <a:pt x="178847" y="536396"/>
                    <a:pt x="223792" y="504547"/>
                    <a:pt x="242990" y="459157"/>
                  </a:cubicBezTo>
                  <a:lnTo>
                    <a:pt x="252928" y="409935"/>
                  </a:lnTo>
                  <a:lnTo>
                    <a:pt x="252928" y="39658"/>
                  </a:lnTo>
                  <a:close/>
                </a:path>
              </a:pathLst>
            </a:custGeom>
            <a:gradFill flip="none">
              <a:gsLst>
                <a:gs pos="0">
                  <a:srgbClr val="0970FD"/>
                </a:gs>
                <a:gs pos="100000">
                  <a:srgbClr val="62FBDB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îṡ1îďé"/>
            <p:cNvSpPr/>
            <p:nvPr/>
          </p:nvSpPr>
          <p:spPr bwMode="auto">
            <a:xfrm rot="1775122" flipH="1">
              <a:off x="10577" y="4246"/>
              <a:ext cx="398" cy="425"/>
            </a:xfrm>
            <a:custGeom>
              <a:avLst/>
              <a:gdLst>
                <a:gd name="connsiteX0" fmla="*/ 252929 w 252929"/>
                <a:gd name="connsiteY0" fmla="*/ 3790 h 270156"/>
                <a:gd name="connsiteX1" fmla="*/ 200259 w 252929"/>
                <a:gd name="connsiteY1" fmla="*/ 232 h 270156"/>
                <a:gd name="connsiteX2" fmla="*/ 71799 w 252929"/>
                <a:gd name="connsiteY2" fmla="*/ 4031 h 270156"/>
                <a:gd name="connsiteX3" fmla="*/ 0 w 252929"/>
                <a:gd name="connsiteY3" fmla="*/ 13106 h 270156"/>
                <a:gd name="connsiteX4" fmla="*/ 0 w 252929"/>
                <a:gd name="connsiteY4" fmla="*/ 143692 h 270156"/>
                <a:gd name="connsiteX5" fmla="*/ 126465 w 252929"/>
                <a:gd name="connsiteY5" fmla="*/ 270156 h 270156"/>
                <a:gd name="connsiteX6" fmla="*/ 242991 w 252929"/>
                <a:gd name="connsiteY6" fmla="*/ 192917 h 270156"/>
                <a:gd name="connsiteX7" fmla="*/ 252929 w 252929"/>
                <a:gd name="connsiteY7" fmla="*/ 143693 h 270156"/>
                <a:gd name="connsiteX8" fmla="*/ 252929 w 252929"/>
                <a:gd name="connsiteY8" fmla="*/ 3790 h 2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9" h="270156">
                  <a:moveTo>
                    <a:pt x="252929" y="3790"/>
                  </a:moveTo>
                  <a:lnTo>
                    <a:pt x="200259" y="232"/>
                  </a:lnTo>
                  <a:cubicBezTo>
                    <a:pt x="157305" y="-572"/>
                    <a:pt x="114434" y="708"/>
                    <a:pt x="71799" y="4031"/>
                  </a:cubicBezTo>
                  <a:lnTo>
                    <a:pt x="0" y="13106"/>
                  </a:lnTo>
                  <a:lnTo>
                    <a:pt x="0" y="143692"/>
                  </a:lnTo>
                  <a:cubicBezTo>
                    <a:pt x="1" y="213536"/>
                    <a:pt x="56621" y="270156"/>
                    <a:pt x="126465" y="270156"/>
                  </a:cubicBezTo>
                  <a:cubicBezTo>
                    <a:pt x="178848" y="270156"/>
                    <a:pt x="223792" y="238307"/>
                    <a:pt x="242991" y="192917"/>
                  </a:cubicBezTo>
                  <a:lnTo>
                    <a:pt x="252929" y="143693"/>
                  </a:lnTo>
                  <a:lnTo>
                    <a:pt x="252929" y="3790"/>
                  </a:lnTo>
                  <a:close/>
                </a:path>
              </a:pathLst>
            </a:custGeom>
            <a:gradFill>
              <a:gsLst>
                <a:gs pos="0">
                  <a:srgbClr val="39BCEA"/>
                </a:gs>
                <a:gs pos="100000">
                  <a:srgbClr val="57EB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šḻídê"/>
            <p:cNvSpPr/>
            <p:nvPr/>
          </p:nvSpPr>
          <p:spPr bwMode="auto">
            <a:xfrm rot="1775122" flipH="1">
              <a:off x="9009" y="7162"/>
              <a:ext cx="398" cy="916"/>
            </a:xfrm>
            <a:custGeom>
              <a:avLst/>
              <a:gdLst>
                <a:gd name="connsiteX0" fmla="*/ 175690 w 252929"/>
                <a:gd name="connsiteY0" fmla="*/ 9938 h 581712"/>
                <a:gd name="connsiteX1" fmla="*/ 126465 w 252929"/>
                <a:gd name="connsiteY1" fmla="*/ 0 h 581712"/>
                <a:gd name="connsiteX2" fmla="*/ 1 w 252929"/>
                <a:gd name="connsiteY2" fmla="*/ 126464 h 581712"/>
                <a:gd name="connsiteX3" fmla="*/ 1 w 252929"/>
                <a:gd name="connsiteY3" fmla="*/ 187439 h 581712"/>
                <a:gd name="connsiteX4" fmla="*/ 1 w 252929"/>
                <a:gd name="connsiteY4" fmla="*/ 548702 h 581712"/>
                <a:gd name="connsiteX5" fmla="*/ 15417 w 252929"/>
                <a:gd name="connsiteY5" fmla="*/ 552880 h 581712"/>
                <a:gd name="connsiteX6" fmla="*/ 143968 w 252929"/>
                <a:gd name="connsiteY6" fmla="*/ 574352 h 581712"/>
                <a:gd name="connsiteX7" fmla="*/ 252928 w 252929"/>
                <a:gd name="connsiteY7" fmla="*/ 581712 h 581712"/>
                <a:gd name="connsiteX8" fmla="*/ 252929 w 252929"/>
                <a:gd name="connsiteY8" fmla="*/ 126464 h 581712"/>
                <a:gd name="connsiteX9" fmla="*/ 175690 w 252929"/>
                <a:gd name="connsiteY9" fmla="*/ 9938 h 5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9" h="581712">
                  <a:moveTo>
                    <a:pt x="175690" y="9938"/>
                  </a:moveTo>
                  <a:cubicBezTo>
                    <a:pt x="160561" y="3539"/>
                    <a:pt x="143926" y="0"/>
                    <a:pt x="126465" y="0"/>
                  </a:cubicBezTo>
                  <a:cubicBezTo>
                    <a:pt x="56621" y="0"/>
                    <a:pt x="0" y="56620"/>
                    <a:pt x="1" y="126464"/>
                  </a:cubicBezTo>
                  <a:lnTo>
                    <a:pt x="1" y="187439"/>
                  </a:lnTo>
                  <a:lnTo>
                    <a:pt x="1" y="548702"/>
                  </a:lnTo>
                  <a:lnTo>
                    <a:pt x="15417" y="552880"/>
                  </a:lnTo>
                  <a:cubicBezTo>
                    <a:pt x="58097" y="562192"/>
                    <a:pt x="100998" y="569336"/>
                    <a:pt x="143968" y="574352"/>
                  </a:cubicBezTo>
                  <a:lnTo>
                    <a:pt x="252928" y="581712"/>
                  </a:lnTo>
                  <a:lnTo>
                    <a:pt x="252929" y="126464"/>
                  </a:lnTo>
                  <a:cubicBezTo>
                    <a:pt x="252929" y="74081"/>
                    <a:pt x="221080" y="29137"/>
                    <a:pt x="175690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5DF5DC"/>
                </a:gs>
              </a:gsLst>
              <a:lin ang="150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ïsľíde"/>
            <p:cNvSpPr/>
            <p:nvPr/>
          </p:nvSpPr>
          <p:spPr bwMode="auto">
            <a:xfrm rot="1775122" flipH="1">
              <a:off x="9417" y="7176"/>
              <a:ext cx="398" cy="1063"/>
            </a:xfrm>
            <a:custGeom>
              <a:avLst/>
              <a:gdLst>
                <a:gd name="connsiteX0" fmla="*/ 175689 w 252928"/>
                <a:gd name="connsiteY0" fmla="*/ 9938 h 674716"/>
                <a:gd name="connsiteX1" fmla="*/ 126464 w 252928"/>
                <a:gd name="connsiteY1" fmla="*/ 0 h 674716"/>
                <a:gd name="connsiteX2" fmla="*/ 0 w 252928"/>
                <a:gd name="connsiteY2" fmla="*/ 126464 h 674716"/>
                <a:gd name="connsiteX3" fmla="*/ 0 w 252928"/>
                <a:gd name="connsiteY3" fmla="*/ 378487 h 674716"/>
                <a:gd name="connsiteX4" fmla="*/ 1 w 252928"/>
                <a:gd name="connsiteY4" fmla="*/ 378491 h 674716"/>
                <a:gd name="connsiteX5" fmla="*/ 1 w 252928"/>
                <a:gd name="connsiteY5" fmla="*/ 588552 h 674716"/>
                <a:gd name="connsiteX6" fmla="*/ 16124 w 252928"/>
                <a:gd name="connsiteY6" fmla="*/ 596660 h 674716"/>
                <a:gd name="connsiteX7" fmla="*/ 141116 w 252928"/>
                <a:gd name="connsiteY7" fmla="*/ 644409 h 674716"/>
                <a:gd name="connsiteX8" fmla="*/ 252928 w 252928"/>
                <a:gd name="connsiteY8" fmla="*/ 674716 h 674716"/>
                <a:gd name="connsiteX9" fmla="*/ 252928 w 252928"/>
                <a:gd name="connsiteY9" fmla="*/ 313453 h 674716"/>
                <a:gd name="connsiteX10" fmla="*/ 252928 w 252928"/>
                <a:gd name="connsiteY10" fmla="*/ 126464 h 674716"/>
                <a:gd name="connsiteX11" fmla="*/ 175689 w 252928"/>
                <a:gd name="connsiteY11" fmla="*/ 9938 h 6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74716">
                  <a:moveTo>
                    <a:pt x="175689" y="9938"/>
                  </a:moveTo>
                  <a:cubicBezTo>
                    <a:pt x="160560" y="3539"/>
                    <a:pt x="143925" y="0"/>
                    <a:pt x="126464" y="0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78487"/>
                  </a:lnTo>
                  <a:lnTo>
                    <a:pt x="1" y="378491"/>
                  </a:lnTo>
                  <a:lnTo>
                    <a:pt x="1" y="588552"/>
                  </a:lnTo>
                  <a:lnTo>
                    <a:pt x="16124" y="596660"/>
                  </a:lnTo>
                  <a:cubicBezTo>
                    <a:pt x="57314" y="614816"/>
                    <a:pt x="99029" y="630718"/>
                    <a:pt x="141116" y="644409"/>
                  </a:cubicBezTo>
                  <a:lnTo>
                    <a:pt x="252928" y="674716"/>
                  </a:lnTo>
                  <a:lnTo>
                    <a:pt x="252928" y="313453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ïṩliḍê"/>
            <p:cNvSpPr/>
            <p:nvPr/>
          </p:nvSpPr>
          <p:spPr bwMode="auto">
            <a:xfrm rot="1775122" flipH="1">
              <a:off x="8557" y="7363"/>
              <a:ext cx="398" cy="493"/>
            </a:xfrm>
            <a:custGeom>
              <a:avLst/>
              <a:gdLst>
                <a:gd name="connsiteX0" fmla="*/ 175689 w 252928"/>
                <a:gd name="connsiteY0" fmla="*/ 9939 h 313265"/>
                <a:gd name="connsiteX1" fmla="*/ 126464 w 252928"/>
                <a:gd name="connsiteY1" fmla="*/ 1 h 313265"/>
                <a:gd name="connsiteX2" fmla="*/ 0 w 252928"/>
                <a:gd name="connsiteY2" fmla="*/ 126464 h 313265"/>
                <a:gd name="connsiteX3" fmla="*/ 0 w 252928"/>
                <a:gd name="connsiteY3" fmla="*/ 311682 h 313265"/>
                <a:gd name="connsiteX4" fmla="*/ 20001 w 252928"/>
                <a:gd name="connsiteY4" fmla="*/ 313033 h 313265"/>
                <a:gd name="connsiteX5" fmla="*/ 148461 w 252928"/>
                <a:gd name="connsiteY5" fmla="*/ 309234 h 313265"/>
                <a:gd name="connsiteX6" fmla="*/ 252928 w 252928"/>
                <a:gd name="connsiteY6" fmla="*/ 296031 h 313265"/>
                <a:gd name="connsiteX7" fmla="*/ 252928 w 252928"/>
                <a:gd name="connsiteY7" fmla="*/ 126464 h 313265"/>
                <a:gd name="connsiteX8" fmla="*/ 175689 w 252928"/>
                <a:gd name="connsiteY8" fmla="*/ 9939 h 3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8" h="313265">
                  <a:moveTo>
                    <a:pt x="175689" y="9939"/>
                  </a:moveTo>
                  <a:cubicBezTo>
                    <a:pt x="160560" y="3539"/>
                    <a:pt x="143925" y="1"/>
                    <a:pt x="126464" y="1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11682"/>
                  </a:lnTo>
                  <a:lnTo>
                    <a:pt x="20001" y="313033"/>
                  </a:lnTo>
                  <a:cubicBezTo>
                    <a:pt x="62956" y="313837"/>
                    <a:pt x="105826" y="312557"/>
                    <a:pt x="148461" y="309234"/>
                  </a:cubicBezTo>
                  <a:lnTo>
                    <a:pt x="252928" y="296031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9"/>
                  </a:cubicBezTo>
                  <a:close/>
                </a:path>
              </a:pathLst>
            </a:custGeom>
            <a:solidFill>
              <a:srgbClr val="5DF5D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ïśḷiḓe"/>
            <p:cNvSpPr/>
            <p:nvPr/>
          </p:nvSpPr>
          <p:spPr bwMode="auto">
            <a:xfrm rot="1775122" flipH="1">
              <a:off x="9699" y="7753"/>
              <a:ext cx="398" cy="530"/>
            </a:xfrm>
            <a:custGeom>
              <a:avLst/>
              <a:gdLst>
                <a:gd name="connsiteX0" fmla="*/ 175689 w 252927"/>
                <a:gd name="connsiteY0" fmla="*/ 9939 h 336525"/>
                <a:gd name="connsiteX1" fmla="*/ 126464 w 252927"/>
                <a:gd name="connsiteY1" fmla="*/ 1 h 336525"/>
                <a:gd name="connsiteX2" fmla="*/ 0 w 252927"/>
                <a:gd name="connsiteY2" fmla="*/ 126464 h 336525"/>
                <a:gd name="connsiteX3" fmla="*/ 0 w 252927"/>
                <a:gd name="connsiteY3" fmla="*/ 184775 h 336525"/>
                <a:gd name="connsiteX4" fmla="*/ 32160 w 252927"/>
                <a:gd name="connsiteY4" fmla="*/ 210140 h 336525"/>
                <a:gd name="connsiteX5" fmla="*/ 147210 w 252927"/>
                <a:gd name="connsiteY5" fmla="*/ 283367 h 336525"/>
                <a:gd name="connsiteX6" fmla="*/ 252927 w 252927"/>
                <a:gd name="connsiteY6" fmla="*/ 336525 h 336525"/>
                <a:gd name="connsiteX7" fmla="*/ 252927 w 252927"/>
                <a:gd name="connsiteY7" fmla="*/ 126460 h 336525"/>
                <a:gd name="connsiteX8" fmla="*/ 242989 w 252927"/>
                <a:gd name="connsiteY8" fmla="*/ 77239 h 336525"/>
                <a:gd name="connsiteX9" fmla="*/ 175689 w 252927"/>
                <a:gd name="connsiteY9" fmla="*/ 9939 h 3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7" h="336525">
                  <a:moveTo>
                    <a:pt x="175689" y="9939"/>
                  </a:moveTo>
                  <a:cubicBezTo>
                    <a:pt x="160559" y="3539"/>
                    <a:pt x="143925" y="1"/>
                    <a:pt x="126464" y="1"/>
                  </a:cubicBezTo>
                  <a:cubicBezTo>
                    <a:pt x="56620" y="0"/>
                    <a:pt x="-1" y="56620"/>
                    <a:pt x="0" y="126464"/>
                  </a:cubicBezTo>
                  <a:lnTo>
                    <a:pt x="0" y="184775"/>
                  </a:lnTo>
                  <a:lnTo>
                    <a:pt x="32160" y="210140"/>
                  </a:lnTo>
                  <a:cubicBezTo>
                    <a:pt x="68858" y="236205"/>
                    <a:pt x="107222" y="260665"/>
                    <a:pt x="147210" y="283367"/>
                  </a:cubicBezTo>
                  <a:lnTo>
                    <a:pt x="252927" y="336525"/>
                  </a:lnTo>
                  <a:lnTo>
                    <a:pt x="252927" y="126460"/>
                  </a:lnTo>
                  <a:lnTo>
                    <a:pt x="242989" y="77239"/>
                  </a:lnTo>
                  <a:cubicBezTo>
                    <a:pt x="230191" y="46979"/>
                    <a:pt x="205949" y="22737"/>
                    <a:pt x="175689" y="9939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87E7DC-ECE0-43D2-AC96-4510EF19DEB1}"/>
              </a:ext>
            </a:extLst>
          </p:cNvPr>
          <p:cNvGrpSpPr/>
          <p:nvPr/>
        </p:nvGrpSpPr>
        <p:grpSpPr>
          <a:xfrm>
            <a:off x="500380" y="1995805"/>
            <a:ext cx="2800985" cy="2245360"/>
            <a:chOff x="500380" y="1995805"/>
            <a:chExt cx="2800985" cy="2245360"/>
          </a:xfrm>
        </p:grpSpPr>
        <p:sp>
          <p:nvSpPr>
            <p:cNvPr id="23" name="ïşlîḋe"/>
            <p:cNvSpPr/>
            <p:nvPr/>
          </p:nvSpPr>
          <p:spPr bwMode="auto">
            <a:xfrm rot="1232549">
              <a:off x="1170305" y="3196590"/>
              <a:ext cx="530225" cy="342900"/>
            </a:xfrm>
            <a:prstGeom prst="triangle">
              <a:avLst/>
            </a:prstGeom>
            <a:solidFill>
              <a:srgbClr val="5DF5D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íş1íḓé"/>
            <p:cNvSpPr/>
            <p:nvPr/>
          </p:nvSpPr>
          <p:spPr bwMode="auto">
            <a:xfrm>
              <a:off x="849630" y="3414395"/>
              <a:ext cx="826770" cy="8267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rgbClr val="62FBDB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52" name="ïṣ1ïḑé"/>
            <p:cNvGrpSpPr/>
            <p:nvPr/>
          </p:nvGrpSpPr>
          <p:grpSpPr>
            <a:xfrm>
              <a:off x="500380" y="1995805"/>
              <a:ext cx="2800985" cy="930910"/>
              <a:chOff x="907350" y="1452678"/>
              <a:chExt cx="2043779" cy="930778"/>
            </a:xfrm>
          </p:grpSpPr>
          <p:sp>
            <p:nvSpPr>
              <p:cNvPr id="53" name="íŝ1íḍe"/>
              <p:cNvSpPr txBox="1"/>
              <p:nvPr/>
            </p:nvSpPr>
            <p:spPr bwMode="auto">
              <a:xfrm>
                <a:off x="907350" y="1822010"/>
                <a:ext cx="2043779" cy="5614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54" name="îŝḷïdé"/>
              <p:cNvSpPr/>
              <p:nvPr/>
            </p:nvSpPr>
            <p:spPr>
              <a:xfrm>
                <a:off x="1255471" y="1452678"/>
                <a:ext cx="1347538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7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8EA2D13-97BE-4656-AB29-24D221E04ED2}"/>
              </a:ext>
            </a:extLst>
          </p:cNvPr>
          <p:cNvGrpSpPr/>
          <p:nvPr/>
        </p:nvGrpSpPr>
        <p:grpSpPr>
          <a:xfrm>
            <a:off x="1311275" y="3467100"/>
            <a:ext cx="2921000" cy="2117725"/>
            <a:chOff x="1311275" y="3467100"/>
            <a:chExt cx="2921000" cy="2117725"/>
          </a:xfrm>
        </p:grpSpPr>
        <p:sp>
          <p:nvSpPr>
            <p:cNvPr id="24" name="iṩḻíďé"/>
            <p:cNvSpPr/>
            <p:nvPr/>
          </p:nvSpPr>
          <p:spPr bwMode="auto">
            <a:xfrm rot="1232549" flipV="1">
              <a:off x="2906395" y="4154805"/>
              <a:ext cx="530225" cy="342900"/>
            </a:xfrm>
            <a:prstGeom prst="triangle">
              <a:avLst/>
            </a:prstGeom>
            <a:solidFill>
              <a:srgbClr val="57EBEA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îŝḷíde"/>
            <p:cNvSpPr/>
            <p:nvPr/>
          </p:nvSpPr>
          <p:spPr bwMode="auto">
            <a:xfrm>
              <a:off x="2925445" y="3467100"/>
              <a:ext cx="826770" cy="8267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5CF2E7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55" name="î$ľidê"/>
            <p:cNvGrpSpPr/>
            <p:nvPr/>
          </p:nvGrpSpPr>
          <p:grpSpPr>
            <a:xfrm>
              <a:off x="1311275" y="4653915"/>
              <a:ext cx="2921000" cy="930910"/>
              <a:chOff x="907350" y="1452678"/>
              <a:chExt cx="2043779" cy="930778"/>
            </a:xfrm>
          </p:grpSpPr>
          <p:sp>
            <p:nvSpPr>
              <p:cNvPr id="56" name="îṧḻíḋe"/>
              <p:cNvSpPr txBox="1"/>
              <p:nvPr/>
            </p:nvSpPr>
            <p:spPr bwMode="auto">
              <a:xfrm>
                <a:off x="907350" y="1822010"/>
                <a:ext cx="2043779" cy="5614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57" name="î$ľiḋê"/>
              <p:cNvSpPr/>
              <p:nvPr/>
            </p:nvSpPr>
            <p:spPr>
              <a:xfrm>
                <a:off x="1283214" y="1452678"/>
                <a:ext cx="1292051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7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82C00266-4228-4CCC-AAB2-E677948CEFFC}"/>
              </a:ext>
            </a:extLst>
          </p:cNvPr>
          <p:cNvGrpSpPr/>
          <p:nvPr/>
        </p:nvGrpSpPr>
        <p:grpSpPr>
          <a:xfrm>
            <a:off x="9005570" y="2183765"/>
            <a:ext cx="2788920" cy="2043430"/>
            <a:chOff x="9005570" y="2183765"/>
            <a:chExt cx="2788920" cy="2043430"/>
          </a:xfrm>
        </p:grpSpPr>
        <p:sp>
          <p:nvSpPr>
            <p:cNvPr id="25" name="ï$ļïḋè"/>
            <p:cNvSpPr/>
            <p:nvPr/>
          </p:nvSpPr>
          <p:spPr bwMode="auto">
            <a:xfrm rot="20367451">
              <a:off x="10715625" y="3196590"/>
              <a:ext cx="530225" cy="342900"/>
            </a:xfrm>
            <a:prstGeom prst="triangle">
              <a:avLst/>
            </a:prstGeom>
            <a:solidFill>
              <a:srgbClr val="0970FD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ïsļíḑe"/>
            <p:cNvSpPr/>
            <p:nvPr/>
          </p:nvSpPr>
          <p:spPr bwMode="auto">
            <a:xfrm rot="10800000" flipV="1">
              <a:off x="10734675" y="3400425"/>
              <a:ext cx="826770" cy="8267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970FD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58" name="iṡ1idè"/>
            <p:cNvGrpSpPr/>
            <p:nvPr/>
          </p:nvGrpSpPr>
          <p:grpSpPr>
            <a:xfrm>
              <a:off x="9005570" y="2183765"/>
              <a:ext cx="2788920" cy="930910"/>
              <a:chOff x="907350" y="1452678"/>
              <a:chExt cx="2043779" cy="930778"/>
            </a:xfrm>
          </p:grpSpPr>
          <p:sp>
            <p:nvSpPr>
              <p:cNvPr id="59" name="íṩ1iḑé"/>
              <p:cNvSpPr txBox="1"/>
              <p:nvPr/>
            </p:nvSpPr>
            <p:spPr bwMode="auto">
              <a:xfrm>
                <a:off x="907350" y="1822010"/>
                <a:ext cx="2043779" cy="5614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60" name="ïṧ1ïďè"/>
              <p:cNvSpPr/>
              <p:nvPr/>
            </p:nvSpPr>
            <p:spPr>
              <a:xfrm>
                <a:off x="1252543" y="1452678"/>
                <a:ext cx="135339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7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3C23667-CCC1-4EA0-89AE-397B61176B99}"/>
              </a:ext>
            </a:extLst>
          </p:cNvPr>
          <p:cNvGrpSpPr/>
          <p:nvPr/>
        </p:nvGrpSpPr>
        <p:grpSpPr>
          <a:xfrm>
            <a:off x="8077200" y="3452495"/>
            <a:ext cx="2790825" cy="1995170"/>
            <a:chOff x="8077200" y="3452495"/>
            <a:chExt cx="2790825" cy="1995170"/>
          </a:xfrm>
        </p:grpSpPr>
        <p:sp>
          <p:nvSpPr>
            <p:cNvPr id="28" name="iṣḻiḋê"/>
            <p:cNvSpPr/>
            <p:nvPr/>
          </p:nvSpPr>
          <p:spPr bwMode="auto">
            <a:xfrm rot="20367451" flipV="1">
              <a:off x="8979535" y="4154805"/>
              <a:ext cx="530225" cy="342900"/>
            </a:xfrm>
            <a:prstGeom prst="triangle">
              <a:avLst/>
            </a:prstGeom>
            <a:solidFill>
              <a:srgbClr val="72D0FA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9" name="iS1íďè"/>
            <p:cNvSpPr/>
            <p:nvPr/>
          </p:nvSpPr>
          <p:spPr bwMode="auto">
            <a:xfrm rot="10800000" flipV="1">
              <a:off x="8658860" y="3452495"/>
              <a:ext cx="826770" cy="8267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39BCEA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61" name="íšḻíḑé"/>
            <p:cNvGrpSpPr/>
            <p:nvPr/>
          </p:nvGrpSpPr>
          <p:grpSpPr>
            <a:xfrm>
              <a:off x="8077200" y="4516755"/>
              <a:ext cx="2790825" cy="930910"/>
              <a:chOff x="907350" y="1452678"/>
              <a:chExt cx="2043779" cy="930778"/>
            </a:xfrm>
          </p:grpSpPr>
          <p:sp>
            <p:nvSpPr>
              <p:cNvPr id="62" name="ïṥļiḓè"/>
              <p:cNvSpPr txBox="1"/>
              <p:nvPr/>
            </p:nvSpPr>
            <p:spPr bwMode="auto">
              <a:xfrm>
                <a:off x="907350" y="1822010"/>
                <a:ext cx="2043779" cy="5614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63" name="ísľîḍé"/>
              <p:cNvSpPr/>
              <p:nvPr/>
            </p:nvSpPr>
            <p:spPr>
              <a:xfrm>
                <a:off x="1253070" y="1452678"/>
                <a:ext cx="1352339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7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4987290" y="2794000"/>
            <a:ext cx="2235200" cy="1201420"/>
          </a:xfrm>
          <a:prstGeom prst="rect">
            <a:avLst/>
          </a:prstGeom>
          <a:noFill/>
          <a:effectLst>
            <a:outerShdw blurRad="114300" dist="38100" dir="18900000" algn="bl" rotWithShape="0">
              <a:srgbClr val="0F74FD">
                <a:alpha val="10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0170" tIns="46990" rIns="90170" bIns="46990" rtlCol="0">
            <a:spAutoFit/>
            <a:scene3d>
              <a:camera prst="obliqueTopRight">
                <a:rot lat="0" lon="0" rev="0"/>
              </a:camera>
              <a:lightRig rig="freezing" dir="t">
                <a:rot lat="0" lon="0" rev="0"/>
              </a:lightRig>
            </a:scene3d>
          </a:bodyPr>
          <a:lstStyle/>
          <a:p>
            <a:pPr algn="dist"/>
            <a:r>
              <a:rPr lang="zh-CN" altLang="zh-CN" sz="7200" b="1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14FB7">
                      <a:alpha val="77000"/>
                    </a:srgbClr>
                  </a:outerShdw>
                </a:effectLst>
                <a:latin typeface="腾祥魅黑简" panose="01010104010101010101" charset="-122"/>
                <a:ea typeface="腾祥魅黑简" panose="01010104010101010101" charset="-122"/>
                <a:cs typeface="思源黑体 CN Heavy" panose="020B0A00000000000000" charset="-122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3" name="6b9e08b7-0127-406f-afdb-4d8350a905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2ECD699-A362-4BF7-9FF7-5E4CB2DB3D9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8045" y="1345882"/>
            <a:ext cx="6067425" cy="4989513"/>
            <a:chOff x="3062288" y="1250951"/>
            <a:chExt cx="6067425" cy="4989513"/>
          </a:xfrm>
        </p:grpSpPr>
        <p:sp>
          <p:nvSpPr>
            <p:cNvPr id="4" name="işľiḓe">
              <a:extLst>
                <a:ext uri="{FF2B5EF4-FFF2-40B4-BE49-F238E27FC236}">
                  <a16:creationId xmlns="" xmlns:a16="http://schemas.microsoft.com/office/drawing/2014/main" id="{FB696601-9DF6-44D1-9906-9DE8FA2FE193}"/>
                </a:ext>
              </a:extLst>
            </p:cNvPr>
            <p:cNvSpPr/>
            <p:nvPr/>
          </p:nvSpPr>
          <p:spPr bwMode="auto">
            <a:xfrm>
              <a:off x="3978276" y="1822451"/>
              <a:ext cx="4506913" cy="4060825"/>
            </a:xfrm>
            <a:custGeom>
              <a:avLst/>
              <a:gdLst>
                <a:gd name="T0" fmla="*/ 425 w 2839"/>
                <a:gd name="T1" fmla="*/ 2493 h 2558"/>
                <a:gd name="T2" fmla="*/ 1221 w 2839"/>
                <a:gd name="T3" fmla="*/ 2466 h 2558"/>
                <a:gd name="T4" fmla="*/ 2026 w 2839"/>
                <a:gd name="T5" fmla="*/ 2466 h 2558"/>
                <a:gd name="T6" fmla="*/ 8 w 2839"/>
                <a:gd name="T7" fmla="*/ 2419 h 2558"/>
                <a:gd name="T8" fmla="*/ 811 w 2839"/>
                <a:gd name="T9" fmla="*/ 2415 h 2558"/>
                <a:gd name="T10" fmla="*/ 2031 w 2839"/>
                <a:gd name="T11" fmla="*/ 2414 h 2558"/>
                <a:gd name="T12" fmla="*/ 1221 w 2839"/>
                <a:gd name="T13" fmla="*/ 2360 h 2558"/>
                <a:gd name="T14" fmla="*/ 8 w 2839"/>
                <a:gd name="T15" fmla="*/ 2276 h 2558"/>
                <a:gd name="T16" fmla="*/ 1631 w 2839"/>
                <a:gd name="T17" fmla="*/ 2312 h 2558"/>
                <a:gd name="T18" fmla="*/ 2026 w 2839"/>
                <a:gd name="T19" fmla="*/ 2312 h 2558"/>
                <a:gd name="T20" fmla="*/ 1221 w 2839"/>
                <a:gd name="T21" fmla="*/ 2306 h 2558"/>
                <a:gd name="T22" fmla="*/ 12 w 2839"/>
                <a:gd name="T23" fmla="*/ 2181 h 2558"/>
                <a:gd name="T24" fmla="*/ 1631 w 2839"/>
                <a:gd name="T25" fmla="*/ 2156 h 2558"/>
                <a:gd name="T26" fmla="*/ 2439 w 2839"/>
                <a:gd name="T27" fmla="*/ 2207 h 2558"/>
                <a:gd name="T28" fmla="*/ 1217 w 2839"/>
                <a:gd name="T29" fmla="*/ 2200 h 2558"/>
                <a:gd name="T30" fmla="*/ 815 w 2839"/>
                <a:gd name="T31" fmla="*/ 2112 h 2558"/>
                <a:gd name="T32" fmla="*/ 2031 w 2839"/>
                <a:gd name="T33" fmla="*/ 2053 h 2558"/>
                <a:gd name="T34" fmla="*/ 1217 w 2839"/>
                <a:gd name="T35" fmla="*/ 2040 h 2558"/>
                <a:gd name="T36" fmla="*/ 811 w 2839"/>
                <a:gd name="T37" fmla="*/ 2010 h 2558"/>
                <a:gd name="T38" fmla="*/ 1631 w 2839"/>
                <a:gd name="T39" fmla="*/ 2001 h 2558"/>
                <a:gd name="T40" fmla="*/ 2443 w 2839"/>
                <a:gd name="T41" fmla="*/ 1998 h 2558"/>
                <a:gd name="T42" fmla="*/ 425 w 2839"/>
                <a:gd name="T43" fmla="*/ 1914 h 2558"/>
                <a:gd name="T44" fmla="*/ 1631 w 2839"/>
                <a:gd name="T45" fmla="*/ 1847 h 2558"/>
                <a:gd name="T46" fmla="*/ 2439 w 2839"/>
                <a:gd name="T47" fmla="*/ 1893 h 2558"/>
                <a:gd name="T48" fmla="*/ 1217 w 2839"/>
                <a:gd name="T49" fmla="*/ 1880 h 2558"/>
                <a:gd name="T50" fmla="*/ 815 w 2839"/>
                <a:gd name="T51" fmla="*/ 1807 h 2558"/>
                <a:gd name="T52" fmla="*/ 2031 w 2839"/>
                <a:gd name="T53" fmla="*/ 1743 h 2558"/>
                <a:gd name="T54" fmla="*/ 1217 w 2839"/>
                <a:gd name="T55" fmla="*/ 1720 h 2558"/>
                <a:gd name="T56" fmla="*/ 1631 w 2839"/>
                <a:gd name="T57" fmla="*/ 1691 h 2558"/>
                <a:gd name="T58" fmla="*/ 2026 w 2839"/>
                <a:gd name="T59" fmla="*/ 1691 h 2558"/>
                <a:gd name="T60" fmla="*/ 1221 w 2839"/>
                <a:gd name="T61" fmla="*/ 1667 h 2558"/>
                <a:gd name="T62" fmla="*/ 1636 w 2839"/>
                <a:gd name="T63" fmla="*/ 1536 h 2558"/>
                <a:gd name="T64" fmla="*/ 2439 w 2839"/>
                <a:gd name="T65" fmla="*/ 1527 h 2558"/>
                <a:gd name="T66" fmla="*/ 811 w 2839"/>
                <a:gd name="T67" fmla="*/ 1502 h 2558"/>
                <a:gd name="T68" fmla="*/ 1631 w 2839"/>
                <a:gd name="T69" fmla="*/ 1484 h 2558"/>
                <a:gd name="T70" fmla="*/ 2443 w 2839"/>
                <a:gd name="T71" fmla="*/ 1476 h 2558"/>
                <a:gd name="T72" fmla="*/ 1636 w 2839"/>
                <a:gd name="T73" fmla="*/ 1330 h 2558"/>
                <a:gd name="T74" fmla="*/ 2439 w 2839"/>
                <a:gd name="T75" fmla="*/ 1319 h 2558"/>
                <a:gd name="T76" fmla="*/ 1631 w 2839"/>
                <a:gd name="T77" fmla="*/ 1278 h 2558"/>
                <a:gd name="T78" fmla="*/ 2026 w 2839"/>
                <a:gd name="T79" fmla="*/ 1278 h 2558"/>
                <a:gd name="T80" fmla="*/ 1221 w 2839"/>
                <a:gd name="T81" fmla="*/ 1240 h 2558"/>
                <a:gd name="T82" fmla="*/ 2031 w 2839"/>
                <a:gd name="T83" fmla="*/ 1122 h 2558"/>
                <a:gd name="T84" fmla="*/ 1631 w 2839"/>
                <a:gd name="T85" fmla="*/ 1019 h 2558"/>
                <a:gd name="T86" fmla="*/ 2439 w 2839"/>
                <a:gd name="T87" fmla="*/ 1058 h 2558"/>
                <a:gd name="T88" fmla="*/ 2439 w 2839"/>
                <a:gd name="T89" fmla="*/ 954 h 2558"/>
                <a:gd name="T90" fmla="*/ 2443 w 2839"/>
                <a:gd name="T91" fmla="*/ 746 h 2558"/>
                <a:gd name="T92" fmla="*/ 2443 w 2839"/>
                <a:gd name="T93" fmla="*/ 488 h 2558"/>
                <a:gd name="T94" fmla="*/ 1217 w 2839"/>
                <a:gd name="T95" fmla="*/ 1112 h 2558"/>
                <a:gd name="T96" fmla="*/ 2837 w 2839"/>
                <a:gd name="T97" fmla="*/ 2466 h 2558"/>
                <a:gd name="T98" fmla="*/ 2839 w 2839"/>
                <a:gd name="T99" fmla="*/ 2252 h 2558"/>
                <a:gd name="T100" fmla="*/ 2839 w 2839"/>
                <a:gd name="T101" fmla="*/ 1986 h 2558"/>
                <a:gd name="T102" fmla="*/ 2837 w 2839"/>
                <a:gd name="T103" fmla="*/ 1773 h 2558"/>
                <a:gd name="T104" fmla="*/ 2837 w 2839"/>
                <a:gd name="T105" fmla="*/ 1506 h 2558"/>
                <a:gd name="T106" fmla="*/ 2839 w 2839"/>
                <a:gd name="T107" fmla="*/ 1293 h 2558"/>
                <a:gd name="T108" fmla="*/ 2839 w 2839"/>
                <a:gd name="T109" fmla="*/ 1027 h 2558"/>
                <a:gd name="T110" fmla="*/ 2837 w 2839"/>
                <a:gd name="T111" fmla="*/ 814 h 2558"/>
                <a:gd name="T112" fmla="*/ 2837 w 2839"/>
                <a:gd name="T113" fmla="*/ 548 h 2558"/>
                <a:gd name="T114" fmla="*/ 2839 w 2839"/>
                <a:gd name="T115" fmla="*/ 335 h 2558"/>
                <a:gd name="T116" fmla="*/ 2839 w 2839"/>
                <a:gd name="T117" fmla="*/ 68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39" h="2558">
                  <a:moveTo>
                    <a:pt x="8" y="2493"/>
                  </a:moveTo>
                  <a:lnTo>
                    <a:pt x="8" y="2466"/>
                  </a:lnTo>
                  <a:lnTo>
                    <a:pt x="12" y="2466"/>
                  </a:lnTo>
                  <a:lnTo>
                    <a:pt x="12" y="2493"/>
                  </a:lnTo>
                  <a:lnTo>
                    <a:pt x="8" y="2493"/>
                  </a:lnTo>
                  <a:close/>
                  <a:moveTo>
                    <a:pt x="421" y="2493"/>
                  </a:moveTo>
                  <a:lnTo>
                    <a:pt x="421" y="2466"/>
                  </a:lnTo>
                  <a:lnTo>
                    <a:pt x="425" y="2466"/>
                  </a:lnTo>
                  <a:lnTo>
                    <a:pt x="425" y="2493"/>
                  </a:lnTo>
                  <a:lnTo>
                    <a:pt x="421" y="2493"/>
                  </a:lnTo>
                  <a:close/>
                  <a:moveTo>
                    <a:pt x="811" y="2493"/>
                  </a:moveTo>
                  <a:lnTo>
                    <a:pt x="811" y="2466"/>
                  </a:lnTo>
                  <a:lnTo>
                    <a:pt x="815" y="2466"/>
                  </a:lnTo>
                  <a:lnTo>
                    <a:pt x="815" y="2493"/>
                  </a:lnTo>
                  <a:lnTo>
                    <a:pt x="811" y="2493"/>
                  </a:lnTo>
                  <a:close/>
                  <a:moveTo>
                    <a:pt x="1217" y="2493"/>
                  </a:moveTo>
                  <a:lnTo>
                    <a:pt x="1217" y="2466"/>
                  </a:lnTo>
                  <a:lnTo>
                    <a:pt x="1221" y="2466"/>
                  </a:lnTo>
                  <a:lnTo>
                    <a:pt x="1221" y="2493"/>
                  </a:lnTo>
                  <a:lnTo>
                    <a:pt x="1217" y="2493"/>
                  </a:lnTo>
                  <a:close/>
                  <a:moveTo>
                    <a:pt x="1631" y="2493"/>
                  </a:moveTo>
                  <a:lnTo>
                    <a:pt x="1631" y="2466"/>
                  </a:lnTo>
                  <a:lnTo>
                    <a:pt x="1636" y="2466"/>
                  </a:lnTo>
                  <a:lnTo>
                    <a:pt x="1636" y="2493"/>
                  </a:lnTo>
                  <a:lnTo>
                    <a:pt x="1631" y="2493"/>
                  </a:lnTo>
                  <a:close/>
                  <a:moveTo>
                    <a:pt x="2026" y="2493"/>
                  </a:moveTo>
                  <a:lnTo>
                    <a:pt x="2026" y="2466"/>
                  </a:lnTo>
                  <a:lnTo>
                    <a:pt x="2031" y="2466"/>
                  </a:lnTo>
                  <a:lnTo>
                    <a:pt x="2031" y="2493"/>
                  </a:lnTo>
                  <a:lnTo>
                    <a:pt x="2026" y="2493"/>
                  </a:lnTo>
                  <a:close/>
                  <a:moveTo>
                    <a:pt x="2439" y="2493"/>
                  </a:moveTo>
                  <a:lnTo>
                    <a:pt x="2439" y="2466"/>
                  </a:lnTo>
                  <a:lnTo>
                    <a:pt x="2443" y="2466"/>
                  </a:lnTo>
                  <a:lnTo>
                    <a:pt x="2443" y="2493"/>
                  </a:lnTo>
                  <a:lnTo>
                    <a:pt x="2439" y="2493"/>
                  </a:lnTo>
                  <a:close/>
                  <a:moveTo>
                    <a:pt x="8" y="2419"/>
                  </a:moveTo>
                  <a:lnTo>
                    <a:pt x="8" y="2371"/>
                  </a:lnTo>
                  <a:lnTo>
                    <a:pt x="12" y="2371"/>
                  </a:lnTo>
                  <a:lnTo>
                    <a:pt x="12" y="2419"/>
                  </a:lnTo>
                  <a:lnTo>
                    <a:pt x="8" y="2419"/>
                  </a:lnTo>
                  <a:close/>
                  <a:moveTo>
                    <a:pt x="811" y="2415"/>
                  </a:moveTo>
                  <a:lnTo>
                    <a:pt x="811" y="2365"/>
                  </a:lnTo>
                  <a:lnTo>
                    <a:pt x="815" y="2365"/>
                  </a:lnTo>
                  <a:lnTo>
                    <a:pt x="815" y="2415"/>
                  </a:lnTo>
                  <a:lnTo>
                    <a:pt x="811" y="2415"/>
                  </a:lnTo>
                  <a:close/>
                  <a:moveTo>
                    <a:pt x="1631" y="2414"/>
                  </a:moveTo>
                  <a:lnTo>
                    <a:pt x="1631" y="2363"/>
                  </a:lnTo>
                  <a:lnTo>
                    <a:pt x="1636" y="2363"/>
                  </a:lnTo>
                  <a:lnTo>
                    <a:pt x="1636" y="2414"/>
                  </a:lnTo>
                  <a:lnTo>
                    <a:pt x="1631" y="2414"/>
                  </a:lnTo>
                  <a:close/>
                  <a:moveTo>
                    <a:pt x="2026" y="2414"/>
                  </a:moveTo>
                  <a:lnTo>
                    <a:pt x="2026" y="2363"/>
                  </a:lnTo>
                  <a:lnTo>
                    <a:pt x="2031" y="2363"/>
                  </a:lnTo>
                  <a:lnTo>
                    <a:pt x="2031" y="2414"/>
                  </a:lnTo>
                  <a:lnTo>
                    <a:pt x="2026" y="2414"/>
                  </a:lnTo>
                  <a:close/>
                  <a:moveTo>
                    <a:pt x="2439" y="2414"/>
                  </a:moveTo>
                  <a:lnTo>
                    <a:pt x="2439" y="2362"/>
                  </a:lnTo>
                  <a:lnTo>
                    <a:pt x="2443" y="2362"/>
                  </a:lnTo>
                  <a:lnTo>
                    <a:pt x="2443" y="2414"/>
                  </a:lnTo>
                  <a:lnTo>
                    <a:pt x="2439" y="2414"/>
                  </a:lnTo>
                  <a:close/>
                  <a:moveTo>
                    <a:pt x="1217" y="2413"/>
                  </a:moveTo>
                  <a:lnTo>
                    <a:pt x="1217" y="2360"/>
                  </a:lnTo>
                  <a:lnTo>
                    <a:pt x="1221" y="2360"/>
                  </a:lnTo>
                  <a:lnTo>
                    <a:pt x="1221" y="2413"/>
                  </a:lnTo>
                  <a:lnTo>
                    <a:pt x="1217" y="2413"/>
                  </a:lnTo>
                  <a:close/>
                  <a:moveTo>
                    <a:pt x="421" y="2411"/>
                  </a:moveTo>
                  <a:lnTo>
                    <a:pt x="421" y="2356"/>
                  </a:lnTo>
                  <a:lnTo>
                    <a:pt x="425" y="2356"/>
                  </a:lnTo>
                  <a:lnTo>
                    <a:pt x="425" y="2411"/>
                  </a:lnTo>
                  <a:lnTo>
                    <a:pt x="421" y="2411"/>
                  </a:lnTo>
                  <a:close/>
                  <a:moveTo>
                    <a:pt x="8" y="2324"/>
                  </a:moveTo>
                  <a:lnTo>
                    <a:pt x="8" y="2276"/>
                  </a:lnTo>
                  <a:lnTo>
                    <a:pt x="12" y="2276"/>
                  </a:lnTo>
                  <a:lnTo>
                    <a:pt x="12" y="2324"/>
                  </a:lnTo>
                  <a:lnTo>
                    <a:pt x="8" y="2324"/>
                  </a:lnTo>
                  <a:close/>
                  <a:moveTo>
                    <a:pt x="811" y="2314"/>
                  </a:moveTo>
                  <a:lnTo>
                    <a:pt x="811" y="2263"/>
                  </a:lnTo>
                  <a:lnTo>
                    <a:pt x="815" y="2263"/>
                  </a:lnTo>
                  <a:lnTo>
                    <a:pt x="815" y="2314"/>
                  </a:lnTo>
                  <a:lnTo>
                    <a:pt x="811" y="2314"/>
                  </a:lnTo>
                  <a:close/>
                  <a:moveTo>
                    <a:pt x="1631" y="2312"/>
                  </a:moveTo>
                  <a:lnTo>
                    <a:pt x="1631" y="2260"/>
                  </a:lnTo>
                  <a:lnTo>
                    <a:pt x="1636" y="2260"/>
                  </a:lnTo>
                  <a:lnTo>
                    <a:pt x="1636" y="2312"/>
                  </a:lnTo>
                  <a:lnTo>
                    <a:pt x="1631" y="2312"/>
                  </a:lnTo>
                  <a:close/>
                  <a:moveTo>
                    <a:pt x="2026" y="2312"/>
                  </a:moveTo>
                  <a:lnTo>
                    <a:pt x="2026" y="2260"/>
                  </a:lnTo>
                  <a:lnTo>
                    <a:pt x="2031" y="2260"/>
                  </a:lnTo>
                  <a:lnTo>
                    <a:pt x="2031" y="2312"/>
                  </a:lnTo>
                  <a:lnTo>
                    <a:pt x="2026" y="2312"/>
                  </a:lnTo>
                  <a:close/>
                  <a:moveTo>
                    <a:pt x="2439" y="2310"/>
                  </a:moveTo>
                  <a:lnTo>
                    <a:pt x="2439" y="2259"/>
                  </a:lnTo>
                  <a:lnTo>
                    <a:pt x="2443" y="2259"/>
                  </a:lnTo>
                  <a:lnTo>
                    <a:pt x="2443" y="2310"/>
                  </a:lnTo>
                  <a:lnTo>
                    <a:pt x="2439" y="2310"/>
                  </a:lnTo>
                  <a:close/>
                  <a:moveTo>
                    <a:pt x="1217" y="2306"/>
                  </a:moveTo>
                  <a:lnTo>
                    <a:pt x="1217" y="2253"/>
                  </a:lnTo>
                  <a:lnTo>
                    <a:pt x="1221" y="2253"/>
                  </a:lnTo>
                  <a:lnTo>
                    <a:pt x="1221" y="2306"/>
                  </a:lnTo>
                  <a:lnTo>
                    <a:pt x="1217" y="2306"/>
                  </a:lnTo>
                  <a:close/>
                  <a:moveTo>
                    <a:pt x="421" y="2300"/>
                  </a:moveTo>
                  <a:lnTo>
                    <a:pt x="421" y="2245"/>
                  </a:lnTo>
                  <a:lnTo>
                    <a:pt x="425" y="2245"/>
                  </a:lnTo>
                  <a:lnTo>
                    <a:pt x="425" y="2300"/>
                  </a:lnTo>
                  <a:lnTo>
                    <a:pt x="421" y="2300"/>
                  </a:lnTo>
                  <a:close/>
                  <a:moveTo>
                    <a:pt x="8" y="2229"/>
                  </a:moveTo>
                  <a:lnTo>
                    <a:pt x="8" y="2181"/>
                  </a:lnTo>
                  <a:lnTo>
                    <a:pt x="12" y="2181"/>
                  </a:lnTo>
                  <a:lnTo>
                    <a:pt x="12" y="2229"/>
                  </a:lnTo>
                  <a:lnTo>
                    <a:pt x="8" y="2229"/>
                  </a:lnTo>
                  <a:close/>
                  <a:moveTo>
                    <a:pt x="811" y="2212"/>
                  </a:moveTo>
                  <a:lnTo>
                    <a:pt x="811" y="2161"/>
                  </a:lnTo>
                  <a:lnTo>
                    <a:pt x="815" y="2161"/>
                  </a:lnTo>
                  <a:lnTo>
                    <a:pt x="815" y="2212"/>
                  </a:lnTo>
                  <a:lnTo>
                    <a:pt x="811" y="2212"/>
                  </a:lnTo>
                  <a:close/>
                  <a:moveTo>
                    <a:pt x="1631" y="2208"/>
                  </a:moveTo>
                  <a:lnTo>
                    <a:pt x="1631" y="2156"/>
                  </a:lnTo>
                  <a:lnTo>
                    <a:pt x="1636" y="2156"/>
                  </a:lnTo>
                  <a:lnTo>
                    <a:pt x="1636" y="2208"/>
                  </a:lnTo>
                  <a:lnTo>
                    <a:pt x="1631" y="2208"/>
                  </a:lnTo>
                  <a:close/>
                  <a:moveTo>
                    <a:pt x="2026" y="2208"/>
                  </a:moveTo>
                  <a:lnTo>
                    <a:pt x="2026" y="2156"/>
                  </a:lnTo>
                  <a:lnTo>
                    <a:pt x="2031" y="2156"/>
                  </a:lnTo>
                  <a:lnTo>
                    <a:pt x="2031" y="2208"/>
                  </a:lnTo>
                  <a:lnTo>
                    <a:pt x="2026" y="2208"/>
                  </a:lnTo>
                  <a:close/>
                  <a:moveTo>
                    <a:pt x="2439" y="2207"/>
                  </a:moveTo>
                  <a:lnTo>
                    <a:pt x="2439" y="2154"/>
                  </a:lnTo>
                  <a:lnTo>
                    <a:pt x="2443" y="2154"/>
                  </a:lnTo>
                  <a:lnTo>
                    <a:pt x="2443" y="2207"/>
                  </a:lnTo>
                  <a:lnTo>
                    <a:pt x="2439" y="2207"/>
                  </a:lnTo>
                  <a:close/>
                  <a:moveTo>
                    <a:pt x="1217" y="2200"/>
                  </a:moveTo>
                  <a:lnTo>
                    <a:pt x="1217" y="2146"/>
                  </a:lnTo>
                  <a:lnTo>
                    <a:pt x="1221" y="2146"/>
                  </a:lnTo>
                  <a:lnTo>
                    <a:pt x="1221" y="2200"/>
                  </a:lnTo>
                  <a:lnTo>
                    <a:pt x="1217" y="2200"/>
                  </a:lnTo>
                  <a:close/>
                  <a:moveTo>
                    <a:pt x="421" y="2190"/>
                  </a:moveTo>
                  <a:lnTo>
                    <a:pt x="421" y="2135"/>
                  </a:lnTo>
                  <a:lnTo>
                    <a:pt x="425" y="2135"/>
                  </a:lnTo>
                  <a:lnTo>
                    <a:pt x="425" y="2190"/>
                  </a:lnTo>
                  <a:lnTo>
                    <a:pt x="421" y="2190"/>
                  </a:lnTo>
                  <a:close/>
                  <a:moveTo>
                    <a:pt x="811" y="2112"/>
                  </a:moveTo>
                  <a:lnTo>
                    <a:pt x="811" y="2061"/>
                  </a:lnTo>
                  <a:lnTo>
                    <a:pt x="815" y="2061"/>
                  </a:lnTo>
                  <a:lnTo>
                    <a:pt x="815" y="2112"/>
                  </a:lnTo>
                  <a:lnTo>
                    <a:pt x="811" y="2112"/>
                  </a:lnTo>
                  <a:close/>
                  <a:moveTo>
                    <a:pt x="1631" y="2105"/>
                  </a:moveTo>
                  <a:lnTo>
                    <a:pt x="1631" y="2053"/>
                  </a:lnTo>
                  <a:lnTo>
                    <a:pt x="1636" y="2053"/>
                  </a:lnTo>
                  <a:lnTo>
                    <a:pt x="1636" y="2105"/>
                  </a:lnTo>
                  <a:lnTo>
                    <a:pt x="1631" y="2105"/>
                  </a:lnTo>
                  <a:close/>
                  <a:moveTo>
                    <a:pt x="2026" y="2105"/>
                  </a:moveTo>
                  <a:lnTo>
                    <a:pt x="2026" y="2053"/>
                  </a:lnTo>
                  <a:lnTo>
                    <a:pt x="2031" y="2053"/>
                  </a:lnTo>
                  <a:lnTo>
                    <a:pt x="2031" y="2105"/>
                  </a:lnTo>
                  <a:lnTo>
                    <a:pt x="2026" y="2105"/>
                  </a:lnTo>
                  <a:close/>
                  <a:moveTo>
                    <a:pt x="2439" y="2102"/>
                  </a:moveTo>
                  <a:lnTo>
                    <a:pt x="2439" y="2050"/>
                  </a:lnTo>
                  <a:lnTo>
                    <a:pt x="2443" y="2050"/>
                  </a:lnTo>
                  <a:lnTo>
                    <a:pt x="2443" y="2102"/>
                  </a:lnTo>
                  <a:lnTo>
                    <a:pt x="2439" y="2102"/>
                  </a:lnTo>
                  <a:close/>
                  <a:moveTo>
                    <a:pt x="1217" y="2093"/>
                  </a:moveTo>
                  <a:lnTo>
                    <a:pt x="1217" y="2040"/>
                  </a:lnTo>
                  <a:lnTo>
                    <a:pt x="1221" y="2040"/>
                  </a:lnTo>
                  <a:lnTo>
                    <a:pt x="1221" y="2093"/>
                  </a:lnTo>
                  <a:lnTo>
                    <a:pt x="1217" y="2093"/>
                  </a:lnTo>
                  <a:close/>
                  <a:moveTo>
                    <a:pt x="421" y="2080"/>
                  </a:moveTo>
                  <a:lnTo>
                    <a:pt x="421" y="2024"/>
                  </a:lnTo>
                  <a:lnTo>
                    <a:pt x="425" y="2024"/>
                  </a:lnTo>
                  <a:lnTo>
                    <a:pt x="425" y="2080"/>
                  </a:lnTo>
                  <a:lnTo>
                    <a:pt x="421" y="2080"/>
                  </a:lnTo>
                  <a:close/>
                  <a:moveTo>
                    <a:pt x="811" y="2010"/>
                  </a:moveTo>
                  <a:lnTo>
                    <a:pt x="811" y="1959"/>
                  </a:lnTo>
                  <a:lnTo>
                    <a:pt x="815" y="1959"/>
                  </a:lnTo>
                  <a:lnTo>
                    <a:pt x="815" y="2010"/>
                  </a:lnTo>
                  <a:lnTo>
                    <a:pt x="811" y="2010"/>
                  </a:lnTo>
                  <a:close/>
                  <a:moveTo>
                    <a:pt x="1631" y="2001"/>
                  </a:moveTo>
                  <a:lnTo>
                    <a:pt x="1631" y="1949"/>
                  </a:lnTo>
                  <a:lnTo>
                    <a:pt x="1636" y="1949"/>
                  </a:lnTo>
                  <a:lnTo>
                    <a:pt x="1636" y="2001"/>
                  </a:lnTo>
                  <a:lnTo>
                    <a:pt x="1631" y="2001"/>
                  </a:lnTo>
                  <a:close/>
                  <a:moveTo>
                    <a:pt x="2026" y="2001"/>
                  </a:moveTo>
                  <a:lnTo>
                    <a:pt x="2026" y="1949"/>
                  </a:lnTo>
                  <a:lnTo>
                    <a:pt x="2031" y="1949"/>
                  </a:lnTo>
                  <a:lnTo>
                    <a:pt x="2031" y="2001"/>
                  </a:lnTo>
                  <a:lnTo>
                    <a:pt x="2026" y="2001"/>
                  </a:lnTo>
                  <a:close/>
                  <a:moveTo>
                    <a:pt x="2439" y="1998"/>
                  </a:moveTo>
                  <a:lnTo>
                    <a:pt x="2439" y="1945"/>
                  </a:lnTo>
                  <a:lnTo>
                    <a:pt x="2443" y="1945"/>
                  </a:lnTo>
                  <a:lnTo>
                    <a:pt x="2443" y="1998"/>
                  </a:lnTo>
                  <a:lnTo>
                    <a:pt x="2439" y="1998"/>
                  </a:lnTo>
                  <a:close/>
                  <a:moveTo>
                    <a:pt x="1217" y="1987"/>
                  </a:moveTo>
                  <a:lnTo>
                    <a:pt x="1217" y="1933"/>
                  </a:lnTo>
                  <a:lnTo>
                    <a:pt x="1221" y="1933"/>
                  </a:lnTo>
                  <a:lnTo>
                    <a:pt x="1221" y="1987"/>
                  </a:lnTo>
                  <a:lnTo>
                    <a:pt x="1217" y="1987"/>
                  </a:lnTo>
                  <a:close/>
                  <a:moveTo>
                    <a:pt x="421" y="1969"/>
                  </a:moveTo>
                  <a:lnTo>
                    <a:pt x="421" y="1914"/>
                  </a:lnTo>
                  <a:lnTo>
                    <a:pt x="425" y="1914"/>
                  </a:lnTo>
                  <a:lnTo>
                    <a:pt x="425" y="1969"/>
                  </a:lnTo>
                  <a:lnTo>
                    <a:pt x="421" y="1969"/>
                  </a:lnTo>
                  <a:close/>
                  <a:moveTo>
                    <a:pt x="811" y="1908"/>
                  </a:moveTo>
                  <a:lnTo>
                    <a:pt x="811" y="1858"/>
                  </a:lnTo>
                  <a:lnTo>
                    <a:pt x="815" y="1858"/>
                  </a:lnTo>
                  <a:lnTo>
                    <a:pt x="815" y="1908"/>
                  </a:lnTo>
                  <a:lnTo>
                    <a:pt x="811" y="1908"/>
                  </a:lnTo>
                  <a:close/>
                  <a:moveTo>
                    <a:pt x="1631" y="1897"/>
                  </a:moveTo>
                  <a:lnTo>
                    <a:pt x="1631" y="1847"/>
                  </a:lnTo>
                  <a:lnTo>
                    <a:pt x="1636" y="1847"/>
                  </a:lnTo>
                  <a:lnTo>
                    <a:pt x="1636" y="1897"/>
                  </a:lnTo>
                  <a:lnTo>
                    <a:pt x="1631" y="1897"/>
                  </a:lnTo>
                  <a:close/>
                  <a:moveTo>
                    <a:pt x="2026" y="1897"/>
                  </a:moveTo>
                  <a:lnTo>
                    <a:pt x="2026" y="1847"/>
                  </a:lnTo>
                  <a:lnTo>
                    <a:pt x="2031" y="1847"/>
                  </a:lnTo>
                  <a:lnTo>
                    <a:pt x="2031" y="1897"/>
                  </a:lnTo>
                  <a:lnTo>
                    <a:pt x="2026" y="1897"/>
                  </a:lnTo>
                  <a:close/>
                  <a:moveTo>
                    <a:pt x="2439" y="1893"/>
                  </a:moveTo>
                  <a:lnTo>
                    <a:pt x="2439" y="1841"/>
                  </a:lnTo>
                  <a:lnTo>
                    <a:pt x="2443" y="1841"/>
                  </a:lnTo>
                  <a:lnTo>
                    <a:pt x="2443" y="1893"/>
                  </a:lnTo>
                  <a:lnTo>
                    <a:pt x="2439" y="1893"/>
                  </a:lnTo>
                  <a:close/>
                  <a:moveTo>
                    <a:pt x="1217" y="1880"/>
                  </a:moveTo>
                  <a:lnTo>
                    <a:pt x="1217" y="1827"/>
                  </a:lnTo>
                  <a:lnTo>
                    <a:pt x="1221" y="1827"/>
                  </a:lnTo>
                  <a:lnTo>
                    <a:pt x="1221" y="1880"/>
                  </a:lnTo>
                  <a:lnTo>
                    <a:pt x="1217" y="1880"/>
                  </a:lnTo>
                  <a:close/>
                  <a:moveTo>
                    <a:pt x="421" y="1859"/>
                  </a:moveTo>
                  <a:lnTo>
                    <a:pt x="421" y="1804"/>
                  </a:lnTo>
                  <a:lnTo>
                    <a:pt x="425" y="1804"/>
                  </a:lnTo>
                  <a:lnTo>
                    <a:pt x="425" y="1859"/>
                  </a:lnTo>
                  <a:lnTo>
                    <a:pt x="421" y="1859"/>
                  </a:lnTo>
                  <a:close/>
                  <a:moveTo>
                    <a:pt x="811" y="1807"/>
                  </a:moveTo>
                  <a:lnTo>
                    <a:pt x="811" y="1756"/>
                  </a:lnTo>
                  <a:lnTo>
                    <a:pt x="815" y="1756"/>
                  </a:lnTo>
                  <a:lnTo>
                    <a:pt x="815" y="1807"/>
                  </a:lnTo>
                  <a:lnTo>
                    <a:pt x="811" y="1807"/>
                  </a:lnTo>
                  <a:close/>
                  <a:moveTo>
                    <a:pt x="1631" y="1795"/>
                  </a:moveTo>
                  <a:lnTo>
                    <a:pt x="1631" y="1743"/>
                  </a:lnTo>
                  <a:lnTo>
                    <a:pt x="1636" y="1743"/>
                  </a:lnTo>
                  <a:lnTo>
                    <a:pt x="1636" y="1795"/>
                  </a:lnTo>
                  <a:lnTo>
                    <a:pt x="1631" y="1795"/>
                  </a:lnTo>
                  <a:close/>
                  <a:moveTo>
                    <a:pt x="2026" y="1795"/>
                  </a:moveTo>
                  <a:lnTo>
                    <a:pt x="2026" y="1743"/>
                  </a:lnTo>
                  <a:lnTo>
                    <a:pt x="2031" y="1743"/>
                  </a:lnTo>
                  <a:lnTo>
                    <a:pt x="2031" y="1795"/>
                  </a:lnTo>
                  <a:lnTo>
                    <a:pt x="2026" y="1795"/>
                  </a:lnTo>
                  <a:close/>
                  <a:moveTo>
                    <a:pt x="2439" y="1789"/>
                  </a:moveTo>
                  <a:lnTo>
                    <a:pt x="2439" y="1736"/>
                  </a:lnTo>
                  <a:lnTo>
                    <a:pt x="2443" y="1736"/>
                  </a:lnTo>
                  <a:lnTo>
                    <a:pt x="2443" y="1789"/>
                  </a:lnTo>
                  <a:lnTo>
                    <a:pt x="2439" y="1789"/>
                  </a:lnTo>
                  <a:close/>
                  <a:moveTo>
                    <a:pt x="1217" y="1773"/>
                  </a:moveTo>
                  <a:lnTo>
                    <a:pt x="1217" y="1720"/>
                  </a:lnTo>
                  <a:lnTo>
                    <a:pt x="1221" y="1720"/>
                  </a:lnTo>
                  <a:lnTo>
                    <a:pt x="1221" y="1773"/>
                  </a:lnTo>
                  <a:lnTo>
                    <a:pt x="1217" y="1773"/>
                  </a:lnTo>
                  <a:close/>
                  <a:moveTo>
                    <a:pt x="811" y="1705"/>
                  </a:moveTo>
                  <a:lnTo>
                    <a:pt x="811" y="1654"/>
                  </a:lnTo>
                  <a:lnTo>
                    <a:pt x="815" y="1654"/>
                  </a:lnTo>
                  <a:lnTo>
                    <a:pt x="815" y="1705"/>
                  </a:lnTo>
                  <a:lnTo>
                    <a:pt x="811" y="1705"/>
                  </a:lnTo>
                  <a:close/>
                  <a:moveTo>
                    <a:pt x="1631" y="1691"/>
                  </a:moveTo>
                  <a:lnTo>
                    <a:pt x="1631" y="1639"/>
                  </a:lnTo>
                  <a:lnTo>
                    <a:pt x="1636" y="1639"/>
                  </a:lnTo>
                  <a:lnTo>
                    <a:pt x="1636" y="1691"/>
                  </a:lnTo>
                  <a:lnTo>
                    <a:pt x="1631" y="1691"/>
                  </a:lnTo>
                  <a:close/>
                  <a:moveTo>
                    <a:pt x="2026" y="1691"/>
                  </a:moveTo>
                  <a:lnTo>
                    <a:pt x="2026" y="1639"/>
                  </a:lnTo>
                  <a:lnTo>
                    <a:pt x="2031" y="1639"/>
                  </a:lnTo>
                  <a:lnTo>
                    <a:pt x="2031" y="1691"/>
                  </a:lnTo>
                  <a:lnTo>
                    <a:pt x="2026" y="1691"/>
                  </a:lnTo>
                  <a:close/>
                  <a:moveTo>
                    <a:pt x="2439" y="1684"/>
                  </a:moveTo>
                  <a:lnTo>
                    <a:pt x="2439" y="1632"/>
                  </a:lnTo>
                  <a:lnTo>
                    <a:pt x="2443" y="1632"/>
                  </a:lnTo>
                  <a:lnTo>
                    <a:pt x="2443" y="1684"/>
                  </a:lnTo>
                  <a:lnTo>
                    <a:pt x="2439" y="1684"/>
                  </a:lnTo>
                  <a:close/>
                  <a:moveTo>
                    <a:pt x="1217" y="1667"/>
                  </a:moveTo>
                  <a:lnTo>
                    <a:pt x="1217" y="1614"/>
                  </a:lnTo>
                  <a:lnTo>
                    <a:pt x="1221" y="1614"/>
                  </a:lnTo>
                  <a:lnTo>
                    <a:pt x="1221" y="1667"/>
                  </a:lnTo>
                  <a:lnTo>
                    <a:pt x="1217" y="1667"/>
                  </a:lnTo>
                  <a:close/>
                  <a:moveTo>
                    <a:pt x="811" y="1604"/>
                  </a:moveTo>
                  <a:lnTo>
                    <a:pt x="811" y="1553"/>
                  </a:lnTo>
                  <a:lnTo>
                    <a:pt x="815" y="1553"/>
                  </a:lnTo>
                  <a:lnTo>
                    <a:pt x="815" y="1604"/>
                  </a:lnTo>
                  <a:lnTo>
                    <a:pt x="811" y="1604"/>
                  </a:lnTo>
                  <a:close/>
                  <a:moveTo>
                    <a:pt x="1631" y="1588"/>
                  </a:moveTo>
                  <a:lnTo>
                    <a:pt x="1631" y="1536"/>
                  </a:lnTo>
                  <a:lnTo>
                    <a:pt x="1636" y="1536"/>
                  </a:lnTo>
                  <a:lnTo>
                    <a:pt x="1636" y="1588"/>
                  </a:lnTo>
                  <a:lnTo>
                    <a:pt x="1631" y="1588"/>
                  </a:lnTo>
                  <a:close/>
                  <a:moveTo>
                    <a:pt x="2026" y="1588"/>
                  </a:moveTo>
                  <a:lnTo>
                    <a:pt x="2026" y="1536"/>
                  </a:lnTo>
                  <a:lnTo>
                    <a:pt x="2031" y="1536"/>
                  </a:lnTo>
                  <a:lnTo>
                    <a:pt x="2031" y="1588"/>
                  </a:lnTo>
                  <a:lnTo>
                    <a:pt x="2026" y="1588"/>
                  </a:lnTo>
                  <a:close/>
                  <a:moveTo>
                    <a:pt x="2439" y="1580"/>
                  </a:moveTo>
                  <a:lnTo>
                    <a:pt x="2439" y="1527"/>
                  </a:lnTo>
                  <a:lnTo>
                    <a:pt x="2443" y="1527"/>
                  </a:lnTo>
                  <a:lnTo>
                    <a:pt x="2443" y="1580"/>
                  </a:lnTo>
                  <a:lnTo>
                    <a:pt x="2439" y="1580"/>
                  </a:lnTo>
                  <a:close/>
                  <a:moveTo>
                    <a:pt x="1217" y="1559"/>
                  </a:moveTo>
                  <a:lnTo>
                    <a:pt x="1217" y="1506"/>
                  </a:lnTo>
                  <a:lnTo>
                    <a:pt x="1221" y="1506"/>
                  </a:lnTo>
                  <a:lnTo>
                    <a:pt x="1221" y="1559"/>
                  </a:lnTo>
                  <a:lnTo>
                    <a:pt x="1217" y="1559"/>
                  </a:lnTo>
                  <a:close/>
                  <a:moveTo>
                    <a:pt x="811" y="1502"/>
                  </a:moveTo>
                  <a:lnTo>
                    <a:pt x="811" y="1476"/>
                  </a:lnTo>
                  <a:lnTo>
                    <a:pt x="815" y="1476"/>
                  </a:lnTo>
                  <a:lnTo>
                    <a:pt x="815" y="1502"/>
                  </a:lnTo>
                  <a:lnTo>
                    <a:pt x="811" y="1502"/>
                  </a:lnTo>
                  <a:close/>
                  <a:moveTo>
                    <a:pt x="1631" y="1484"/>
                  </a:moveTo>
                  <a:lnTo>
                    <a:pt x="1631" y="1432"/>
                  </a:lnTo>
                  <a:lnTo>
                    <a:pt x="1636" y="1432"/>
                  </a:lnTo>
                  <a:lnTo>
                    <a:pt x="1636" y="1484"/>
                  </a:lnTo>
                  <a:lnTo>
                    <a:pt x="1631" y="1484"/>
                  </a:lnTo>
                  <a:close/>
                  <a:moveTo>
                    <a:pt x="2026" y="1484"/>
                  </a:moveTo>
                  <a:lnTo>
                    <a:pt x="2026" y="1432"/>
                  </a:lnTo>
                  <a:lnTo>
                    <a:pt x="2031" y="1432"/>
                  </a:lnTo>
                  <a:lnTo>
                    <a:pt x="2031" y="1484"/>
                  </a:lnTo>
                  <a:lnTo>
                    <a:pt x="2026" y="1484"/>
                  </a:lnTo>
                  <a:close/>
                  <a:moveTo>
                    <a:pt x="2439" y="1476"/>
                  </a:moveTo>
                  <a:lnTo>
                    <a:pt x="2439" y="1424"/>
                  </a:lnTo>
                  <a:lnTo>
                    <a:pt x="2443" y="1424"/>
                  </a:lnTo>
                  <a:lnTo>
                    <a:pt x="2443" y="1476"/>
                  </a:lnTo>
                  <a:lnTo>
                    <a:pt x="2439" y="1476"/>
                  </a:lnTo>
                  <a:close/>
                  <a:moveTo>
                    <a:pt x="1217" y="1453"/>
                  </a:moveTo>
                  <a:lnTo>
                    <a:pt x="1217" y="1400"/>
                  </a:lnTo>
                  <a:lnTo>
                    <a:pt x="1221" y="1400"/>
                  </a:lnTo>
                  <a:lnTo>
                    <a:pt x="1221" y="1453"/>
                  </a:lnTo>
                  <a:lnTo>
                    <a:pt x="1217" y="1453"/>
                  </a:lnTo>
                  <a:close/>
                  <a:moveTo>
                    <a:pt x="1631" y="1381"/>
                  </a:moveTo>
                  <a:lnTo>
                    <a:pt x="1631" y="1330"/>
                  </a:lnTo>
                  <a:lnTo>
                    <a:pt x="1636" y="1330"/>
                  </a:lnTo>
                  <a:lnTo>
                    <a:pt x="1636" y="1381"/>
                  </a:lnTo>
                  <a:lnTo>
                    <a:pt x="1631" y="1381"/>
                  </a:lnTo>
                  <a:close/>
                  <a:moveTo>
                    <a:pt x="2026" y="1381"/>
                  </a:moveTo>
                  <a:lnTo>
                    <a:pt x="2026" y="1330"/>
                  </a:lnTo>
                  <a:lnTo>
                    <a:pt x="2031" y="1330"/>
                  </a:lnTo>
                  <a:lnTo>
                    <a:pt x="2031" y="1381"/>
                  </a:lnTo>
                  <a:lnTo>
                    <a:pt x="2026" y="1381"/>
                  </a:lnTo>
                  <a:close/>
                  <a:moveTo>
                    <a:pt x="2439" y="1372"/>
                  </a:moveTo>
                  <a:lnTo>
                    <a:pt x="2439" y="1319"/>
                  </a:lnTo>
                  <a:lnTo>
                    <a:pt x="2443" y="1319"/>
                  </a:lnTo>
                  <a:lnTo>
                    <a:pt x="2443" y="1372"/>
                  </a:lnTo>
                  <a:lnTo>
                    <a:pt x="2439" y="1372"/>
                  </a:lnTo>
                  <a:close/>
                  <a:moveTo>
                    <a:pt x="1217" y="1346"/>
                  </a:moveTo>
                  <a:lnTo>
                    <a:pt x="1217" y="1293"/>
                  </a:lnTo>
                  <a:lnTo>
                    <a:pt x="1221" y="1293"/>
                  </a:lnTo>
                  <a:lnTo>
                    <a:pt x="1221" y="1346"/>
                  </a:lnTo>
                  <a:lnTo>
                    <a:pt x="1217" y="1346"/>
                  </a:lnTo>
                  <a:close/>
                  <a:moveTo>
                    <a:pt x="1631" y="1278"/>
                  </a:moveTo>
                  <a:lnTo>
                    <a:pt x="1631" y="1226"/>
                  </a:lnTo>
                  <a:lnTo>
                    <a:pt x="1636" y="1226"/>
                  </a:lnTo>
                  <a:lnTo>
                    <a:pt x="1636" y="1278"/>
                  </a:lnTo>
                  <a:lnTo>
                    <a:pt x="1631" y="1278"/>
                  </a:lnTo>
                  <a:close/>
                  <a:moveTo>
                    <a:pt x="2026" y="1278"/>
                  </a:moveTo>
                  <a:lnTo>
                    <a:pt x="2026" y="1226"/>
                  </a:lnTo>
                  <a:lnTo>
                    <a:pt x="2031" y="1226"/>
                  </a:lnTo>
                  <a:lnTo>
                    <a:pt x="2031" y="1278"/>
                  </a:lnTo>
                  <a:lnTo>
                    <a:pt x="2026" y="1278"/>
                  </a:lnTo>
                  <a:close/>
                  <a:moveTo>
                    <a:pt x="2439" y="1267"/>
                  </a:moveTo>
                  <a:lnTo>
                    <a:pt x="2439" y="1215"/>
                  </a:lnTo>
                  <a:lnTo>
                    <a:pt x="2443" y="1215"/>
                  </a:lnTo>
                  <a:lnTo>
                    <a:pt x="2443" y="1267"/>
                  </a:lnTo>
                  <a:lnTo>
                    <a:pt x="2439" y="1267"/>
                  </a:lnTo>
                  <a:close/>
                  <a:moveTo>
                    <a:pt x="1217" y="1240"/>
                  </a:moveTo>
                  <a:lnTo>
                    <a:pt x="1217" y="1186"/>
                  </a:lnTo>
                  <a:lnTo>
                    <a:pt x="1221" y="1186"/>
                  </a:lnTo>
                  <a:lnTo>
                    <a:pt x="1221" y="1240"/>
                  </a:lnTo>
                  <a:lnTo>
                    <a:pt x="1217" y="1240"/>
                  </a:lnTo>
                  <a:close/>
                  <a:moveTo>
                    <a:pt x="1631" y="1174"/>
                  </a:moveTo>
                  <a:lnTo>
                    <a:pt x="1631" y="1122"/>
                  </a:lnTo>
                  <a:lnTo>
                    <a:pt x="1636" y="1122"/>
                  </a:lnTo>
                  <a:lnTo>
                    <a:pt x="1636" y="1174"/>
                  </a:lnTo>
                  <a:lnTo>
                    <a:pt x="1631" y="1174"/>
                  </a:lnTo>
                  <a:close/>
                  <a:moveTo>
                    <a:pt x="2026" y="1174"/>
                  </a:moveTo>
                  <a:lnTo>
                    <a:pt x="2026" y="1122"/>
                  </a:lnTo>
                  <a:lnTo>
                    <a:pt x="2031" y="1122"/>
                  </a:lnTo>
                  <a:lnTo>
                    <a:pt x="2031" y="1174"/>
                  </a:lnTo>
                  <a:lnTo>
                    <a:pt x="2026" y="1174"/>
                  </a:lnTo>
                  <a:close/>
                  <a:moveTo>
                    <a:pt x="2439" y="1163"/>
                  </a:moveTo>
                  <a:lnTo>
                    <a:pt x="2439" y="1110"/>
                  </a:lnTo>
                  <a:lnTo>
                    <a:pt x="2443" y="1110"/>
                  </a:lnTo>
                  <a:lnTo>
                    <a:pt x="2443" y="1163"/>
                  </a:lnTo>
                  <a:lnTo>
                    <a:pt x="2439" y="1163"/>
                  </a:lnTo>
                  <a:close/>
                  <a:moveTo>
                    <a:pt x="1631" y="1071"/>
                  </a:moveTo>
                  <a:lnTo>
                    <a:pt x="1631" y="1019"/>
                  </a:lnTo>
                  <a:lnTo>
                    <a:pt x="1636" y="1019"/>
                  </a:lnTo>
                  <a:lnTo>
                    <a:pt x="1636" y="1071"/>
                  </a:lnTo>
                  <a:lnTo>
                    <a:pt x="1631" y="1071"/>
                  </a:lnTo>
                  <a:close/>
                  <a:moveTo>
                    <a:pt x="2026" y="1071"/>
                  </a:moveTo>
                  <a:lnTo>
                    <a:pt x="2026" y="1019"/>
                  </a:lnTo>
                  <a:lnTo>
                    <a:pt x="2031" y="1019"/>
                  </a:lnTo>
                  <a:lnTo>
                    <a:pt x="2031" y="1071"/>
                  </a:lnTo>
                  <a:lnTo>
                    <a:pt x="2026" y="1071"/>
                  </a:lnTo>
                  <a:close/>
                  <a:moveTo>
                    <a:pt x="2439" y="1058"/>
                  </a:moveTo>
                  <a:lnTo>
                    <a:pt x="2439" y="1006"/>
                  </a:lnTo>
                  <a:lnTo>
                    <a:pt x="2443" y="1006"/>
                  </a:lnTo>
                  <a:lnTo>
                    <a:pt x="2443" y="1058"/>
                  </a:lnTo>
                  <a:lnTo>
                    <a:pt x="2439" y="1058"/>
                  </a:lnTo>
                  <a:close/>
                  <a:moveTo>
                    <a:pt x="2439" y="954"/>
                  </a:moveTo>
                  <a:lnTo>
                    <a:pt x="2439" y="902"/>
                  </a:lnTo>
                  <a:lnTo>
                    <a:pt x="2443" y="902"/>
                  </a:lnTo>
                  <a:lnTo>
                    <a:pt x="2443" y="954"/>
                  </a:lnTo>
                  <a:lnTo>
                    <a:pt x="2439" y="954"/>
                  </a:lnTo>
                  <a:close/>
                  <a:moveTo>
                    <a:pt x="2439" y="849"/>
                  </a:moveTo>
                  <a:lnTo>
                    <a:pt x="2439" y="797"/>
                  </a:lnTo>
                  <a:lnTo>
                    <a:pt x="2443" y="797"/>
                  </a:lnTo>
                  <a:lnTo>
                    <a:pt x="2443" y="849"/>
                  </a:lnTo>
                  <a:lnTo>
                    <a:pt x="2439" y="849"/>
                  </a:lnTo>
                  <a:close/>
                  <a:moveTo>
                    <a:pt x="2439" y="746"/>
                  </a:moveTo>
                  <a:lnTo>
                    <a:pt x="2439" y="694"/>
                  </a:lnTo>
                  <a:lnTo>
                    <a:pt x="2443" y="694"/>
                  </a:lnTo>
                  <a:lnTo>
                    <a:pt x="2443" y="746"/>
                  </a:lnTo>
                  <a:lnTo>
                    <a:pt x="2439" y="746"/>
                  </a:lnTo>
                  <a:close/>
                  <a:moveTo>
                    <a:pt x="2439" y="641"/>
                  </a:moveTo>
                  <a:lnTo>
                    <a:pt x="2439" y="589"/>
                  </a:lnTo>
                  <a:lnTo>
                    <a:pt x="2443" y="589"/>
                  </a:lnTo>
                  <a:lnTo>
                    <a:pt x="2443" y="641"/>
                  </a:lnTo>
                  <a:lnTo>
                    <a:pt x="2439" y="641"/>
                  </a:lnTo>
                  <a:close/>
                  <a:moveTo>
                    <a:pt x="2839" y="0"/>
                  </a:moveTo>
                  <a:lnTo>
                    <a:pt x="2458" y="471"/>
                  </a:lnTo>
                  <a:lnTo>
                    <a:pt x="2443" y="488"/>
                  </a:lnTo>
                  <a:lnTo>
                    <a:pt x="2443" y="537"/>
                  </a:lnTo>
                  <a:lnTo>
                    <a:pt x="2439" y="537"/>
                  </a:lnTo>
                  <a:lnTo>
                    <a:pt x="2439" y="494"/>
                  </a:lnTo>
                  <a:lnTo>
                    <a:pt x="2017" y="1006"/>
                  </a:lnTo>
                  <a:lnTo>
                    <a:pt x="1483" y="1006"/>
                  </a:lnTo>
                  <a:lnTo>
                    <a:pt x="1221" y="1111"/>
                  </a:lnTo>
                  <a:lnTo>
                    <a:pt x="1221" y="1133"/>
                  </a:lnTo>
                  <a:lnTo>
                    <a:pt x="1217" y="1133"/>
                  </a:lnTo>
                  <a:lnTo>
                    <a:pt x="1217" y="1112"/>
                  </a:lnTo>
                  <a:lnTo>
                    <a:pt x="1067" y="1172"/>
                  </a:lnTo>
                  <a:lnTo>
                    <a:pt x="715" y="1541"/>
                  </a:lnTo>
                  <a:lnTo>
                    <a:pt x="377" y="1787"/>
                  </a:lnTo>
                  <a:lnTo>
                    <a:pt x="0" y="2172"/>
                  </a:lnTo>
                  <a:lnTo>
                    <a:pt x="0" y="2558"/>
                  </a:lnTo>
                  <a:lnTo>
                    <a:pt x="2839" y="2558"/>
                  </a:lnTo>
                  <a:lnTo>
                    <a:pt x="2839" y="2493"/>
                  </a:lnTo>
                  <a:lnTo>
                    <a:pt x="2837" y="2493"/>
                  </a:lnTo>
                  <a:lnTo>
                    <a:pt x="2837" y="2466"/>
                  </a:lnTo>
                  <a:lnTo>
                    <a:pt x="2839" y="2466"/>
                  </a:lnTo>
                  <a:lnTo>
                    <a:pt x="2839" y="2412"/>
                  </a:lnTo>
                  <a:lnTo>
                    <a:pt x="2837" y="2412"/>
                  </a:lnTo>
                  <a:lnTo>
                    <a:pt x="2837" y="2359"/>
                  </a:lnTo>
                  <a:lnTo>
                    <a:pt x="2839" y="2359"/>
                  </a:lnTo>
                  <a:lnTo>
                    <a:pt x="2839" y="2306"/>
                  </a:lnTo>
                  <a:lnTo>
                    <a:pt x="2837" y="2306"/>
                  </a:lnTo>
                  <a:lnTo>
                    <a:pt x="2837" y="2252"/>
                  </a:lnTo>
                  <a:lnTo>
                    <a:pt x="2839" y="2252"/>
                  </a:lnTo>
                  <a:lnTo>
                    <a:pt x="2839" y="2199"/>
                  </a:lnTo>
                  <a:lnTo>
                    <a:pt x="2837" y="2199"/>
                  </a:lnTo>
                  <a:lnTo>
                    <a:pt x="2837" y="2146"/>
                  </a:lnTo>
                  <a:lnTo>
                    <a:pt x="2839" y="2146"/>
                  </a:lnTo>
                  <a:lnTo>
                    <a:pt x="2839" y="2093"/>
                  </a:lnTo>
                  <a:lnTo>
                    <a:pt x="2837" y="2093"/>
                  </a:lnTo>
                  <a:lnTo>
                    <a:pt x="2837" y="2039"/>
                  </a:lnTo>
                  <a:lnTo>
                    <a:pt x="2839" y="2039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7" y="1933"/>
                  </a:lnTo>
                  <a:lnTo>
                    <a:pt x="2839" y="1933"/>
                  </a:lnTo>
                  <a:lnTo>
                    <a:pt x="2839" y="1880"/>
                  </a:lnTo>
                  <a:lnTo>
                    <a:pt x="2837" y="1880"/>
                  </a:lnTo>
                  <a:lnTo>
                    <a:pt x="2837" y="1826"/>
                  </a:lnTo>
                  <a:lnTo>
                    <a:pt x="2839" y="1826"/>
                  </a:lnTo>
                  <a:lnTo>
                    <a:pt x="2839" y="1773"/>
                  </a:lnTo>
                  <a:lnTo>
                    <a:pt x="2837" y="1773"/>
                  </a:lnTo>
                  <a:lnTo>
                    <a:pt x="2837" y="1720"/>
                  </a:lnTo>
                  <a:lnTo>
                    <a:pt x="2839" y="1720"/>
                  </a:lnTo>
                  <a:lnTo>
                    <a:pt x="2839" y="1667"/>
                  </a:lnTo>
                  <a:lnTo>
                    <a:pt x="2837" y="1667"/>
                  </a:lnTo>
                  <a:lnTo>
                    <a:pt x="2837" y="1612"/>
                  </a:lnTo>
                  <a:lnTo>
                    <a:pt x="2839" y="1612"/>
                  </a:lnTo>
                  <a:lnTo>
                    <a:pt x="2839" y="1559"/>
                  </a:lnTo>
                  <a:lnTo>
                    <a:pt x="2837" y="1559"/>
                  </a:lnTo>
                  <a:lnTo>
                    <a:pt x="2837" y="1506"/>
                  </a:lnTo>
                  <a:lnTo>
                    <a:pt x="2839" y="1506"/>
                  </a:lnTo>
                  <a:lnTo>
                    <a:pt x="2839" y="1453"/>
                  </a:lnTo>
                  <a:lnTo>
                    <a:pt x="2837" y="1453"/>
                  </a:lnTo>
                  <a:lnTo>
                    <a:pt x="2837" y="1399"/>
                  </a:lnTo>
                  <a:lnTo>
                    <a:pt x="2839" y="1399"/>
                  </a:lnTo>
                  <a:lnTo>
                    <a:pt x="2839" y="1346"/>
                  </a:lnTo>
                  <a:lnTo>
                    <a:pt x="2837" y="1346"/>
                  </a:lnTo>
                  <a:lnTo>
                    <a:pt x="2837" y="1293"/>
                  </a:lnTo>
                  <a:lnTo>
                    <a:pt x="2839" y="1293"/>
                  </a:lnTo>
                  <a:lnTo>
                    <a:pt x="2839" y="1240"/>
                  </a:lnTo>
                  <a:lnTo>
                    <a:pt x="2837" y="1240"/>
                  </a:lnTo>
                  <a:lnTo>
                    <a:pt x="2837" y="1186"/>
                  </a:lnTo>
                  <a:lnTo>
                    <a:pt x="2839" y="1186"/>
                  </a:lnTo>
                  <a:lnTo>
                    <a:pt x="2839" y="1133"/>
                  </a:lnTo>
                  <a:lnTo>
                    <a:pt x="2837" y="1133"/>
                  </a:lnTo>
                  <a:lnTo>
                    <a:pt x="2837" y="1080"/>
                  </a:lnTo>
                  <a:lnTo>
                    <a:pt x="2839" y="1080"/>
                  </a:lnTo>
                  <a:lnTo>
                    <a:pt x="2839" y="1027"/>
                  </a:lnTo>
                  <a:lnTo>
                    <a:pt x="2837" y="1027"/>
                  </a:lnTo>
                  <a:lnTo>
                    <a:pt x="2837" y="974"/>
                  </a:lnTo>
                  <a:lnTo>
                    <a:pt x="2839" y="974"/>
                  </a:lnTo>
                  <a:lnTo>
                    <a:pt x="2839" y="920"/>
                  </a:lnTo>
                  <a:lnTo>
                    <a:pt x="2837" y="920"/>
                  </a:lnTo>
                  <a:lnTo>
                    <a:pt x="2837" y="867"/>
                  </a:lnTo>
                  <a:lnTo>
                    <a:pt x="2839" y="867"/>
                  </a:lnTo>
                  <a:lnTo>
                    <a:pt x="2839" y="814"/>
                  </a:lnTo>
                  <a:lnTo>
                    <a:pt x="2837" y="814"/>
                  </a:lnTo>
                  <a:lnTo>
                    <a:pt x="2837" y="761"/>
                  </a:lnTo>
                  <a:lnTo>
                    <a:pt x="2839" y="761"/>
                  </a:lnTo>
                  <a:lnTo>
                    <a:pt x="2839" y="707"/>
                  </a:lnTo>
                  <a:lnTo>
                    <a:pt x="2837" y="707"/>
                  </a:lnTo>
                  <a:lnTo>
                    <a:pt x="2837" y="654"/>
                  </a:lnTo>
                  <a:lnTo>
                    <a:pt x="2839" y="654"/>
                  </a:lnTo>
                  <a:lnTo>
                    <a:pt x="2839" y="601"/>
                  </a:lnTo>
                  <a:lnTo>
                    <a:pt x="2837" y="601"/>
                  </a:lnTo>
                  <a:lnTo>
                    <a:pt x="2837" y="548"/>
                  </a:lnTo>
                  <a:lnTo>
                    <a:pt x="2839" y="548"/>
                  </a:lnTo>
                  <a:lnTo>
                    <a:pt x="2839" y="494"/>
                  </a:lnTo>
                  <a:lnTo>
                    <a:pt x="2837" y="494"/>
                  </a:lnTo>
                  <a:lnTo>
                    <a:pt x="2837" y="441"/>
                  </a:lnTo>
                  <a:lnTo>
                    <a:pt x="2839" y="441"/>
                  </a:lnTo>
                  <a:lnTo>
                    <a:pt x="2839" y="388"/>
                  </a:lnTo>
                  <a:lnTo>
                    <a:pt x="2837" y="388"/>
                  </a:lnTo>
                  <a:lnTo>
                    <a:pt x="2837" y="335"/>
                  </a:lnTo>
                  <a:lnTo>
                    <a:pt x="2839" y="335"/>
                  </a:lnTo>
                  <a:lnTo>
                    <a:pt x="2839" y="281"/>
                  </a:lnTo>
                  <a:lnTo>
                    <a:pt x="2837" y="281"/>
                  </a:lnTo>
                  <a:lnTo>
                    <a:pt x="2837" y="228"/>
                  </a:lnTo>
                  <a:lnTo>
                    <a:pt x="2839" y="228"/>
                  </a:lnTo>
                  <a:lnTo>
                    <a:pt x="2839" y="175"/>
                  </a:lnTo>
                  <a:lnTo>
                    <a:pt x="2837" y="175"/>
                  </a:lnTo>
                  <a:lnTo>
                    <a:pt x="2837" y="122"/>
                  </a:lnTo>
                  <a:lnTo>
                    <a:pt x="2839" y="122"/>
                  </a:lnTo>
                  <a:lnTo>
                    <a:pt x="2839" y="68"/>
                  </a:lnTo>
                  <a:lnTo>
                    <a:pt x="2837" y="68"/>
                  </a:lnTo>
                  <a:lnTo>
                    <a:pt x="2837" y="15"/>
                  </a:lnTo>
                  <a:lnTo>
                    <a:pt x="2839" y="15"/>
                  </a:lnTo>
                  <a:lnTo>
                    <a:pt x="2839" y="0"/>
                  </a:ln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ḷïdé">
              <a:extLst>
                <a:ext uri="{FF2B5EF4-FFF2-40B4-BE49-F238E27FC236}">
                  <a16:creationId xmlns="" xmlns:a16="http://schemas.microsoft.com/office/drawing/2014/main" id="{7543867D-2C30-4194-AB26-B6111BD1AC50}"/>
                </a:ext>
              </a:extLst>
            </p:cNvPr>
            <p:cNvSpPr/>
            <p:nvPr/>
          </p:nvSpPr>
          <p:spPr bwMode="auto">
            <a:xfrm>
              <a:off x="3978276" y="1822451"/>
              <a:ext cx="4506913" cy="4060825"/>
            </a:xfrm>
            <a:custGeom>
              <a:avLst/>
              <a:gdLst>
                <a:gd name="T0" fmla="*/ 425 w 2839"/>
                <a:gd name="T1" fmla="*/ 2493 h 2558"/>
                <a:gd name="T2" fmla="*/ 1221 w 2839"/>
                <a:gd name="T3" fmla="*/ 2466 h 2558"/>
                <a:gd name="T4" fmla="*/ 2026 w 2839"/>
                <a:gd name="T5" fmla="*/ 2466 h 2558"/>
                <a:gd name="T6" fmla="*/ 8 w 2839"/>
                <a:gd name="T7" fmla="*/ 2419 h 2558"/>
                <a:gd name="T8" fmla="*/ 811 w 2839"/>
                <a:gd name="T9" fmla="*/ 2415 h 2558"/>
                <a:gd name="T10" fmla="*/ 2031 w 2839"/>
                <a:gd name="T11" fmla="*/ 2414 h 2558"/>
                <a:gd name="T12" fmla="*/ 1221 w 2839"/>
                <a:gd name="T13" fmla="*/ 2360 h 2558"/>
                <a:gd name="T14" fmla="*/ 8 w 2839"/>
                <a:gd name="T15" fmla="*/ 2276 h 2558"/>
                <a:gd name="T16" fmla="*/ 1631 w 2839"/>
                <a:gd name="T17" fmla="*/ 2312 h 2558"/>
                <a:gd name="T18" fmla="*/ 2026 w 2839"/>
                <a:gd name="T19" fmla="*/ 2312 h 2558"/>
                <a:gd name="T20" fmla="*/ 1221 w 2839"/>
                <a:gd name="T21" fmla="*/ 2306 h 2558"/>
                <a:gd name="T22" fmla="*/ 12 w 2839"/>
                <a:gd name="T23" fmla="*/ 2181 h 2558"/>
                <a:gd name="T24" fmla="*/ 1631 w 2839"/>
                <a:gd name="T25" fmla="*/ 2156 h 2558"/>
                <a:gd name="T26" fmla="*/ 2439 w 2839"/>
                <a:gd name="T27" fmla="*/ 2207 h 2558"/>
                <a:gd name="T28" fmla="*/ 1217 w 2839"/>
                <a:gd name="T29" fmla="*/ 2200 h 2558"/>
                <a:gd name="T30" fmla="*/ 815 w 2839"/>
                <a:gd name="T31" fmla="*/ 2112 h 2558"/>
                <a:gd name="T32" fmla="*/ 2031 w 2839"/>
                <a:gd name="T33" fmla="*/ 2053 h 2558"/>
                <a:gd name="T34" fmla="*/ 1217 w 2839"/>
                <a:gd name="T35" fmla="*/ 2040 h 2558"/>
                <a:gd name="T36" fmla="*/ 811 w 2839"/>
                <a:gd name="T37" fmla="*/ 2010 h 2558"/>
                <a:gd name="T38" fmla="*/ 1631 w 2839"/>
                <a:gd name="T39" fmla="*/ 2001 h 2558"/>
                <a:gd name="T40" fmla="*/ 2443 w 2839"/>
                <a:gd name="T41" fmla="*/ 1998 h 2558"/>
                <a:gd name="T42" fmla="*/ 425 w 2839"/>
                <a:gd name="T43" fmla="*/ 1914 h 2558"/>
                <a:gd name="T44" fmla="*/ 1631 w 2839"/>
                <a:gd name="T45" fmla="*/ 1847 h 2558"/>
                <a:gd name="T46" fmla="*/ 2439 w 2839"/>
                <a:gd name="T47" fmla="*/ 1893 h 2558"/>
                <a:gd name="T48" fmla="*/ 1217 w 2839"/>
                <a:gd name="T49" fmla="*/ 1880 h 2558"/>
                <a:gd name="T50" fmla="*/ 815 w 2839"/>
                <a:gd name="T51" fmla="*/ 1807 h 2558"/>
                <a:gd name="T52" fmla="*/ 2031 w 2839"/>
                <a:gd name="T53" fmla="*/ 1743 h 2558"/>
                <a:gd name="T54" fmla="*/ 1217 w 2839"/>
                <a:gd name="T55" fmla="*/ 1720 h 2558"/>
                <a:gd name="T56" fmla="*/ 1631 w 2839"/>
                <a:gd name="T57" fmla="*/ 1691 h 2558"/>
                <a:gd name="T58" fmla="*/ 2026 w 2839"/>
                <a:gd name="T59" fmla="*/ 1691 h 2558"/>
                <a:gd name="T60" fmla="*/ 1221 w 2839"/>
                <a:gd name="T61" fmla="*/ 1667 h 2558"/>
                <a:gd name="T62" fmla="*/ 1636 w 2839"/>
                <a:gd name="T63" fmla="*/ 1536 h 2558"/>
                <a:gd name="T64" fmla="*/ 2439 w 2839"/>
                <a:gd name="T65" fmla="*/ 1527 h 2558"/>
                <a:gd name="T66" fmla="*/ 811 w 2839"/>
                <a:gd name="T67" fmla="*/ 1502 h 2558"/>
                <a:gd name="T68" fmla="*/ 1631 w 2839"/>
                <a:gd name="T69" fmla="*/ 1484 h 2558"/>
                <a:gd name="T70" fmla="*/ 2443 w 2839"/>
                <a:gd name="T71" fmla="*/ 1476 h 2558"/>
                <a:gd name="T72" fmla="*/ 1636 w 2839"/>
                <a:gd name="T73" fmla="*/ 1330 h 2558"/>
                <a:gd name="T74" fmla="*/ 2439 w 2839"/>
                <a:gd name="T75" fmla="*/ 1319 h 2558"/>
                <a:gd name="T76" fmla="*/ 1631 w 2839"/>
                <a:gd name="T77" fmla="*/ 1278 h 2558"/>
                <a:gd name="T78" fmla="*/ 2026 w 2839"/>
                <a:gd name="T79" fmla="*/ 1278 h 2558"/>
                <a:gd name="T80" fmla="*/ 1221 w 2839"/>
                <a:gd name="T81" fmla="*/ 1240 h 2558"/>
                <a:gd name="T82" fmla="*/ 2031 w 2839"/>
                <a:gd name="T83" fmla="*/ 1122 h 2558"/>
                <a:gd name="T84" fmla="*/ 1631 w 2839"/>
                <a:gd name="T85" fmla="*/ 1019 h 2558"/>
                <a:gd name="T86" fmla="*/ 2439 w 2839"/>
                <a:gd name="T87" fmla="*/ 1058 h 2558"/>
                <a:gd name="T88" fmla="*/ 2439 w 2839"/>
                <a:gd name="T89" fmla="*/ 954 h 2558"/>
                <a:gd name="T90" fmla="*/ 2443 w 2839"/>
                <a:gd name="T91" fmla="*/ 746 h 2558"/>
                <a:gd name="T92" fmla="*/ 2443 w 2839"/>
                <a:gd name="T93" fmla="*/ 488 h 2558"/>
                <a:gd name="T94" fmla="*/ 1217 w 2839"/>
                <a:gd name="T95" fmla="*/ 1112 h 2558"/>
                <a:gd name="T96" fmla="*/ 2837 w 2839"/>
                <a:gd name="T97" fmla="*/ 2466 h 2558"/>
                <a:gd name="T98" fmla="*/ 2839 w 2839"/>
                <a:gd name="T99" fmla="*/ 2252 h 2558"/>
                <a:gd name="T100" fmla="*/ 2839 w 2839"/>
                <a:gd name="T101" fmla="*/ 1986 h 2558"/>
                <a:gd name="T102" fmla="*/ 2837 w 2839"/>
                <a:gd name="T103" fmla="*/ 1773 h 2558"/>
                <a:gd name="T104" fmla="*/ 2837 w 2839"/>
                <a:gd name="T105" fmla="*/ 1506 h 2558"/>
                <a:gd name="T106" fmla="*/ 2839 w 2839"/>
                <a:gd name="T107" fmla="*/ 1293 h 2558"/>
                <a:gd name="T108" fmla="*/ 2839 w 2839"/>
                <a:gd name="T109" fmla="*/ 1027 h 2558"/>
                <a:gd name="T110" fmla="*/ 2837 w 2839"/>
                <a:gd name="T111" fmla="*/ 814 h 2558"/>
                <a:gd name="T112" fmla="*/ 2837 w 2839"/>
                <a:gd name="T113" fmla="*/ 548 h 2558"/>
                <a:gd name="T114" fmla="*/ 2839 w 2839"/>
                <a:gd name="T115" fmla="*/ 335 h 2558"/>
                <a:gd name="T116" fmla="*/ 2839 w 2839"/>
                <a:gd name="T117" fmla="*/ 68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39" h="2558">
                  <a:moveTo>
                    <a:pt x="8" y="2493"/>
                  </a:moveTo>
                  <a:lnTo>
                    <a:pt x="8" y="2466"/>
                  </a:lnTo>
                  <a:lnTo>
                    <a:pt x="12" y="2466"/>
                  </a:lnTo>
                  <a:lnTo>
                    <a:pt x="12" y="2493"/>
                  </a:lnTo>
                  <a:lnTo>
                    <a:pt x="8" y="2493"/>
                  </a:lnTo>
                  <a:moveTo>
                    <a:pt x="421" y="2493"/>
                  </a:moveTo>
                  <a:lnTo>
                    <a:pt x="421" y="2466"/>
                  </a:lnTo>
                  <a:lnTo>
                    <a:pt x="425" y="2466"/>
                  </a:lnTo>
                  <a:lnTo>
                    <a:pt x="425" y="2493"/>
                  </a:lnTo>
                  <a:lnTo>
                    <a:pt x="421" y="2493"/>
                  </a:lnTo>
                  <a:moveTo>
                    <a:pt x="811" y="2493"/>
                  </a:moveTo>
                  <a:lnTo>
                    <a:pt x="811" y="2466"/>
                  </a:lnTo>
                  <a:lnTo>
                    <a:pt x="815" y="2466"/>
                  </a:lnTo>
                  <a:lnTo>
                    <a:pt x="815" y="2493"/>
                  </a:lnTo>
                  <a:lnTo>
                    <a:pt x="811" y="2493"/>
                  </a:lnTo>
                  <a:moveTo>
                    <a:pt x="1217" y="2493"/>
                  </a:moveTo>
                  <a:lnTo>
                    <a:pt x="1217" y="2466"/>
                  </a:lnTo>
                  <a:lnTo>
                    <a:pt x="1221" y="2466"/>
                  </a:lnTo>
                  <a:lnTo>
                    <a:pt x="1221" y="2493"/>
                  </a:lnTo>
                  <a:lnTo>
                    <a:pt x="1217" y="2493"/>
                  </a:lnTo>
                  <a:moveTo>
                    <a:pt x="1631" y="2493"/>
                  </a:moveTo>
                  <a:lnTo>
                    <a:pt x="1631" y="2466"/>
                  </a:lnTo>
                  <a:lnTo>
                    <a:pt x="1636" y="2466"/>
                  </a:lnTo>
                  <a:lnTo>
                    <a:pt x="1636" y="2493"/>
                  </a:lnTo>
                  <a:lnTo>
                    <a:pt x="1631" y="2493"/>
                  </a:lnTo>
                  <a:moveTo>
                    <a:pt x="2026" y="2493"/>
                  </a:moveTo>
                  <a:lnTo>
                    <a:pt x="2026" y="2466"/>
                  </a:lnTo>
                  <a:lnTo>
                    <a:pt x="2031" y="2466"/>
                  </a:lnTo>
                  <a:lnTo>
                    <a:pt x="2031" y="2493"/>
                  </a:lnTo>
                  <a:lnTo>
                    <a:pt x="2026" y="2493"/>
                  </a:lnTo>
                  <a:moveTo>
                    <a:pt x="2439" y="2493"/>
                  </a:moveTo>
                  <a:lnTo>
                    <a:pt x="2439" y="2466"/>
                  </a:lnTo>
                  <a:lnTo>
                    <a:pt x="2443" y="2466"/>
                  </a:lnTo>
                  <a:lnTo>
                    <a:pt x="2443" y="2493"/>
                  </a:lnTo>
                  <a:lnTo>
                    <a:pt x="2439" y="2493"/>
                  </a:lnTo>
                  <a:moveTo>
                    <a:pt x="8" y="2419"/>
                  </a:moveTo>
                  <a:lnTo>
                    <a:pt x="8" y="2371"/>
                  </a:lnTo>
                  <a:lnTo>
                    <a:pt x="12" y="2371"/>
                  </a:lnTo>
                  <a:lnTo>
                    <a:pt x="12" y="2419"/>
                  </a:lnTo>
                  <a:lnTo>
                    <a:pt x="8" y="2419"/>
                  </a:lnTo>
                  <a:moveTo>
                    <a:pt x="811" y="2415"/>
                  </a:moveTo>
                  <a:lnTo>
                    <a:pt x="811" y="2365"/>
                  </a:lnTo>
                  <a:lnTo>
                    <a:pt x="815" y="2365"/>
                  </a:lnTo>
                  <a:lnTo>
                    <a:pt x="815" y="2415"/>
                  </a:lnTo>
                  <a:lnTo>
                    <a:pt x="811" y="2415"/>
                  </a:lnTo>
                  <a:moveTo>
                    <a:pt x="1631" y="2414"/>
                  </a:moveTo>
                  <a:lnTo>
                    <a:pt x="1631" y="2363"/>
                  </a:lnTo>
                  <a:lnTo>
                    <a:pt x="1636" y="2363"/>
                  </a:lnTo>
                  <a:lnTo>
                    <a:pt x="1636" y="2414"/>
                  </a:lnTo>
                  <a:lnTo>
                    <a:pt x="1631" y="2414"/>
                  </a:lnTo>
                  <a:moveTo>
                    <a:pt x="2026" y="2414"/>
                  </a:moveTo>
                  <a:lnTo>
                    <a:pt x="2026" y="2363"/>
                  </a:lnTo>
                  <a:lnTo>
                    <a:pt x="2031" y="2363"/>
                  </a:lnTo>
                  <a:lnTo>
                    <a:pt x="2031" y="2414"/>
                  </a:lnTo>
                  <a:lnTo>
                    <a:pt x="2026" y="2414"/>
                  </a:lnTo>
                  <a:moveTo>
                    <a:pt x="2439" y="2414"/>
                  </a:moveTo>
                  <a:lnTo>
                    <a:pt x="2439" y="2362"/>
                  </a:lnTo>
                  <a:lnTo>
                    <a:pt x="2443" y="2362"/>
                  </a:lnTo>
                  <a:lnTo>
                    <a:pt x="2443" y="2414"/>
                  </a:lnTo>
                  <a:lnTo>
                    <a:pt x="2439" y="2414"/>
                  </a:lnTo>
                  <a:moveTo>
                    <a:pt x="1217" y="2413"/>
                  </a:moveTo>
                  <a:lnTo>
                    <a:pt x="1217" y="2360"/>
                  </a:lnTo>
                  <a:lnTo>
                    <a:pt x="1221" y="2360"/>
                  </a:lnTo>
                  <a:lnTo>
                    <a:pt x="1221" y="2413"/>
                  </a:lnTo>
                  <a:lnTo>
                    <a:pt x="1217" y="2413"/>
                  </a:lnTo>
                  <a:moveTo>
                    <a:pt x="421" y="2411"/>
                  </a:moveTo>
                  <a:lnTo>
                    <a:pt x="421" y="2356"/>
                  </a:lnTo>
                  <a:lnTo>
                    <a:pt x="425" y="2356"/>
                  </a:lnTo>
                  <a:lnTo>
                    <a:pt x="425" y="2411"/>
                  </a:lnTo>
                  <a:lnTo>
                    <a:pt x="421" y="2411"/>
                  </a:lnTo>
                  <a:moveTo>
                    <a:pt x="8" y="2324"/>
                  </a:moveTo>
                  <a:lnTo>
                    <a:pt x="8" y="2276"/>
                  </a:lnTo>
                  <a:lnTo>
                    <a:pt x="12" y="2276"/>
                  </a:lnTo>
                  <a:lnTo>
                    <a:pt x="12" y="2324"/>
                  </a:lnTo>
                  <a:lnTo>
                    <a:pt x="8" y="2324"/>
                  </a:lnTo>
                  <a:moveTo>
                    <a:pt x="811" y="2314"/>
                  </a:moveTo>
                  <a:lnTo>
                    <a:pt x="811" y="2263"/>
                  </a:lnTo>
                  <a:lnTo>
                    <a:pt x="815" y="2263"/>
                  </a:lnTo>
                  <a:lnTo>
                    <a:pt x="815" y="2314"/>
                  </a:lnTo>
                  <a:lnTo>
                    <a:pt x="811" y="2314"/>
                  </a:lnTo>
                  <a:moveTo>
                    <a:pt x="1631" y="2312"/>
                  </a:moveTo>
                  <a:lnTo>
                    <a:pt x="1631" y="2260"/>
                  </a:lnTo>
                  <a:lnTo>
                    <a:pt x="1636" y="2260"/>
                  </a:lnTo>
                  <a:lnTo>
                    <a:pt x="1636" y="2312"/>
                  </a:lnTo>
                  <a:lnTo>
                    <a:pt x="1631" y="2312"/>
                  </a:lnTo>
                  <a:moveTo>
                    <a:pt x="2026" y="2312"/>
                  </a:moveTo>
                  <a:lnTo>
                    <a:pt x="2026" y="2260"/>
                  </a:lnTo>
                  <a:lnTo>
                    <a:pt x="2031" y="2260"/>
                  </a:lnTo>
                  <a:lnTo>
                    <a:pt x="2031" y="2312"/>
                  </a:lnTo>
                  <a:lnTo>
                    <a:pt x="2026" y="2312"/>
                  </a:lnTo>
                  <a:moveTo>
                    <a:pt x="2439" y="2310"/>
                  </a:moveTo>
                  <a:lnTo>
                    <a:pt x="2439" y="2259"/>
                  </a:lnTo>
                  <a:lnTo>
                    <a:pt x="2443" y="2259"/>
                  </a:lnTo>
                  <a:lnTo>
                    <a:pt x="2443" y="2310"/>
                  </a:lnTo>
                  <a:lnTo>
                    <a:pt x="2439" y="2310"/>
                  </a:lnTo>
                  <a:moveTo>
                    <a:pt x="1217" y="2306"/>
                  </a:moveTo>
                  <a:lnTo>
                    <a:pt x="1217" y="2253"/>
                  </a:lnTo>
                  <a:lnTo>
                    <a:pt x="1221" y="2253"/>
                  </a:lnTo>
                  <a:lnTo>
                    <a:pt x="1221" y="2306"/>
                  </a:lnTo>
                  <a:lnTo>
                    <a:pt x="1217" y="2306"/>
                  </a:lnTo>
                  <a:moveTo>
                    <a:pt x="421" y="2300"/>
                  </a:moveTo>
                  <a:lnTo>
                    <a:pt x="421" y="2245"/>
                  </a:lnTo>
                  <a:lnTo>
                    <a:pt x="425" y="2245"/>
                  </a:lnTo>
                  <a:lnTo>
                    <a:pt x="425" y="2300"/>
                  </a:lnTo>
                  <a:lnTo>
                    <a:pt x="421" y="2300"/>
                  </a:lnTo>
                  <a:moveTo>
                    <a:pt x="8" y="2229"/>
                  </a:moveTo>
                  <a:lnTo>
                    <a:pt x="8" y="2181"/>
                  </a:lnTo>
                  <a:lnTo>
                    <a:pt x="12" y="2181"/>
                  </a:lnTo>
                  <a:lnTo>
                    <a:pt x="12" y="2229"/>
                  </a:lnTo>
                  <a:lnTo>
                    <a:pt x="8" y="2229"/>
                  </a:lnTo>
                  <a:moveTo>
                    <a:pt x="811" y="2212"/>
                  </a:moveTo>
                  <a:lnTo>
                    <a:pt x="811" y="2161"/>
                  </a:lnTo>
                  <a:lnTo>
                    <a:pt x="815" y="2161"/>
                  </a:lnTo>
                  <a:lnTo>
                    <a:pt x="815" y="2212"/>
                  </a:lnTo>
                  <a:lnTo>
                    <a:pt x="811" y="2212"/>
                  </a:lnTo>
                  <a:moveTo>
                    <a:pt x="1631" y="2208"/>
                  </a:moveTo>
                  <a:lnTo>
                    <a:pt x="1631" y="2156"/>
                  </a:lnTo>
                  <a:lnTo>
                    <a:pt x="1636" y="2156"/>
                  </a:lnTo>
                  <a:lnTo>
                    <a:pt x="1636" y="2208"/>
                  </a:lnTo>
                  <a:lnTo>
                    <a:pt x="1631" y="2208"/>
                  </a:lnTo>
                  <a:moveTo>
                    <a:pt x="2026" y="2208"/>
                  </a:moveTo>
                  <a:lnTo>
                    <a:pt x="2026" y="2156"/>
                  </a:lnTo>
                  <a:lnTo>
                    <a:pt x="2031" y="2156"/>
                  </a:lnTo>
                  <a:lnTo>
                    <a:pt x="2031" y="2208"/>
                  </a:lnTo>
                  <a:lnTo>
                    <a:pt x="2026" y="2208"/>
                  </a:lnTo>
                  <a:moveTo>
                    <a:pt x="2439" y="2207"/>
                  </a:moveTo>
                  <a:lnTo>
                    <a:pt x="2439" y="2154"/>
                  </a:lnTo>
                  <a:lnTo>
                    <a:pt x="2443" y="2154"/>
                  </a:lnTo>
                  <a:lnTo>
                    <a:pt x="2443" y="2207"/>
                  </a:lnTo>
                  <a:lnTo>
                    <a:pt x="2439" y="2207"/>
                  </a:lnTo>
                  <a:moveTo>
                    <a:pt x="1217" y="2200"/>
                  </a:moveTo>
                  <a:lnTo>
                    <a:pt x="1217" y="2146"/>
                  </a:lnTo>
                  <a:lnTo>
                    <a:pt x="1221" y="2146"/>
                  </a:lnTo>
                  <a:lnTo>
                    <a:pt x="1221" y="2200"/>
                  </a:lnTo>
                  <a:lnTo>
                    <a:pt x="1217" y="2200"/>
                  </a:lnTo>
                  <a:moveTo>
                    <a:pt x="421" y="2190"/>
                  </a:moveTo>
                  <a:lnTo>
                    <a:pt x="421" y="2135"/>
                  </a:lnTo>
                  <a:lnTo>
                    <a:pt x="425" y="2135"/>
                  </a:lnTo>
                  <a:lnTo>
                    <a:pt x="425" y="2190"/>
                  </a:lnTo>
                  <a:lnTo>
                    <a:pt x="421" y="2190"/>
                  </a:lnTo>
                  <a:moveTo>
                    <a:pt x="811" y="2112"/>
                  </a:moveTo>
                  <a:lnTo>
                    <a:pt x="811" y="2061"/>
                  </a:lnTo>
                  <a:lnTo>
                    <a:pt x="815" y="2061"/>
                  </a:lnTo>
                  <a:lnTo>
                    <a:pt x="815" y="2112"/>
                  </a:lnTo>
                  <a:lnTo>
                    <a:pt x="811" y="2112"/>
                  </a:lnTo>
                  <a:moveTo>
                    <a:pt x="1631" y="2105"/>
                  </a:moveTo>
                  <a:lnTo>
                    <a:pt x="1631" y="2053"/>
                  </a:lnTo>
                  <a:lnTo>
                    <a:pt x="1636" y="2053"/>
                  </a:lnTo>
                  <a:lnTo>
                    <a:pt x="1636" y="2105"/>
                  </a:lnTo>
                  <a:lnTo>
                    <a:pt x="1631" y="2105"/>
                  </a:lnTo>
                  <a:moveTo>
                    <a:pt x="2026" y="2105"/>
                  </a:moveTo>
                  <a:lnTo>
                    <a:pt x="2026" y="2053"/>
                  </a:lnTo>
                  <a:lnTo>
                    <a:pt x="2031" y="2053"/>
                  </a:lnTo>
                  <a:lnTo>
                    <a:pt x="2031" y="2105"/>
                  </a:lnTo>
                  <a:lnTo>
                    <a:pt x="2026" y="2105"/>
                  </a:lnTo>
                  <a:moveTo>
                    <a:pt x="2439" y="2102"/>
                  </a:moveTo>
                  <a:lnTo>
                    <a:pt x="2439" y="2050"/>
                  </a:lnTo>
                  <a:lnTo>
                    <a:pt x="2443" y="2050"/>
                  </a:lnTo>
                  <a:lnTo>
                    <a:pt x="2443" y="2102"/>
                  </a:lnTo>
                  <a:lnTo>
                    <a:pt x="2439" y="2102"/>
                  </a:lnTo>
                  <a:moveTo>
                    <a:pt x="1217" y="2093"/>
                  </a:moveTo>
                  <a:lnTo>
                    <a:pt x="1217" y="2040"/>
                  </a:lnTo>
                  <a:lnTo>
                    <a:pt x="1221" y="2040"/>
                  </a:lnTo>
                  <a:lnTo>
                    <a:pt x="1221" y="2093"/>
                  </a:lnTo>
                  <a:lnTo>
                    <a:pt x="1217" y="2093"/>
                  </a:lnTo>
                  <a:moveTo>
                    <a:pt x="421" y="2080"/>
                  </a:moveTo>
                  <a:lnTo>
                    <a:pt x="421" y="2024"/>
                  </a:lnTo>
                  <a:lnTo>
                    <a:pt x="425" y="2024"/>
                  </a:lnTo>
                  <a:lnTo>
                    <a:pt x="425" y="2080"/>
                  </a:lnTo>
                  <a:lnTo>
                    <a:pt x="421" y="2080"/>
                  </a:lnTo>
                  <a:moveTo>
                    <a:pt x="811" y="2010"/>
                  </a:moveTo>
                  <a:lnTo>
                    <a:pt x="811" y="1959"/>
                  </a:lnTo>
                  <a:lnTo>
                    <a:pt x="815" y="1959"/>
                  </a:lnTo>
                  <a:lnTo>
                    <a:pt x="815" y="2010"/>
                  </a:lnTo>
                  <a:lnTo>
                    <a:pt x="811" y="2010"/>
                  </a:lnTo>
                  <a:moveTo>
                    <a:pt x="1631" y="2001"/>
                  </a:moveTo>
                  <a:lnTo>
                    <a:pt x="1631" y="1949"/>
                  </a:lnTo>
                  <a:lnTo>
                    <a:pt x="1636" y="1949"/>
                  </a:lnTo>
                  <a:lnTo>
                    <a:pt x="1636" y="2001"/>
                  </a:lnTo>
                  <a:lnTo>
                    <a:pt x="1631" y="2001"/>
                  </a:lnTo>
                  <a:moveTo>
                    <a:pt x="2026" y="2001"/>
                  </a:moveTo>
                  <a:lnTo>
                    <a:pt x="2026" y="1949"/>
                  </a:lnTo>
                  <a:lnTo>
                    <a:pt x="2031" y="1949"/>
                  </a:lnTo>
                  <a:lnTo>
                    <a:pt x="2031" y="2001"/>
                  </a:lnTo>
                  <a:lnTo>
                    <a:pt x="2026" y="2001"/>
                  </a:lnTo>
                  <a:moveTo>
                    <a:pt x="2439" y="1998"/>
                  </a:moveTo>
                  <a:lnTo>
                    <a:pt x="2439" y="1945"/>
                  </a:lnTo>
                  <a:lnTo>
                    <a:pt x="2443" y="1945"/>
                  </a:lnTo>
                  <a:lnTo>
                    <a:pt x="2443" y="1998"/>
                  </a:lnTo>
                  <a:lnTo>
                    <a:pt x="2439" y="1998"/>
                  </a:lnTo>
                  <a:moveTo>
                    <a:pt x="1217" y="1987"/>
                  </a:moveTo>
                  <a:lnTo>
                    <a:pt x="1217" y="1933"/>
                  </a:lnTo>
                  <a:lnTo>
                    <a:pt x="1221" y="1933"/>
                  </a:lnTo>
                  <a:lnTo>
                    <a:pt x="1221" y="1987"/>
                  </a:lnTo>
                  <a:lnTo>
                    <a:pt x="1217" y="1987"/>
                  </a:lnTo>
                  <a:moveTo>
                    <a:pt x="421" y="1969"/>
                  </a:moveTo>
                  <a:lnTo>
                    <a:pt x="421" y="1914"/>
                  </a:lnTo>
                  <a:lnTo>
                    <a:pt x="425" y="1914"/>
                  </a:lnTo>
                  <a:lnTo>
                    <a:pt x="425" y="1969"/>
                  </a:lnTo>
                  <a:lnTo>
                    <a:pt x="421" y="1969"/>
                  </a:lnTo>
                  <a:moveTo>
                    <a:pt x="811" y="1908"/>
                  </a:moveTo>
                  <a:lnTo>
                    <a:pt x="811" y="1858"/>
                  </a:lnTo>
                  <a:lnTo>
                    <a:pt x="815" y="1858"/>
                  </a:lnTo>
                  <a:lnTo>
                    <a:pt x="815" y="1908"/>
                  </a:lnTo>
                  <a:lnTo>
                    <a:pt x="811" y="1908"/>
                  </a:lnTo>
                  <a:moveTo>
                    <a:pt x="1631" y="1897"/>
                  </a:moveTo>
                  <a:lnTo>
                    <a:pt x="1631" y="1847"/>
                  </a:lnTo>
                  <a:lnTo>
                    <a:pt x="1636" y="1847"/>
                  </a:lnTo>
                  <a:lnTo>
                    <a:pt x="1636" y="1897"/>
                  </a:lnTo>
                  <a:lnTo>
                    <a:pt x="1631" y="1897"/>
                  </a:lnTo>
                  <a:moveTo>
                    <a:pt x="2026" y="1897"/>
                  </a:moveTo>
                  <a:lnTo>
                    <a:pt x="2026" y="1847"/>
                  </a:lnTo>
                  <a:lnTo>
                    <a:pt x="2031" y="1847"/>
                  </a:lnTo>
                  <a:lnTo>
                    <a:pt x="2031" y="1897"/>
                  </a:lnTo>
                  <a:lnTo>
                    <a:pt x="2026" y="1897"/>
                  </a:lnTo>
                  <a:moveTo>
                    <a:pt x="2439" y="1893"/>
                  </a:moveTo>
                  <a:lnTo>
                    <a:pt x="2439" y="1841"/>
                  </a:lnTo>
                  <a:lnTo>
                    <a:pt x="2443" y="1841"/>
                  </a:lnTo>
                  <a:lnTo>
                    <a:pt x="2443" y="1893"/>
                  </a:lnTo>
                  <a:lnTo>
                    <a:pt x="2439" y="1893"/>
                  </a:lnTo>
                  <a:moveTo>
                    <a:pt x="1217" y="1880"/>
                  </a:moveTo>
                  <a:lnTo>
                    <a:pt x="1217" y="1827"/>
                  </a:lnTo>
                  <a:lnTo>
                    <a:pt x="1221" y="1827"/>
                  </a:lnTo>
                  <a:lnTo>
                    <a:pt x="1221" y="1880"/>
                  </a:lnTo>
                  <a:lnTo>
                    <a:pt x="1217" y="1880"/>
                  </a:lnTo>
                  <a:moveTo>
                    <a:pt x="421" y="1859"/>
                  </a:moveTo>
                  <a:lnTo>
                    <a:pt x="421" y="1804"/>
                  </a:lnTo>
                  <a:lnTo>
                    <a:pt x="425" y="1804"/>
                  </a:lnTo>
                  <a:lnTo>
                    <a:pt x="425" y="1859"/>
                  </a:lnTo>
                  <a:lnTo>
                    <a:pt x="421" y="1859"/>
                  </a:lnTo>
                  <a:moveTo>
                    <a:pt x="811" y="1807"/>
                  </a:moveTo>
                  <a:lnTo>
                    <a:pt x="811" y="1756"/>
                  </a:lnTo>
                  <a:lnTo>
                    <a:pt x="815" y="1756"/>
                  </a:lnTo>
                  <a:lnTo>
                    <a:pt x="815" y="1807"/>
                  </a:lnTo>
                  <a:lnTo>
                    <a:pt x="811" y="1807"/>
                  </a:lnTo>
                  <a:moveTo>
                    <a:pt x="1631" y="1795"/>
                  </a:moveTo>
                  <a:lnTo>
                    <a:pt x="1631" y="1743"/>
                  </a:lnTo>
                  <a:lnTo>
                    <a:pt x="1636" y="1743"/>
                  </a:lnTo>
                  <a:lnTo>
                    <a:pt x="1636" y="1795"/>
                  </a:lnTo>
                  <a:lnTo>
                    <a:pt x="1631" y="1795"/>
                  </a:lnTo>
                  <a:moveTo>
                    <a:pt x="2026" y="1795"/>
                  </a:moveTo>
                  <a:lnTo>
                    <a:pt x="2026" y="1743"/>
                  </a:lnTo>
                  <a:lnTo>
                    <a:pt x="2031" y="1743"/>
                  </a:lnTo>
                  <a:lnTo>
                    <a:pt x="2031" y="1795"/>
                  </a:lnTo>
                  <a:lnTo>
                    <a:pt x="2026" y="1795"/>
                  </a:lnTo>
                  <a:moveTo>
                    <a:pt x="2439" y="1789"/>
                  </a:moveTo>
                  <a:lnTo>
                    <a:pt x="2439" y="1736"/>
                  </a:lnTo>
                  <a:lnTo>
                    <a:pt x="2443" y="1736"/>
                  </a:lnTo>
                  <a:lnTo>
                    <a:pt x="2443" y="1789"/>
                  </a:lnTo>
                  <a:lnTo>
                    <a:pt x="2439" y="1789"/>
                  </a:lnTo>
                  <a:moveTo>
                    <a:pt x="1217" y="1773"/>
                  </a:moveTo>
                  <a:lnTo>
                    <a:pt x="1217" y="1720"/>
                  </a:lnTo>
                  <a:lnTo>
                    <a:pt x="1221" y="1720"/>
                  </a:lnTo>
                  <a:lnTo>
                    <a:pt x="1221" y="1773"/>
                  </a:lnTo>
                  <a:lnTo>
                    <a:pt x="1217" y="1773"/>
                  </a:lnTo>
                  <a:moveTo>
                    <a:pt x="811" y="1705"/>
                  </a:moveTo>
                  <a:lnTo>
                    <a:pt x="811" y="1654"/>
                  </a:lnTo>
                  <a:lnTo>
                    <a:pt x="815" y="1654"/>
                  </a:lnTo>
                  <a:lnTo>
                    <a:pt x="815" y="1705"/>
                  </a:lnTo>
                  <a:lnTo>
                    <a:pt x="811" y="1705"/>
                  </a:lnTo>
                  <a:moveTo>
                    <a:pt x="1631" y="1691"/>
                  </a:moveTo>
                  <a:lnTo>
                    <a:pt x="1631" y="1639"/>
                  </a:lnTo>
                  <a:lnTo>
                    <a:pt x="1636" y="1639"/>
                  </a:lnTo>
                  <a:lnTo>
                    <a:pt x="1636" y="1691"/>
                  </a:lnTo>
                  <a:lnTo>
                    <a:pt x="1631" y="1691"/>
                  </a:lnTo>
                  <a:moveTo>
                    <a:pt x="2026" y="1691"/>
                  </a:moveTo>
                  <a:lnTo>
                    <a:pt x="2026" y="1639"/>
                  </a:lnTo>
                  <a:lnTo>
                    <a:pt x="2031" y="1639"/>
                  </a:lnTo>
                  <a:lnTo>
                    <a:pt x="2031" y="1691"/>
                  </a:lnTo>
                  <a:lnTo>
                    <a:pt x="2026" y="1691"/>
                  </a:lnTo>
                  <a:moveTo>
                    <a:pt x="2439" y="1684"/>
                  </a:moveTo>
                  <a:lnTo>
                    <a:pt x="2439" y="1632"/>
                  </a:lnTo>
                  <a:lnTo>
                    <a:pt x="2443" y="1632"/>
                  </a:lnTo>
                  <a:lnTo>
                    <a:pt x="2443" y="1684"/>
                  </a:lnTo>
                  <a:lnTo>
                    <a:pt x="2439" y="1684"/>
                  </a:lnTo>
                  <a:moveTo>
                    <a:pt x="1217" y="1667"/>
                  </a:moveTo>
                  <a:lnTo>
                    <a:pt x="1217" y="1614"/>
                  </a:lnTo>
                  <a:lnTo>
                    <a:pt x="1221" y="1614"/>
                  </a:lnTo>
                  <a:lnTo>
                    <a:pt x="1221" y="1667"/>
                  </a:lnTo>
                  <a:lnTo>
                    <a:pt x="1217" y="1667"/>
                  </a:lnTo>
                  <a:moveTo>
                    <a:pt x="811" y="1604"/>
                  </a:moveTo>
                  <a:lnTo>
                    <a:pt x="811" y="1553"/>
                  </a:lnTo>
                  <a:lnTo>
                    <a:pt x="815" y="1553"/>
                  </a:lnTo>
                  <a:lnTo>
                    <a:pt x="815" y="1604"/>
                  </a:lnTo>
                  <a:lnTo>
                    <a:pt x="811" y="1604"/>
                  </a:lnTo>
                  <a:moveTo>
                    <a:pt x="1631" y="1588"/>
                  </a:moveTo>
                  <a:lnTo>
                    <a:pt x="1631" y="1536"/>
                  </a:lnTo>
                  <a:lnTo>
                    <a:pt x="1636" y="1536"/>
                  </a:lnTo>
                  <a:lnTo>
                    <a:pt x="1636" y="1588"/>
                  </a:lnTo>
                  <a:lnTo>
                    <a:pt x="1631" y="1588"/>
                  </a:lnTo>
                  <a:moveTo>
                    <a:pt x="2026" y="1588"/>
                  </a:moveTo>
                  <a:lnTo>
                    <a:pt x="2026" y="1536"/>
                  </a:lnTo>
                  <a:lnTo>
                    <a:pt x="2031" y="1536"/>
                  </a:lnTo>
                  <a:lnTo>
                    <a:pt x="2031" y="1588"/>
                  </a:lnTo>
                  <a:lnTo>
                    <a:pt x="2026" y="1588"/>
                  </a:lnTo>
                  <a:moveTo>
                    <a:pt x="2439" y="1580"/>
                  </a:moveTo>
                  <a:lnTo>
                    <a:pt x="2439" y="1527"/>
                  </a:lnTo>
                  <a:lnTo>
                    <a:pt x="2443" y="1527"/>
                  </a:lnTo>
                  <a:lnTo>
                    <a:pt x="2443" y="1580"/>
                  </a:lnTo>
                  <a:lnTo>
                    <a:pt x="2439" y="1580"/>
                  </a:lnTo>
                  <a:moveTo>
                    <a:pt x="1217" y="1559"/>
                  </a:moveTo>
                  <a:lnTo>
                    <a:pt x="1217" y="1506"/>
                  </a:lnTo>
                  <a:lnTo>
                    <a:pt x="1221" y="1506"/>
                  </a:lnTo>
                  <a:lnTo>
                    <a:pt x="1221" y="1559"/>
                  </a:lnTo>
                  <a:lnTo>
                    <a:pt x="1217" y="1559"/>
                  </a:lnTo>
                  <a:moveTo>
                    <a:pt x="811" y="1502"/>
                  </a:moveTo>
                  <a:lnTo>
                    <a:pt x="811" y="1476"/>
                  </a:lnTo>
                  <a:lnTo>
                    <a:pt x="815" y="1476"/>
                  </a:lnTo>
                  <a:lnTo>
                    <a:pt x="815" y="1502"/>
                  </a:lnTo>
                  <a:lnTo>
                    <a:pt x="811" y="1502"/>
                  </a:lnTo>
                  <a:moveTo>
                    <a:pt x="1631" y="1484"/>
                  </a:moveTo>
                  <a:lnTo>
                    <a:pt x="1631" y="1432"/>
                  </a:lnTo>
                  <a:lnTo>
                    <a:pt x="1636" y="1432"/>
                  </a:lnTo>
                  <a:lnTo>
                    <a:pt x="1636" y="1484"/>
                  </a:lnTo>
                  <a:lnTo>
                    <a:pt x="1631" y="1484"/>
                  </a:lnTo>
                  <a:moveTo>
                    <a:pt x="2026" y="1484"/>
                  </a:moveTo>
                  <a:lnTo>
                    <a:pt x="2026" y="1432"/>
                  </a:lnTo>
                  <a:lnTo>
                    <a:pt x="2031" y="1432"/>
                  </a:lnTo>
                  <a:lnTo>
                    <a:pt x="2031" y="1484"/>
                  </a:lnTo>
                  <a:lnTo>
                    <a:pt x="2026" y="1484"/>
                  </a:lnTo>
                  <a:moveTo>
                    <a:pt x="2439" y="1476"/>
                  </a:moveTo>
                  <a:lnTo>
                    <a:pt x="2439" y="1424"/>
                  </a:lnTo>
                  <a:lnTo>
                    <a:pt x="2443" y="1424"/>
                  </a:lnTo>
                  <a:lnTo>
                    <a:pt x="2443" y="1476"/>
                  </a:lnTo>
                  <a:lnTo>
                    <a:pt x="2439" y="1476"/>
                  </a:lnTo>
                  <a:moveTo>
                    <a:pt x="1217" y="1453"/>
                  </a:moveTo>
                  <a:lnTo>
                    <a:pt x="1217" y="1400"/>
                  </a:lnTo>
                  <a:lnTo>
                    <a:pt x="1221" y="1400"/>
                  </a:lnTo>
                  <a:lnTo>
                    <a:pt x="1221" y="1453"/>
                  </a:lnTo>
                  <a:lnTo>
                    <a:pt x="1217" y="1453"/>
                  </a:lnTo>
                  <a:moveTo>
                    <a:pt x="1631" y="1381"/>
                  </a:moveTo>
                  <a:lnTo>
                    <a:pt x="1631" y="1330"/>
                  </a:lnTo>
                  <a:lnTo>
                    <a:pt x="1636" y="1330"/>
                  </a:lnTo>
                  <a:lnTo>
                    <a:pt x="1636" y="1381"/>
                  </a:lnTo>
                  <a:lnTo>
                    <a:pt x="1631" y="1381"/>
                  </a:lnTo>
                  <a:moveTo>
                    <a:pt x="2026" y="1381"/>
                  </a:moveTo>
                  <a:lnTo>
                    <a:pt x="2026" y="1330"/>
                  </a:lnTo>
                  <a:lnTo>
                    <a:pt x="2031" y="1330"/>
                  </a:lnTo>
                  <a:lnTo>
                    <a:pt x="2031" y="1381"/>
                  </a:lnTo>
                  <a:lnTo>
                    <a:pt x="2026" y="1381"/>
                  </a:lnTo>
                  <a:moveTo>
                    <a:pt x="2439" y="1372"/>
                  </a:moveTo>
                  <a:lnTo>
                    <a:pt x="2439" y="1319"/>
                  </a:lnTo>
                  <a:lnTo>
                    <a:pt x="2443" y="1319"/>
                  </a:lnTo>
                  <a:lnTo>
                    <a:pt x="2443" y="1372"/>
                  </a:lnTo>
                  <a:lnTo>
                    <a:pt x="2439" y="1372"/>
                  </a:lnTo>
                  <a:moveTo>
                    <a:pt x="1217" y="1346"/>
                  </a:moveTo>
                  <a:lnTo>
                    <a:pt x="1217" y="1293"/>
                  </a:lnTo>
                  <a:lnTo>
                    <a:pt x="1221" y="1293"/>
                  </a:lnTo>
                  <a:lnTo>
                    <a:pt x="1221" y="1346"/>
                  </a:lnTo>
                  <a:lnTo>
                    <a:pt x="1217" y="1346"/>
                  </a:lnTo>
                  <a:moveTo>
                    <a:pt x="1631" y="1278"/>
                  </a:moveTo>
                  <a:lnTo>
                    <a:pt x="1631" y="1226"/>
                  </a:lnTo>
                  <a:lnTo>
                    <a:pt x="1636" y="1226"/>
                  </a:lnTo>
                  <a:lnTo>
                    <a:pt x="1636" y="1278"/>
                  </a:lnTo>
                  <a:lnTo>
                    <a:pt x="1631" y="1278"/>
                  </a:lnTo>
                  <a:moveTo>
                    <a:pt x="2026" y="1278"/>
                  </a:moveTo>
                  <a:lnTo>
                    <a:pt x="2026" y="1226"/>
                  </a:lnTo>
                  <a:lnTo>
                    <a:pt x="2031" y="1226"/>
                  </a:lnTo>
                  <a:lnTo>
                    <a:pt x="2031" y="1278"/>
                  </a:lnTo>
                  <a:lnTo>
                    <a:pt x="2026" y="1278"/>
                  </a:lnTo>
                  <a:moveTo>
                    <a:pt x="2439" y="1267"/>
                  </a:moveTo>
                  <a:lnTo>
                    <a:pt x="2439" y="1215"/>
                  </a:lnTo>
                  <a:lnTo>
                    <a:pt x="2443" y="1215"/>
                  </a:lnTo>
                  <a:lnTo>
                    <a:pt x="2443" y="1267"/>
                  </a:lnTo>
                  <a:lnTo>
                    <a:pt x="2439" y="1267"/>
                  </a:lnTo>
                  <a:moveTo>
                    <a:pt x="1217" y="1240"/>
                  </a:moveTo>
                  <a:lnTo>
                    <a:pt x="1217" y="1186"/>
                  </a:lnTo>
                  <a:lnTo>
                    <a:pt x="1221" y="1186"/>
                  </a:lnTo>
                  <a:lnTo>
                    <a:pt x="1221" y="1240"/>
                  </a:lnTo>
                  <a:lnTo>
                    <a:pt x="1217" y="1240"/>
                  </a:lnTo>
                  <a:moveTo>
                    <a:pt x="1631" y="1174"/>
                  </a:moveTo>
                  <a:lnTo>
                    <a:pt x="1631" y="1122"/>
                  </a:lnTo>
                  <a:lnTo>
                    <a:pt x="1636" y="1122"/>
                  </a:lnTo>
                  <a:lnTo>
                    <a:pt x="1636" y="1174"/>
                  </a:lnTo>
                  <a:lnTo>
                    <a:pt x="1631" y="1174"/>
                  </a:lnTo>
                  <a:moveTo>
                    <a:pt x="2026" y="1174"/>
                  </a:moveTo>
                  <a:lnTo>
                    <a:pt x="2026" y="1122"/>
                  </a:lnTo>
                  <a:lnTo>
                    <a:pt x="2031" y="1122"/>
                  </a:lnTo>
                  <a:lnTo>
                    <a:pt x="2031" y="1174"/>
                  </a:lnTo>
                  <a:lnTo>
                    <a:pt x="2026" y="1174"/>
                  </a:lnTo>
                  <a:moveTo>
                    <a:pt x="2439" y="1163"/>
                  </a:moveTo>
                  <a:lnTo>
                    <a:pt x="2439" y="1110"/>
                  </a:lnTo>
                  <a:lnTo>
                    <a:pt x="2443" y="1110"/>
                  </a:lnTo>
                  <a:lnTo>
                    <a:pt x="2443" y="1163"/>
                  </a:lnTo>
                  <a:lnTo>
                    <a:pt x="2439" y="1163"/>
                  </a:lnTo>
                  <a:moveTo>
                    <a:pt x="1631" y="1071"/>
                  </a:moveTo>
                  <a:lnTo>
                    <a:pt x="1631" y="1019"/>
                  </a:lnTo>
                  <a:lnTo>
                    <a:pt x="1636" y="1019"/>
                  </a:lnTo>
                  <a:lnTo>
                    <a:pt x="1636" y="1071"/>
                  </a:lnTo>
                  <a:lnTo>
                    <a:pt x="1631" y="1071"/>
                  </a:lnTo>
                  <a:moveTo>
                    <a:pt x="2026" y="1071"/>
                  </a:moveTo>
                  <a:lnTo>
                    <a:pt x="2026" y="1019"/>
                  </a:lnTo>
                  <a:lnTo>
                    <a:pt x="2031" y="1019"/>
                  </a:lnTo>
                  <a:lnTo>
                    <a:pt x="2031" y="1071"/>
                  </a:lnTo>
                  <a:lnTo>
                    <a:pt x="2026" y="1071"/>
                  </a:lnTo>
                  <a:moveTo>
                    <a:pt x="2439" y="1058"/>
                  </a:moveTo>
                  <a:lnTo>
                    <a:pt x="2439" y="1006"/>
                  </a:lnTo>
                  <a:lnTo>
                    <a:pt x="2443" y="1006"/>
                  </a:lnTo>
                  <a:lnTo>
                    <a:pt x="2443" y="1058"/>
                  </a:lnTo>
                  <a:lnTo>
                    <a:pt x="2439" y="1058"/>
                  </a:lnTo>
                  <a:moveTo>
                    <a:pt x="2439" y="954"/>
                  </a:moveTo>
                  <a:lnTo>
                    <a:pt x="2439" y="902"/>
                  </a:lnTo>
                  <a:lnTo>
                    <a:pt x="2443" y="902"/>
                  </a:lnTo>
                  <a:lnTo>
                    <a:pt x="2443" y="954"/>
                  </a:lnTo>
                  <a:lnTo>
                    <a:pt x="2439" y="954"/>
                  </a:lnTo>
                  <a:moveTo>
                    <a:pt x="2439" y="849"/>
                  </a:moveTo>
                  <a:lnTo>
                    <a:pt x="2439" y="797"/>
                  </a:lnTo>
                  <a:lnTo>
                    <a:pt x="2443" y="797"/>
                  </a:lnTo>
                  <a:lnTo>
                    <a:pt x="2443" y="849"/>
                  </a:lnTo>
                  <a:lnTo>
                    <a:pt x="2439" y="849"/>
                  </a:lnTo>
                  <a:moveTo>
                    <a:pt x="2439" y="746"/>
                  </a:moveTo>
                  <a:lnTo>
                    <a:pt x="2439" y="694"/>
                  </a:lnTo>
                  <a:lnTo>
                    <a:pt x="2443" y="694"/>
                  </a:lnTo>
                  <a:lnTo>
                    <a:pt x="2443" y="746"/>
                  </a:lnTo>
                  <a:lnTo>
                    <a:pt x="2439" y="746"/>
                  </a:lnTo>
                  <a:moveTo>
                    <a:pt x="2439" y="641"/>
                  </a:moveTo>
                  <a:lnTo>
                    <a:pt x="2439" y="589"/>
                  </a:lnTo>
                  <a:lnTo>
                    <a:pt x="2443" y="589"/>
                  </a:lnTo>
                  <a:lnTo>
                    <a:pt x="2443" y="641"/>
                  </a:lnTo>
                  <a:lnTo>
                    <a:pt x="2439" y="641"/>
                  </a:lnTo>
                  <a:moveTo>
                    <a:pt x="2839" y="0"/>
                  </a:moveTo>
                  <a:lnTo>
                    <a:pt x="2458" y="471"/>
                  </a:lnTo>
                  <a:lnTo>
                    <a:pt x="2443" y="488"/>
                  </a:lnTo>
                  <a:lnTo>
                    <a:pt x="2443" y="537"/>
                  </a:lnTo>
                  <a:lnTo>
                    <a:pt x="2439" y="537"/>
                  </a:lnTo>
                  <a:lnTo>
                    <a:pt x="2439" y="494"/>
                  </a:lnTo>
                  <a:lnTo>
                    <a:pt x="2017" y="1006"/>
                  </a:lnTo>
                  <a:lnTo>
                    <a:pt x="1483" y="1006"/>
                  </a:lnTo>
                  <a:lnTo>
                    <a:pt x="1221" y="1111"/>
                  </a:lnTo>
                  <a:lnTo>
                    <a:pt x="1221" y="1133"/>
                  </a:lnTo>
                  <a:lnTo>
                    <a:pt x="1217" y="1133"/>
                  </a:lnTo>
                  <a:lnTo>
                    <a:pt x="1217" y="1112"/>
                  </a:lnTo>
                  <a:lnTo>
                    <a:pt x="1067" y="1172"/>
                  </a:lnTo>
                  <a:lnTo>
                    <a:pt x="715" y="1541"/>
                  </a:lnTo>
                  <a:lnTo>
                    <a:pt x="377" y="1787"/>
                  </a:lnTo>
                  <a:lnTo>
                    <a:pt x="0" y="2172"/>
                  </a:lnTo>
                  <a:lnTo>
                    <a:pt x="0" y="2558"/>
                  </a:lnTo>
                  <a:lnTo>
                    <a:pt x="2839" y="2558"/>
                  </a:lnTo>
                  <a:lnTo>
                    <a:pt x="2839" y="2493"/>
                  </a:lnTo>
                  <a:lnTo>
                    <a:pt x="2837" y="2493"/>
                  </a:lnTo>
                  <a:lnTo>
                    <a:pt x="2837" y="2466"/>
                  </a:lnTo>
                  <a:lnTo>
                    <a:pt x="2839" y="2466"/>
                  </a:lnTo>
                  <a:lnTo>
                    <a:pt x="2839" y="2412"/>
                  </a:lnTo>
                  <a:lnTo>
                    <a:pt x="2837" y="2412"/>
                  </a:lnTo>
                  <a:lnTo>
                    <a:pt x="2837" y="2359"/>
                  </a:lnTo>
                  <a:lnTo>
                    <a:pt x="2839" y="2359"/>
                  </a:lnTo>
                  <a:lnTo>
                    <a:pt x="2839" y="2306"/>
                  </a:lnTo>
                  <a:lnTo>
                    <a:pt x="2837" y="2306"/>
                  </a:lnTo>
                  <a:lnTo>
                    <a:pt x="2837" y="2252"/>
                  </a:lnTo>
                  <a:lnTo>
                    <a:pt x="2839" y="2252"/>
                  </a:lnTo>
                  <a:lnTo>
                    <a:pt x="2839" y="2199"/>
                  </a:lnTo>
                  <a:lnTo>
                    <a:pt x="2837" y="2199"/>
                  </a:lnTo>
                  <a:lnTo>
                    <a:pt x="2837" y="2146"/>
                  </a:lnTo>
                  <a:lnTo>
                    <a:pt x="2839" y="2146"/>
                  </a:lnTo>
                  <a:lnTo>
                    <a:pt x="2839" y="2093"/>
                  </a:lnTo>
                  <a:lnTo>
                    <a:pt x="2837" y="2093"/>
                  </a:lnTo>
                  <a:lnTo>
                    <a:pt x="2837" y="2039"/>
                  </a:lnTo>
                  <a:lnTo>
                    <a:pt x="2839" y="2039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7" y="1933"/>
                  </a:lnTo>
                  <a:lnTo>
                    <a:pt x="2839" y="1933"/>
                  </a:lnTo>
                  <a:lnTo>
                    <a:pt x="2839" y="1880"/>
                  </a:lnTo>
                  <a:lnTo>
                    <a:pt x="2837" y="1880"/>
                  </a:lnTo>
                  <a:lnTo>
                    <a:pt x="2837" y="1826"/>
                  </a:lnTo>
                  <a:lnTo>
                    <a:pt x="2839" y="1826"/>
                  </a:lnTo>
                  <a:lnTo>
                    <a:pt x="2839" y="1773"/>
                  </a:lnTo>
                  <a:lnTo>
                    <a:pt x="2837" y="1773"/>
                  </a:lnTo>
                  <a:lnTo>
                    <a:pt x="2837" y="1720"/>
                  </a:lnTo>
                  <a:lnTo>
                    <a:pt x="2839" y="1720"/>
                  </a:lnTo>
                  <a:lnTo>
                    <a:pt x="2839" y="1667"/>
                  </a:lnTo>
                  <a:lnTo>
                    <a:pt x="2837" y="1667"/>
                  </a:lnTo>
                  <a:lnTo>
                    <a:pt x="2837" y="1612"/>
                  </a:lnTo>
                  <a:lnTo>
                    <a:pt x="2839" y="1612"/>
                  </a:lnTo>
                  <a:lnTo>
                    <a:pt x="2839" y="1559"/>
                  </a:lnTo>
                  <a:lnTo>
                    <a:pt x="2837" y="1559"/>
                  </a:lnTo>
                  <a:lnTo>
                    <a:pt x="2837" y="1506"/>
                  </a:lnTo>
                  <a:lnTo>
                    <a:pt x="2839" y="1506"/>
                  </a:lnTo>
                  <a:lnTo>
                    <a:pt x="2839" y="1453"/>
                  </a:lnTo>
                  <a:lnTo>
                    <a:pt x="2837" y="1453"/>
                  </a:lnTo>
                  <a:lnTo>
                    <a:pt x="2837" y="1399"/>
                  </a:lnTo>
                  <a:lnTo>
                    <a:pt x="2839" y="1399"/>
                  </a:lnTo>
                  <a:lnTo>
                    <a:pt x="2839" y="1346"/>
                  </a:lnTo>
                  <a:lnTo>
                    <a:pt x="2837" y="1346"/>
                  </a:lnTo>
                  <a:lnTo>
                    <a:pt x="2837" y="1293"/>
                  </a:lnTo>
                  <a:lnTo>
                    <a:pt x="2839" y="1293"/>
                  </a:lnTo>
                  <a:lnTo>
                    <a:pt x="2839" y="1240"/>
                  </a:lnTo>
                  <a:lnTo>
                    <a:pt x="2837" y="1240"/>
                  </a:lnTo>
                  <a:lnTo>
                    <a:pt x="2837" y="1186"/>
                  </a:lnTo>
                  <a:lnTo>
                    <a:pt x="2839" y="1186"/>
                  </a:lnTo>
                  <a:lnTo>
                    <a:pt x="2839" y="1133"/>
                  </a:lnTo>
                  <a:lnTo>
                    <a:pt x="2837" y="1133"/>
                  </a:lnTo>
                  <a:lnTo>
                    <a:pt x="2837" y="1080"/>
                  </a:lnTo>
                  <a:lnTo>
                    <a:pt x="2839" y="1080"/>
                  </a:lnTo>
                  <a:lnTo>
                    <a:pt x="2839" y="1027"/>
                  </a:lnTo>
                  <a:lnTo>
                    <a:pt x="2837" y="1027"/>
                  </a:lnTo>
                  <a:lnTo>
                    <a:pt x="2837" y="974"/>
                  </a:lnTo>
                  <a:lnTo>
                    <a:pt x="2839" y="974"/>
                  </a:lnTo>
                  <a:lnTo>
                    <a:pt x="2839" y="920"/>
                  </a:lnTo>
                  <a:lnTo>
                    <a:pt x="2837" y="920"/>
                  </a:lnTo>
                  <a:lnTo>
                    <a:pt x="2837" y="867"/>
                  </a:lnTo>
                  <a:lnTo>
                    <a:pt x="2839" y="867"/>
                  </a:lnTo>
                  <a:lnTo>
                    <a:pt x="2839" y="814"/>
                  </a:lnTo>
                  <a:lnTo>
                    <a:pt x="2837" y="814"/>
                  </a:lnTo>
                  <a:lnTo>
                    <a:pt x="2837" y="761"/>
                  </a:lnTo>
                  <a:lnTo>
                    <a:pt x="2839" y="761"/>
                  </a:lnTo>
                  <a:lnTo>
                    <a:pt x="2839" y="707"/>
                  </a:lnTo>
                  <a:lnTo>
                    <a:pt x="2837" y="707"/>
                  </a:lnTo>
                  <a:lnTo>
                    <a:pt x="2837" y="654"/>
                  </a:lnTo>
                  <a:lnTo>
                    <a:pt x="2839" y="654"/>
                  </a:lnTo>
                  <a:lnTo>
                    <a:pt x="2839" y="601"/>
                  </a:lnTo>
                  <a:lnTo>
                    <a:pt x="2837" y="601"/>
                  </a:lnTo>
                  <a:lnTo>
                    <a:pt x="2837" y="548"/>
                  </a:lnTo>
                  <a:lnTo>
                    <a:pt x="2839" y="548"/>
                  </a:lnTo>
                  <a:lnTo>
                    <a:pt x="2839" y="494"/>
                  </a:lnTo>
                  <a:lnTo>
                    <a:pt x="2837" y="494"/>
                  </a:lnTo>
                  <a:lnTo>
                    <a:pt x="2837" y="441"/>
                  </a:lnTo>
                  <a:lnTo>
                    <a:pt x="2839" y="441"/>
                  </a:lnTo>
                  <a:lnTo>
                    <a:pt x="2839" y="388"/>
                  </a:lnTo>
                  <a:lnTo>
                    <a:pt x="2837" y="388"/>
                  </a:lnTo>
                  <a:lnTo>
                    <a:pt x="2837" y="335"/>
                  </a:lnTo>
                  <a:lnTo>
                    <a:pt x="2839" y="335"/>
                  </a:lnTo>
                  <a:lnTo>
                    <a:pt x="2839" y="281"/>
                  </a:lnTo>
                  <a:lnTo>
                    <a:pt x="2837" y="281"/>
                  </a:lnTo>
                  <a:lnTo>
                    <a:pt x="2837" y="228"/>
                  </a:lnTo>
                  <a:lnTo>
                    <a:pt x="2839" y="228"/>
                  </a:lnTo>
                  <a:lnTo>
                    <a:pt x="2839" y="175"/>
                  </a:lnTo>
                  <a:lnTo>
                    <a:pt x="2837" y="175"/>
                  </a:lnTo>
                  <a:lnTo>
                    <a:pt x="2837" y="122"/>
                  </a:lnTo>
                  <a:lnTo>
                    <a:pt x="2839" y="122"/>
                  </a:lnTo>
                  <a:lnTo>
                    <a:pt x="2839" y="68"/>
                  </a:lnTo>
                  <a:lnTo>
                    <a:pt x="2837" y="68"/>
                  </a:lnTo>
                  <a:lnTo>
                    <a:pt x="2837" y="15"/>
                  </a:lnTo>
                  <a:lnTo>
                    <a:pt x="2839" y="15"/>
                  </a:lnTo>
                  <a:lnTo>
                    <a:pt x="28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ṣḷïḑe">
              <a:extLst>
                <a:ext uri="{FF2B5EF4-FFF2-40B4-BE49-F238E27FC236}">
                  <a16:creationId xmlns="" xmlns:a16="http://schemas.microsoft.com/office/drawing/2014/main" id="{D1FFA491-A866-4403-8F8F-B9A840E3E92F}"/>
                </a:ext>
              </a:extLst>
            </p:cNvPr>
            <p:cNvSpPr/>
            <p:nvPr/>
          </p:nvSpPr>
          <p:spPr bwMode="auto">
            <a:xfrm>
              <a:off x="3990976" y="5167314"/>
              <a:ext cx="6350" cy="4286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ļiḋe">
              <a:extLst>
                <a:ext uri="{FF2B5EF4-FFF2-40B4-BE49-F238E27FC236}">
                  <a16:creationId xmlns="" xmlns:a16="http://schemas.microsoft.com/office/drawing/2014/main" id="{2C8BEEC5-91CF-419B-9A1E-6A0C7616D2E5}"/>
                </a:ext>
              </a:extLst>
            </p:cNvPr>
            <p:cNvSpPr/>
            <p:nvPr/>
          </p:nvSpPr>
          <p:spPr bwMode="auto">
            <a:xfrm>
              <a:off x="3990976" y="5167314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ṡļïḓê">
              <a:extLst>
                <a:ext uri="{FF2B5EF4-FFF2-40B4-BE49-F238E27FC236}">
                  <a16:creationId xmlns="" xmlns:a16="http://schemas.microsoft.com/office/drawing/2014/main" id="{EC8BDA26-BE94-47DA-92F7-2031FE647260}"/>
                </a:ext>
              </a:extLst>
            </p:cNvPr>
            <p:cNvSpPr/>
            <p:nvPr/>
          </p:nvSpPr>
          <p:spPr bwMode="auto">
            <a:xfrm>
              <a:off x="3990976" y="5284789"/>
              <a:ext cx="6350" cy="377825"/>
            </a:xfrm>
            <a:custGeom>
              <a:avLst/>
              <a:gdLst>
                <a:gd name="T0" fmla="*/ 4 w 4"/>
                <a:gd name="T1" fmla="*/ 190 h 238"/>
                <a:gd name="T2" fmla="*/ 0 w 4"/>
                <a:gd name="T3" fmla="*/ 190 h 238"/>
                <a:gd name="T4" fmla="*/ 0 w 4"/>
                <a:gd name="T5" fmla="*/ 238 h 238"/>
                <a:gd name="T6" fmla="*/ 4 w 4"/>
                <a:gd name="T7" fmla="*/ 238 h 238"/>
                <a:gd name="T8" fmla="*/ 4 w 4"/>
                <a:gd name="T9" fmla="*/ 190 h 238"/>
                <a:gd name="T10" fmla="*/ 4 w 4"/>
                <a:gd name="T11" fmla="*/ 95 h 238"/>
                <a:gd name="T12" fmla="*/ 0 w 4"/>
                <a:gd name="T13" fmla="*/ 95 h 238"/>
                <a:gd name="T14" fmla="*/ 0 w 4"/>
                <a:gd name="T15" fmla="*/ 143 h 238"/>
                <a:gd name="T16" fmla="*/ 4 w 4"/>
                <a:gd name="T17" fmla="*/ 143 h 238"/>
                <a:gd name="T18" fmla="*/ 4 w 4"/>
                <a:gd name="T19" fmla="*/ 95 h 238"/>
                <a:gd name="T20" fmla="*/ 4 w 4"/>
                <a:gd name="T21" fmla="*/ 0 h 238"/>
                <a:gd name="T22" fmla="*/ 0 w 4"/>
                <a:gd name="T23" fmla="*/ 0 h 238"/>
                <a:gd name="T24" fmla="*/ 0 w 4"/>
                <a:gd name="T25" fmla="*/ 48 h 238"/>
                <a:gd name="T26" fmla="*/ 4 w 4"/>
                <a:gd name="T27" fmla="*/ 48 h 238"/>
                <a:gd name="T28" fmla="*/ 4 w 4"/>
                <a:gd name="T2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38">
                  <a:moveTo>
                    <a:pt x="4" y="190"/>
                  </a:moveTo>
                  <a:lnTo>
                    <a:pt x="0" y="190"/>
                  </a:lnTo>
                  <a:lnTo>
                    <a:pt x="0" y="238"/>
                  </a:lnTo>
                  <a:lnTo>
                    <a:pt x="4" y="238"/>
                  </a:lnTo>
                  <a:lnTo>
                    <a:pt x="4" y="190"/>
                  </a:lnTo>
                  <a:close/>
                  <a:moveTo>
                    <a:pt x="4" y="95"/>
                  </a:moveTo>
                  <a:lnTo>
                    <a:pt x="0" y="95"/>
                  </a:lnTo>
                  <a:lnTo>
                    <a:pt x="0" y="143"/>
                  </a:lnTo>
                  <a:lnTo>
                    <a:pt x="4" y="143"/>
                  </a:lnTo>
                  <a:lnTo>
                    <a:pt x="4" y="95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ľiḓê">
              <a:extLst>
                <a:ext uri="{FF2B5EF4-FFF2-40B4-BE49-F238E27FC236}">
                  <a16:creationId xmlns="" xmlns:a16="http://schemas.microsoft.com/office/drawing/2014/main" id="{B8FE86BF-7BFD-47EA-A409-799F4DC3AEDF}"/>
                </a:ext>
              </a:extLst>
            </p:cNvPr>
            <p:cNvSpPr/>
            <p:nvPr/>
          </p:nvSpPr>
          <p:spPr bwMode="auto">
            <a:xfrm>
              <a:off x="3990976" y="5284789"/>
              <a:ext cx="6350" cy="377825"/>
            </a:xfrm>
            <a:custGeom>
              <a:avLst/>
              <a:gdLst>
                <a:gd name="T0" fmla="*/ 4 w 4"/>
                <a:gd name="T1" fmla="*/ 190 h 238"/>
                <a:gd name="T2" fmla="*/ 0 w 4"/>
                <a:gd name="T3" fmla="*/ 190 h 238"/>
                <a:gd name="T4" fmla="*/ 0 w 4"/>
                <a:gd name="T5" fmla="*/ 238 h 238"/>
                <a:gd name="T6" fmla="*/ 4 w 4"/>
                <a:gd name="T7" fmla="*/ 238 h 238"/>
                <a:gd name="T8" fmla="*/ 4 w 4"/>
                <a:gd name="T9" fmla="*/ 190 h 238"/>
                <a:gd name="T10" fmla="*/ 4 w 4"/>
                <a:gd name="T11" fmla="*/ 95 h 238"/>
                <a:gd name="T12" fmla="*/ 0 w 4"/>
                <a:gd name="T13" fmla="*/ 95 h 238"/>
                <a:gd name="T14" fmla="*/ 0 w 4"/>
                <a:gd name="T15" fmla="*/ 143 h 238"/>
                <a:gd name="T16" fmla="*/ 4 w 4"/>
                <a:gd name="T17" fmla="*/ 143 h 238"/>
                <a:gd name="T18" fmla="*/ 4 w 4"/>
                <a:gd name="T19" fmla="*/ 95 h 238"/>
                <a:gd name="T20" fmla="*/ 4 w 4"/>
                <a:gd name="T21" fmla="*/ 0 h 238"/>
                <a:gd name="T22" fmla="*/ 0 w 4"/>
                <a:gd name="T23" fmla="*/ 0 h 238"/>
                <a:gd name="T24" fmla="*/ 0 w 4"/>
                <a:gd name="T25" fmla="*/ 48 h 238"/>
                <a:gd name="T26" fmla="*/ 4 w 4"/>
                <a:gd name="T27" fmla="*/ 48 h 238"/>
                <a:gd name="T28" fmla="*/ 4 w 4"/>
                <a:gd name="T2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38">
                  <a:moveTo>
                    <a:pt x="4" y="190"/>
                  </a:moveTo>
                  <a:lnTo>
                    <a:pt x="0" y="190"/>
                  </a:lnTo>
                  <a:lnTo>
                    <a:pt x="0" y="238"/>
                  </a:lnTo>
                  <a:lnTo>
                    <a:pt x="4" y="238"/>
                  </a:lnTo>
                  <a:lnTo>
                    <a:pt x="4" y="190"/>
                  </a:lnTo>
                  <a:moveTo>
                    <a:pt x="4" y="95"/>
                  </a:moveTo>
                  <a:lnTo>
                    <a:pt x="0" y="95"/>
                  </a:lnTo>
                  <a:lnTo>
                    <a:pt x="0" y="143"/>
                  </a:lnTo>
                  <a:lnTo>
                    <a:pt x="4" y="143"/>
                  </a:lnTo>
                  <a:lnTo>
                    <a:pt x="4" y="95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1íḑe">
              <a:extLst>
                <a:ext uri="{FF2B5EF4-FFF2-40B4-BE49-F238E27FC236}">
                  <a16:creationId xmlns="" xmlns:a16="http://schemas.microsoft.com/office/drawing/2014/main" id="{ACE688C2-EE1F-49E9-BC18-46F4055E59EF}"/>
                </a:ext>
              </a:extLst>
            </p:cNvPr>
            <p:cNvSpPr/>
            <p:nvPr/>
          </p:nvSpPr>
          <p:spPr bwMode="auto">
            <a:xfrm>
              <a:off x="3990976" y="5737226"/>
              <a:ext cx="6350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ïḋé">
              <a:extLst>
                <a:ext uri="{FF2B5EF4-FFF2-40B4-BE49-F238E27FC236}">
                  <a16:creationId xmlns="" xmlns:a16="http://schemas.microsoft.com/office/drawing/2014/main" id="{53E25EBE-B118-4F88-83DE-EBE5ED76E723}"/>
                </a:ext>
              </a:extLst>
            </p:cNvPr>
            <p:cNvSpPr/>
            <p:nvPr/>
          </p:nvSpPr>
          <p:spPr bwMode="auto">
            <a:xfrm>
              <a:off x="3990976" y="5737226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ṥḻîde">
              <a:extLst>
                <a:ext uri="{FF2B5EF4-FFF2-40B4-BE49-F238E27FC236}">
                  <a16:creationId xmlns="" xmlns:a16="http://schemas.microsoft.com/office/drawing/2014/main" id="{A0DF6AE4-BC57-41EB-94CB-49E449F06E1D}"/>
                </a:ext>
              </a:extLst>
            </p:cNvPr>
            <p:cNvSpPr/>
            <p:nvPr/>
          </p:nvSpPr>
          <p:spPr bwMode="auto">
            <a:xfrm>
              <a:off x="4646613" y="4556126"/>
              <a:ext cx="6350" cy="4127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ḷidè">
              <a:extLst>
                <a:ext uri="{FF2B5EF4-FFF2-40B4-BE49-F238E27FC236}">
                  <a16:creationId xmlns="" xmlns:a16="http://schemas.microsoft.com/office/drawing/2014/main" id="{D3030856-4BAD-4309-B669-BF7A50148D89}"/>
                </a:ext>
              </a:extLst>
            </p:cNvPr>
            <p:cNvSpPr/>
            <p:nvPr/>
          </p:nvSpPr>
          <p:spPr bwMode="auto">
            <a:xfrm>
              <a:off x="4646613" y="4556126"/>
              <a:ext cx="6350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ṡlïḍé">
              <a:extLst>
                <a:ext uri="{FF2B5EF4-FFF2-40B4-BE49-F238E27FC236}">
                  <a16:creationId xmlns="" xmlns:a16="http://schemas.microsoft.com/office/drawing/2014/main" id="{D2D723B2-4D77-41EF-8D2C-D0D6CAA545D9}"/>
                </a:ext>
              </a:extLst>
            </p:cNvPr>
            <p:cNvSpPr/>
            <p:nvPr/>
          </p:nvSpPr>
          <p:spPr bwMode="auto">
            <a:xfrm>
              <a:off x="4646613" y="4686301"/>
              <a:ext cx="6350" cy="963613"/>
            </a:xfrm>
            <a:custGeom>
              <a:avLst/>
              <a:gdLst>
                <a:gd name="T0" fmla="*/ 4 w 4"/>
                <a:gd name="T1" fmla="*/ 552 h 607"/>
                <a:gd name="T2" fmla="*/ 0 w 4"/>
                <a:gd name="T3" fmla="*/ 552 h 607"/>
                <a:gd name="T4" fmla="*/ 0 w 4"/>
                <a:gd name="T5" fmla="*/ 607 h 607"/>
                <a:gd name="T6" fmla="*/ 4 w 4"/>
                <a:gd name="T7" fmla="*/ 607 h 607"/>
                <a:gd name="T8" fmla="*/ 4 w 4"/>
                <a:gd name="T9" fmla="*/ 552 h 607"/>
                <a:gd name="T10" fmla="*/ 4 w 4"/>
                <a:gd name="T11" fmla="*/ 441 h 607"/>
                <a:gd name="T12" fmla="*/ 0 w 4"/>
                <a:gd name="T13" fmla="*/ 441 h 607"/>
                <a:gd name="T14" fmla="*/ 0 w 4"/>
                <a:gd name="T15" fmla="*/ 496 h 607"/>
                <a:gd name="T16" fmla="*/ 4 w 4"/>
                <a:gd name="T17" fmla="*/ 496 h 607"/>
                <a:gd name="T18" fmla="*/ 4 w 4"/>
                <a:gd name="T19" fmla="*/ 441 h 607"/>
                <a:gd name="T20" fmla="*/ 4 w 4"/>
                <a:gd name="T21" fmla="*/ 331 h 607"/>
                <a:gd name="T22" fmla="*/ 0 w 4"/>
                <a:gd name="T23" fmla="*/ 331 h 607"/>
                <a:gd name="T24" fmla="*/ 0 w 4"/>
                <a:gd name="T25" fmla="*/ 386 h 607"/>
                <a:gd name="T26" fmla="*/ 4 w 4"/>
                <a:gd name="T27" fmla="*/ 386 h 607"/>
                <a:gd name="T28" fmla="*/ 4 w 4"/>
                <a:gd name="T29" fmla="*/ 331 h 607"/>
                <a:gd name="T30" fmla="*/ 4 w 4"/>
                <a:gd name="T31" fmla="*/ 220 h 607"/>
                <a:gd name="T32" fmla="*/ 0 w 4"/>
                <a:gd name="T33" fmla="*/ 220 h 607"/>
                <a:gd name="T34" fmla="*/ 0 w 4"/>
                <a:gd name="T35" fmla="*/ 276 h 607"/>
                <a:gd name="T36" fmla="*/ 4 w 4"/>
                <a:gd name="T37" fmla="*/ 276 h 607"/>
                <a:gd name="T38" fmla="*/ 4 w 4"/>
                <a:gd name="T39" fmla="*/ 220 h 607"/>
                <a:gd name="T40" fmla="*/ 4 w 4"/>
                <a:gd name="T41" fmla="*/ 110 h 607"/>
                <a:gd name="T42" fmla="*/ 0 w 4"/>
                <a:gd name="T43" fmla="*/ 110 h 607"/>
                <a:gd name="T44" fmla="*/ 0 w 4"/>
                <a:gd name="T45" fmla="*/ 165 h 607"/>
                <a:gd name="T46" fmla="*/ 4 w 4"/>
                <a:gd name="T47" fmla="*/ 165 h 607"/>
                <a:gd name="T48" fmla="*/ 4 w 4"/>
                <a:gd name="T49" fmla="*/ 110 h 607"/>
                <a:gd name="T50" fmla="*/ 4 w 4"/>
                <a:gd name="T51" fmla="*/ 0 h 607"/>
                <a:gd name="T52" fmla="*/ 0 w 4"/>
                <a:gd name="T53" fmla="*/ 0 h 607"/>
                <a:gd name="T54" fmla="*/ 0 w 4"/>
                <a:gd name="T55" fmla="*/ 55 h 607"/>
                <a:gd name="T56" fmla="*/ 4 w 4"/>
                <a:gd name="T57" fmla="*/ 55 h 607"/>
                <a:gd name="T58" fmla="*/ 4 w 4"/>
                <a:gd name="T59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607">
                  <a:moveTo>
                    <a:pt x="4" y="552"/>
                  </a:moveTo>
                  <a:lnTo>
                    <a:pt x="0" y="552"/>
                  </a:lnTo>
                  <a:lnTo>
                    <a:pt x="0" y="607"/>
                  </a:lnTo>
                  <a:lnTo>
                    <a:pt x="4" y="607"/>
                  </a:lnTo>
                  <a:lnTo>
                    <a:pt x="4" y="552"/>
                  </a:lnTo>
                  <a:close/>
                  <a:moveTo>
                    <a:pt x="4" y="441"/>
                  </a:moveTo>
                  <a:lnTo>
                    <a:pt x="0" y="441"/>
                  </a:lnTo>
                  <a:lnTo>
                    <a:pt x="0" y="496"/>
                  </a:lnTo>
                  <a:lnTo>
                    <a:pt x="4" y="496"/>
                  </a:lnTo>
                  <a:lnTo>
                    <a:pt x="4" y="441"/>
                  </a:lnTo>
                  <a:close/>
                  <a:moveTo>
                    <a:pt x="4" y="331"/>
                  </a:moveTo>
                  <a:lnTo>
                    <a:pt x="0" y="331"/>
                  </a:lnTo>
                  <a:lnTo>
                    <a:pt x="0" y="386"/>
                  </a:lnTo>
                  <a:lnTo>
                    <a:pt x="4" y="386"/>
                  </a:lnTo>
                  <a:lnTo>
                    <a:pt x="4" y="331"/>
                  </a:lnTo>
                  <a:close/>
                  <a:moveTo>
                    <a:pt x="4" y="220"/>
                  </a:moveTo>
                  <a:lnTo>
                    <a:pt x="0" y="220"/>
                  </a:lnTo>
                  <a:lnTo>
                    <a:pt x="0" y="276"/>
                  </a:lnTo>
                  <a:lnTo>
                    <a:pt x="4" y="276"/>
                  </a:lnTo>
                  <a:lnTo>
                    <a:pt x="4" y="220"/>
                  </a:lnTo>
                  <a:close/>
                  <a:moveTo>
                    <a:pt x="4" y="110"/>
                  </a:moveTo>
                  <a:lnTo>
                    <a:pt x="0" y="110"/>
                  </a:lnTo>
                  <a:lnTo>
                    <a:pt x="0" y="165"/>
                  </a:lnTo>
                  <a:lnTo>
                    <a:pt x="4" y="165"/>
                  </a:lnTo>
                  <a:lnTo>
                    <a:pt x="4" y="110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šḻïdê">
              <a:extLst>
                <a:ext uri="{FF2B5EF4-FFF2-40B4-BE49-F238E27FC236}">
                  <a16:creationId xmlns="" xmlns:a16="http://schemas.microsoft.com/office/drawing/2014/main" id="{D1FAC551-4BAD-437D-B28D-7F460BE3566F}"/>
                </a:ext>
              </a:extLst>
            </p:cNvPr>
            <p:cNvSpPr/>
            <p:nvPr/>
          </p:nvSpPr>
          <p:spPr bwMode="auto">
            <a:xfrm>
              <a:off x="4646613" y="4686301"/>
              <a:ext cx="6350" cy="963613"/>
            </a:xfrm>
            <a:custGeom>
              <a:avLst/>
              <a:gdLst>
                <a:gd name="T0" fmla="*/ 4 w 4"/>
                <a:gd name="T1" fmla="*/ 552 h 607"/>
                <a:gd name="T2" fmla="*/ 0 w 4"/>
                <a:gd name="T3" fmla="*/ 552 h 607"/>
                <a:gd name="T4" fmla="*/ 0 w 4"/>
                <a:gd name="T5" fmla="*/ 607 h 607"/>
                <a:gd name="T6" fmla="*/ 4 w 4"/>
                <a:gd name="T7" fmla="*/ 607 h 607"/>
                <a:gd name="T8" fmla="*/ 4 w 4"/>
                <a:gd name="T9" fmla="*/ 552 h 607"/>
                <a:gd name="T10" fmla="*/ 4 w 4"/>
                <a:gd name="T11" fmla="*/ 441 h 607"/>
                <a:gd name="T12" fmla="*/ 0 w 4"/>
                <a:gd name="T13" fmla="*/ 441 h 607"/>
                <a:gd name="T14" fmla="*/ 0 w 4"/>
                <a:gd name="T15" fmla="*/ 496 h 607"/>
                <a:gd name="T16" fmla="*/ 4 w 4"/>
                <a:gd name="T17" fmla="*/ 496 h 607"/>
                <a:gd name="T18" fmla="*/ 4 w 4"/>
                <a:gd name="T19" fmla="*/ 441 h 607"/>
                <a:gd name="T20" fmla="*/ 4 w 4"/>
                <a:gd name="T21" fmla="*/ 331 h 607"/>
                <a:gd name="T22" fmla="*/ 0 w 4"/>
                <a:gd name="T23" fmla="*/ 331 h 607"/>
                <a:gd name="T24" fmla="*/ 0 w 4"/>
                <a:gd name="T25" fmla="*/ 386 h 607"/>
                <a:gd name="T26" fmla="*/ 4 w 4"/>
                <a:gd name="T27" fmla="*/ 386 h 607"/>
                <a:gd name="T28" fmla="*/ 4 w 4"/>
                <a:gd name="T29" fmla="*/ 331 h 607"/>
                <a:gd name="T30" fmla="*/ 4 w 4"/>
                <a:gd name="T31" fmla="*/ 220 h 607"/>
                <a:gd name="T32" fmla="*/ 0 w 4"/>
                <a:gd name="T33" fmla="*/ 220 h 607"/>
                <a:gd name="T34" fmla="*/ 0 w 4"/>
                <a:gd name="T35" fmla="*/ 276 h 607"/>
                <a:gd name="T36" fmla="*/ 4 w 4"/>
                <a:gd name="T37" fmla="*/ 276 h 607"/>
                <a:gd name="T38" fmla="*/ 4 w 4"/>
                <a:gd name="T39" fmla="*/ 220 h 607"/>
                <a:gd name="T40" fmla="*/ 4 w 4"/>
                <a:gd name="T41" fmla="*/ 110 h 607"/>
                <a:gd name="T42" fmla="*/ 0 w 4"/>
                <a:gd name="T43" fmla="*/ 110 h 607"/>
                <a:gd name="T44" fmla="*/ 0 w 4"/>
                <a:gd name="T45" fmla="*/ 165 h 607"/>
                <a:gd name="T46" fmla="*/ 4 w 4"/>
                <a:gd name="T47" fmla="*/ 165 h 607"/>
                <a:gd name="T48" fmla="*/ 4 w 4"/>
                <a:gd name="T49" fmla="*/ 110 h 607"/>
                <a:gd name="T50" fmla="*/ 4 w 4"/>
                <a:gd name="T51" fmla="*/ 0 h 607"/>
                <a:gd name="T52" fmla="*/ 0 w 4"/>
                <a:gd name="T53" fmla="*/ 0 h 607"/>
                <a:gd name="T54" fmla="*/ 0 w 4"/>
                <a:gd name="T55" fmla="*/ 55 h 607"/>
                <a:gd name="T56" fmla="*/ 4 w 4"/>
                <a:gd name="T57" fmla="*/ 55 h 607"/>
                <a:gd name="T58" fmla="*/ 4 w 4"/>
                <a:gd name="T59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607">
                  <a:moveTo>
                    <a:pt x="4" y="552"/>
                  </a:moveTo>
                  <a:lnTo>
                    <a:pt x="0" y="552"/>
                  </a:lnTo>
                  <a:lnTo>
                    <a:pt x="0" y="607"/>
                  </a:lnTo>
                  <a:lnTo>
                    <a:pt x="4" y="607"/>
                  </a:lnTo>
                  <a:lnTo>
                    <a:pt x="4" y="552"/>
                  </a:lnTo>
                  <a:moveTo>
                    <a:pt x="4" y="441"/>
                  </a:moveTo>
                  <a:lnTo>
                    <a:pt x="0" y="441"/>
                  </a:lnTo>
                  <a:lnTo>
                    <a:pt x="0" y="496"/>
                  </a:lnTo>
                  <a:lnTo>
                    <a:pt x="4" y="496"/>
                  </a:lnTo>
                  <a:lnTo>
                    <a:pt x="4" y="441"/>
                  </a:lnTo>
                  <a:moveTo>
                    <a:pt x="4" y="331"/>
                  </a:moveTo>
                  <a:lnTo>
                    <a:pt x="0" y="331"/>
                  </a:lnTo>
                  <a:lnTo>
                    <a:pt x="0" y="386"/>
                  </a:lnTo>
                  <a:lnTo>
                    <a:pt x="4" y="386"/>
                  </a:lnTo>
                  <a:lnTo>
                    <a:pt x="4" y="331"/>
                  </a:lnTo>
                  <a:moveTo>
                    <a:pt x="4" y="220"/>
                  </a:moveTo>
                  <a:lnTo>
                    <a:pt x="0" y="220"/>
                  </a:lnTo>
                  <a:lnTo>
                    <a:pt x="0" y="276"/>
                  </a:lnTo>
                  <a:lnTo>
                    <a:pt x="4" y="276"/>
                  </a:lnTo>
                  <a:lnTo>
                    <a:pt x="4" y="220"/>
                  </a:lnTo>
                  <a:moveTo>
                    <a:pt x="4" y="110"/>
                  </a:moveTo>
                  <a:lnTo>
                    <a:pt x="0" y="110"/>
                  </a:lnTo>
                  <a:lnTo>
                    <a:pt x="0" y="165"/>
                  </a:lnTo>
                  <a:lnTo>
                    <a:pt x="4" y="165"/>
                  </a:lnTo>
                  <a:lnTo>
                    <a:pt x="4" y="110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1íḋe">
              <a:extLst>
                <a:ext uri="{FF2B5EF4-FFF2-40B4-BE49-F238E27FC236}">
                  <a16:creationId xmlns="" xmlns:a16="http://schemas.microsoft.com/office/drawing/2014/main" id="{9AA63751-29DB-4306-9B35-6384F15E7A01}"/>
                </a:ext>
              </a:extLst>
            </p:cNvPr>
            <p:cNvSpPr/>
            <p:nvPr/>
          </p:nvSpPr>
          <p:spPr bwMode="auto">
            <a:xfrm>
              <a:off x="4646613" y="5737226"/>
              <a:ext cx="6350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ṩ1ïḋè">
              <a:extLst>
                <a:ext uri="{FF2B5EF4-FFF2-40B4-BE49-F238E27FC236}">
                  <a16:creationId xmlns="" xmlns:a16="http://schemas.microsoft.com/office/drawing/2014/main" id="{0FA19500-152B-499E-9776-9883ED24DA88}"/>
                </a:ext>
              </a:extLst>
            </p:cNvPr>
            <p:cNvSpPr/>
            <p:nvPr/>
          </p:nvSpPr>
          <p:spPr bwMode="auto">
            <a:xfrm>
              <a:off x="4646613" y="5737226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ŝľíḑé">
              <a:extLst>
                <a:ext uri="{FF2B5EF4-FFF2-40B4-BE49-F238E27FC236}">
                  <a16:creationId xmlns="" xmlns:a16="http://schemas.microsoft.com/office/drawing/2014/main" id="{77F08E86-248D-4D88-8C6D-D6977738E38C}"/>
                </a:ext>
              </a:extLst>
            </p:cNvPr>
            <p:cNvSpPr/>
            <p:nvPr/>
          </p:nvSpPr>
          <p:spPr bwMode="auto">
            <a:xfrm>
              <a:off x="5265738" y="4165601"/>
              <a:ext cx="6350" cy="41275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ṣḷîďe">
              <a:extLst>
                <a:ext uri="{FF2B5EF4-FFF2-40B4-BE49-F238E27FC236}">
                  <a16:creationId xmlns="" xmlns:a16="http://schemas.microsoft.com/office/drawing/2014/main" id="{1AC79DC7-0A24-4D8A-8A2B-DEE973E6CF6F}"/>
                </a:ext>
              </a:extLst>
            </p:cNvPr>
            <p:cNvSpPr/>
            <p:nvPr/>
          </p:nvSpPr>
          <p:spPr bwMode="auto">
            <a:xfrm>
              <a:off x="5265738" y="4165601"/>
              <a:ext cx="6350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šļíḑè">
              <a:extLst>
                <a:ext uri="{FF2B5EF4-FFF2-40B4-BE49-F238E27FC236}">
                  <a16:creationId xmlns="" xmlns:a16="http://schemas.microsoft.com/office/drawing/2014/main" id="{7110DA40-031E-453E-817A-92E8B93B5091}"/>
                </a:ext>
              </a:extLst>
            </p:cNvPr>
            <p:cNvSpPr/>
            <p:nvPr/>
          </p:nvSpPr>
          <p:spPr bwMode="auto">
            <a:xfrm>
              <a:off x="5265738" y="4287839"/>
              <a:ext cx="6350" cy="1368425"/>
            </a:xfrm>
            <a:custGeom>
              <a:avLst/>
              <a:gdLst>
                <a:gd name="T0" fmla="*/ 4 w 4"/>
                <a:gd name="T1" fmla="*/ 812 h 862"/>
                <a:gd name="T2" fmla="*/ 0 w 4"/>
                <a:gd name="T3" fmla="*/ 812 h 862"/>
                <a:gd name="T4" fmla="*/ 0 w 4"/>
                <a:gd name="T5" fmla="*/ 862 h 862"/>
                <a:gd name="T6" fmla="*/ 4 w 4"/>
                <a:gd name="T7" fmla="*/ 862 h 862"/>
                <a:gd name="T8" fmla="*/ 4 w 4"/>
                <a:gd name="T9" fmla="*/ 812 h 862"/>
                <a:gd name="T10" fmla="*/ 4 w 4"/>
                <a:gd name="T11" fmla="*/ 710 h 862"/>
                <a:gd name="T12" fmla="*/ 0 w 4"/>
                <a:gd name="T13" fmla="*/ 710 h 862"/>
                <a:gd name="T14" fmla="*/ 0 w 4"/>
                <a:gd name="T15" fmla="*/ 761 h 862"/>
                <a:gd name="T16" fmla="*/ 4 w 4"/>
                <a:gd name="T17" fmla="*/ 761 h 862"/>
                <a:gd name="T18" fmla="*/ 4 w 4"/>
                <a:gd name="T19" fmla="*/ 710 h 862"/>
                <a:gd name="T20" fmla="*/ 4 w 4"/>
                <a:gd name="T21" fmla="*/ 608 h 862"/>
                <a:gd name="T22" fmla="*/ 0 w 4"/>
                <a:gd name="T23" fmla="*/ 608 h 862"/>
                <a:gd name="T24" fmla="*/ 0 w 4"/>
                <a:gd name="T25" fmla="*/ 659 h 862"/>
                <a:gd name="T26" fmla="*/ 4 w 4"/>
                <a:gd name="T27" fmla="*/ 659 h 862"/>
                <a:gd name="T28" fmla="*/ 4 w 4"/>
                <a:gd name="T29" fmla="*/ 608 h 862"/>
                <a:gd name="T30" fmla="*/ 4 w 4"/>
                <a:gd name="T31" fmla="*/ 508 h 862"/>
                <a:gd name="T32" fmla="*/ 0 w 4"/>
                <a:gd name="T33" fmla="*/ 508 h 862"/>
                <a:gd name="T34" fmla="*/ 0 w 4"/>
                <a:gd name="T35" fmla="*/ 559 h 862"/>
                <a:gd name="T36" fmla="*/ 4 w 4"/>
                <a:gd name="T37" fmla="*/ 559 h 862"/>
                <a:gd name="T38" fmla="*/ 4 w 4"/>
                <a:gd name="T39" fmla="*/ 508 h 862"/>
                <a:gd name="T40" fmla="*/ 4 w 4"/>
                <a:gd name="T41" fmla="*/ 406 h 862"/>
                <a:gd name="T42" fmla="*/ 0 w 4"/>
                <a:gd name="T43" fmla="*/ 406 h 862"/>
                <a:gd name="T44" fmla="*/ 0 w 4"/>
                <a:gd name="T45" fmla="*/ 457 h 862"/>
                <a:gd name="T46" fmla="*/ 4 w 4"/>
                <a:gd name="T47" fmla="*/ 457 h 862"/>
                <a:gd name="T48" fmla="*/ 4 w 4"/>
                <a:gd name="T49" fmla="*/ 406 h 862"/>
                <a:gd name="T50" fmla="*/ 4 w 4"/>
                <a:gd name="T51" fmla="*/ 305 h 862"/>
                <a:gd name="T52" fmla="*/ 0 w 4"/>
                <a:gd name="T53" fmla="*/ 305 h 862"/>
                <a:gd name="T54" fmla="*/ 0 w 4"/>
                <a:gd name="T55" fmla="*/ 355 h 862"/>
                <a:gd name="T56" fmla="*/ 4 w 4"/>
                <a:gd name="T57" fmla="*/ 355 h 862"/>
                <a:gd name="T58" fmla="*/ 4 w 4"/>
                <a:gd name="T59" fmla="*/ 305 h 862"/>
                <a:gd name="T60" fmla="*/ 4 w 4"/>
                <a:gd name="T61" fmla="*/ 203 h 862"/>
                <a:gd name="T62" fmla="*/ 0 w 4"/>
                <a:gd name="T63" fmla="*/ 203 h 862"/>
                <a:gd name="T64" fmla="*/ 0 w 4"/>
                <a:gd name="T65" fmla="*/ 254 h 862"/>
                <a:gd name="T66" fmla="*/ 4 w 4"/>
                <a:gd name="T67" fmla="*/ 254 h 862"/>
                <a:gd name="T68" fmla="*/ 4 w 4"/>
                <a:gd name="T69" fmla="*/ 203 h 862"/>
                <a:gd name="T70" fmla="*/ 4 w 4"/>
                <a:gd name="T71" fmla="*/ 101 h 862"/>
                <a:gd name="T72" fmla="*/ 0 w 4"/>
                <a:gd name="T73" fmla="*/ 101 h 862"/>
                <a:gd name="T74" fmla="*/ 0 w 4"/>
                <a:gd name="T75" fmla="*/ 152 h 862"/>
                <a:gd name="T76" fmla="*/ 4 w 4"/>
                <a:gd name="T77" fmla="*/ 152 h 862"/>
                <a:gd name="T78" fmla="*/ 4 w 4"/>
                <a:gd name="T79" fmla="*/ 101 h 862"/>
                <a:gd name="T80" fmla="*/ 4 w 4"/>
                <a:gd name="T81" fmla="*/ 0 h 862"/>
                <a:gd name="T82" fmla="*/ 0 w 4"/>
                <a:gd name="T83" fmla="*/ 0 h 862"/>
                <a:gd name="T84" fmla="*/ 0 w 4"/>
                <a:gd name="T85" fmla="*/ 51 h 862"/>
                <a:gd name="T86" fmla="*/ 4 w 4"/>
                <a:gd name="T87" fmla="*/ 51 h 862"/>
                <a:gd name="T88" fmla="*/ 4 w 4"/>
                <a:gd name="T89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" h="862">
                  <a:moveTo>
                    <a:pt x="4" y="812"/>
                  </a:moveTo>
                  <a:lnTo>
                    <a:pt x="0" y="812"/>
                  </a:lnTo>
                  <a:lnTo>
                    <a:pt x="0" y="862"/>
                  </a:lnTo>
                  <a:lnTo>
                    <a:pt x="4" y="862"/>
                  </a:lnTo>
                  <a:lnTo>
                    <a:pt x="4" y="812"/>
                  </a:lnTo>
                  <a:close/>
                  <a:moveTo>
                    <a:pt x="4" y="710"/>
                  </a:moveTo>
                  <a:lnTo>
                    <a:pt x="0" y="710"/>
                  </a:lnTo>
                  <a:lnTo>
                    <a:pt x="0" y="761"/>
                  </a:lnTo>
                  <a:lnTo>
                    <a:pt x="4" y="761"/>
                  </a:lnTo>
                  <a:lnTo>
                    <a:pt x="4" y="710"/>
                  </a:lnTo>
                  <a:close/>
                  <a:moveTo>
                    <a:pt x="4" y="608"/>
                  </a:moveTo>
                  <a:lnTo>
                    <a:pt x="0" y="608"/>
                  </a:lnTo>
                  <a:lnTo>
                    <a:pt x="0" y="659"/>
                  </a:lnTo>
                  <a:lnTo>
                    <a:pt x="4" y="659"/>
                  </a:lnTo>
                  <a:lnTo>
                    <a:pt x="4" y="608"/>
                  </a:lnTo>
                  <a:close/>
                  <a:moveTo>
                    <a:pt x="4" y="508"/>
                  </a:moveTo>
                  <a:lnTo>
                    <a:pt x="0" y="508"/>
                  </a:lnTo>
                  <a:lnTo>
                    <a:pt x="0" y="559"/>
                  </a:lnTo>
                  <a:lnTo>
                    <a:pt x="4" y="559"/>
                  </a:lnTo>
                  <a:lnTo>
                    <a:pt x="4" y="508"/>
                  </a:lnTo>
                  <a:close/>
                  <a:moveTo>
                    <a:pt x="4" y="406"/>
                  </a:moveTo>
                  <a:lnTo>
                    <a:pt x="0" y="406"/>
                  </a:lnTo>
                  <a:lnTo>
                    <a:pt x="0" y="457"/>
                  </a:lnTo>
                  <a:lnTo>
                    <a:pt x="4" y="457"/>
                  </a:lnTo>
                  <a:lnTo>
                    <a:pt x="4" y="406"/>
                  </a:lnTo>
                  <a:close/>
                  <a:moveTo>
                    <a:pt x="4" y="305"/>
                  </a:moveTo>
                  <a:lnTo>
                    <a:pt x="0" y="305"/>
                  </a:lnTo>
                  <a:lnTo>
                    <a:pt x="0" y="355"/>
                  </a:lnTo>
                  <a:lnTo>
                    <a:pt x="4" y="355"/>
                  </a:lnTo>
                  <a:lnTo>
                    <a:pt x="4" y="305"/>
                  </a:lnTo>
                  <a:close/>
                  <a:moveTo>
                    <a:pt x="4" y="203"/>
                  </a:moveTo>
                  <a:lnTo>
                    <a:pt x="0" y="203"/>
                  </a:lnTo>
                  <a:lnTo>
                    <a:pt x="0" y="254"/>
                  </a:lnTo>
                  <a:lnTo>
                    <a:pt x="4" y="254"/>
                  </a:lnTo>
                  <a:lnTo>
                    <a:pt x="4" y="203"/>
                  </a:lnTo>
                  <a:close/>
                  <a:moveTo>
                    <a:pt x="4" y="101"/>
                  </a:moveTo>
                  <a:lnTo>
                    <a:pt x="0" y="101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4" y="101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šľiḑé">
              <a:extLst>
                <a:ext uri="{FF2B5EF4-FFF2-40B4-BE49-F238E27FC236}">
                  <a16:creationId xmlns="" xmlns:a16="http://schemas.microsoft.com/office/drawing/2014/main" id="{D58DF269-F26E-4009-9414-0DBC3319E7EB}"/>
                </a:ext>
              </a:extLst>
            </p:cNvPr>
            <p:cNvSpPr/>
            <p:nvPr/>
          </p:nvSpPr>
          <p:spPr bwMode="auto">
            <a:xfrm>
              <a:off x="5265738" y="4287839"/>
              <a:ext cx="6350" cy="1368425"/>
            </a:xfrm>
            <a:custGeom>
              <a:avLst/>
              <a:gdLst>
                <a:gd name="T0" fmla="*/ 4 w 4"/>
                <a:gd name="T1" fmla="*/ 812 h 862"/>
                <a:gd name="T2" fmla="*/ 0 w 4"/>
                <a:gd name="T3" fmla="*/ 812 h 862"/>
                <a:gd name="T4" fmla="*/ 0 w 4"/>
                <a:gd name="T5" fmla="*/ 862 h 862"/>
                <a:gd name="T6" fmla="*/ 4 w 4"/>
                <a:gd name="T7" fmla="*/ 862 h 862"/>
                <a:gd name="T8" fmla="*/ 4 w 4"/>
                <a:gd name="T9" fmla="*/ 812 h 862"/>
                <a:gd name="T10" fmla="*/ 4 w 4"/>
                <a:gd name="T11" fmla="*/ 710 h 862"/>
                <a:gd name="T12" fmla="*/ 0 w 4"/>
                <a:gd name="T13" fmla="*/ 710 h 862"/>
                <a:gd name="T14" fmla="*/ 0 w 4"/>
                <a:gd name="T15" fmla="*/ 761 h 862"/>
                <a:gd name="T16" fmla="*/ 4 w 4"/>
                <a:gd name="T17" fmla="*/ 761 h 862"/>
                <a:gd name="T18" fmla="*/ 4 w 4"/>
                <a:gd name="T19" fmla="*/ 710 h 862"/>
                <a:gd name="T20" fmla="*/ 4 w 4"/>
                <a:gd name="T21" fmla="*/ 608 h 862"/>
                <a:gd name="T22" fmla="*/ 0 w 4"/>
                <a:gd name="T23" fmla="*/ 608 h 862"/>
                <a:gd name="T24" fmla="*/ 0 w 4"/>
                <a:gd name="T25" fmla="*/ 659 h 862"/>
                <a:gd name="T26" fmla="*/ 4 w 4"/>
                <a:gd name="T27" fmla="*/ 659 h 862"/>
                <a:gd name="T28" fmla="*/ 4 w 4"/>
                <a:gd name="T29" fmla="*/ 608 h 862"/>
                <a:gd name="T30" fmla="*/ 4 w 4"/>
                <a:gd name="T31" fmla="*/ 508 h 862"/>
                <a:gd name="T32" fmla="*/ 0 w 4"/>
                <a:gd name="T33" fmla="*/ 508 h 862"/>
                <a:gd name="T34" fmla="*/ 0 w 4"/>
                <a:gd name="T35" fmla="*/ 559 h 862"/>
                <a:gd name="T36" fmla="*/ 4 w 4"/>
                <a:gd name="T37" fmla="*/ 559 h 862"/>
                <a:gd name="T38" fmla="*/ 4 w 4"/>
                <a:gd name="T39" fmla="*/ 508 h 862"/>
                <a:gd name="T40" fmla="*/ 4 w 4"/>
                <a:gd name="T41" fmla="*/ 406 h 862"/>
                <a:gd name="T42" fmla="*/ 0 w 4"/>
                <a:gd name="T43" fmla="*/ 406 h 862"/>
                <a:gd name="T44" fmla="*/ 0 w 4"/>
                <a:gd name="T45" fmla="*/ 457 h 862"/>
                <a:gd name="T46" fmla="*/ 4 w 4"/>
                <a:gd name="T47" fmla="*/ 457 h 862"/>
                <a:gd name="T48" fmla="*/ 4 w 4"/>
                <a:gd name="T49" fmla="*/ 406 h 862"/>
                <a:gd name="T50" fmla="*/ 4 w 4"/>
                <a:gd name="T51" fmla="*/ 305 h 862"/>
                <a:gd name="T52" fmla="*/ 0 w 4"/>
                <a:gd name="T53" fmla="*/ 305 h 862"/>
                <a:gd name="T54" fmla="*/ 0 w 4"/>
                <a:gd name="T55" fmla="*/ 355 h 862"/>
                <a:gd name="T56" fmla="*/ 4 w 4"/>
                <a:gd name="T57" fmla="*/ 355 h 862"/>
                <a:gd name="T58" fmla="*/ 4 w 4"/>
                <a:gd name="T59" fmla="*/ 305 h 862"/>
                <a:gd name="T60" fmla="*/ 4 w 4"/>
                <a:gd name="T61" fmla="*/ 203 h 862"/>
                <a:gd name="T62" fmla="*/ 0 w 4"/>
                <a:gd name="T63" fmla="*/ 203 h 862"/>
                <a:gd name="T64" fmla="*/ 0 w 4"/>
                <a:gd name="T65" fmla="*/ 254 h 862"/>
                <a:gd name="T66" fmla="*/ 4 w 4"/>
                <a:gd name="T67" fmla="*/ 254 h 862"/>
                <a:gd name="T68" fmla="*/ 4 w 4"/>
                <a:gd name="T69" fmla="*/ 203 h 862"/>
                <a:gd name="T70" fmla="*/ 4 w 4"/>
                <a:gd name="T71" fmla="*/ 101 h 862"/>
                <a:gd name="T72" fmla="*/ 0 w 4"/>
                <a:gd name="T73" fmla="*/ 101 h 862"/>
                <a:gd name="T74" fmla="*/ 0 w 4"/>
                <a:gd name="T75" fmla="*/ 152 h 862"/>
                <a:gd name="T76" fmla="*/ 4 w 4"/>
                <a:gd name="T77" fmla="*/ 152 h 862"/>
                <a:gd name="T78" fmla="*/ 4 w 4"/>
                <a:gd name="T79" fmla="*/ 101 h 862"/>
                <a:gd name="T80" fmla="*/ 4 w 4"/>
                <a:gd name="T81" fmla="*/ 0 h 862"/>
                <a:gd name="T82" fmla="*/ 0 w 4"/>
                <a:gd name="T83" fmla="*/ 0 h 862"/>
                <a:gd name="T84" fmla="*/ 0 w 4"/>
                <a:gd name="T85" fmla="*/ 51 h 862"/>
                <a:gd name="T86" fmla="*/ 4 w 4"/>
                <a:gd name="T87" fmla="*/ 51 h 862"/>
                <a:gd name="T88" fmla="*/ 4 w 4"/>
                <a:gd name="T89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" h="862">
                  <a:moveTo>
                    <a:pt x="4" y="812"/>
                  </a:moveTo>
                  <a:lnTo>
                    <a:pt x="0" y="812"/>
                  </a:lnTo>
                  <a:lnTo>
                    <a:pt x="0" y="862"/>
                  </a:lnTo>
                  <a:lnTo>
                    <a:pt x="4" y="862"/>
                  </a:lnTo>
                  <a:lnTo>
                    <a:pt x="4" y="812"/>
                  </a:lnTo>
                  <a:moveTo>
                    <a:pt x="4" y="710"/>
                  </a:moveTo>
                  <a:lnTo>
                    <a:pt x="0" y="710"/>
                  </a:lnTo>
                  <a:lnTo>
                    <a:pt x="0" y="761"/>
                  </a:lnTo>
                  <a:lnTo>
                    <a:pt x="4" y="761"/>
                  </a:lnTo>
                  <a:lnTo>
                    <a:pt x="4" y="710"/>
                  </a:lnTo>
                  <a:moveTo>
                    <a:pt x="4" y="608"/>
                  </a:moveTo>
                  <a:lnTo>
                    <a:pt x="0" y="608"/>
                  </a:lnTo>
                  <a:lnTo>
                    <a:pt x="0" y="659"/>
                  </a:lnTo>
                  <a:lnTo>
                    <a:pt x="4" y="659"/>
                  </a:lnTo>
                  <a:lnTo>
                    <a:pt x="4" y="608"/>
                  </a:lnTo>
                  <a:moveTo>
                    <a:pt x="4" y="508"/>
                  </a:moveTo>
                  <a:lnTo>
                    <a:pt x="0" y="508"/>
                  </a:lnTo>
                  <a:lnTo>
                    <a:pt x="0" y="559"/>
                  </a:lnTo>
                  <a:lnTo>
                    <a:pt x="4" y="559"/>
                  </a:lnTo>
                  <a:lnTo>
                    <a:pt x="4" y="508"/>
                  </a:lnTo>
                  <a:moveTo>
                    <a:pt x="4" y="406"/>
                  </a:moveTo>
                  <a:lnTo>
                    <a:pt x="0" y="406"/>
                  </a:lnTo>
                  <a:lnTo>
                    <a:pt x="0" y="457"/>
                  </a:lnTo>
                  <a:lnTo>
                    <a:pt x="4" y="457"/>
                  </a:lnTo>
                  <a:lnTo>
                    <a:pt x="4" y="406"/>
                  </a:lnTo>
                  <a:moveTo>
                    <a:pt x="4" y="305"/>
                  </a:moveTo>
                  <a:lnTo>
                    <a:pt x="0" y="305"/>
                  </a:lnTo>
                  <a:lnTo>
                    <a:pt x="0" y="355"/>
                  </a:lnTo>
                  <a:lnTo>
                    <a:pt x="4" y="355"/>
                  </a:lnTo>
                  <a:lnTo>
                    <a:pt x="4" y="305"/>
                  </a:lnTo>
                  <a:moveTo>
                    <a:pt x="4" y="203"/>
                  </a:moveTo>
                  <a:lnTo>
                    <a:pt x="0" y="203"/>
                  </a:lnTo>
                  <a:lnTo>
                    <a:pt x="0" y="254"/>
                  </a:lnTo>
                  <a:lnTo>
                    <a:pt x="4" y="254"/>
                  </a:lnTo>
                  <a:lnTo>
                    <a:pt x="4" y="203"/>
                  </a:lnTo>
                  <a:moveTo>
                    <a:pt x="4" y="101"/>
                  </a:moveTo>
                  <a:lnTo>
                    <a:pt x="0" y="101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4" y="101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ḷîďé">
              <a:extLst>
                <a:ext uri="{FF2B5EF4-FFF2-40B4-BE49-F238E27FC236}">
                  <a16:creationId xmlns="" xmlns:a16="http://schemas.microsoft.com/office/drawing/2014/main" id="{34A6EE0D-2072-461B-A44F-D8B98F010A64}"/>
                </a:ext>
              </a:extLst>
            </p:cNvPr>
            <p:cNvSpPr/>
            <p:nvPr/>
          </p:nvSpPr>
          <p:spPr bwMode="auto">
            <a:xfrm>
              <a:off x="5265738" y="5737226"/>
              <a:ext cx="6350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ŝ1ïdê">
              <a:extLst>
                <a:ext uri="{FF2B5EF4-FFF2-40B4-BE49-F238E27FC236}">
                  <a16:creationId xmlns="" xmlns:a16="http://schemas.microsoft.com/office/drawing/2014/main" id="{E9C8F4F8-2562-418E-8A6A-C22704EA19AD}"/>
                </a:ext>
              </a:extLst>
            </p:cNvPr>
            <p:cNvSpPr/>
            <p:nvPr/>
          </p:nvSpPr>
          <p:spPr bwMode="auto">
            <a:xfrm>
              <a:off x="5265738" y="5737226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ľiḑè">
              <a:extLst>
                <a:ext uri="{FF2B5EF4-FFF2-40B4-BE49-F238E27FC236}">
                  <a16:creationId xmlns="" xmlns:a16="http://schemas.microsoft.com/office/drawing/2014/main" id="{BD3E74C6-FCCE-43E7-B267-78A7B17FB0DC}"/>
                </a:ext>
              </a:extLst>
            </p:cNvPr>
            <p:cNvSpPr/>
            <p:nvPr/>
          </p:nvSpPr>
          <p:spPr bwMode="auto">
            <a:xfrm>
              <a:off x="5910263" y="3579814"/>
              <a:ext cx="6350" cy="7938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0 h 5"/>
                <a:gd name="T4" fmla="*/ 0 w 4"/>
                <a:gd name="T5" fmla="*/ 5 h 5"/>
                <a:gd name="T6" fmla="*/ 4 w 4"/>
                <a:gd name="T7" fmla="*/ 4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ľïḑè">
              <a:extLst>
                <a:ext uri="{FF2B5EF4-FFF2-40B4-BE49-F238E27FC236}">
                  <a16:creationId xmlns="" xmlns:a16="http://schemas.microsoft.com/office/drawing/2014/main" id="{191AE3A6-0E26-4852-807C-B5A4E30280B0}"/>
                </a:ext>
              </a:extLst>
            </p:cNvPr>
            <p:cNvSpPr/>
            <p:nvPr/>
          </p:nvSpPr>
          <p:spPr bwMode="auto">
            <a:xfrm>
              <a:off x="5910263" y="3579814"/>
              <a:ext cx="6350" cy="7938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0 h 5"/>
                <a:gd name="T4" fmla="*/ 0 w 4"/>
                <a:gd name="T5" fmla="*/ 5 h 5"/>
                <a:gd name="T6" fmla="*/ 4 w 4"/>
                <a:gd name="T7" fmla="*/ 4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" y="4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şḷîdè">
              <a:extLst>
                <a:ext uri="{FF2B5EF4-FFF2-40B4-BE49-F238E27FC236}">
                  <a16:creationId xmlns="" xmlns:a16="http://schemas.microsoft.com/office/drawing/2014/main" id="{E0A580B1-0ADA-42C2-B33C-3E3D15869A38}"/>
                </a:ext>
              </a:extLst>
            </p:cNvPr>
            <p:cNvSpPr/>
            <p:nvPr/>
          </p:nvSpPr>
          <p:spPr bwMode="auto">
            <a:xfrm>
              <a:off x="5910263" y="3586164"/>
              <a:ext cx="6350" cy="34925"/>
            </a:xfrm>
            <a:custGeom>
              <a:avLst/>
              <a:gdLst>
                <a:gd name="T0" fmla="*/ 4 w 4"/>
                <a:gd name="T1" fmla="*/ 0 h 22"/>
                <a:gd name="T2" fmla="*/ 0 w 4"/>
                <a:gd name="T3" fmla="*/ 1 h 22"/>
                <a:gd name="T4" fmla="*/ 0 w 4"/>
                <a:gd name="T5" fmla="*/ 22 h 22"/>
                <a:gd name="T6" fmla="*/ 4 w 4"/>
                <a:gd name="T7" fmla="*/ 22 h 22"/>
                <a:gd name="T8" fmla="*/ 4 w 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2">
                  <a:moveTo>
                    <a:pt x="4" y="0"/>
                  </a:moveTo>
                  <a:lnTo>
                    <a:pt x="0" y="1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šlïḍè">
              <a:extLst>
                <a:ext uri="{FF2B5EF4-FFF2-40B4-BE49-F238E27FC236}">
                  <a16:creationId xmlns="" xmlns:a16="http://schemas.microsoft.com/office/drawing/2014/main" id="{A300C69E-8B36-416F-9727-C640B316EC27}"/>
                </a:ext>
              </a:extLst>
            </p:cNvPr>
            <p:cNvSpPr/>
            <p:nvPr/>
          </p:nvSpPr>
          <p:spPr bwMode="auto">
            <a:xfrm>
              <a:off x="5910263" y="3586164"/>
              <a:ext cx="6350" cy="34925"/>
            </a:xfrm>
            <a:custGeom>
              <a:avLst/>
              <a:gdLst>
                <a:gd name="T0" fmla="*/ 4 w 4"/>
                <a:gd name="T1" fmla="*/ 0 h 22"/>
                <a:gd name="T2" fmla="*/ 0 w 4"/>
                <a:gd name="T3" fmla="*/ 1 h 22"/>
                <a:gd name="T4" fmla="*/ 0 w 4"/>
                <a:gd name="T5" fmla="*/ 22 h 22"/>
                <a:gd name="T6" fmla="*/ 4 w 4"/>
                <a:gd name="T7" fmla="*/ 22 h 22"/>
                <a:gd name="T8" fmla="*/ 4 w 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2">
                  <a:moveTo>
                    <a:pt x="4" y="0"/>
                  </a:moveTo>
                  <a:lnTo>
                    <a:pt x="0" y="1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ṣḷiḋè">
              <a:extLst>
                <a:ext uri="{FF2B5EF4-FFF2-40B4-BE49-F238E27FC236}">
                  <a16:creationId xmlns="" xmlns:a16="http://schemas.microsoft.com/office/drawing/2014/main" id="{4F029FC3-0606-4252-88B6-4A09D67885CF}"/>
                </a:ext>
              </a:extLst>
            </p:cNvPr>
            <p:cNvSpPr/>
            <p:nvPr/>
          </p:nvSpPr>
          <p:spPr bwMode="auto">
            <a:xfrm>
              <a:off x="5910263" y="3705226"/>
              <a:ext cx="6350" cy="1947863"/>
            </a:xfrm>
            <a:custGeom>
              <a:avLst/>
              <a:gdLst>
                <a:gd name="T0" fmla="*/ 4 w 4"/>
                <a:gd name="T1" fmla="*/ 1174 h 1227"/>
                <a:gd name="T2" fmla="*/ 0 w 4"/>
                <a:gd name="T3" fmla="*/ 1174 h 1227"/>
                <a:gd name="T4" fmla="*/ 0 w 4"/>
                <a:gd name="T5" fmla="*/ 1227 h 1227"/>
                <a:gd name="T6" fmla="*/ 4 w 4"/>
                <a:gd name="T7" fmla="*/ 1227 h 1227"/>
                <a:gd name="T8" fmla="*/ 4 w 4"/>
                <a:gd name="T9" fmla="*/ 1174 h 1227"/>
                <a:gd name="T10" fmla="*/ 4 w 4"/>
                <a:gd name="T11" fmla="*/ 1067 h 1227"/>
                <a:gd name="T12" fmla="*/ 0 w 4"/>
                <a:gd name="T13" fmla="*/ 1067 h 1227"/>
                <a:gd name="T14" fmla="*/ 0 w 4"/>
                <a:gd name="T15" fmla="*/ 1120 h 1227"/>
                <a:gd name="T16" fmla="*/ 4 w 4"/>
                <a:gd name="T17" fmla="*/ 1120 h 1227"/>
                <a:gd name="T18" fmla="*/ 4 w 4"/>
                <a:gd name="T19" fmla="*/ 1067 h 1227"/>
                <a:gd name="T20" fmla="*/ 4 w 4"/>
                <a:gd name="T21" fmla="*/ 960 h 1227"/>
                <a:gd name="T22" fmla="*/ 0 w 4"/>
                <a:gd name="T23" fmla="*/ 960 h 1227"/>
                <a:gd name="T24" fmla="*/ 0 w 4"/>
                <a:gd name="T25" fmla="*/ 1014 h 1227"/>
                <a:gd name="T26" fmla="*/ 4 w 4"/>
                <a:gd name="T27" fmla="*/ 1014 h 1227"/>
                <a:gd name="T28" fmla="*/ 4 w 4"/>
                <a:gd name="T29" fmla="*/ 960 h 1227"/>
                <a:gd name="T30" fmla="*/ 4 w 4"/>
                <a:gd name="T31" fmla="*/ 854 h 1227"/>
                <a:gd name="T32" fmla="*/ 0 w 4"/>
                <a:gd name="T33" fmla="*/ 854 h 1227"/>
                <a:gd name="T34" fmla="*/ 0 w 4"/>
                <a:gd name="T35" fmla="*/ 907 h 1227"/>
                <a:gd name="T36" fmla="*/ 4 w 4"/>
                <a:gd name="T37" fmla="*/ 907 h 1227"/>
                <a:gd name="T38" fmla="*/ 4 w 4"/>
                <a:gd name="T39" fmla="*/ 854 h 1227"/>
                <a:gd name="T40" fmla="*/ 4 w 4"/>
                <a:gd name="T41" fmla="*/ 747 h 1227"/>
                <a:gd name="T42" fmla="*/ 0 w 4"/>
                <a:gd name="T43" fmla="*/ 747 h 1227"/>
                <a:gd name="T44" fmla="*/ 0 w 4"/>
                <a:gd name="T45" fmla="*/ 801 h 1227"/>
                <a:gd name="T46" fmla="*/ 4 w 4"/>
                <a:gd name="T47" fmla="*/ 801 h 1227"/>
                <a:gd name="T48" fmla="*/ 4 w 4"/>
                <a:gd name="T49" fmla="*/ 747 h 1227"/>
                <a:gd name="T50" fmla="*/ 4 w 4"/>
                <a:gd name="T51" fmla="*/ 641 h 1227"/>
                <a:gd name="T52" fmla="*/ 0 w 4"/>
                <a:gd name="T53" fmla="*/ 641 h 1227"/>
                <a:gd name="T54" fmla="*/ 0 w 4"/>
                <a:gd name="T55" fmla="*/ 694 h 1227"/>
                <a:gd name="T56" fmla="*/ 4 w 4"/>
                <a:gd name="T57" fmla="*/ 694 h 1227"/>
                <a:gd name="T58" fmla="*/ 4 w 4"/>
                <a:gd name="T59" fmla="*/ 641 h 1227"/>
                <a:gd name="T60" fmla="*/ 4 w 4"/>
                <a:gd name="T61" fmla="*/ 534 h 1227"/>
                <a:gd name="T62" fmla="*/ 0 w 4"/>
                <a:gd name="T63" fmla="*/ 534 h 1227"/>
                <a:gd name="T64" fmla="*/ 0 w 4"/>
                <a:gd name="T65" fmla="*/ 587 h 1227"/>
                <a:gd name="T66" fmla="*/ 4 w 4"/>
                <a:gd name="T67" fmla="*/ 587 h 1227"/>
                <a:gd name="T68" fmla="*/ 4 w 4"/>
                <a:gd name="T69" fmla="*/ 534 h 1227"/>
                <a:gd name="T70" fmla="*/ 4 w 4"/>
                <a:gd name="T71" fmla="*/ 428 h 1227"/>
                <a:gd name="T72" fmla="*/ 0 w 4"/>
                <a:gd name="T73" fmla="*/ 428 h 1227"/>
                <a:gd name="T74" fmla="*/ 0 w 4"/>
                <a:gd name="T75" fmla="*/ 481 h 1227"/>
                <a:gd name="T76" fmla="*/ 4 w 4"/>
                <a:gd name="T77" fmla="*/ 481 h 1227"/>
                <a:gd name="T78" fmla="*/ 4 w 4"/>
                <a:gd name="T79" fmla="*/ 428 h 1227"/>
                <a:gd name="T80" fmla="*/ 4 w 4"/>
                <a:gd name="T81" fmla="*/ 320 h 1227"/>
                <a:gd name="T82" fmla="*/ 0 w 4"/>
                <a:gd name="T83" fmla="*/ 320 h 1227"/>
                <a:gd name="T84" fmla="*/ 0 w 4"/>
                <a:gd name="T85" fmla="*/ 373 h 1227"/>
                <a:gd name="T86" fmla="*/ 4 w 4"/>
                <a:gd name="T87" fmla="*/ 373 h 1227"/>
                <a:gd name="T88" fmla="*/ 4 w 4"/>
                <a:gd name="T89" fmla="*/ 320 h 1227"/>
                <a:gd name="T90" fmla="*/ 4 w 4"/>
                <a:gd name="T91" fmla="*/ 214 h 1227"/>
                <a:gd name="T92" fmla="*/ 0 w 4"/>
                <a:gd name="T93" fmla="*/ 214 h 1227"/>
                <a:gd name="T94" fmla="*/ 0 w 4"/>
                <a:gd name="T95" fmla="*/ 267 h 1227"/>
                <a:gd name="T96" fmla="*/ 4 w 4"/>
                <a:gd name="T97" fmla="*/ 267 h 1227"/>
                <a:gd name="T98" fmla="*/ 4 w 4"/>
                <a:gd name="T99" fmla="*/ 214 h 1227"/>
                <a:gd name="T100" fmla="*/ 4 w 4"/>
                <a:gd name="T101" fmla="*/ 107 h 1227"/>
                <a:gd name="T102" fmla="*/ 0 w 4"/>
                <a:gd name="T103" fmla="*/ 107 h 1227"/>
                <a:gd name="T104" fmla="*/ 0 w 4"/>
                <a:gd name="T105" fmla="*/ 160 h 1227"/>
                <a:gd name="T106" fmla="*/ 4 w 4"/>
                <a:gd name="T107" fmla="*/ 160 h 1227"/>
                <a:gd name="T108" fmla="*/ 4 w 4"/>
                <a:gd name="T109" fmla="*/ 107 h 1227"/>
                <a:gd name="T110" fmla="*/ 4 w 4"/>
                <a:gd name="T111" fmla="*/ 0 h 1227"/>
                <a:gd name="T112" fmla="*/ 0 w 4"/>
                <a:gd name="T113" fmla="*/ 0 h 1227"/>
                <a:gd name="T114" fmla="*/ 0 w 4"/>
                <a:gd name="T115" fmla="*/ 54 h 1227"/>
                <a:gd name="T116" fmla="*/ 4 w 4"/>
                <a:gd name="T117" fmla="*/ 54 h 1227"/>
                <a:gd name="T118" fmla="*/ 4 w 4"/>
                <a:gd name="T11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" h="1227">
                  <a:moveTo>
                    <a:pt x="4" y="1174"/>
                  </a:moveTo>
                  <a:lnTo>
                    <a:pt x="0" y="1174"/>
                  </a:lnTo>
                  <a:lnTo>
                    <a:pt x="0" y="1227"/>
                  </a:lnTo>
                  <a:lnTo>
                    <a:pt x="4" y="1227"/>
                  </a:lnTo>
                  <a:lnTo>
                    <a:pt x="4" y="1174"/>
                  </a:lnTo>
                  <a:close/>
                  <a:moveTo>
                    <a:pt x="4" y="1067"/>
                  </a:moveTo>
                  <a:lnTo>
                    <a:pt x="0" y="1067"/>
                  </a:lnTo>
                  <a:lnTo>
                    <a:pt x="0" y="1120"/>
                  </a:lnTo>
                  <a:lnTo>
                    <a:pt x="4" y="1120"/>
                  </a:lnTo>
                  <a:lnTo>
                    <a:pt x="4" y="1067"/>
                  </a:lnTo>
                  <a:close/>
                  <a:moveTo>
                    <a:pt x="4" y="960"/>
                  </a:moveTo>
                  <a:lnTo>
                    <a:pt x="0" y="960"/>
                  </a:lnTo>
                  <a:lnTo>
                    <a:pt x="0" y="1014"/>
                  </a:lnTo>
                  <a:lnTo>
                    <a:pt x="4" y="1014"/>
                  </a:lnTo>
                  <a:lnTo>
                    <a:pt x="4" y="960"/>
                  </a:lnTo>
                  <a:close/>
                  <a:moveTo>
                    <a:pt x="4" y="854"/>
                  </a:moveTo>
                  <a:lnTo>
                    <a:pt x="0" y="854"/>
                  </a:lnTo>
                  <a:lnTo>
                    <a:pt x="0" y="907"/>
                  </a:lnTo>
                  <a:lnTo>
                    <a:pt x="4" y="907"/>
                  </a:lnTo>
                  <a:lnTo>
                    <a:pt x="4" y="854"/>
                  </a:lnTo>
                  <a:close/>
                  <a:moveTo>
                    <a:pt x="4" y="747"/>
                  </a:moveTo>
                  <a:lnTo>
                    <a:pt x="0" y="747"/>
                  </a:lnTo>
                  <a:lnTo>
                    <a:pt x="0" y="801"/>
                  </a:lnTo>
                  <a:lnTo>
                    <a:pt x="4" y="801"/>
                  </a:lnTo>
                  <a:lnTo>
                    <a:pt x="4" y="747"/>
                  </a:lnTo>
                  <a:close/>
                  <a:moveTo>
                    <a:pt x="4" y="641"/>
                  </a:moveTo>
                  <a:lnTo>
                    <a:pt x="0" y="641"/>
                  </a:lnTo>
                  <a:lnTo>
                    <a:pt x="0" y="694"/>
                  </a:lnTo>
                  <a:lnTo>
                    <a:pt x="4" y="694"/>
                  </a:lnTo>
                  <a:lnTo>
                    <a:pt x="4" y="641"/>
                  </a:lnTo>
                  <a:close/>
                  <a:moveTo>
                    <a:pt x="4" y="534"/>
                  </a:moveTo>
                  <a:lnTo>
                    <a:pt x="0" y="534"/>
                  </a:lnTo>
                  <a:lnTo>
                    <a:pt x="0" y="587"/>
                  </a:lnTo>
                  <a:lnTo>
                    <a:pt x="4" y="587"/>
                  </a:lnTo>
                  <a:lnTo>
                    <a:pt x="4" y="534"/>
                  </a:lnTo>
                  <a:close/>
                  <a:moveTo>
                    <a:pt x="4" y="428"/>
                  </a:moveTo>
                  <a:lnTo>
                    <a:pt x="0" y="428"/>
                  </a:lnTo>
                  <a:lnTo>
                    <a:pt x="0" y="481"/>
                  </a:lnTo>
                  <a:lnTo>
                    <a:pt x="4" y="481"/>
                  </a:lnTo>
                  <a:lnTo>
                    <a:pt x="4" y="428"/>
                  </a:lnTo>
                  <a:close/>
                  <a:moveTo>
                    <a:pt x="4" y="320"/>
                  </a:moveTo>
                  <a:lnTo>
                    <a:pt x="0" y="320"/>
                  </a:lnTo>
                  <a:lnTo>
                    <a:pt x="0" y="373"/>
                  </a:lnTo>
                  <a:lnTo>
                    <a:pt x="4" y="373"/>
                  </a:lnTo>
                  <a:lnTo>
                    <a:pt x="4" y="320"/>
                  </a:lnTo>
                  <a:close/>
                  <a:moveTo>
                    <a:pt x="4" y="214"/>
                  </a:moveTo>
                  <a:lnTo>
                    <a:pt x="0" y="214"/>
                  </a:lnTo>
                  <a:lnTo>
                    <a:pt x="0" y="267"/>
                  </a:lnTo>
                  <a:lnTo>
                    <a:pt x="4" y="267"/>
                  </a:lnTo>
                  <a:lnTo>
                    <a:pt x="4" y="214"/>
                  </a:lnTo>
                  <a:close/>
                  <a:moveTo>
                    <a:pt x="4" y="107"/>
                  </a:moveTo>
                  <a:lnTo>
                    <a:pt x="0" y="107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07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4" y="5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šḻïdê">
              <a:extLst>
                <a:ext uri="{FF2B5EF4-FFF2-40B4-BE49-F238E27FC236}">
                  <a16:creationId xmlns="" xmlns:a16="http://schemas.microsoft.com/office/drawing/2014/main" id="{36B88E92-8BD9-4F55-A22D-E262A7F4628E}"/>
                </a:ext>
              </a:extLst>
            </p:cNvPr>
            <p:cNvSpPr/>
            <p:nvPr/>
          </p:nvSpPr>
          <p:spPr bwMode="auto">
            <a:xfrm>
              <a:off x="5910263" y="3705226"/>
              <a:ext cx="6350" cy="1947863"/>
            </a:xfrm>
            <a:custGeom>
              <a:avLst/>
              <a:gdLst>
                <a:gd name="T0" fmla="*/ 4 w 4"/>
                <a:gd name="T1" fmla="*/ 1174 h 1227"/>
                <a:gd name="T2" fmla="*/ 0 w 4"/>
                <a:gd name="T3" fmla="*/ 1174 h 1227"/>
                <a:gd name="T4" fmla="*/ 0 w 4"/>
                <a:gd name="T5" fmla="*/ 1227 h 1227"/>
                <a:gd name="T6" fmla="*/ 4 w 4"/>
                <a:gd name="T7" fmla="*/ 1227 h 1227"/>
                <a:gd name="T8" fmla="*/ 4 w 4"/>
                <a:gd name="T9" fmla="*/ 1174 h 1227"/>
                <a:gd name="T10" fmla="*/ 4 w 4"/>
                <a:gd name="T11" fmla="*/ 1067 h 1227"/>
                <a:gd name="T12" fmla="*/ 0 w 4"/>
                <a:gd name="T13" fmla="*/ 1067 h 1227"/>
                <a:gd name="T14" fmla="*/ 0 w 4"/>
                <a:gd name="T15" fmla="*/ 1120 h 1227"/>
                <a:gd name="T16" fmla="*/ 4 w 4"/>
                <a:gd name="T17" fmla="*/ 1120 h 1227"/>
                <a:gd name="T18" fmla="*/ 4 w 4"/>
                <a:gd name="T19" fmla="*/ 1067 h 1227"/>
                <a:gd name="T20" fmla="*/ 4 w 4"/>
                <a:gd name="T21" fmla="*/ 960 h 1227"/>
                <a:gd name="T22" fmla="*/ 0 w 4"/>
                <a:gd name="T23" fmla="*/ 960 h 1227"/>
                <a:gd name="T24" fmla="*/ 0 w 4"/>
                <a:gd name="T25" fmla="*/ 1014 h 1227"/>
                <a:gd name="T26" fmla="*/ 4 w 4"/>
                <a:gd name="T27" fmla="*/ 1014 h 1227"/>
                <a:gd name="T28" fmla="*/ 4 w 4"/>
                <a:gd name="T29" fmla="*/ 960 h 1227"/>
                <a:gd name="T30" fmla="*/ 4 w 4"/>
                <a:gd name="T31" fmla="*/ 854 h 1227"/>
                <a:gd name="T32" fmla="*/ 0 w 4"/>
                <a:gd name="T33" fmla="*/ 854 h 1227"/>
                <a:gd name="T34" fmla="*/ 0 w 4"/>
                <a:gd name="T35" fmla="*/ 907 h 1227"/>
                <a:gd name="T36" fmla="*/ 4 w 4"/>
                <a:gd name="T37" fmla="*/ 907 h 1227"/>
                <a:gd name="T38" fmla="*/ 4 w 4"/>
                <a:gd name="T39" fmla="*/ 854 h 1227"/>
                <a:gd name="T40" fmla="*/ 4 w 4"/>
                <a:gd name="T41" fmla="*/ 747 h 1227"/>
                <a:gd name="T42" fmla="*/ 0 w 4"/>
                <a:gd name="T43" fmla="*/ 747 h 1227"/>
                <a:gd name="T44" fmla="*/ 0 w 4"/>
                <a:gd name="T45" fmla="*/ 801 h 1227"/>
                <a:gd name="T46" fmla="*/ 4 w 4"/>
                <a:gd name="T47" fmla="*/ 801 h 1227"/>
                <a:gd name="T48" fmla="*/ 4 w 4"/>
                <a:gd name="T49" fmla="*/ 747 h 1227"/>
                <a:gd name="T50" fmla="*/ 4 w 4"/>
                <a:gd name="T51" fmla="*/ 641 h 1227"/>
                <a:gd name="T52" fmla="*/ 0 w 4"/>
                <a:gd name="T53" fmla="*/ 641 h 1227"/>
                <a:gd name="T54" fmla="*/ 0 w 4"/>
                <a:gd name="T55" fmla="*/ 694 h 1227"/>
                <a:gd name="T56" fmla="*/ 4 w 4"/>
                <a:gd name="T57" fmla="*/ 694 h 1227"/>
                <a:gd name="T58" fmla="*/ 4 w 4"/>
                <a:gd name="T59" fmla="*/ 641 h 1227"/>
                <a:gd name="T60" fmla="*/ 4 w 4"/>
                <a:gd name="T61" fmla="*/ 534 h 1227"/>
                <a:gd name="T62" fmla="*/ 0 w 4"/>
                <a:gd name="T63" fmla="*/ 534 h 1227"/>
                <a:gd name="T64" fmla="*/ 0 w 4"/>
                <a:gd name="T65" fmla="*/ 587 h 1227"/>
                <a:gd name="T66" fmla="*/ 4 w 4"/>
                <a:gd name="T67" fmla="*/ 587 h 1227"/>
                <a:gd name="T68" fmla="*/ 4 w 4"/>
                <a:gd name="T69" fmla="*/ 534 h 1227"/>
                <a:gd name="T70" fmla="*/ 4 w 4"/>
                <a:gd name="T71" fmla="*/ 428 h 1227"/>
                <a:gd name="T72" fmla="*/ 0 w 4"/>
                <a:gd name="T73" fmla="*/ 428 h 1227"/>
                <a:gd name="T74" fmla="*/ 0 w 4"/>
                <a:gd name="T75" fmla="*/ 481 h 1227"/>
                <a:gd name="T76" fmla="*/ 4 w 4"/>
                <a:gd name="T77" fmla="*/ 481 h 1227"/>
                <a:gd name="T78" fmla="*/ 4 w 4"/>
                <a:gd name="T79" fmla="*/ 428 h 1227"/>
                <a:gd name="T80" fmla="*/ 4 w 4"/>
                <a:gd name="T81" fmla="*/ 320 h 1227"/>
                <a:gd name="T82" fmla="*/ 0 w 4"/>
                <a:gd name="T83" fmla="*/ 320 h 1227"/>
                <a:gd name="T84" fmla="*/ 0 w 4"/>
                <a:gd name="T85" fmla="*/ 373 h 1227"/>
                <a:gd name="T86" fmla="*/ 4 w 4"/>
                <a:gd name="T87" fmla="*/ 373 h 1227"/>
                <a:gd name="T88" fmla="*/ 4 w 4"/>
                <a:gd name="T89" fmla="*/ 320 h 1227"/>
                <a:gd name="T90" fmla="*/ 4 w 4"/>
                <a:gd name="T91" fmla="*/ 214 h 1227"/>
                <a:gd name="T92" fmla="*/ 0 w 4"/>
                <a:gd name="T93" fmla="*/ 214 h 1227"/>
                <a:gd name="T94" fmla="*/ 0 w 4"/>
                <a:gd name="T95" fmla="*/ 267 h 1227"/>
                <a:gd name="T96" fmla="*/ 4 w 4"/>
                <a:gd name="T97" fmla="*/ 267 h 1227"/>
                <a:gd name="T98" fmla="*/ 4 w 4"/>
                <a:gd name="T99" fmla="*/ 214 h 1227"/>
                <a:gd name="T100" fmla="*/ 4 w 4"/>
                <a:gd name="T101" fmla="*/ 107 h 1227"/>
                <a:gd name="T102" fmla="*/ 0 w 4"/>
                <a:gd name="T103" fmla="*/ 107 h 1227"/>
                <a:gd name="T104" fmla="*/ 0 w 4"/>
                <a:gd name="T105" fmla="*/ 160 h 1227"/>
                <a:gd name="T106" fmla="*/ 4 w 4"/>
                <a:gd name="T107" fmla="*/ 160 h 1227"/>
                <a:gd name="T108" fmla="*/ 4 w 4"/>
                <a:gd name="T109" fmla="*/ 107 h 1227"/>
                <a:gd name="T110" fmla="*/ 4 w 4"/>
                <a:gd name="T111" fmla="*/ 0 h 1227"/>
                <a:gd name="T112" fmla="*/ 0 w 4"/>
                <a:gd name="T113" fmla="*/ 0 h 1227"/>
                <a:gd name="T114" fmla="*/ 0 w 4"/>
                <a:gd name="T115" fmla="*/ 54 h 1227"/>
                <a:gd name="T116" fmla="*/ 4 w 4"/>
                <a:gd name="T117" fmla="*/ 54 h 1227"/>
                <a:gd name="T118" fmla="*/ 4 w 4"/>
                <a:gd name="T11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" h="1227">
                  <a:moveTo>
                    <a:pt x="4" y="1174"/>
                  </a:moveTo>
                  <a:lnTo>
                    <a:pt x="0" y="1174"/>
                  </a:lnTo>
                  <a:lnTo>
                    <a:pt x="0" y="1227"/>
                  </a:lnTo>
                  <a:lnTo>
                    <a:pt x="4" y="1227"/>
                  </a:lnTo>
                  <a:lnTo>
                    <a:pt x="4" y="1174"/>
                  </a:lnTo>
                  <a:moveTo>
                    <a:pt x="4" y="1067"/>
                  </a:moveTo>
                  <a:lnTo>
                    <a:pt x="0" y="1067"/>
                  </a:lnTo>
                  <a:lnTo>
                    <a:pt x="0" y="1120"/>
                  </a:lnTo>
                  <a:lnTo>
                    <a:pt x="4" y="1120"/>
                  </a:lnTo>
                  <a:lnTo>
                    <a:pt x="4" y="1067"/>
                  </a:lnTo>
                  <a:moveTo>
                    <a:pt x="4" y="960"/>
                  </a:moveTo>
                  <a:lnTo>
                    <a:pt x="0" y="960"/>
                  </a:lnTo>
                  <a:lnTo>
                    <a:pt x="0" y="1014"/>
                  </a:lnTo>
                  <a:lnTo>
                    <a:pt x="4" y="1014"/>
                  </a:lnTo>
                  <a:lnTo>
                    <a:pt x="4" y="960"/>
                  </a:lnTo>
                  <a:moveTo>
                    <a:pt x="4" y="854"/>
                  </a:moveTo>
                  <a:lnTo>
                    <a:pt x="0" y="854"/>
                  </a:lnTo>
                  <a:lnTo>
                    <a:pt x="0" y="907"/>
                  </a:lnTo>
                  <a:lnTo>
                    <a:pt x="4" y="907"/>
                  </a:lnTo>
                  <a:lnTo>
                    <a:pt x="4" y="854"/>
                  </a:lnTo>
                  <a:moveTo>
                    <a:pt x="4" y="747"/>
                  </a:moveTo>
                  <a:lnTo>
                    <a:pt x="0" y="747"/>
                  </a:lnTo>
                  <a:lnTo>
                    <a:pt x="0" y="801"/>
                  </a:lnTo>
                  <a:lnTo>
                    <a:pt x="4" y="801"/>
                  </a:lnTo>
                  <a:lnTo>
                    <a:pt x="4" y="747"/>
                  </a:lnTo>
                  <a:moveTo>
                    <a:pt x="4" y="641"/>
                  </a:moveTo>
                  <a:lnTo>
                    <a:pt x="0" y="641"/>
                  </a:lnTo>
                  <a:lnTo>
                    <a:pt x="0" y="694"/>
                  </a:lnTo>
                  <a:lnTo>
                    <a:pt x="4" y="694"/>
                  </a:lnTo>
                  <a:lnTo>
                    <a:pt x="4" y="641"/>
                  </a:lnTo>
                  <a:moveTo>
                    <a:pt x="4" y="534"/>
                  </a:moveTo>
                  <a:lnTo>
                    <a:pt x="0" y="534"/>
                  </a:lnTo>
                  <a:lnTo>
                    <a:pt x="0" y="587"/>
                  </a:lnTo>
                  <a:lnTo>
                    <a:pt x="4" y="587"/>
                  </a:lnTo>
                  <a:lnTo>
                    <a:pt x="4" y="534"/>
                  </a:lnTo>
                  <a:moveTo>
                    <a:pt x="4" y="428"/>
                  </a:moveTo>
                  <a:lnTo>
                    <a:pt x="0" y="428"/>
                  </a:lnTo>
                  <a:lnTo>
                    <a:pt x="0" y="481"/>
                  </a:lnTo>
                  <a:lnTo>
                    <a:pt x="4" y="481"/>
                  </a:lnTo>
                  <a:lnTo>
                    <a:pt x="4" y="428"/>
                  </a:lnTo>
                  <a:moveTo>
                    <a:pt x="4" y="320"/>
                  </a:moveTo>
                  <a:lnTo>
                    <a:pt x="0" y="320"/>
                  </a:lnTo>
                  <a:lnTo>
                    <a:pt x="0" y="373"/>
                  </a:lnTo>
                  <a:lnTo>
                    <a:pt x="4" y="373"/>
                  </a:lnTo>
                  <a:lnTo>
                    <a:pt x="4" y="320"/>
                  </a:lnTo>
                  <a:moveTo>
                    <a:pt x="4" y="214"/>
                  </a:moveTo>
                  <a:lnTo>
                    <a:pt x="0" y="214"/>
                  </a:lnTo>
                  <a:lnTo>
                    <a:pt x="0" y="267"/>
                  </a:lnTo>
                  <a:lnTo>
                    <a:pt x="4" y="267"/>
                  </a:lnTo>
                  <a:lnTo>
                    <a:pt x="4" y="214"/>
                  </a:lnTo>
                  <a:moveTo>
                    <a:pt x="4" y="107"/>
                  </a:moveTo>
                  <a:lnTo>
                    <a:pt x="0" y="107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07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4" y="54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ṣlidê">
              <a:extLst>
                <a:ext uri="{FF2B5EF4-FFF2-40B4-BE49-F238E27FC236}">
                  <a16:creationId xmlns="" xmlns:a16="http://schemas.microsoft.com/office/drawing/2014/main" id="{86B462A6-D289-4202-B0CC-F051B1BF3154}"/>
                </a:ext>
              </a:extLst>
            </p:cNvPr>
            <p:cNvSpPr/>
            <p:nvPr/>
          </p:nvSpPr>
          <p:spPr bwMode="auto">
            <a:xfrm>
              <a:off x="5910263" y="5737226"/>
              <a:ext cx="6350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sľíďê">
              <a:extLst>
                <a:ext uri="{FF2B5EF4-FFF2-40B4-BE49-F238E27FC236}">
                  <a16:creationId xmlns="" xmlns:a16="http://schemas.microsoft.com/office/drawing/2014/main" id="{F029CAAB-6482-4BBF-96E2-7C078BC18E46}"/>
                </a:ext>
              </a:extLst>
            </p:cNvPr>
            <p:cNvSpPr/>
            <p:nvPr/>
          </p:nvSpPr>
          <p:spPr bwMode="auto">
            <a:xfrm>
              <a:off x="5910263" y="5737226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ŝļîde">
              <a:extLst>
                <a:ext uri="{FF2B5EF4-FFF2-40B4-BE49-F238E27FC236}">
                  <a16:creationId xmlns="" xmlns:a16="http://schemas.microsoft.com/office/drawing/2014/main" id="{D93FFFA8-7DDE-4FA7-A50F-F0142B9CDDDB}"/>
                </a:ext>
              </a:extLst>
            </p:cNvPr>
            <p:cNvSpPr/>
            <p:nvPr/>
          </p:nvSpPr>
          <p:spPr bwMode="auto">
            <a:xfrm>
              <a:off x="6567488" y="3316289"/>
              <a:ext cx="7938" cy="4286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ṡľïḋe">
              <a:extLst>
                <a:ext uri="{FF2B5EF4-FFF2-40B4-BE49-F238E27FC236}">
                  <a16:creationId xmlns="" xmlns:a16="http://schemas.microsoft.com/office/drawing/2014/main" id="{0FC49BED-B448-40B0-BF86-6DF0C8FB5881}"/>
                </a:ext>
              </a:extLst>
            </p:cNvPr>
            <p:cNvSpPr/>
            <p:nvPr/>
          </p:nvSpPr>
          <p:spPr bwMode="auto">
            <a:xfrm>
              <a:off x="6567488" y="3316289"/>
              <a:ext cx="7938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şľiḓé">
              <a:extLst>
                <a:ext uri="{FF2B5EF4-FFF2-40B4-BE49-F238E27FC236}">
                  <a16:creationId xmlns="" xmlns:a16="http://schemas.microsoft.com/office/drawing/2014/main" id="{9830A103-E2A6-47A3-9BFD-99890DCD2CB0}"/>
                </a:ext>
              </a:extLst>
            </p:cNvPr>
            <p:cNvSpPr/>
            <p:nvPr/>
          </p:nvSpPr>
          <p:spPr bwMode="auto">
            <a:xfrm>
              <a:off x="6567488" y="3440114"/>
              <a:ext cx="7938" cy="2214563"/>
            </a:xfrm>
            <a:custGeom>
              <a:avLst/>
              <a:gdLst>
                <a:gd name="T0" fmla="*/ 0 w 5"/>
                <a:gd name="T1" fmla="*/ 1344 h 1395"/>
                <a:gd name="T2" fmla="*/ 5 w 5"/>
                <a:gd name="T3" fmla="*/ 1395 h 1395"/>
                <a:gd name="T4" fmla="*/ 5 w 5"/>
                <a:gd name="T5" fmla="*/ 1241 h 1395"/>
                <a:gd name="T6" fmla="*/ 0 w 5"/>
                <a:gd name="T7" fmla="*/ 1293 h 1395"/>
                <a:gd name="T8" fmla="*/ 5 w 5"/>
                <a:gd name="T9" fmla="*/ 1241 h 1395"/>
                <a:gd name="T10" fmla="*/ 0 w 5"/>
                <a:gd name="T11" fmla="*/ 1137 h 1395"/>
                <a:gd name="T12" fmla="*/ 5 w 5"/>
                <a:gd name="T13" fmla="*/ 1189 h 1395"/>
                <a:gd name="T14" fmla="*/ 5 w 5"/>
                <a:gd name="T15" fmla="*/ 1034 h 1395"/>
                <a:gd name="T16" fmla="*/ 0 w 5"/>
                <a:gd name="T17" fmla="*/ 1086 h 1395"/>
                <a:gd name="T18" fmla="*/ 5 w 5"/>
                <a:gd name="T19" fmla="*/ 1034 h 1395"/>
                <a:gd name="T20" fmla="*/ 0 w 5"/>
                <a:gd name="T21" fmla="*/ 930 h 1395"/>
                <a:gd name="T22" fmla="*/ 5 w 5"/>
                <a:gd name="T23" fmla="*/ 982 h 1395"/>
                <a:gd name="T24" fmla="*/ 5 w 5"/>
                <a:gd name="T25" fmla="*/ 828 h 1395"/>
                <a:gd name="T26" fmla="*/ 0 w 5"/>
                <a:gd name="T27" fmla="*/ 878 h 1395"/>
                <a:gd name="T28" fmla="*/ 5 w 5"/>
                <a:gd name="T29" fmla="*/ 828 h 1395"/>
                <a:gd name="T30" fmla="*/ 0 w 5"/>
                <a:gd name="T31" fmla="*/ 724 h 1395"/>
                <a:gd name="T32" fmla="*/ 5 w 5"/>
                <a:gd name="T33" fmla="*/ 776 h 1395"/>
                <a:gd name="T34" fmla="*/ 5 w 5"/>
                <a:gd name="T35" fmla="*/ 620 h 1395"/>
                <a:gd name="T36" fmla="*/ 0 w 5"/>
                <a:gd name="T37" fmla="*/ 672 h 1395"/>
                <a:gd name="T38" fmla="*/ 5 w 5"/>
                <a:gd name="T39" fmla="*/ 620 h 1395"/>
                <a:gd name="T40" fmla="*/ 0 w 5"/>
                <a:gd name="T41" fmla="*/ 517 h 1395"/>
                <a:gd name="T42" fmla="*/ 5 w 5"/>
                <a:gd name="T43" fmla="*/ 569 h 1395"/>
                <a:gd name="T44" fmla="*/ 5 w 5"/>
                <a:gd name="T45" fmla="*/ 413 h 1395"/>
                <a:gd name="T46" fmla="*/ 0 w 5"/>
                <a:gd name="T47" fmla="*/ 465 h 1395"/>
                <a:gd name="T48" fmla="*/ 5 w 5"/>
                <a:gd name="T49" fmla="*/ 413 h 1395"/>
                <a:gd name="T50" fmla="*/ 0 w 5"/>
                <a:gd name="T51" fmla="*/ 311 h 1395"/>
                <a:gd name="T52" fmla="*/ 5 w 5"/>
                <a:gd name="T53" fmla="*/ 362 h 1395"/>
                <a:gd name="T54" fmla="*/ 5 w 5"/>
                <a:gd name="T55" fmla="*/ 207 h 1395"/>
                <a:gd name="T56" fmla="*/ 0 w 5"/>
                <a:gd name="T57" fmla="*/ 259 h 1395"/>
                <a:gd name="T58" fmla="*/ 5 w 5"/>
                <a:gd name="T59" fmla="*/ 207 h 1395"/>
                <a:gd name="T60" fmla="*/ 0 w 5"/>
                <a:gd name="T61" fmla="*/ 103 h 1395"/>
                <a:gd name="T62" fmla="*/ 5 w 5"/>
                <a:gd name="T63" fmla="*/ 155 h 1395"/>
                <a:gd name="T64" fmla="*/ 5 w 5"/>
                <a:gd name="T65" fmla="*/ 0 h 1395"/>
                <a:gd name="T66" fmla="*/ 0 w 5"/>
                <a:gd name="T67" fmla="*/ 52 h 1395"/>
                <a:gd name="T68" fmla="*/ 5 w 5"/>
                <a:gd name="T69" fmla="*/ 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395">
                  <a:moveTo>
                    <a:pt x="5" y="1344"/>
                  </a:moveTo>
                  <a:lnTo>
                    <a:pt x="0" y="1344"/>
                  </a:lnTo>
                  <a:lnTo>
                    <a:pt x="0" y="1395"/>
                  </a:lnTo>
                  <a:lnTo>
                    <a:pt x="5" y="1395"/>
                  </a:lnTo>
                  <a:lnTo>
                    <a:pt x="5" y="1344"/>
                  </a:lnTo>
                  <a:close/>
                  <a:moveTo>
                    <a:pt x="5" y="1241"/>
                  </a:moveTo>
                  <a:lnTo>
                    <a:pt x="0" y="1241"/>
                  </a:lnTo>
                  <a:lnTo>
                    <a:pt x="0" y="1293"/>
                  </a:lnTo>
                  <a:lnTo>
                    <a:pt x="5" y="1293"/>
                  </a:lnTo>
                  <a:lnTo>
                    <a:pt x="5" y="1241"/>
                  </a:lnTo>
                  <a:close/>
                  <a:moveTo>
                    <a:pt x="5" y="1137"/>
                  </a:moveTo>
                  <a:lnTo>
                    <a:pt x="0" y="1137"/>
                  </a:lnTo>
                  <a:lnTo>
                    <a:pt x="0" y="1189"/>
                  </a:lnTo>
                  <a:lnTo>
                    <a:pt x="5" y="1189"/>
                  </a:lnTo>
                  <a:lnTo>
                    <a:pt x="5" y="1137"/>
                  </a:lnTo>
                  <a:close/>
                  <a:moveTo>
                    <a:pt x="5" y="1034"/>
                  </a:moveTo>
                  <a:lnTo>
                    <a:pt x="0" y="1034"/>
                  </a:lnTo>
                  <a:lnTo>
                    <a:pt x="0" y="1086"/>
                  </a:lnTo>
                  <a:lnTo>
                    <a:pt x="5" y="1086"/>
                  </a:lnTo>
                  <a:lnTo>
                    <a:pt x="5" y="1034"/>
                  </a:lnTo>
                  <a:close/>
                  <a:moveTo>
                    <a:pt x="5" y="930"/>
                  </a:moveTo>
                  <a:lnTo>
                    <a:pt x="0" y="930"/>
                  </a:lnTo>
                  <a:lnTo>
                    <a:pt x="0" y="982"/>
                  </a:lnTo>
                  <a:lnTo>
                    <a:pt x="5" y="982"/>
                  </a:lnTo>
                  <a:lnTo>
                    <a:pt x="5" y="930"/>
                  </a:lnTo>
                  <a:close/>
                  <a:moveTo>
                    <a:pt x="5" y="828"/>
                  </a:moveTo>
                  <a:lnTo>
                    <a:pt x="0" y="828"/>
                  </a:lnTo>
                  <a:lnTo>
                    <a:pt x="0" y="878"/>
                  </a:lnTo>
                  <a:lnTo>
                    <a:pt x="5" y="878"/>
                  </a:lnTo>
                  <a:lnTo>
                    <a:pt x="5" y="828"/>
                  </a:lnTo>
                  <a:close/>
                  <a:moveTo>
                    <a:pt x="5" y="724"/>
                  </a:moveTo>
                  <a:lnTo>
                    <a:pt x="0" y="724"/>
                  </a:lnTo>
                  <a:lnTo>
                    <a:pt x="0" y="776"/>
                  </a:lnTo>
                  <a:lnTo>
                    <a:pt x="5" y="776"/>
                  </a:lnTo>
                  <a:lnTo>
                    <a:pt x="5" y="724"/>
                  </a:lnTo>
                  <a:close/>
                  <a:moveTo>
                    <a:pt x="5" y="620"/>
                  </a:moveTo>
                  <a:lnTo>
                    <a:pt x="0" y="620"/>
                  </a:lnTo>
                  <a:lnTo>
                    <a:pt x="0" y="672"/>
                  </a:lnTo>
                  <a:lnTo>
                    <a:pt x="5" y="672"/>
                  </a:lnTo>
                  <a:lnTo>
                    <a:pt x="5" y="620"/>
                  </a:lnTo>
                  <a:close/>
                  <a:moveTo>
                    <a:pt x="5" y="517"/>
                  </a:moveTo>
                  <a:lnTo>
                    <a:pt x="0" y="517"/>
                  </a:lnTo>
                  <a:lnTo>
                    <a:pt x="0" y="569"/>
                  </a:lnTo>
                  <a:lnTo>
                    <a:pt x="5" y="569"/>
                  </a:lnTo>
                  <a:lnTo>
                    <a:pt x="5" y="517"/>
                  </a:lnTo>
                  <a:close/>
                  <a:moveTo>
                    <a:pt x="5" y="413"/>
                  </a:moveTo>
                  <a:lnTo>
                    <a:pt x="0" y="413"/>
                  </a:lnTo>
                  <a:lnTo>
                    <a:pt x="0" y="465"/>
                  </a:lnTo>
                  <a:lnTo>
                    <a:pt x="5" y="465"/>
                  </a:lnTo>
                  <a:lnTo>
                    <a:pt x="5" y="413"/>
                  </a:lnTo>
                  <a:close/>
                  <a:moveTo>
                    <a:pt x="5" y="311"/>
                  </a:moveTo>
                  <a:lnTo>
                    <a:pt x="0" y="311"/>
                  </a:lnTo>
                  <a:lnTo>
                    <a:pt x="0" y="362"/>
                  </a:lnTo>
                  <a:lnTo>
                    <a:pt x="5" y="362"/>
                  </a:lnTo>
                  <a:lnTo>
                    <a:pt x="5" y="311"/>
                  </a:lnTo>
                  <a:close/>
                  <a:moveTo>
                    <a:pt x="5" y="207"/>
                  </a:moveTo>
                  <a:lnTo>
                    <a:pt x="0" y="207"/>
                  </a:lnTo>
                  <a:lnTo>
                    <a:pt x="0" y="259"/>
                  </a:lnTo>
                  <a:lnTo>
                    <a:pt x="5" y="259"/>
                  </a:lnTo>
                  <a:lnTo>
                    <a:pt x="5" y="207"/>
                  </a:lnTo>
                  <a:close/>
                  <a:moveTo>
                    <a:pt x="5" y="103"/>
                  </a:moveTo>
                  <a:lnTo>
                    <a:pt x="0" y="103"/>
                  </a:lnTo>
                  <a:lnTo>
                    <a:pt x="0" y="155"/>
                  </a:lnTo>
                  <a:lnTo>
                    <a:pt x="5" y="155"/>
                  </a:lnTo>
                  <a:lnTo>
                    <a:pt x="5" y="103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5" y="5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ṧḻiḑè">
              <a:extLst>
                <a:ext uri="{FF2B5EF4-FFF2-40B4-BE49-F238E27FC236}">
                  <a16:creationId xmlns="" xmlns:a16="http://schemas.microsoft.com/office/drawing/2014/main" id="{BBFAF1AF-9266-4C50-8B9B-4F4383A93116}"/>
                </a:ext>
              </a:extLst>
            </p:cNvPr>
            <p:cNvSpPr/>
            <p:nvPr/>
          </p:nvSpPr>
          <p:spPr bwMode="auto">
            <a:xfrm>
              <a:off x="6567488" y="3440114"/>
              <a:ext cx="7938" cy="2214563"/>
            </a:xfrm>
            <a:custGeom>
              <a:avLst/>
              <a:gdLst>
                <a:gd name="T0" fmla="*/ 0 w 5"/>
                <a:gd name="T1" fmla="*/ 1344 h 1395"/>
                <a:gd name="T2" fmla="*/ 5 w 5"/>
                <a:gd name="T3" fmla="*/ 1395 h 1395"/>
                <a:gd name="T4" fmla="*/ 5 w 5"/>
                <a:gd name="T5" fmla="*/ 1241 h 1395"/>
                <a:gd name="T6" fmla="*/ 0 w 5"/>
                <a:gd name="T7" fmla="*/ 1293 h 1395"/>
                <a:gd name="T8" fmla="*/ 5 w 5"/>
                <a:gd name="T9" fmla="*/ 1241 h 1395"/>
                <a:gd name="T10" fmla="*/ 0 w 5"/>
                <a:gd name="T11" fmla="*/ 1137 h 1395"/>
                <a:gd name="T12" fmla="*/ 5 w 5"/>
                <a:gd name="T13" fmla="*/ 1189 h 1395"/>
                <a:gd name="T14" fmla="*/ 5 w 5"/>
                <a:gd name="T15" fmla="*/ 1034 h 1395"/>
                <a:gd name="T16" fmla="*/ 0 w 5"/>
                <a:gd name="T17" fmla="*/ 1086 h 1395"/>
                <a:gd name="T18" fmla="*/ 5 w 5"/>
                <a:gd name="T19" fmla="*/ 1034 h 1395"/>
                <a:gd name="T20" fmla="*/ 0 w 5"/>
                <a:gd name="T21" fmla="*/ 930 h 1395"/>
                <a:gd name="T22" fmla="*/ 5 w 5"/>
                <a:gd name="T23" fmla="*/ 982 h 1395"/>
                <a:gd name="T24" fmla="*/ 5 w 5"/>
                <a:gd name="T25" fmla="*/ 828 h 1395"/>
                <a:gd name="T26" fmla="*/ 0 w 5"/>
                <a:gd name="T27" fmla="*/ 878 h 1395"/>
                <a:gd name="T28" fmla="*/ 5 w 5"/>
                <a:gd name="T29" fmla="*/ 828 h 1395"/>
                <a:gd name="T30" fmla="*/ 0 w 5"/>
                <a:gd name="T31" fmla="*/ 724 h 1395"/>
                <a:gd name="T32" fmla="*/ 5 w 5"/>
                <a:gd name="T33" fmla="*/ 776 h 1395"/>
                <a:gd name="T34" fmla="*/ 5 w 5"/>
                <a:gd name="T35" fmla="*/ 620 h 1395"/>
                <a:gd name="T36" fmla="*/ 0 w 5"/>
                <a:gd name="T37" fmla="*/ 672 h 1395"/>
                <a:gd name="T38" fmla="*/ 5 w 5"/>
                <a:gd name="T39" fmla="*/ 620 h 1395"/>
                <a:gd name="T40" fmla="*/ 0 w 5"/>
                <a:gd name="T41" fmla="*/ 517 h 1395"/>
                <a:gd name="T42" fmla="*/ 5 w 5"/>
                <a:gd name="T43" fmla="*/ 569 h 1395"/>
                <a:gd name="T44" fmla="*/ 5 w 5"/>
                <a:gd name="T45" fmla="*/ 413 h 1395"/>
                <a:gd name="T46" fmla="*/ 0 w 5"/>
                <a:gd name="T47" fmla="*/ 465 h 1395"/>
                <a:gd name="T48" fmla="*/ 5 w 5"/>
                <a:gd name="T49" fmla="*/ 413 h 1395"/>
                <a:gd name="T50" fmla="*/ 0 w 5"/>
                <a:gd name="T51" fmla="*/ 311 h 1395"/>
                <a:gd name="T52" fmla="*/ 5 w 5"/>
                <a:gd name="T53" fmla="*/ 362 h 1395"/>
                <a:gd name="T54" fmla="*/ 5 w 5"/>
                <a:gd name="T55" fmla="*/ 207 h 1395"/>
                <a:gd name="T56" fmla="*/ 0 w 5"/>
                <a:gd name="T57" fmla="*/ 259 h 1395"/>
                <a:gd name="T58" fmla="*/ 5 w 5"/>
                <a:gd name="T59" fmla="*/ 207 h 1395"/>
                <a:gd name="T60" fmla="*/ 0 w 5"/>
                <a:gd name="T61" fmla="*/ 103 h 1395"/>
                <a:gd name="T62" fmla="*/ 5 w 5"/>
                <a:gd name="T63" fmla="*/ 155 h 1395"/>
                <a:gd name="T64" fmla="*/ 5 w 5"/>
                <a:gd name="T65" fmla="*/ 0 h 1395"/>
                <a:gd name="T66" fmla="*/ 0 w 5"/>
                <a:gd name="T67" fmla="*/ 52 h 1395"/>
                <a:gd name="T68" fmla="*/ 5 w 5"/>
                <a:gd name="T69" fmla="*/ 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395">
                  <a:moveTo>
                    <a:pt x="5" y="1344"/>
                  </a:moveTo>
                  <a:lnTo>
                    <a:pt x="0" y="1344"/>
                  </a:lnTo>
                  <a:lnTo>
                    <a:pt x="0" y="1395"/>
                  </a:lnTo>
                  <a:lnTo>
                    <a:pt x="5" y="1395"/>
                  </a:lnTo>
                  <a:lnTo>
                    <a:pt x="5" y="1344"/>
                  </a:lnTo>
                  <a:moveTo>
                    <a:pt x="5" y="1241"/>
                  </a:moveTo>
                  <a:lnTo>
                    <a:pt x="0" y="1241"/>
                  </a:lnTo>
                  <a:lnTo>
                    <a:pt x="0" y="1293"/>
                  </a:lnTo>
                  <a:lnTo>
                    <a:pt x="5" y="1293"/>
                  </a:lnTo>
                  <a:lnTo>
                    <a:pt x="5" y="1241"/>
                  </a:lnTo>
                  <a:moveTo>
                    <a:pt x="5" y="1137"/>
                  </a:moveTo>
                  <a:lnTo>
                    <a:pt x="0" y="1137"/>
                  </a:lnTo>
                  <a:lnTo>
                    <a:pt x="0" y="1189"/>
                  </a:lnTo>
                  <a:lnTo>
                    <a:pt x="5" y="1189"/>
                  </a:lnTo>
                  <a:lnTo>
                    <a:pt x="5" y="1137"/>
                  </a:lnTo>
                  <a:moveTo>
                    <a:pt x="5" y="1034"/>
                  </a:moveTo>
                  <a:lnTo>
                    <a:pt x="0" y="1034"/>
                  </a:lnTo>
                  <a:lnTo>
                    <a:pt x="0" y="1086"/>
                  </a:lnTo>
                  <a:lnTo>
                    <a:pt x="5" y="1086"/>
                  </a:lnTo>
                  <a:lnTo>
                    <a:pt x="5" y="1034"/>
                  </a:lnTo>
                  <a:moveTo>
                    <a:pt x="5" y="930"/>
                  </a:moveTo>
                  <a:lnTo>
                    <a:pt x="0" y="930"/>
                  </a:lnTo>
                  <a:lnTo>
                    <a:pt x="0" y="982"/>
                  </a:lnTo>
                  <a:lnTo>
                    <a:pt x="5" y="982"/>
                  </a:lnTo>
                  <a:lnTo>
                    <a:pt x="5" y="930"/>
                  </a:lnTo>
                  <a:moveTo>
                    <a:pt x="5" y="828"/>
                  </a:moveTo>
                  <a:lnTo>
                    <a:pt x="0" y="828"/>
                  </a:lnTo>
                  <a:lnTo>
                    <a:pt x="0" y="878"/>
                  </a:lnTo>
                  <a:lnTo>
                    <a:pt x="5" y="878"/>
                  </a:lnTo>
                  <a:lnTo>
                    <a:pt x="5" y="828"/>
                  </a:lnTo>
                  <a:moveTo>
                    <a:pt x="5" y="724"/>
                  </a:moveTo>
                  <a:lnTo>
                    <a:pt x="0" y="724"/>
                  </a:lnTo>
                  <a:lnTo>
                    <a:pt x="0" y="776"/>
                  </a:lnTo>
                  <a:lnTo>
                    <a:pt x="5" y="776"/>
                  </a:lnTo>
                  <a:lnTo>
                    <a:pt x="5" y="724"/>
                  </a:lnTo>
                  <a:moveTo>
                    <a:pt x="5" y="620"/>
                  </a:moveTo>
                  <a:lnTo>
                    <a:pt x="0" y="620"/>
                  </a:lnTo>
                  <a:lnTo>
                    <a:pt x="0" y="672"/>
                  </a:lnTo>
                  <a:lnTo>
                    <a:pt x="5" y="672"/>
                  </a:lnTo>
                  <a:lnTo>
                    <a:pt x="5" y="620"/>
                  </a:lnTo>
                  <a:moveTo>
                    <a:pt x="5" y="517"/>
                  </a:moveTo>
                  <a:lnTo>
                    <a:pt x="0" y="517"/>
                  </a:lnTo>
                  <a:lnTo>
                    <a:pt x="0" y="569"/>
                  </a:lnTo>
                  <a:lnTo>
                    <a:pt x="5" y="569"/>
                  </a:lnTo>
                  <a:lnTo>
                    <a:pt x="5" y="517"/>
                  </a:lnTo>
                  <a:moveTo>
                    <a:pt x="5" y="413"/>
                  </a:moveTo>
                  <a:lnTo>
                    <a:pt x="0" y="413"/>
                  </a:lnTo>
                  <a:lnTo>
                    <a:pt x="0" y="465"/>
                  </a:lnTo>
                  <a:lnTo>
                    <a:pt x="5" y="465"/>
                  </a:lnTo>
                  <a:lnTo>
                    <a:pt x="5" y="413"/>
                  </a:lnTo>
                  <a:moveTo>
                    <a:pt x="5" y="311"/>
                  </a:moveTo>
                  <a:lnTo>
                    <a:pt x="0" y="311"/>
                  </a:lnTo>
                  <a:lnTo>
                    <a:pt x="0" y="362"/>
                  </a:lnTo>
                  <a:lnTo>
                    <a:pt x="5" y="362"/>
                  </a:lnTo>
                  <a:lnTo>
                    <a:pt x="5" y="311"/>
                  </a:lnTo>
                  <a:moveTo>
                    <a:pt x="5" y="207"/>
                  </a:moveTo>
                  <a:lnTo>
                    <a:pt x="0" y="207"/>
                  </a:lnTo>
                  <a:lnTo>
                    <a:pt x="0" y="259"/>
                  </a:lnTo>
                  <a:lnTo>
                    <a:pt x="5" y="259"/>
                  </a:lnTo>
                  <a:lnTo>
                    <a:pt x="5" y="207"/>
                  </a:lnTo>
                  <a:moveTo>
                    <a:pt x="5" y="103"/>
                  </a:moveTo>
                  <a:lnTo>
                    <a:pt x="0" y="103"/>
                  </a:lnTo>
                  <a:lnTo>
                    <a:pt x="0" y="155"/>
                  </a:lnTo>
                  <a:lnTo>
                    <a:pt x="5" y="155"/>
                  </a:lnTo>
                  <a:lnTo>
                    <a:pt x="5" y="103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5" y="5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ŝḷíḑe">
              <a:extLst>
                <a:ext uri="{FF2B5EF4-FFF2-40B4-BE49-F238E27FC236}">
                  <a16:creationId xmlns="" xmlns:a16="http://schemas.microsoft.com/office/drawing/2014/main" id="{1F39BDFD-6CED-463F-9405-836359A146B2}"/>
                </a:ext>
              </a:extLst>
            </p:cNvPr>
            <p:cNvSpPr/>
            <p:nvPr/>
          </p:nvSpPr>
          <p:spPr bwMode="auto">
            <a:xfrm>
              <a:off x="6567488" y="5737226"/>
              <a:ext cx="7938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ṣļïḍè">
              <a:extLst>
                <a:ext uri="{FF2B5EF4-FFF2-40B4-BE49-F238E27FC236}">
                  <a16:creationId xmlns="" xmlns:a16="http://schemas.microsoft.com/office/drawing/2014/main" id="{28B83F45-236C-4F77-A87A-465340D9A1A9}"/>
                </a:ext>
              </a:extLst>
            </p:cNvPr>
            <p:cNvSpPr/>
            <p:nvPr/>
          </p:nvSpPr>
          <p:spPr bwMode="auto">
            <a:xfrm>
              <a:off x="6567488" y="5737226"/>
              <a:ext cx="7938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ḷîḋê">
              <a:extLst>
                <a:ext uri="{FF2B5EF4-FFF2-40B4-BE49-F238E27FC236}">
                  <a16:creationId xmlns="" xmlns:a16="http://schemas.microsoft.com/office/drawing/2014/main" id="{05D96E4B-5E93-456B-86DE-363BBFA38E9A}"/>
                </a:ext>
              </a:extLst>
            </p:cNvPr>
            <p:cNvSpPr/>
            <p:nvPr/>
          </p:nvSpPr>
          <p:spPr bwMode="auto">
            <a:xfrm>
              <a:off x="7194551" y="3316289"/>
              <a:ext cx="7938" cy="4286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$ľiḍe">
              <a:extLst>
                <a:ext uri="{FF2B5EF4-FFF2-40B4-BE49-F238E27FC236}">
                  <a16:creationId xmlns="" xmlns:a16="http://schemas.microsoft.com/office/drawing/2014/main" id="{349E3E45-29E4-4F98-8679-D98F581CD12B}"/>
                </a:ext>
              </a:extLst>
            </p:cNvPr>
            <p:cNvSpPr/>
            <p:nvPr/>
          </p:nvSpPr>
          <p:spPr bwMode="auto">
            <a:xfrm>
              <a:off x="7194551" y="3316289"/>
              <a:ext cx="7938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sľîḓe">
              <a:extLst>
                <a:ext uri="{FF2B5EF4-FFF2-40B4-BE49-F238E27FC236}">
                  <a16:creationId xmlns="" xmlns:a16="http://schemas.microsoft.com/office/drawing/2014/main" id="{49B7CCEA-9272-4E28-8506-5CD4E02E4B27}"/>
                </a:ext>
              </a:extLst>
            </p:cNvPr>
            <p:cNvSpPr/>
            <p:nvPr/>
          </p:nvSpPr>
          <p:spPr bwMode="auto">
            <a:xfrm>
              <a:off x="7194551" y="3440114"/>
              <a:ext cx="7938" cy="2214563"/>
            </a:xfrm>
            <a:custGeom>
              <a:avLst/>
              <a:gdLst>
                <a:gd name="T0" fmla="*/ 0 w 5"/>
                <a:gd name="T1" fmla="*/ 1344 h 1395"/>
                <a:gd name="T2" fmla="*/ 5 w 5"/>
                <a:gd name="T3" fmla="*/ 1395 h 1395"/>
                <a:gd name="T4" fmla="*/ 5 w 5"/>
                <a:gd name="T5" fmla="*/ 1241 h 1395"/>
                <a:gd name="T6" fmla="*/ 0 w 5"/>
                <a:gd name="T7" fmla="*/ 1293 h 1395"/>
                <a:gd name="T8" fmla="*/ 5 w 5"/>
                <a:gd name="T9" fmla="*/ 1241 h 1395"/>
                <a:gd name="T10" fmla="*/ 0 w 5"/>
                <a:gd name="T11" fmla="*/ 1137 h 1395"/>
                <a:gd name="T12" fmla="*/ 5 w 5"/>
                <a:gd name="T13" fmla="*/ 1189 h 1395"/>
                <a:gd name="T14" fmla="*/ 5 w 5"/>
                <a:gd name="T15" fmla="*/ 1034 h 1395"/>
                <a:gd name="T16" fmla="*/ 0 w 5"/>
                <a:gd name="T17" fmla="*/ 1086 h 1395"/>
                <a:gd name="T18" fmla="*/ 5 w 5"/>
                <a:gd name="T19" fmla="*/ 1034 h 1395"/>
                <a:gd name="T20" fmla="*/ 0 w 5"/>
                <a:gd name="T21" fmla="*/ 930 h 1395"/>
                <a:gd name="T22" fmla="*/ 5 w 5"/>
                <a:gd name="T23" fmla="*/ 982 h 1395"/>
                <a:gd name="T24" fmla="*/ 5 w 5"/>
                <a:gd name="T25" fmla="*/ 828 h 1395"/>
                <a:gd name="T26" fmla="*/ 0 w 5"/>
                <a:gd name="T27" fmla="*/ 878 h 1395"/>
                <a:gd name="T28" fmla="*/ 5 w 5"/>
                <a:gd name="T29" fmla="*/ 828 h 1395"/>
                <a:gd name="T30" fmla="*/ 0 w 5"/>
                <a:gd name="T31" fmla="*/ 724 h 1395"/>
                <a:gd name="T32" fmla="*/ 5 w 5"/>
                <a:gd name="T33" fmla="*/ 776 h 1395"/>
                <a:gd name="T34" fmla="*/ 5 w 5"/>
                <a:gd name="T35" fmla="*/ 620 h 1395"/>
                <a:gd name="T36" fmla="*/ 0 w 5"/>
                <a:gd name="T37" fmla="*/ 672 h 1395"/>
                <a:gd name="T38" fmla="*/ 5 w 5"/>
                <a:gd name="T39" fmla="*/ 620 h 1395"/>
                <a:gd name="T40" fmla="*/ 0 w 5"/>
                <a:gd name="T41" fmla="*/ 517 h 1395"/>
                <a:gd name="T42" fmla="*/ 5 w 5"/>
                <a:gd name="T43" fmla="*/ 569 h 1395"/>
                <a:gd name="T44" fmla="*/ 5 w 5"/>
                <a:gd name="T45" fmla="*/ 413 h 1395"/>
                <a:gd name="T46" fmla="*/ 0 w 5"/>
                <a:gd name="T47" fmla="*/ 465 h 1395"/>
                <a:gd name="T48" fmla="*/ 5 w 5"/>
                <a:gd name="T49" fmla="*/ 413 h 1395"/>
                <a:gd name="T50" fmla="*/ 0 w 5"/>
                <a:gd name="T51" fmla="*/ 311 h 1395"/>
                <a:gd name="T52" fmla="*/ 5 w 5"/>
                <a:gd name="T53" fmla="*/ 362 h 1395"/>
                <a:gd name="T54" fmla="*/ 5 w 5"/>
                <a:gd name="T55" fmla="*/ 207 h 1395"/>
                <a:gd name="T56" fmla="*/ 0 w 5"/>
                <a:gd name="T57" fmla="*/ 259 h 1395"/>
                <a:gd name="T58" fmla="*/ 5 w 5"/>
                <a:gd name="T59" fmla="*/ 207 h 1395"/>
                <a:gd name="T60" fmla="*/ 0 w 5"/>
                <a:gd name="T61" fmla="*/ 103 h 1395"/>
                <a:gd name="T62" fmla="*/ 5 w 5"/>
                <a:gd name="T63" fmla="*/ 155 h 1395"/>
                <a:gd name="T64" fmla="*/ 5 w 5"/>
                <a:gd name="T65" fmla="*/ 0 h 1395"/>
                <a:gd name="T66" fmla="*/ 0 w 5"/>
                <a:gd name="T67" fmla="*/ 52 h 1395"/>
                <a:gd name="T68" fmla="*/ 5 w 5"/>
                <a:gd name="T69" fmla="*/ 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395">
                  <a:moveTo>
                    <a:pt x="5" y="1344"/>
                  </a:moveTo>
                  <a:lnTo>
                    <a:pt x="0" y="1344"/>
                  </a:lnTo>
                  <a:lnTo>
                    <a:pt x="0" y="1395"/>
                  </a:lnTo>
                  <a:lnTo>
                    <a:pt x="5" y="1395"/>
                  </a:lnTo>
                  <a:lnTo>
                    <a:pt x="5" y="1344"/>
                  </a:lnTo>
                  <a:close/>
                  <a:moveTo>
                    <a:pt x="5" y="1241"/>
                  </a:moveTo>
                  <a:lnTo>
                    <a:pt x="0" y="1241"/>
                  </a:lnTo>
                  <a:lnTo>
                    <a:pt x="0" y="1293"/>
                  </a:lnTo>
                  <a:lnTo>
                    <a:pt x="5" y="1293"/>
                  </a:lnTo>
                  <a:lnTo>
                    <a:pt x="5" y="1241"/>
                  </a:lnTo>
                  <a:close/>
                  <a:moveTo>
                    <a:pt x="5" y="1137"/>
                  </a:moveTo>
                  <a:lnTo>
                    <a:pt x="0" y="1137"/>
                  </a:lnTo>
                  <a:lnTo>
                    <a:pt x="0" y="1189"/>
                  </a:lnTo>
                  <a:lnTo>
                    <a:pt x="5" y="1189"/>
                  </a:lnTo>
                  <a:lnTo>
                    <a:pt x="5" y="1137"/>
                  </a:lnTo>
                  <a:close/>
                  <a:moveTo>
                    <a:pt x="5" y="1034"/>
                  </a:moveTo>
                  <a:lnTo>
                    <a:pt x="0" y="1034"/>
                  </a:lnTo>
                  <a:lnTo>
                    <a:pt x="0" y="1086"/>
                  </a:lnTo>
                  <a:lnTo>
                    <a:pt x="5" y="1086"/>
                  </a:lnTo>
                  <a:lnTo>
                    <a:pt x="5" y="1034"/>
                  </a:lnTo>
                  <a:close/>
                  <a:moveTo>
                    <a:pt x="5" y="930"/>
                  </a:moveTo>
                  <a:lnTo>
                    <a:pt x="0" y="930"/>
                  </a:lnTo>
                  <a:lnTo>
                    <a:pt x="0" y="982"/>
                  </a:lnTo>
                  <a:lnTo>
                    <a:pt x="5" y="982"/>
                  </a:lnTo>
                  <a:lnTo>
                    <a:pt x="5" y="930"/>
                  </a:lnTo>
                  <a:close/>
                  <a:moveTo>
                    <a:pt x="5" y="828"/>
                  </a:moveTo>
                  <a:lnTo>
                    <a:pt x="0" y="828"/>
                  </a:lnTo>
                  <a:lnTo>
                    <a:pt x="0" y="878"/>
                  </a:lnTo>
                  <a:lnTo>
                    <a:pt x="5" y="878"/>
                  </a:lnTo>
                  <a:lnTo>
                    <a:pt x="5" y="828"/>
                  </a:lnTo>
                  <a:close/>
                  <a:moveTo>
                    <a:pt x="5" y="724"/>
                  </a:moveTo>
                  <a:lnTo>
                    <a:pt x="0" y="724"/>
                  </a:lnTo>
                  <a:lnTo>
                    <a:pt x="0" y="776"/>
                  </a:lnTo>
                  <a:lnTo>
                    <a:pt x="5" y="776"/>
                  </a:lnTo>
                  <a:lnTo>
                    <a:pt x="5" y="724"/>
                  </a:lnTo>
                  <a:close/>
                  <a:moveTo>
                    <a:pt x="5" y="620"/>
                  </a:moveTo>
                  <a:lnTo>
                    <a:pt x="0" y="620"/>
                  </a:lnTo>
                  <a:lnTo>
                    <a:pt x="0" y="672"/>
                  </a:lnTo>
                  <a:lnTo>
                    <a:pt x="5" y="672"/>
                  </a:lnTo>
                  <a:lnTo>
                    <a:pt x="5" y="620"/>
                  </a:lnTo>
                  <a:close/>
                  <a:moveTo>
                    <a:pt x="5" y="517"/>
                  </a:moveTo>
                  <a:lnTo>
                    <a:pt x="0" y="517"/>
                  </a:lnTo>
                  <a:lnTo>
                    <a:pt x="0" y="569"/>
                  </a:lnTo>
                  <a:lnTo>
                    <a:pt x="5" y="569"/>
                  </a:lnTo>
                  <a:lnTo>
                    <a:pt x="5" y="517"/>
                  </a:lnTo>
                  <a:close/>
                  <a:moveTo>
                    <a:pt x="5" y="413"/>
                  </a:moveTo>
                  <a:lnTo>
                    <a:pt x="0" y="413"/>
                  </a:lnTo>
                  <a:lnTo>
                    <a:pt x="0" y="465"/>
                  </a:lnTo>
                  <a:lnTo>
                    <a:pt x="5" y="465"/>
                  </a:lnTo>
                  <a:lnTo>
                    <a:pt x="5" y="413"/>
                  </a:lnTo>
                  <a:close/>
                  <a:moveTo>
                    <a:pt x="5" y="311"/>
                  </a:moveTo>
                  <a:lnTo>
                    <a:pt x="0" y="311"/>
                  </a:lnTo>
                  <a:lnTo>
                    <a:pt x="0" y="362"/>
                  </a:lnTo>
                  <a:lnTo>
                    <a:pt x="5" y="362"/>
                  </a:lnTo>
                  <a:lnTo>
                    <a:pt x="5" y="311"/>
                  </a:lnTo>
                  <a:close/>
                  <a:moveTo>
                    <a:pt x="5" y="207"/>
                  </a:moveTo>
                  <a:lnTo>
                    <a:pt x="0" y="207"/>
                  </a:lnTo>
                  <a:lnTo>
                    <a:pt x="0" y="259"/>
                  </a:lnTo>
                  <a:lnTo>
                    <a:pt x="5" y="259"/>
                  </a:lnTo>
                  <a:lnTo>
                    <a:pt x="5" y="207"/>
                  </a:lnTo>
                  <a:close/>
                  <a:moveTo>
                    <a:pt x="5" y="103"/>
                  </a:moveTo>
                  <a:lnTo>
                    <a:pt x="0" y="103"/>
                  </a:lnTo>
                  <a:lnTo>
                    <a:pt x="0" y="155"/>
                  </a:lnTo>
                  <a:lnTo>
                    <a:pt x="5" y="155"/>
                  </a:lnTo>
                  <a:lnTo>
                    <a:pt x="5" y="103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5" y="5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ṧliḑè">
              <a:extLst>
                <a:ext uri="{FF2B5EF4-FFF2-40B4-BE49-F238E27FC236}">
                  <a16:creationId xmlns="" xmlns:a16="http://schemas.microsoft.com/office/drawing/2014/main" id="{74A82A66-F1EE-4512-9A89-050DEE9164D4}"/>
                </a:ext>
              </a:extLst>
            </p:cNvPr>
            <p:cNvSpPr/>
            <p:nvPr/>
          </p:nvSpPr>
          <p:spPr bwMode="auto">
            <a:xfrm>
              <a:off x="7194551" y="3440114"/>
              <a:ext cx="7938" cy="2214563"/>
            </a:xfrm>
            <a:custGeom>
              <a:avLst/>
              <a:gdLst>
                <a:gd name="T0" fmla="*/ 0 w 5"/>
                <a:gd name="T1" fmla="*/ 1344 h 1395"/>
                <a:gd name="T2" fmla="*/ 5 w 5"/>
                <a:gd name="T3" fmla="*/ 1395 h 1395"/>
                <a:gd name="T4" fmla="*/ 5 w 5"/>
                <a:gd name="T5" fmla="*/ 1241 h 1395"/>
                <a:gd name="T6" fmla="*/ 0 w 5"/>
                <a:gd name="T7" fmla="*/ 1293 h 1395"/>
                <a:gd name="T8" fmla="*/ 5 w 5"/>
                <a:gd name="T9" fmla="*/ 1241 h 1395"/>
                <a:gd name="T10" fmla="*/ 0 w 5"/>
                <a:gd name="T11" fmla="*/ 1137 h 1395"/>
                <a:gd name="T12" fmla="*/ 5 w 5"/>
                <a:gd name="T13" fmla="*/ 1189 h 1395"/>
                <a:gd name="T14" fmla="*/ 5 w 5"/>
                <a:gd name="T15" fmla="*/ 1034 h 1395"/>
                <a:gd name="T16" fmla="*/ 0 w 5"/>
                <a:gd name="T17" fmla="*/ 1086 h 1395"/>
                <a:gd name="T18" fmla="*/ 5 w 5"/>
                <a:gd name="T19" fmla="*/ 1034 h 1395"/>
                <a:gd name="T20" fmla="*/ 0 w 5"/>
                <a:gd name="T21" fmla="*/ 930 h 1395"/>
                <a:gd name="T22" fmla="*/ 5 w 5"/>
                <a:gd name="T23" fmla="*/ 982 h 1395"/>
                <a:gd name="T24" fmla="*/ 5 w 5"/>
                <a:gd name="T25" fmla="*/ 828 h 1395"/>
                <a:gd name="T26" fmla="*/ 0 w 5"/>
                <a:gd name="T27" fmla="*/ 878 h 1395"/>
                <a:gd name="T28" fmla="*/ 5 w 5"/>
                <a:gd name="T29" fmla="*/ 828 h 1395"/>
                <a:gd name="T30" fmla="*/ 0 w 5"/>
                <a:gd name="T31" fmla="*/ 724 h 1395"/>
                <a:gd name="T32" fmla="*/ 5 w 5"/>
                <a:gd name="T33" fmla="*/ 776 h 1395"/>
                <a:gd name="T34" fmla="*/ 5 w 5"/>
                <a:gd name="T35" fmla="*/ 620 h 1395"/>
                <a:gd name="T36" fmla="*/ 0 w 5"/>
                <a:gd name="T37" fmla="*/ 672 h 1395"/>
                <a:gd name="T38" fmla="*/ 5 w 5"/>
                <a:gd name="T39" fmla="*/ 620 h 1395"/>
                <a:gd name="T40" fmla="*/ 0 w 5"/>
                <a:gd name="T41" fmla="*/ 517 h 1395"/>
                <a:gd name="T42" fmla="*/ 5 w 5"/>
                <a:gd name="T43" fmla="*/ 569 h 1395"/>
                <a:gd name="T44" fmla="*/ 5 w 5"/>
                <a:gd name="T45" fmla="*/ 413 h 1395"/>
                <a:gd name="T46" fmla="*/ 0 w 5"/>
                <a:gd name="T47" fmla="*/ 465 h 1395"/>
                <a:gd name="T48" fmla="*/ 5 w 5"/>
                <a:gd name="T49" fmla="*/ 413 h 1395"/>
                <a:gd name="T50" fmla="*/ 0 w 5"/>
                <a:gd name="T51" fmla="*/ 311 h 1395"/>
                <a:gd name="T52" fmla="*/ 5 w 5"/>
                <a:gd name="T53" fmla="*/ 362 h 1395"/>
                <a:gd name="T54" fmla="*/ 5 w 5"/>
                <a:gd name="T55" fmla="*/ 207 h 1395"/>
                <a:gd name="T56" fmla="*/ 0 w 5"/>
                <a:gd name="T57" fmla="*/ 259 h 1395"/>
                <a:gd name="T58" fmla="*/ 5 w 5"/>
                <a:gd name="T59" fmla="*/ 207 h 1395"/>
                <a:gd name="T60" fmla="*/ 0 w 5"/>
                <a:gd name="T61" fmla="*/ 103 h 1395"/>
                <a:gd name="T62" fmla="*/ 5 w 5"/>
                <a:gd name="T63" fmla="*/ 155 h 1395"/>
                <a:gd name="T64" fmla="*/ 5 w 5"/>
                <a:gd name="T65" fmla="*/ 0 h 1395"/>
                <a:gd name="T66" fmla="*/ 0 w 5"/>
                <a:gd name="T67" fmla="*/ 52 h 1395"/>
                <a:gd name="T68" fmla="*/ 5 w 5"/>
                <a:gd name="T69" fmla="*/ 0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395">
                  <a:moveTo>
                    <a:pt x="5" y="1344"/>
                  </a:moveTo>
                  <a:lnTo>
                    <a:pt x="0" y="1344"/>
                  </a:lnTo>
                  <a:lnTo>
                    <a:pt x="0" y="1395"/>
                  </a:lnTo>
                  <a:lnTo>
                    <a:pt x="5" y="1395"/>
                  </a:lnTo>
                  <a:lnTo>
                    <a:pt x="5" y="1344"/>
                  </a:lnTo>
                  <a:moveTo>
                    <a:pt x="5" y="1241"/>
                  </a:moveTo>
                  <a:lnTo>
                    <a:pt x="0" y="1241"/>
                  </a:lnTo>
                  <a:lnTo>
                    <a:pt x="0" y="1293"/>
                  </a:lnTo>
                  <a:lnTo>
                    <a:pt x="5" y="1293"/>
                  </a:lnTo>
                  <a:lnTo>
                    <a:pt x="5" y="1241"/>
                  </a:lnTo>
                  <a:moveTo>
                    <a:pt x="5" y="1137"/>
                  </a:moveTo>
                  <a:lnTo>
                    <a:pt x="0" y="1137"/>
                  </a:lnTo>
                  <a:lnTo>
                    <a:pt x="0" y="1189"/>
                  </a:lnTo>
                  <a:lnTo>
                    <a:pt x="5" y="1189"/>
                  </a:lnTo>
                  <a:lnTo>
                    <a:pt x="5" y="1137"/>
                  </a:lnTo>
                  <a:moveTo>
                    <a:pt x="5" y="1034"/>
                  </a:moveTo>
                  <a:lnTo>
                    <a:pt x="0" y="1034"/>
                  </a:lnTo>
                  <a:lnTo>
                    <a:pt x="0" y="1086"/>
                  </a:lnTo>
                  <a:lnTo>
                    <a:pt x="5" y="1086"/>
                  </a:lnTo>
                  <a:lnTo>
                    <a:pt x="5" y="1034"/>
                  </a:lnTo>
                  <a:moveTo>
                    <a:pt x="5" y="930"/>
                  </a:moveTo>
                  <a:lnTo>
                    <a:pt x="0" y="930"/>
                  </a:lnTo>
                  <a:lnTo>
                    <a:pt x="0" y="982"/>
                  </a:lnTo>
                  <a:lnTo>
                    <a:pt x="5" y="982"/>
                  </a:lnTo>
                  <a:lnTo>
                    <a:pt x="5" y="930"/>
                  </a:lnTo>
                  <a:moveTo>
                    <a:pt x="5" y="828"/>
                  </a:moveTo>
                  <a:lnTo>
                    <a:pt x="0" y="828"/>
                  </a:lnTo>
                  <a:lnTo>
                    <a:pt x="0" y="878"/>
                  </a:lnTo>
                  <a:lnTo>
                    <a:pt x="5" y="878"/>
                  </a:lnTo>
                  <a:lnTo>
                    <a:pt x="5" y="828"/>
                  </a:lnTo>
                  <a:moveTo>
                    <a:pt x="5" y="724"/>
                  </a:moveTo>
                  <a:lnTo>
                    <a:pt x="0" y="724"/>
                  </a:lnTo>
                  <a:lnTo>
                    <a:pt x="0" y="776"/>
                  </a:lnTo>
                  <a:lnTo>
                    <a:pt x="5" y="776"/>
                  </a:lnTo>
                  <a:lnTo>
                    <a:pt x="5" y="724"/>
                  </a:lnTo>
                  <a:moveTo>
                    <a:pt x="5" y="620"/>
                  </a:moveTo>
                  <a:lnTo>
                    <a:pt x="0" y="620"/>
                  </a:lnTo>
                  <a:lnTo>
                    <a:pt x="0" y="672"/>
                  </a:lnTo>
                  <a:lnTo>
                    <a:pt x="5" y="672"/>
                  </a:lnTo>
                  <a:lnTo>
                    <a:pt x="5" y="620"/>
                  </a:lnTo>
                  <a:moveTo>
                    <a:pt x="5" y="517"/>
                  </a:moveTo>
                  <a:lnTo>
                    <a:pt x="0" y="517"/>
                  </a:lnTo>
                  <a:lnTo>
                    <a:pt x="0" y="569"/>
                  </a:lnTo>
                  <a:lnTo>
                    <a:pt x="5" y="569"/>
                  </a:lnTo>
                  <a:lnTo>
                    <a:pt x="5" y="517"/>
                  </a:lnTo>
                  <a:moveTo>
                    <a:pt x="5" y="413"/>
                  </a:moveTo>
                  <a:lnTo>
                    <a:pt x="0" y="413"/>
                  </a:lnTo>
                  <a:lnTo>
                    <a:pt x="0" y="465"/>
                  </a:lnTo>
                  <a:lnTo>
                    <a:pt x="5" y="465"/>
                  </a:lnTo>
                  <a:lnTo>
                    <a:pt x="5" y="413"/>
                  </a:lnTo>
                  <a:moveTo>
                    <a:pt x="5" y="311"/>
                  </a:moveTo>
                  <a:lnTo>
                    <a:pt x="0" y="311"/>
                  </a:lnTo>
                  <a:lnTo>
                    <a:pt x="0" y="362"/>
                  </a:lnTo>
                  <a:lnTo>
                    <a:pt x="5" y="362"/>
                  </a:lnTo>
                  <a:lnTo>
                    <a:pt x="5" y="311"/>
                  </a:lnTo>
                  <a:moveTo>
                    <a:pt x="5" y="207"/>
                  </a:moveTo>
                  <a:lnTo>
                    <a:pt x="0" y="207"/>
                  </a:lnTo>
                  <a:lnTo>
                    <a:pt x="0" y="259"/>
                  </a:lnTo>
                  <a:lnTo>
                    <a:pt x="5" y="259"/>
                  </a:lnTo>
                  <a:lnTo>
                    <a:pt x="5" y="207"/>
                  </a:lnTo>
                  <a:moveTo>
                    <a:pt x="5" y="103"/>
                  </a:moveTo>
                  <a:lnTo>
                    <a:pt x="0" y="103"/>
                  </a:lnTo>
                  <a:lnTo>
                    <a:pt x="0" y="155"/>
                  </a:lnTo>
                  <a:lnTo>
                    <a:pt x="5" y="155"/>
                  </a:lnTo>
                  <a:lnTo>
                    <a:pt x="5" y="103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5" y="5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śḷiďé">
              <a:extLst>
                <a:ext uri="{FF2B5EF4-FFF2-40B4-BE49-F238E27FC236}">
                  <a16:creationId xmlns="" xmlns:a16="http://schemas.microsoft.com/office/drawing/2014/main" id="{E545104B-91C6-477F-8CE8-83C17A0C27C7}"/>
                </a:ext>
              </a:extLst>
            </p:cNvPr>
            <p:cNvSpPr/>
            <p:nvPr/>
          </p:nvSpPr>
          <p:spPr bwMode="auto">
            <a:xfrm>
              <a:off x="7194551" y="5737226"/>
              <a:ext cx="7938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ŝļiḑè">
              <a:extLst>
                <a:ext uri="{FF2B5EF4-FFF2-40B4-BE49-F238E27FC236}">
                  <a16:creationId xmlns="" xmlns:a16="http://schemas.microsoft.com/office/drawing/2014/main" id="{15C29F01-158F-48B3-897F-8CB4511BC230}"/>
                </a:ext>
              </a:extLst>
            </p:cNvPr>
            <p:cNvSpPr/>
            <p:nvPr/>
          </p:nvSpPr>
          <p:spPr bwMode="auto">
            <a:xfrm>
              <a:off x="7194551" y="5737226"/>
              <a:ext cx="7938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šļiḓè">
              <a:extLst>
                <a:ext uri="{FF2B5EF4-FFF2-40B4-BE49-F238E27FC236}">
                  <a16:creationId xmlns="" xmlns:a16="http://schemas.microsoft.com/office/drawing/2014/main" id="{031269ED-3996-4A84-87B0-65E61E319A3F}"/>
                </a:ext>
              </a:extLst>
            </p:cNvPr>
            <p:cNvSpPr/>
            <p:nvPr/>
          </p:nvSpPr>
          <p:spPr bwMode="auto">
            <a:xfrm>
              <a:off x="7850188" y="2465389"/>
              <a:ext cx="6350" cy="4286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šlîḓé">
              <a:extLst>
                <a:ext uri="{FF2B5EF4-FFF2-40B4-BE49-F238E27FC236}">
                  <a16:creationId xmlns="" xmlns:a16="http://schemas.microsoft.com/office/drawing/2014/main" id="{4F9D777F-F3AE-4D47-803D-BCB27249EAB9}"/>
                </a:ext>
              </a:extLst>
            </p:cNvPr>
            <p:cNvSpPr/>
            <p:nvPr/>
          </p:nvSpPr>
          <p:spPr bwMode="auto">
            <a:xfrm>
              <a:off x="7850188" y="2465389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śḻíďé">
              <a:extLst>
                <a:ext uri="{FF2B5EF4-FFF2-40B4-BE49-F238E27FC236}">
                  <a16:creationId xmlns="" xmlns:a16="http://schemas.microsoft.com/office/drawing/2014/main" id="{B537E6A6-F63A-420F-8329-1C9B7C59175D}"/>
                </a:ext>
              </a:extLst>
            </p:cNvPr>
            <p:cNvSpPr/>
            <p:nvPr/>
          </p:nvSpPr>
          <p:spPr bwMode="auto">
            <a:xfrm>
              <a:off x="7850188" y="2592389"/>
              <a:ext cx="6350" cy="14288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0 h 9"/>
                <a:gd name="T4" fmla="*/ 0 w 4"/>
                <a:gd name="T5" fmla="*/ 9 h 9"/>
                <a:gd name="T6" fmla="*/ 4 w 4"/>
                <a:gd name="T7" fmla="*/ 3 h 9"/>
                <a:gd name="T8" fmla="*/ 4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4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ṡḷíḍê">
              <a:extLst>
                <a:ext uri="{FF2B5EF4-FFF2-40B4-BE49-F238E27FC236}">
                  <a16:creationId xmlns="" xmlns:a16="http://schemas.microsoft.com/office/drawing/2014/main" id="{939BA986-A746-4B9F-9A04-0C3814627E13}"/>
                </a:ext>
              </a:extLst>
            </p:cNvPr>
            <p:cNvSpPr/>
            <p:nvPr/>
          </p:nvSpPr>
          <p:spPr bwMode="auto">
            <a:xfrm>
              <a:off x="7850188" y="2592389"/>
              <a:ext cx="6350" cy="14288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0 h 9"/>
                <a:gd name="T4" fmla="*/ 0 w 4"/>
                <a:gd name="T5" fmla="*/ 9 h 9"/>
                <a:gd name="T6" fmla="*/ 4 w 4"/>
                <a:gd name="T7" fmla="*/ 3 h 9"/>
                <a:gd name="T8" fmla="*/ 4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lïďê">
              <a:extLst>
                <a:ext uri="{FF2B5EF4-FFF2-40B4-BE49-F238E27FC236}">
                  <a16:creationId xmlns="" xmlns:a16="http://schemas.microsoft.com/office/drawing/2014/main" id="{B39137E3-3A14-4738-8EA0-CEFBF02725B4}"/>
                </a:ext>
              </a:extLst>
            </p:cNvPr>
            <p:cNvSpPr/>
            <p:nvPr/>
          </p:nvSpPr>
          <p:spPr bwMode="auto">
            <a:xfrm>
              <a:off x="7850188" y="2597151"/>
              <a:ext cx="6350" cy="3057525"/>
            </a:xfrm>
            <a:custGeom>
              <a:avLst/>
              <a:gdLst>
                <a:gd name="T0" fmla="*/ 0 w 4"/>
                <a:gd name="T1" fmla="*/ 1874 h 1926"/>
                <a:gd name="T2" fmla="*/ 4 w 4"/>
                <a:gd name="T3" fmla="*/ 1926 h 1926"/>
                <a:gd name="T4" fmla="*/ 4 w 4"/>
                <a:gd name="T5" fmla="*/ 1771 h 1926"/>
                <a:gd name="T6" fmla="*/ 0 w 4"/>
                <a:gd name="T7" fmla="*/ 1822 h 1926"/>
                <a:gd name="T8" fmla="*/ 4 w 4"/>
                <a:gd name="T9" fmla="*/ 1771 h 1926"/>
                <a:gd name="T10" fmla="*/ 0 w 4"/>
                <a:gd name="T11" fmla="*/ 1666 h 1926"/>
                <a:gd name="T12" fmla="*/ 4 w 4"/>
                <a:gd name="T13" fmla="*/ 1719 h 1926"/>
                <a:gd name="T14" fmla="*/ 4 w 4"/>
                <a:gd name="T15" fmla="*/ 1562 h 1926"/>
                <a:gd name="T16" fmla="*/ 0 w 4"/>
                <a:gd name="T17" fmla="*/ 1614 h 1926"/>
                <a:gd name="T18" fmla="*/ 4 w 4"/>
                <a:gd name="T19" fmla="*/ 1562 h 1926"/>
                <a:gd name="T20" fmla="*/ 0 w 4"/>
                <a:gd name="T21" fmla="*/ 1457 h 1926"/>
                <a:gd name="T22" fmla="*/ 4 w 4"/>
                <a:gd name="T23" fmla="*/ 1510 h 1926"/>
                <a:gd name="T24" fmla="*/ 4 w 4"/>
                <a:gd name="T25" fmla="*/ 1353 h 1926"/>
                <a:gd name="T26" fmla="*/ 0 w 4"/>
                <a:gd name="T27" fmla="*/ 1405 h 1926"/>
                <a:gd name="T28" fmla="*/ 4 w 4"/>
                <a:gd name="T29" fmla="*/ 1353 h 1926"/>
                <a:gd name="T30" fmla="*/ 0 w 4"/>
                <a:gd name="T31" fmla="*/ 1248 h 1926"/>
                <a:gd name="T32" fmla="*/ 4 w 4"/>
                <a:gd name="T33" fmla="*/ 1301 h 1926"/>
                <a:gd name="T34" fmla="*/ 4 w 4"/>
                <a:gd name="T35" fmla="*/ 1144 h 1926"/>
                <a:gd name="T36" fmla="*/ 0 w 4"/>
                <a:gd name="T37" fmla="*/ 1196 h 1926"/>
                <a:gd name="T38" fmla="*/ 4 w 4"/>
                <a:gd name="T39" fmla="*/ 1144 h 1926"/>
                <a:gd name="T40" fmla="*/ 0 w 4"/>
                <a:gd name="T41" fmla="*/ 1039 h 1926"/>
                <a:gd name="T42" fmla="*/ 4 w 4"/>
                <a:gd name="T43" fmla="*/ 1092 h 1926"/>
                <a:gd name="T44" fmla="*/ 4 w 4"/>
                <a:gd name="T45" fmla="*/ 936 h 1926"/>
                <a:gd name="T46" fmla="*/ 0 w 4"/>
                <a:gd name="T47" fmla="*/ 988 h 1926"/>
                <a:gd name="T48" fmla="*/ 4 w 4"/>
                <a:gd name="T49" fmla="*/ 936 h 1926"/>
                <a:gd name="T50" fmla="*/ 0 w 4"/>
                <a:gd name="T51" fmla="*/ 831 h 1926"/>
                <a:gd name="T52" fmla="*/ 4 w 4"/>
                <a:gd name="T53" fmla="*/ 884 h 1926"/>
                <a:gd name="T54" fmla="*/ 4 w 4"/>
                <a:gd name="T55" fmla="*/ 727 h 1926"/>
                <a:gd name="T56" fmla="*/ 0 w 4"/>
                <a:gd name="T57" fmla="*/ 779 h 1926"/>
                <a:gd name="T58" fmla="*/ 4 w 4"/>
                <a:gd name="T59" fmla="*/ 727 h 1926"/>
                <a:gd name="T60" fmla="*/ 0 w 4"/>
                <a:gd name="T61" fmla="*/ 622 h 1926"/>
                <a:gd name="T62" fmla="*/ 4 w 4"/>
                <a:gd name="T63" fmla="*/ 675 h 1926"/>
                <a:gd name="T64" fmla="*/ 4 w 4"/>
                <a:gd name="T65" fmla="*/ 518 h 1926"/>
                <a:gd name="T66" fmla="*/ 0 w 4"/>
                <a:gd name="T67" fmla="*/ 570 h 1926"/>
                <a:gd name="T68" fmla="*/ 4 w 4"/>
                <a:gd name="T69" fmla="*/ 518 h 1926"/>
                <a:gd name="T70" fmla="*/ 0 w 4"/>
                <a:gd name="T71" fmla="*/ 414 h 1926"/>
                <a:gd name="T72" fmla="*/ 4 w 4"/>
                <a:gd name="T73" fmla="*/ 466 h 1926"/>
                <a:gd name="T74" fmla="*/ 4 w 4"/>
                <a:gd name="T75" fmla="*/ 309 h 1926"/>
                <a:gd name="T76" fmla="*/ 0 w 4"/>
                <a:gd name="T77" fmla="*/ 361 h 1926"/>
                <a:gd name="T78" fmla="*/ 4 w 4"/>
                <a:gd name="T79" fmla="*/ 309 h 1926"/>
                <a:gd name="T80" fmla="*/ 0 w 4"/>
                <a:gd name="T81" fmla="*/ 206 h 1926"/>
                <a:gd name="T82" fmla="*/ 4 w 4"/>
                <a:gd name="T83" fmla="*/ 258 h 1926"/>
                <a:gd name="T84" fmla="*/ 4 w 4"/>
                <a:gd name="T85" fmla="*/ 101 h 1926"/>
                <a:gd name="T86" fmla="*/ 0 w 4"/>
                <a:gd name="T87" fmla="*/ 153 h 1926"/>
                <a:gd name="T88" fmla="*/ 4 w 4"/>
                <a:gd name="T89" fmla="*/ 101 h 1926"/>
                <a:gd name="T90" fmla="*/ 0 w 4"/>
                <a:gd name="T91" fmla="*/ 6 h 1926"/>
                <a:gd name="T92" fmla="*/ 4 w 4"/>
                <a:gd name="T93" fmla="*/ 49 h 1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" h="1926">
                  <a:moveTo>
                    <a:pt x="4" y="1874"/>
                  </a:moveTo>
                  <a:lnTo>
                    <a:pt x="0" y="1874"/>
                  </a:lnTo>
                  <a:lnTo>
                    <a:pt x="0" y="1926"/>
                  </a:lnTo>
                  <a:lnTo>
                    <a:pt x="4" y="1926"/>
                  </a:lnTo>
                  <a:lnTo>
                    <a:pt x="4" y="1874"/>
                  </a:lnTo>
                  <a:close/>
                  <a:moveTo>
                    <a:pt x="4" y="1771"/>
                  </a:moveTo>
                  <a:lnTo>
                    <a:pt x="0" y="1771"/>
                  </a:lnTo>
                  <a:lnTo>
                    <a:pt x="0" y="1822"/>
                  </a:lnTo>
                  <a:lnTo>
                    <a:pt x="4" y="1822"/>
                  </a:lnTo>
                  <a:lnTo>
                    <a:pt x="4" y="1771"/>
                  </a:lnTo>
                  <a:close/>
                  <a:moveTo>
                    <a:pt x="4" y="1666"/>
                  </a:moveTo>
                  <a:lnTo>
                    <a:pt x="0" y="1666"/>
                  </a:lnTo>
                  <a:lnTo>
                    <a:pt x="0" y="1719"/>
                  </a:lnTo>
                  <a:lnTo>
                    <a:pt x="4" y="1719"/>
                  </a:lnTo>
                  <a:lnTo>
                    <a:pt x="4" y="1666"/>
                  </a:lnTo>
                  <a:close/>
                  <a:moveTo>
                    <a:pt x="4" y="1562"/>
                  </a:moveTo>
                  <a:lnTo>
                    <a:pt x="0" y="1562"/>
                  </a:lnTo>
                  <a:lnTo>
                    <a:pt x="0" y="1614"/>
                  </a:lnTo>
                  <a:lnTo>
                    <a:pt x="4" y="1614"/>
                  </a:lnTo>
                  <a:lnTo>
                    <a:pt x="4" y="1562"/>
                  </a:lnTo>
                  <a:close/>
                  <a:moveTo>
                    <a:pt x="4" y="1457"/>
                  </a:moveTo>
                  <a:lnTo>
                    <a:pt x="0" y="1457"/>
                  </a:lnTo>
                  <a:lnTo>
                    <a:pt x="0" y="1510"/>
                  </a:lnTo>
                  <a:lnTo>
                    <a:pt x="4" y="1510"/>
                  </a:lnTo>
                  <a:lnTo>
                    <a:pt x="4" y="1457"/>
                  </a:lnTo>
                  <a:close/>
                  <a:moveTo>
                    <a:pt x="4" y="1353"/>
                  </a:moveTo>
                  <a:lnTo>
                    <a:pt x="0" y="1353"/>
                  </a:lnTo>
                  <a:lnTo>
                    <a:pt x="0" y="1405"/>
                  </a:lnTo>
                  <a:lnTo>
                    <a:pt x="4" y="1405"/>
                  </a:lnTo>
                  <a:lnTo>
                    <a:pt x="4" y="1353"/>
                  </a:lnTo>
                  <a:close/>
                  <a:moveTo>
                    <a:pt x="4" y="1248"/>
                  </a:moveTo>
                  <a:lnTo>
                    <a:pt x="0" y="1248"/>
                  </a:lnTo>
                  <a:lnTo>
                    <a:pt x="0" y="1301"/>
                  </a:lnTo>
                  <a:lnTo>
                    <a:pt x="4" y="1301"/>
                  </a:lnTo>
                  <a:lnTo>
                    <a:pt x="4" y="1248"/>
                  </a:lnTo>
                  <a:close/>
                  <a:moveTo>
                    <a:pt x="4" y="1144"/>
                  </a:moveTo>
                  <a:lnTo>
                    <a:pt x="0" y="1144"/>
                  </a:lnTo>
                  <a:lnTo>
                    <a:pt x="0" y="1196"/>
                  </a:lnTo>
                  <a:lnTo>
                    <a:pt x="4" y="1196"/>
                  </a:lnTo>
                  <a:lnTo>
                    <a:pt x="4" y="1144"/>
                  </a:lnTo>
                  <a:close/>
                  <a:moveTo>
                    <a:pt x="4" y="1039"/>
                  </a:moveTo>
                  <a:lnTo>
                    <a:pt x="0" y="1039"/>
                  </a:lnTo>
                  <a:lnTo>
                    <a:pt x="0" y="1092"/>
                  </a:lnTo>
                  <a:lnTo>
                    <a:pt x="4" y="1092"/>
                  </a:lnTo>
                  <a:lnTo>
                    <a:pt x="4" y="1039"/>
                  </a:lnTo>
                  <a:close/>
                  <a:moveTo>
                    <a:pt x="4" y="936"/>
                  </a:moveTo>
                  <a:lnTo>
                    <a:pt x="0" y="936"/>
                  </a:lnTo>
                  <a:lnTo>
                    <a:pt x="0" y="988"/>
                  </a:lnTo>
                  <a:lnTo>
                    <a:pt x="4" y="988"/>
                  </a:lnTo>
                  <a:lnTo>
                    <a:pt x="4" y="936"/>
                  </a:lnTo>
                  <a:close/>
                  <a:moveTo>
                    <a:pt x="4" y="831"/>
                  </a:moveTo>
                  <a:lnTo>
                    <a:pt x="0" y="831"/>
                  </a:lnTo>
                  <a:lnTo>
                    <a:pt x="0" y="884"/>
                  </a:lnTo>
                  <a:lnTo>
                    <a:pt x="4" y="884"/>
                  </a:lnTo>
                  <a:lnTo>
                    <a:pt x="4" y="831"/>
                  </a:lnTo>
                  <a:close/>
                  <a:moveTo>
                    <a:pt x="4" y="727"/>
                  </a:moveTo>
                  <a:lnTo>
                    <a:pt x="0" y="727"/>
                  </a:lnTo>
                  <a:lnTo>
                    <a:pt x="0" y="779"/>
                  </a:lnTo>
                  <a:lnTo>
                    <a:pt x="4" y="779"/>
                  </a:lnTo>
                  <a:lnTo>
                    <a:pt x="4" y="727"/>
                  </a:lnTo>
                  <a:close/>
                  <a:moveTo>
                    <a:pt x="4" y="622"/>
                  </a:moveTo>
                  <a:lnTo>
                    <a:pt x="0" y="622"/>
                  </a:lnTo>
                  <a:lnTo>
                    <a:pt x="0" y="675"/>
                  </a:lnTo>
                  <a:lnTo>
                    <a:pt x="4" y="675"/>
                  </a:lnTo>
                  <a:lnTo>
                    <a:pt x="4" y="622"/>
                  </a:lnTo>
                  <a:close/>
                  <a:moveTo>
                    <a:pt x="4" y="518"/>
                  </a:moveTo>
                  <a:lnTo>
                    <a:pt x="0" y="518"/>
                  </a:lnTo>
                  <a:lnTo>
                    <a:pt x="0" y="570"/>
                  </a:lnTo>
                  <a:lnTo>
                    <a:pt x="4" y="570"/>
                  </a:lnTo>
                  <a:lnTo>
                    <a:pt x="4" y="518"/>
                  </a:lnTo>
                  <a:close/>
                  <a:moveTo>
                    <a:pt x="4" y="414"/>
                  </a:moveTo>
                  <a:lnTo>
                    <a:pt x="0" y="414"/>
                  </a:lnTo>
                  <a:lnTo>
                    <a:pt x="0" y="466"/>
                  </a:lnTo>
                  <a:lnTo>
                    <a:pt x="4" y="466"/>
                  </a:lnTo>
                  <a:lnTo>
                    <a:pt x="4" y="414"/>
                  </a:lnTo>
                  <a:close/>
                  <a:moveTo>
                    <a:pt x="4" y="309"/>
                  </a:moveTo>
                  <a:lnTo>
                    <a:pt x="0" y="309"/>
                  </a:lnTo>
                  <a:lnTo>
                    <a:pt x="0" y="361"/>
                  </a:lnTo>
                  <a:lnTo>
                    <a:pt x="4" y="361"/>
                  </a:lnTo>
                  <a:lnTo>
                    <a:pt x="4" y="309"/>
                  </a:lnTo>
                  <a:close/>
                  <a:moveTo>
                    <a:pt x="4" y="206"/>
                  </a:moveTo>
                  <a:lnTo>
                    <a:pt x="0" y="206"/>
                  </a:lnTo>
                  <a:lnTo>
                    <a:pt x="0" y="258"/>
                  </a:lnTo>
                  <a:lnTo>
                    <a:pt x="4" y="258"/>
                  </a:lnTo>
                  <a:lnTo>
                    <a:pt x="4" y="206"/>
                  </a:lnTo>
                  <a:close/>
                  <a:moveTo>
                    <a:pt x="4" y="101"/>
                  </a:moveTo>
                  <a:lnTo>
                    <a:pt x="0" y="101"/>
                  </a:lnTo>
                  <a:lnTo>
                    <a:pt x="0" y="153"/>
                  </a:lnTo>
                  <a:lnTo>
                    <a:pt x="4" y="153"/>
                  </a:lnTo>
                  <a:lnTo>
                    <a:pt x="4" y="101"/>
                  </a:lnTo>
                  <a:close/>
                  <a:moveTo>
                    <a:pt x="4" y="0"/>
                  </a:moveTo>
                  <a:lnTo>
                    <a:pt x="0" y="6"/>
                  </a:lnTo>
                  <a:lnTo>
                    <a:pt x="0" y="49"/>
                  </a:lnTo>
                  <a:lnTo>
                    <a:pt x="4" y="4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ṩļiḓê">
              <a:extLst>
                <a:ext uri="{FF2B5EF4-FFF2-40B4-BE49-F238E27FC236}">
                  <a16:creationId xmlns="" xmlns:a16="http://schemas.microsoft.com/office/drawing/2014/main" id="{AF25CF51-F0F5-40C4-8062-98DC1CAC805D}"/>
                </a:ext>
              </a:extLst>
            </p:cNvPr>
            <p:cNvSpPr/>
            <p:nvPr/>
          </p:nvSpPr>
          <p:spPr bwMode="auto">
            <a:xfrm>
              <a:off x="7850188" y="2597151"/>
              <a:ext cx="6350" cy="3057525"/>
            </a:xfrm>
            <a:custGeom>
              <a:avLst/>
              <a:gdLst>
                <a:gd name="T0" fmla="*/ 0 w 4"/>
                <a:gd name="T1" fmla="*/ 1874 h 1926"/>
                <a:gd name="T2" fmla="*/ 4 w 4"/>
                <a:gd name="T3" fmla="*/ 1926 h 1926"/>
                <a:gd name="T4" fmla="*/ 4 w 4"/>
                <a:gd name="T5" fmla="*/ 1771 h 1926"/>
                <a:gd name="T6" fmla="*/ 0 w 4"/>
                <a:gd name="T7" fmla="*/ 1822 h 1926"/>
                <a:gd name="T8" fmla="*/ 4 w 4"/>
                <a:gd name="T9" fmla="*/ 1771 h 1926"/>
                <a:gd name="T10" fmla="*/ 0 w 4"/>
                <a:gd name="T11" fmla="*/ 1666 h 1926"/>
                <a:gd name="T12" fmla="*/ 4 w 4"/>
                <a:gd name="T13" fmla="*/ 1719 h 1926"/>
                <a:gd name="T14" fmla="*/ 4 w 4"/>
                <a:gd name="T15" fmla="*/ 1562 h 1926"/>
                <a:gd name="T16" fmla="*/ 0 w 4"/>
                <a:gd name="T17" fmla="*/ 1614 h 1926"/>
                <a:gd name="T18" fmla="*/ 4 w 4"/>
                <a:gd name="T19" fmla="*/ 1562 h 1926"/>
                <a:gd name="T20" fmla="*/ 0 w 4"/>
                <a:gd name="T21" fmla="*/ 1457 h 1926"/>
                <a:gd name="T22" fmla="*/ 4 w 4"/>
                <a:gd name="T23" fmla="*/ 1510 h 1926"/>
                <a:gd name="T24" fmla="*/ 4 w 4"/>
                <a:gd name="T25" fmla="*/ 1353 h 1926"/>
                <a:gd name="T26" fmla="*/ 0 w 4"/>
                <a:gd name="T27" fmla="*/ 1405 h 1926"/>
                <a:gd name="T28" fmla="*/ 4 w 4"/>
                <a:gd name="T29" fmla="*/ 1353 h 1926"/>
                <a:gd name="T30" fmla="*/ 0 w 4"/>
                <a:gd name="T31" fmla="*/ 1248 h 1926"/>
                <a:gd name="T32" fmla="*/ 4 w 4"/>
                <a:gd name="T33" fmla="*/ 1301 h 1926"/>
                <a:gd name="T34" fmla="*/ 4 w 4"/>
                <a:gd name="T35" fmla="*/ 1144 h 1926"/>
                <a:gd name="T36" fmla="*/ 0 w 4"/>
                <a:gd name="T37" fmla="*/ 1196 h 1926"/>
                <a:gd name="T38" fmla="*/ 4 w 4"/>
                <a:gd name="T39" fmla="*/ 1144 h 1926"/>
                <a:gd name="T40" fmla="*/ 0 w 4"/>
                <a:gd name="T41" fmla="*/ 1039 h 1926"/>
                <a:gd name="T42" fmla="*/ 4 w 4"/>
                <a:gd name="T43" fmla="*/ 1092 h 1926"/>
                <a:gd name="T44" fmla="*/ 4 w 4"/>
                <a:gd name="T45" fmla="*/ 936 h 1926"/>
                <a:gd name="T46" fmla="*/ 0 w 4"/>
                <a:gd name="T47" fmla="*/ 988 h 1926"/>
                <a:gd name="T48" fmla="*/ 4 w 4"/>
                <a:gd name="T49" fmla="*/ 936 h 1926"/>
                <a:gd name="T50" fmla="*/ 0 w 4"/>
                <a:gd name="T51" fmla="*/ 831 h 1926"/>
                <a:gd name="T52" fmla="*/ 4 w 4"/>
                <a:gd name="T53" fmla="*/ 884 h 1926"/>
                <a:gd name="T54" fmla="*/ 4 w 4"/>
                <a:gd name="T55" fmla="*/ 727 h 1926"/>
                <a:gd name="T56" fmla="*/ 0 w 4"/>
                <a:gd name="T57" fmla="*/ 779 h 1926"/>
                <a:gd name="T58" fmla="*/ 4 w 4"/>
                <a:gd name="T59" fmla="*/ 727 h 1926"/>
                <a:gd name="T60" fmla="*/ 0 w 4"/>
                <a:gd name="T61" fmla="*/ 622 h 1926"/>
                <a:gd name="T62" fmla="*/ 4 w 4"/>
                <a:gd name="T63" fmla="*/ 675 h 1926"/>
                <a:gd name="T64" fmla="*/ 4 w 4"/>
                <a:gd name="T65" fmla="*/ 518 h 1926"/>
                <a:gd name="T66" fmla="*/ 0 w 4"/>
                <a:gd name="T67" fmla="*/ 570 h 1926"/>
                <a:gd name="T68" fmla="*/ 4 w 4"/>
                <a:gd name="T69" fmla="*/ 518 h 1926"/>
                <a:gd name="T70" fmla="*/ 0 w 4"/>
                <a:gd name="T71" fmla="*/ 414 h 1926"/>
                <a:gd name="T72" fmla="*/ 4 w 4"/>
                <a:gd name="T73" fmla="*/ 466 h 1926"/>
                <a:gd name="T74" fmla="*/ 4 w 4"/>
                <a:gd name="T75" fmla="*/ 309 h 1926"/>
                <a:gd name="T76" fmla="*/ 0 w 4"/>
                <a:gd name="T77" fmla="*/ 361 h 1926"/>
                <a:gd name="T78" fmla="*/ 4 w 4"/>
                <a:gd name="T79" fmla="*/ 309 h 1926"/>
                <a:gd name="T80" fmla="*/ 0 w 4"/>
                <a:gd name="T81" fmla="*/ 206 h 1926"/>
                <a:gd name="T82" fmla="*/ 4 w 4"/>
                <a:gd name="T83" fmla="*/ 258 h 1926"/>
                <a:gd name="T84" fmla="*/ 4 w 4"/>
                <a:gd name="T85" fmla="*/ 101 h 1926"/>
                <a:gd name="T86" fmla="*/ 0 w 4"/>
                <a:gd name="T87" fmla="*/ 153 h 1926"/>
                <a:gd name="T88" fmla="*/ 4 w 4"/>
                <a:gd name="T89" fmla="*/ 101 h 1926"/>
                <a:gd name="T90" fmla="*/ 0 w 4"/>
                <a:gd name="T91" fmla="*/ 6 h 1926"/>
                <a:gd name="T92" fmla="*/ 4 w 4"/>
                <a:gd name="T93" fmla="*/ 49 h 1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" h="1926">
                  <a:moveTo>
                    <a:pt x="4" y="1874"/>
                  </a:moveTo>
                  <a:lnTo>
                    <a:pt x="0" y="1874"/>
                  </a:lnTo>
                  <a:lnTo>
                    <a:pt x="0" y="1926"/>
                  </a:lnTo>
                  <a:lnTo>
                    <a:pt x="4" y="1926"/>
                  </a:lnTo>
                  <a:lnTo>
                    <a:pt x="4" y="1874"/>
                  </a:lnTo>
                  <a:moveTo>
                    <a:pt x="4" y="1771"/>
                  </a:moveTo>
                  <a:lnTo>
                    <a:pt x="0" y="1771"/>
                  </a:lnTo>
                  <a:lnTo>
                    <a:pt x="0" y="1822"/>
                  </a:lnTo>
                  <a:lnTo>
                    <a:pt x="4" y="1822"/>
                  </a:lnTo>
                  <a:lnTo>
                    <a:pt x="4" y="1771"/>
                  </a:lnTo>
                  <a:moveTo>
                    <a:pt x="4" y="1666"/>
                  </a:moveTo>
                  <a:lnTo>
                    <a:pt x="0" y="1666"/>
                  </a:lnTo>
                  <a:lnTo>
                    <a:pt x="0" y="1719"/>
                  </a:lnTo>
                  <a:lnTo>
                    <a:pt x="4" y="1719"/>
                  </a:lnTo>
                  <a:lnTo>
                    <a:pt x="4" y="1666"/>
                  </a:lnTo>
                  <a:moveTo>
                    <a:pt x="4" y="1562"/>
                  </a:moveTo>
                  <a:lnTo>
                    <a:pt x="0" y="1562"/>
                  </a:lnTo>
                  <a:lnTo>
                    <a:pt x="0" y="1614"/>
                  </a:lnTo>
                  <a:lnTo>
                    <a:pt x="4" y="1614"/>
                  </a:lnTo>
                  <a:lnTo>
                    <a:pt x="4" y="1562"/>
                  </a:lnTo>
                  <a:moveTo>
                    <a:pt x="4" y="1457"/>
                  </a:moveTo>
                  <a:lnTo>
                    <a:pt x="0" y="1457"/>
                  </a:lnTo>
                  <a:lnTo>
                    <a:pt x="0" y="1510"/>
                  </a:lnTo>
                  <a:lnTo>
                    <a:pt x="4" y="1510"/>
                  </a:lnTo>
                  <a:lnTo>
                    <a:pt x="4" y="1457"/>
                  </a:lnTo>
                  <a:moveTo>
                    <a:pt x="4" y="1353"/>
                  </a:moveTo>
                  <a:lnTo>
                    <a:pt x="0" y="1353"/>
                  </a:lnTo>
                  <a:lnTo>
                    <a:pt x="0" y="1405"/>
                  </a:lnTo>
                  <a:lnTo>
                    <a:pt x="4" y="1405"/>
                  </a:lnTo>
                  <a:lnTo>
                    <a:pt x="4" y="1353"/>
                  </a:lnTo>
                  <a:moveTo>
                    <a:pt x="4" y="1248"/>
                  </a:moveTo>
                  <a:lnTo>
                    <a:pt x="0" y="1248"/>
                  </a:lnTo>
                  <a:lnTo>
                    <a:pt x="0" y="1301"/>
                  </a:lnTo>
                  <a:lnTo>
                    <a:pt x="4" y="1301"/>
                  </a:lnTo>
                  <a:lnTo>
                    <a:pt x="4" y="1248"/>
                  </a:lnTo>
                  <a:moveTo>
                    <a:pt x="4" y="1144"/>
                  </a:moveTo>
                  <a:lnTo>
                    <a:pt x="0" y="1144"/>
                  </a:lnTo>
                  <a:lnTo>
                    <a:pt x="0" y="1196"/>
                  </a:lnTo>
                  <a:lnTo>
                    <a:pt x="4" y="1196"/>
                  </a:lnTo>
                  <a:lnTo>
                    <a:pt x="4" y="1144"/>
                  </a:lnTo>
                  <a:moveTo>
                    <a:pt x="4" y="1039"/>
                  </a:moveTo>
                  <a:lnTo>
                    <a:pt x="0" y="1039"/>
                  </a:lnTo>
                  <a:lnTo>
                    <a:pt x="0" y="1092"/>
                  </a:lnTo>
                  <a:lnTo>
                    <a:pt x="4" y="1092"/>
                  </a:lnTo>
                  <a:lnTo>
                    <a:pt x="4" y="1039"/>
                  </a:lnTo>
                  <a:moveTo>
                    <a:pt x="4" y="936"/>
                  </a:moveTo>
                  <a:lnTo>
                    <a:pt x="0" y="936"/>
                  </a:lnTo>
                  <a:lnTo>
                    <a:pt x="0" y="988"/>
                  </a:lnTo>
                  <a:lnTo>
                    <a:pt x="4" y="988"/>
                  </a:lnTo>
                  <a:lnTo>
                    <a:pt x="4" y="936"/>
                  </a:lnTo>
                  <a:moveTo>
                    <a:pt x="4" y="831"/>
                  </a:moveTo>
                  <a:lnTo>
                    <a:pt x="0" y="831"/>
                  </a:lnTo>
                  <a:lnTo>
                    <a:pt x="0" y="884"/>
                  </a:lnTo>
                  <a:lnTo>
                    <a:pt x="4" y="884"/>
                  </a:lnTo>
                  <a:lnTo>
                    <a:pt x="4" y="831"/>
                  </a:lnTo>
                  <a:moveTo>
                    <a:pt x="4" y="727"/>
                  </a:moveTo>
                  <a:lnTo>
                    <a:pt x="0" y="727"/>
                  </a:lnTo>
                  <a:lnTo>
                    <a:pt x="0" y="779"/>
                  </a:lnTo>
                  <a:lnTo>
                    <a:pt x="4" y="779"/>
                  </a:lnTo>
                  <a:lnTo>
                    <a:pt x="4" y="727"/>
                  </a:lnTo>
                  <a:moveTo>
                    <a:pt x="4" y="622"/>
                  </a:moveTo>
                  <a:lnTo>
                    <a:pt x="0" y="622"/>
                  </a:lnTo>
                  <a:lnTo>
                    <a:pt x="0" y="675"/>
                  </a:lnTo>
                  <a:lnTo>
                    <a:pt x="4" y="675"/>
                  </a:lnTo>
                  <a:lnTo>
                    <a:pt x="4" y="622"/>
                  </a:lnTo>
                  <a:moveTo>
                    <a:pt x="4" y="518"/>
                  </a:moveTo>
                  <a:lnTo>
                    <a:pt x="0" y="518"/>
                  </a:lnTo>
                  <a:lnTo>
                    <a:pt x="0" y="570"/>
                  </a:lnTo>
                  <a:lnTo>
                    <a:pt x="4" y="570"/>
                  </a:lnTo>
                  <a:lnTo>
                    <a:pt x="4" y="518"/>
                  </a:lnTo>
                  <a:moveTo>
                    <a:pt x="4" y="414"/>
                  </a:moveTo>
                  <a:lnTo>
                    <a:pt x="0" y="414"/>
                  </a:lnTo>
                  <a:lnTo>
                    <a:pt x="0" y="466"/>
                  </a:lnTo>
                  <a:lnTo>
                    <a:pt x="4" y="466"/>
                  </a:lnTo>
                  <a:lnTo>
                    <a:pt x="4" y="414"/>
                  </a:lnTo>
                  <a:moveTo>
                    <a:pt x="4" y="309"/>
                  </a:moveTo>
                  <a:lnTo>
                    <a:pt x="0" y="309"/>
                  </a:lnTo>
                  <a:lnTo>
                    <a:pt x="0" y="361"/>
                  </a:lnTo>
                  <a:lnTo>
                    <a:pt x="4" y="361"/>
                  </a:lnTo>
                  <a:lnTo>
                    <a:pt x="4" y="309"/>
                  </a:lnTo>
                  <a:moveTo>
                    <a:pt x="4" y="206"/>
                  </a:moveTo>
                  <a:lnTo>
                    <a:pt x="0" y="206"/>
                  </a:lnTo>
                  <a:lnTo>
                    <a:pt x="0" y="258"/>
                  </a:lnTo>
                  <a:lnTo>
                    <a:pt x="4" y="258"/>
                  </a:lnTo>
                  <a:lnTo>
                    <a:pt x="4" y="206"/>
                  </a:lnTo>
                  <a:moveTo>
                    <a:pt x="4" y="101"/>
                  </a:moveTo>
                  <a:lnTo>
                    <a:pt x="0" y="101"/>
                  </a:lnTo>
                  <a:lnTo>
                    <a:pt x="0" y="153"/>
                  </a:lnTo>
                  <a:lnTo>
                    <a:pt x="4" y="153"/>
                  </a:lnTo>
                  <a:lnTo>
                    <a:pt x="4" y="101"/>
                  </a:lnTo>
                  <a:moveTo>
                    <a:pt x="4" y="0"/>
                  </a:moveTo>
                  <a:lnTo>
                    <a:pt x="0" y="6"/>
                  </a:lnTo>
                  <a:lnTo>
                    <a:pt x="0" y="49"/>
                  </a:lnTo>
                  <a:lnTo>
                    <a:pt x="4" y="49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1ïdé">
              <a:extLst>
                <a:ext uri="{FF2B5EF4-FFF2-40B4-BE49-F238E27FC236}">
                  <a16:creationId xmlns="" xmlns:a16="http://schemas.microsoft.com/office/drawing/2014/main" id="{D4197DB7-EAD5-4540-9711-FF81FBF60B7C}"/>
                </a:ext>
              </a:extLst>
            </p:cNvPr>
            <p:cNvSpPr/>
            <p:nvPr/>
          </p:nvSpPr>
          <p:spPr bwMode="auto">
            <a:xfrm>
              <a:off x="7850188" y="5737226"/>
              <a:ext cx="6350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ṥļiḍé">
              <a:extLst>
                <a:ext uri="{FF2B5EF4-FFF2-40B4-BE49-F238E27FC236}">
                  <a16:creationId xmlns="" xmlns:a16="http://schemas.microsoft.com/office/drawing/2014/main" id="{95A3C62D-5037-43E7-8CDE-4EF6D9D92D09}"/>
                </a:ext>
              </a:extLst>
            </p:cNvPr>
            <p:cNvSpPr/>
            <p:nvPr/>
          </p:nvSpPr>
          <p:spPr bwMode="auto">
            <a:xfrm>
              <a:off x="7850188" y="5737226"/>
              <a:ext cx="63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şḷiḓe">
              <a:extLst>
                <a:ext uri="{FF2B5EF4-FFF2-40B4-BE49-F238E27FC236}">
                  <a16:creationId xmlns="" xmlns:a16="http://schemas.microsoft.com/office/drawing/2014/main" id="{9D509EFC-1A02-4B90-AAE2-78B1645F9816}"/>
                </a:ext>
              </a:extLst>
            </p:cNvPr>
            <p:cNvSpPr/>
            <p:nvPr/>
          </p:nvSpPr>
          <p:spPr bwMode="auto">
            <a:xfrm>
              <a:off x="8482013" y="1719264"/>
              <a:ext cx="6350" cy="4127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ľîdé">
              <a:extLst>
                <a:ext uri="{FF2B5EF4-FFF2-40B4-BE49-F238E27FC236}">
                  <a16:creationId xmlns="" xmlns:a16="http://schemas.microsoft.com/office/drawing/2014/main" id="{0005CF23-4447-4609-8B16-772CBA65FDE1}"/>
                </a:ext>
              </a:extLst>
            </p:cNvPr>
            <p:cNvSpPr/>
            <p:nvPr/>
          </p:nvSpPr>
          <p:spPr bwMode="auto">
            <a:xfrm>
              <a:off x="8482013" y="1719264"/>
              <a:ext cx="6350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ś1íḋè">
              <a:extLst>
                <a:ext uri="{FF2B5EF4-FFF2-40B4-BE49-F238E27FC236}">
                  <a16:creationId xmlns="" xmlns:a16="http://schemas.microsoft.com/office/drawing/2014/main" id="{B9DE252C-ACEB-411F-A959-F6BEEBE5A818}"/>
                </a:ext>
              </a:extLst>
            </p:cNvPr>
            <p:cNvSpPr/>
            <p:nvPr/>
          </p:nvSpPr>
          <p:spPr bwMode="auto">
            <a:xfrm>
              <a:off x="8485188" y="1846264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ṧľïḓê">
              <a:extLst>
                <a:ext uri="{FF2B5EF4-FFF2-40B4-BE49-F238E27FC236}">
                  <a16:creationId xmlns="" xmlns:a16="http://schemas.microsoft.com/office/drawing/2014/main" id="{0871B104-E3C3-495D-A0F0-F184463733B7}"/>
                </a:ext>
              </a:extLst>
            </p:cNvPr>
            <p:cNvSpPr/>
            <p:nvPr/>
          </p:nvSpPr>
          <p:spPr bwMode="auto">
            <a:xfrm>
              <a:off x="8485188" y="184626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ṩliḋê">
              <a:extLst>
                <a:ext uri="{FF2B5EF4-FFF2-40B4-BE49-F238E27FC236}">
                  <a16:creationId xmlns="" xmlns:a16="http://schemas.microsoft.com/office/drawing/2014/main" id="{45F1B872-D151-4E99-B142-22243F73E86D}"/>
                </a:ext>
              </a:extLst>
            </p:cNvPr>
            <p:cNvSpPr/>
            <p:nvPr/>
          </p:nvSpPr>
          <p:spPr bwMode="auto">
            <a:xfrm>
              <a:off x="8482013" y="1846264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ṧḷîdê">
              <a:extLst>
                <a:ext uri="{FF2B5EF4-FFF2-40B4-BE49-F238E27FC236}">
                  <a16:creationId xmlns="" xmlns:a16="http://schemas.microsoft.com/office/drawing/2014/main" id="{952C53C8-8512-454A-951E-06D7BD05CE38}"/>
                </a:ext>
              </a:extLst>
            </p:cNvPr>
            <p:cNvSpPr/>
            <p:nvPr/>
          </p:nvSpPr>
          <p:spPr bwMode="auto">
            <a:xfrm>
              <a:off x="8482013" y="184626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ḷíḑe">
              <a:extLst>
                <a:ext uri="{FF2B5EF4-FFF2-40B4-BE49-F238E27FC236}">
                  <a16:creationId xmlns="" xmlns:a16="http://schemas.microsoft.com/office/drawing/2014/main" id="{F2E04FB2-EE37-4DB6-8AB1-6092300702CA}"/>
                </a:ext>
              </a:extLst>
            </p:cNvPr>
            <p:cNvSpPr/>
            <p:nvPr/>
          </p:nvSpPr>
          <p:spPr bwMode="auto">
            <a:xfrm>
              <a:off x="8485188" y="2016126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Sḻíḑê">
              <a:extLst>
                <a:ext uri="{FF2B5EF4-FFF2-40B4-BE49-F238E27FC236}">
                  <a16:creationId xmlns="" xmlns:a16="http://schemas.microsoft.com/office/drawing/2014/main" id="{F0782F09-2EDF-458C-A5DF-6E5C5C3C3F0D}"/>
                </a:ext>
              </a:extLst>
            </p:cNvPr>
            <p:cNvSpPr/>
            <p:nvPr/>
          </p:nvSpPr>
          <p:spPr bwMode="auto">
            <a:xfrm>
              <a:off x="8485188" y="201612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ṣľiḋé">
              <a:extLst>
                <a:ext uri="{FF2B5EF4-FFF2-40B4-BE49-F238E27FC236}">
                  <a16:creationId xmlns="" xmlns:a16="http://schemas.microsoft.com/office/drawing/2014/main" id="{A74CDA83-BB27-45E9-AC6E-C923B908DE50}"/>
                </a:ext>
              </a:extLst>
            </p:cNvPr>
            <p:cNvSpPr/>
            <p:nvPr/>
          </p:nvSpPr>
          <p:spPr bwMode="auto">
            <a:xfrm>
              <a:off x="8482013" y="2016126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ṧlïḑè">
              <a:extLst>
                <a:ext uri="{FF2B5EF4-FFF2-40B4-BE49-F238E27FC236}">
                  <a16:creationId xmlns="" xmlns:a16="http://schemas.microsoft.com/office/drawing/2014/main" id="{563C1FB7-D5EC-49EC-90EF-DF9FA7E692BF}"/>
                </a:ext>
              </a:extLst>
            </p:cNvPr>
            <p:cNvSpPr/>
            <p:nvPr/>
          </p:nvSpPr>
          <p:spPr bwMode="auto">
            <a:xfrm>
              <a:off x="8482013" y="201612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ṡľîḋè">
              <a:extLst>
                <a:ext uri="{FF2B5EF4-FFF2-40B4-BE49-F238E27FC236}">
                  <a16:creationId xmlns="" xmlns:a16="http://schemas.microsoft.com/office/drawing/2014/main" id="{368E5578-F06B-4B68-92F9-7A68D258B3A7}"/>
                </a:ext>
              </a:extLst>
            </p:cNvPr>
            <p:cNvSpPr/>
            <p:nvPr/>
          </p:nvSpPr>
          <p:spPr bwMode="auto">
            <a:xfrm>
              <a:off x="8485188" y="2184401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ṥliḍé">
              <a:extLst>
                <a:ext uri="{FF2B5EF4-FFF2-40B4-BE49-F238E27FC236}">
                  <a16:creationId xmlns="" xmlns:a16="http://schemas.microsoft.com/office/drawing/2014/main" id="{CE09528F-F7F9-4568-BF7B-81F38EC912B2}"/>
                </a:ext>
              </a:extLst>
            </p:cNvPr>
            <p:cNvSpPr/>
            <p:nvPr/>
          </p:nvSpPr>
          <p:spPr bwMode="auto">
            <a:xfrm>
              <a:off x="8485188" y="218440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ṣlíḑé">
              <a:extLst>
                <a:ext uri="{FF2B5EF4-FFF2-40B4-BE49-F238E27FC236}">
                  <a16:creationId xmlns="" xmlns:a16="http://schemas.microsoft.com/office/drawing/2014/main" id="{71AFED3A-25E9-412E-9C09-C1B1D9FF26D1}"/>
                </a:ext>
              </a:extLst>
            </p:cNvPr>
            <p:cNvSpPr/>
            <p:nvPr/>
          </p:nvSpPr>
          <p:spPr bwMode="auto">
            <a:xfrm>
              <a:off x="8482013" y="2184401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ḷíḑé">
              <a:extLst>
                <a:ext uri="{FF2B5EF4-FFF2-40B4-BE49-F238E27FC236}">
                  <a16:creationId xmlns="" xmlns:a16="http://schemas.microsoft.com/office/drawing/2014/main" id="{DFB7C41F-449A-4EB3-9AC7-1C08DBDAA5A1}"/>
                </a:ext>
              </a:extLst>
            </p:cNvPr>
            <p:cNvSpPr/>
            <p:nvPr/>
          </p:nvSpPr>
          <p:spPr bwMode="auto">
            <a:xfrm>
              <a:off x="8482013" y="218440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$ļiḍè">
              <a:extLst>
                <a:ext uri="{FF2B5EF4-FFF2-40B4-BE49-F238E27FC236}">
                  <a16:creationId xmlns="" xmlns:a16="http://schemas.microsoft.com/office/drawing/2014/main" id="{82C6DD69-FB81-45B2-B4BD-61FF31625692}"/>
                </a:ext>
              </a:extLst>
            </p:cNvPr>
            <p:cNvSpPr/>
            <p:nvPr/>
          </p:nvSpPr>
          <p:spPr bwMode="auto">
            <a:xfrm>
              <a:off x="8485188" y="2354264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$ḻíḍe">
              <a:extLst>
                <a:ext uri="{FF2B5EF4-FFF2-40B4-BE49-F238E27FC236}">
                  <a16:creationId xmlns="" xmlns:a16="http://schemas.microsoft.com/office/drawing/2014/main" id="{5322F1BD-4DF0-4648-B6E2-E3BF72E904E9}"/>
                </a:ext>
              </a:extLst>
            </p:cNvPr>
            <p:cNvSpPr/>
            <p:nvPr/>
          </p:nvSpPr>
          <p:spPr bwMode="auto">
            <a:xfrm>
              <a:off x="8485188" y="235426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ṧḷîḑe">
              <a:extLst>
                <a:ext uri="{FF2B5EF4-FFF2-40B4-BE49-F238E27FC236}">
                  <a16:creationId xmlns="" xmlns:a16="http://schemas.microsoft.com/office/drawing/2014/main" id="{56E1555A-B0D1-4EDE-B82E-87BABEE470BD}"/>
                </a:ext>
              </a:extLst>
            </p:cNvPr>
            <p:cNvSpPr/>
            <p:nvPr/>
          </p:nvSpPr>
          <p:spPr bwMode="auto">
            <a:xfrm>
              <a:off x="8482013" y="2354264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ṩlîḑé">
              <a:extLst>
                <a:ext uri="{FF2B5EF4-FFF2-40B4-BE49-F238E27FC236}">
                  <a16:creationId xmlns="" xmlns:a16="http://schemas.microsoft.com/office/drawing/2014/main" id="{38CC5782-1CE9-4CB4-9590-6D57FDDDC513}"/>
                </a:ext>
              </a:extLst>
            </p:cNvPr>
            <p:cNvSpPr/>
            <p:nvPr/>
          </p:nvSpPr>
          <p:spPr bwMode="auto">
            <a:xfrm>
              <a:off x="8482013" y="235426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şlîḓé">
              <a:extLst>
                <a:ext uri="{FF2B5EF4-FFF2-40B4-BE49-F238E27FC236}">
                  <a16:creationId xmlns="" xmlns:a16="http://schemas.microsoft.com/office/drawing/2014/main" id="{C631F525-09FF-4D47-9913-B0F04C4BC3C2}"/>
                </a:ext>
              </a:extLst>
            </p:cNvPr>
            <p:cNvSpPr/>
            <p:nvPr/>
          </p:nvSpPr>
          <p:spPr bwMode="auto">
            <a:xfrm>
              <a:off x="8485188" y="2522539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ṥḻïḋe">
              <a:extLst>
                <a:ext uri="{FF2B5EF4-FFF2-40B4-BE49-F238E27FC236}">
                  <a16:creationId xmlns="" xmlns:a16="http://schemas.microsoft.com/office/drawing/2014/main" id="{422EA17E-5425-4BEE-A308-4BA459E6946F}"/>
                </a:ext>
              </a:extLst>
            </p:cNvPr>
            <p:cNvSpPr/>
            <p:nvPr/>
          </p:nvSpPr>
          <p:spPr bwMode="auto">
            <a:xfrm>
              <a:off x="8485188" y="252253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ṣ1iḑè">
              <a:extLst>
                <a:ext uri="{FF2B5EF4-FFF2-40B4-BE49-F238E27FC236}">
                  <a16:creationId xmlns="" xmlns:a16="http://schemas.microsoft.com/office/drawing/2014/main" id="{B1BFE6D4-8E6F-46F7-AEE1-B89829617E4E}"/>
                </a:ext>
              </a:extLst>
            </p:cNvPr>
            <p:cNvSpPr/>
            <p:nvPr/>
          </p:nvSpPr>
          <p:spPr bwMode="auto">
            <a:xfrm>
              <a:off x="8482013" y="2522539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śliḍé">
              <a:extLst>
                <a:ext uri="{FF2B5EF4-FFF2-40B4-BE49-F238E27FC236}">
                  <a16:creationId xmlns="" xmlns:a16="http://schemas.microsoft.com/office/drawing/2014/main" id="{FC2CED57-C544-46C1-8A7F-6FB470899F58}"/>
                </a:ext>
              </a:extLst>
            </p:cNvPr>
            <p:cNvSpPr/>
            <p:nvPr/>
          </p:nvSpPr>
          <p:spPr bwMode="auto">
            <a:xfrm>
              <a:off x="8482013" y="252253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ṩľîḓe">
              <a:extLst>
                <a:ext uri="{FF2B5EF4-FFF2-40B4-BE49-F238E27FC236}">
                  <a16:creationId xmlns="" xmlns:a16="http://schemas.microsoft.com/office/drawing/2014/main" id="{163A9E0B-0121-4C3A-AEDE-78479BB711D0}"/>
                </a:ext>
              </a:extLst>
            </p:cNvPr>
            <p:cNvSpPr/>
            <p:nvPr/>
          </p:nvSpPr>
          <p:spPr bwMode="auto">
            <a:xfrm>
              <a:off x="8485188" y="2692401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ṧḷïďè">
              <a:extLst>
                <a:ext uri="{FF2B5EF4-FFF2-40B4-BE49-F238E27FC236}">
                  <a16:creationId xmlns="" xmlns:a16="http://schemas.microsoft.com/office/drawing/2014/main" id="{A7C00ECB-56FA-4336-AA4C-9B7C4A189F55}"/>
                </a:ext>
              </a:extLst>
            </p:cNvPr>
            <p:cNvSpPr/>
            <p:nvPr/>
          </p:nvSpPr>
          <p:spPr bwMode="auto">
            <a:xfrm>
              <a:off x="8485188" y="269240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şľíďê">
              <a:extLst>
                <a:ext uri="{FF2B5EF4-FFF2-40B4-BE49-F238E27FC236}">
                  <a16:creationId xmlns="" xmlns:a16="http://schemas.microsoft.com/office/drawing/2014/main" id="{B03EA965-825F-4768-9990-5DED6D24EA47}"/>
                </a:ext>
              </a:extLst>
            </p:cNvPr>
            <p:cNvSpPr/>
            <p:nvPr/>
          </p:nvSpPr>
          <p:spPr bwMode="auto">
            <a:xfrm>
              <a:off x="8482013" y="2692401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sļïḓê">
              <a:extLst>
                <a:ext uri="{FF2B5EF4-FFF2-40B4-BE49-F238E27FC236}">
                  <a16:creationId xmlns="" xmlns:a16="http://schemas.microsoft.com/office/drawing/2014/main" id="{351E4F4D-CA91-4D2B-8E05-377AB14D0568}"/>
                </a:ext>
              </a:extLst>
            </p:cNvPr>
            <p:cNvSpPr/>
            <p:nvPr/>
          </p:nvSpPr>
          <p:spPr bwMode="auto">
            <a:xfrm>
              <a:off x="8482013" y="269240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ṥḷïďè">
              <a:extLst>
                <a:ext uri="{FF2B5EF4-FFF2-40B4-BE49-F238E27FC236}">
                  <a16:creationId xmlns="" xmlns:a16="http://schemas.microsoft.com/office/drawing/2014/main" id="{6715DE81-6B42-404B-9C05-65F0A1B92C07}"/>
                </a:ext>
              </a:extLst>
            </p:cNvPr>
            <p:cNvSpPr/>
            <p:nvPr/>
          </p:nvSpPr>
          <p:spPr bwMode="auto">
            <a:xfrm>
              <a:off x="8485188" y="2860676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sļíḓè">
              <a:extLst>
                <a:ext uri="{FF2B5EF4-FFF2-40B4-BE49-F238E27FC236}">
                  <a16:creationId xmlns="" xmlns:a16="http://schemas.microsoft.com/office/drawing/2014/main" id="{7344191D-7071-40EF-BF45-DEC61DF4D587}"/>
                </a:ext>
              </a:extLst>
            </p:cNvPr>
            <p:cNvSpPr/>
            <p:nvPr/>
          </p:nvSpPr>
          <p:spPr bwMode="auto">
            <a:xfrm>
              <a:off x="8485188" y="286067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šḷïḍè">
              <a:extLst>
                <a:ext uri="{FF2B5EF4-FFF2-40B4-BE49-F238E27FC236}">
                  <a16:creationId xmlns="" xmlns:a16="http://schemas.microsoft.com/office/drawing/2014/main" id="{D1D42218-A156-4A35-8AED-F2933F0D7104}"/>
                </a:ext>
              </a:extLst>
            </p:cNvPr>
            <p:cNvSpPr/>
            <p:nvPr/>
          </p:nvSpPr>
          <p:spPr bwMode="auto">
            <a:xfrm>
              <a:off x="8482013" y="2860676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šḷîďé">
              <a:extLst>
                <a:ext uri="{FF2B5EF4-FFF2-40B4-BE49-F238E27FC236}">
                  <a16:creationId xmlns="" xmlns:a16="http://schemas.microsoft.com/office/drawing/2014/main" id="{4C7E299F-D958-4D45-B273-79BDF8F0D30E}"/>
                </a:ext>
              </a:extLst>
            </p:cNvPr>
            <p:cNvSpPr/>
            <p:nvPr/>
          </p:nvSpPr>
          <p:spPr bwMode="auto">
            <a:xfrm>
              <a:off x="8482013" y="286067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ľíďè">
              <a:extLst>
                <a:ext uri="{FF2B5EF4-FFF2-40B4-BE49-F238E27FC236}">
                  <a16:creationId xmlns="" xmlns:a16="http://schemas.microsoft.com/office/drawing/2014/main" id="{B9BB82E4-3DBF-4311-9803-662B5C43E32D}"/>
                </a:ext>
              </a:extLst>
            </p:cNvPr>
            <p:cNvSpPr/>
            <p:nvPr/>
          </p:nvSpPr>
          <p:spPr bwMode="auto">
            <a:xfrm>
              <a:off x="8485188" y="3030539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Sļíḓè">
              <a:extLst>
                <a:ext uri="{FF2B5EF4-FFF2-40B4-BE49-F238E27FC236}">
                  <a16:creationId xmlns="" xmlns:a16="http://schemas.microsoft.com/office/drawing/2014/main" id="{EF08C058-5604-4659-913C-89734BD78EC1}"/>
                </a:ext>
              </a:extLst>
            </p:cNvPr>
            <p:cNvSpPr/>
            <p:nvPr/>
          </p:nvSpPr>
          <p:spPr bwMode="auto">
            <a:xfrm>
              <a:off x="8485188" y="303053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ṡḻíḍê">
              <a:extLst>
                <a:ext uri="{FF2B5EF4-FFF2-40B4-BE49-F238E27FC236}">
                  <a16:creationId xmlns="" xmlns:a16="http://schemas.microsoft.com/office/drawing/2014/main" id="{25F67260-A68D-47E4-B6B6-4E119DB894C9}"/>
                </a:ext>
              </a:extLst>
            </p:cNvPr>
            <p:cNvSpPr/>
            <p:nvPr/>
          </p:nvSpPr>
          <p:spPr bwMode="auto">
            <a:xfrm>
              <a:off x="8482013" y="3030539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ṥliḋê">
              <a:extLst>
                <a:ext uri="{FF2B5EF4-FFF2-40B4-BE49-F238E27FC236}">
                  <a16:creationId xmlns="" xmlns:a16="http://schemas.microsoft.com/office/drawing/2014/main" id="{58E71F51-1990-4EB5-8543-1E3AD3DB414B}"/>
                </a:ext>
              </a:extLst>
            </p:cNvPr>
            <p:cNvSpPr/>
            <p:nvPr/>
          </p:nvSpPr>
          <p:spPr bwMode="auto">
            <a:xfrm>
              <a:off x="8482013" y="303053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ṩḷiḍê">
              <a:extLst>
                <a:ext uri="{FF2B5EF4-FFF2-40B4-BE49-F238E27FC236}">
                  <a16:creationId xmlns="" xmlns:a16="http://schemas.microsoft.com/office/drawing/2014/main" id="{3094B822-9273-4B12-931D-8D1BD9A2E2D4}"/>
                </a:ext>
              </a:extLst>
            </p:cNvPr>
            <p:cNvSpPr/>
            <p:nvPr/>
          </p:nvSpPr>
          <p:spPr bwMode="auto">
            <a:xfrm>
              <a:off x="8485188" y="3198814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$ļidé">
              <a:extLst>
                <a:ext uri="{FF2B5EF4-FFF2-40B4-BE49-F238E27FC236}">
                  <a16:creationId xmlns="" xmlns:a16="http://schemas.microsoft.com/office/drawing/2014/main" id="{69BA4DDA-8961-4337-9C01-524EB943E702}"/>
                </a:ext>
              </a:extLst>
            </p:cNvPr>
            <p:cNvSpPr/>
            <p:nvPr/>
          </p:nvSpPr>
          <p:spPr bwMode="auto">
            <a:xfrm>
              <a:off x="8485188" y="319881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slíḍê">
              <a:extLst>
                <a:ext uri="{FF2B5EF4-FFF2-40B4-BE49-F238E27FC236}">
                  <a16:creationId xmlns="" xmlns:a16="http://schemas.microsoft.com/office/drawing/2014/main" id="{121AD29F-D036-46D6-A14A-B11C91EC8EBA}"/>
                </a:ext>
              </a:extLst>
            </p:cNvPr>
            <p:cNvSpPr/>
            <p:nvPr/>
          </p:nvSpPr>
          <p:spPr bwMode="auto">
            <a:xfrm>
              <a:off x="8482013" y="3198814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ŝ1íḍe">
              <a:extLst>
                <a:ext uri="{FF2B5EF4-FFF2-40B4-BE49-F238E27FC236}">
                  <a16:creationId xmlns="" xmlns:a16="http://schemas.microsoft.com/office/drawing/2014/main" id="{8494BEBD-B029-43D6-B2A8-1CDD8CBCD4E7}"/>
                </a:ext>
              </a:extLst>
            </p:cNvPr>
            <p:cNvSpPr/>
            <p:nvPr/>
          </p:nvSpPr>
          <p:spPr bwMode="auto">
            <a:xfrm>
              <a:off x="8482013" y="319881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şľïďè">
              <a:extLst>
                <a:ext uri="{FF2B5EF4-FFF2-40B4-BE49-F238E27FC236}">
                  <a16:creationId xmlns="" xmlns:a16="http://schemas.microsoft.com/office/drawing/2014/main" id="{A019567C-2BAF-4E8C-A153-B47ADAD2F015}"/>
                </a:ext>
              </a:extLst>
            </p:cNvPr>
            <p:cNvSpPr/>
            <p:nvPr/>
          </p:nvSpPr>
          <p:spPr bwMode="auto">
            <a:xfrm>
              <a:off x="8485188" y="3368676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ŝ1íḋè">
              <a:extLst>
                <a:ext uri="{FF2B5EF4-FFF2-40B4-BE49-F238E27FC236}">
                  <a16:creationId xmlns="" xmlns:a16="http://schemas.microsoft.com/office/drawing/2014/main" id="{C2113D0C-FEB1-4A3C-9F64-968AF5029AF7}"/>
                </a:ext>
              </a:extLst>
            </p:cNvPr>
            <p:cNvSpPr/>
            <p:nvPr/>
          </p:nvSpPr>
          <p:spPr bwMode="auto">
            <a:xfrm>
              <a:off x="8485188" y="336867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şļîdè">
              <a:extLst>
                <a:ext uri="{FF2B5EF4-FFF2-40B4-BE49-F238E27FC236}">
                  <a16:creationId xmlns="" xmlns:a16="http://schemas.microsoft.com/office/drawing/2014/main" id="{BF369A7F-3C93-4555-82DD-3C171DB2563C}"/>
                </a:ext>
              </a:extLst>
            </p:cNvPr>
            <p:cNvSpPr/>
            <p:nvPr/>
          </p:nvSpPr>
          <p:spPr bwMode="auto">
            <a:xfrm>
              <a:off x="8482013" y="3368676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slíḑè">
              <a:extLst>
                <a:ext uri="{FF2B5EF4-FFF2-40B4-BE49-F238E27FC236}">
                  <a16:creationId xmlns="" xmlns:a16="http://schemas.microsoft.com/office/drawing/2014/main" id="{009373DA-A663-4E18-9303-BFA32078DECA}"/>
                </a:ext>
              </a:extLst>
            </p:cNvPr>
            <p:cNvSpPr/>
            <p:nvPr/>
          </p:nvSpPr>
          <p:spPr bwMode="auto">
            <a:xfrm>
              <a:off x="8482013" y="336867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ṥlíḍé">
              <a:extLst>
                <a:ext uri="{FF2B5EF4-FFF2-40B4-BE49-F238E27FC236}">
                  <a16:creationId xmlns="" xmlns:a16="http://schemas.microsoft.com/office/drawing/2014/main" id="{3C22284B-7B3B-4999-86DF-1FBB7A095F10}"/>
                </a:ext>
              </a:extLst>
            </p:cNvPr>
            <p:cNvSpPr/>
            <p:nvPr/>
          </p:nvSpPr>
          <p:spPr bwMode="auto">
            <a:xfrm>
              <a:off x="8485188" y="3536951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ŝḻîḑé">
              <a:extLst>
                <a:ext uri="{FF2B5EF4-FFF2-40B4-BE49-F238E27FC236}">
                  <a16:creationId xmlns="" xmlns:a16="http://schemas.microsoft.com/office/drawing/2014/main" id="{93A44C3B-F12E-497A-A131-8A4942F40342}"/>
                </a:ext>
              </a:extLst>
            </p:cNvPr>
            <p:cNvSpPr/>
            <p:nvPr/>
          </p:nvSpPr>
          <p:spPr bwMode="auto">
            <a:xfrm>
              <a:off x="8485188" y="353695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ṩľiḑè">
              <a:extLst>
                <a:ext uri="{FF2B5EF4-FFF2-40B4-BE49-F238E27FC236}">
                  <a16:creationId xmlns="" xmlns:a16="http://schemas.microsoft.com/office/drawing/2014/main" id="{A660062B-03CC-4FFC-A5A7-3F34087D6335}"/>
                </a:ext>
              </a:extLst>
            </p:cNvPr>
            <p:cNvSpPr/>
            <p:nvPr/>
          </p:nvSpPr>
          <p:spPr bwMode="auto">
            <a:xfrm>
              <a:off x="8482013" y="3536951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ṡḻïḓè">
              <a:extLst>
                <a:ext uri="{FF2B5EF4-FFF2-40B4-BE49-F238E27FC236}">
                  <a16:creationId xmlns="" xmlns:a16="http://schemas.microsoft.com/office/drawing/2014/main" id="{8E5C4472-FEED-4AC4-8BD8-AB76AF514257}"/>
                </a:ext>
              </a:extLst>
            </p:cNvPr>
            <p:cNvSpPr/>
            <p:nvPr/>
          </p:nvSpPr>
          <p:spPr bwMode="auto">
            <a:xfrm>
              <a:off x="8482013" y="353695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şļîḓè">
              <a:extLst>
                <a:ext uri="{FF2B5EF4-FFF2-40B4-BE49-F238E27FC236}">
                  <a16:creationId xmlns="" xmlns:a16="http://schemas.microsoft.com/office/drawing/2014/main" id="{9BD56BDB-91B0-440D-B5E7-C039578CC566}"/>
                </a:ext>
              </a:extLst>
            </p:cNvPr>
            <p:cNvSpPr/>
            <p:nvPr/>
          </p:nvSpPr>
          <p:spPr bwMode="auto">
            <a:xfrm>
              <a:off x="8485188" y="3705226"/>
              <a:ext cx="3175" cy="8572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śľidè">
              <a:extLst>
                <a:ext uri="{FF2B5EF4-FFF2-40B4-BE49-F238E27FC236}">
                  <a16:creationId xmlns="" xmlns:a16="http://schemas.microsoft.com/office/drawing/2014/main" id="{6C0E16A8-027A-47AA-B09E-78E514961A85}"/>
                </a:ext>
              </a:extLst>
            </p:cNvPr>
            <p:cNvSpPr/>
            <p:nvPr/>
          </p:nvSpPr>
          <p:spPr bwMode="auto">
            <a:xfrm>
              <a:off x="8485188" y="3705226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Slíḑé">
              <a:extLst>
                <a:ext uri="{FF2B5EF4-FFF2-40B4-BE49-F238E27FC236}">
                  <a16:creationId xmlns="" xmlns:a16="http://schemas.microsoft.com/office/drawing/2014/main" id="{193164AA-44C4-4753-86DD-A438FFC6D115}"/>
                </a:ext>
              </a:extLst>
            </p:cNvPr>
            <p:cNvSpPr/>
            <p:nvPr/>
          </p:nvSpPr>
          <p:spPr bwMode="auto">
            <a:xfrm>
              <a:off x="8482013" y="3705226"/>
              <a:ext cx="3175" cy="85725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šlidé">
              <a:extLst>
                <a:ext uri="{FF2B5EF4-FFF2-40B4-BE49-F238E27FC236}">
                  <a16:creationId xmlns="" xmlns:a16="http://schemas.microsoft.com/office/drawing/2014/main" id="{210B9F37-7D2F-4FA3-AB39-D489A900D3EC}"/>
                </a:ext>
              </a:extLst>
            </p:cNvPr>
            <p:cNvSpPr/>
            <p:nvPr/>
          </p:nvSpPr>
          <p:spPr bwMode="auto">
            <a:xfrm>
              <a:off x="8482013" y="3705226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ṣļïḓe">
              <a:extLst>
                <a:ext uri="{FF2B5EF4-FFF2-40B4-BE49-F238E27FC236}">
                  <a16:creationId xmlns="" xmlns:a16="http://schemas.microsoft.com/office/drawing/2014/main" id="{F6938D90-1F5B-477B-BFE8-A3368F5031A6}"/>
                </a:ext>
              </a:extLst>
            </p:cNvPr>
            <p:cNvSpPr/>
            <p:nvPr/>
          </p:nvSpPr>
          <p:spPr bwMode="auto">
            <a:xfrm>
              <a:off x="8485188" y="3875089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šḷïḋé">
              <a:extLst>
                <a:ext uri="{FF2B5EF4-FFF2-40B4-BE49-F238E27FC236}">
                  <a16:creationId xmlns="" xmlns:a16="http://schemas.microsoft.com/office/drawing/2014/main" id="{FF08CB1C-F8F1-4AE6-8978-E52CC81263EA}"/>
                </a:ext>
              </a:extLst>
            </p:cNvPr>
            <p:cNvSpPr/>
            <p:nvPr/>
          </p:nvSpPr>
          <p:spPr bwMode="auto">
            <a:xfrm>
              <a:off x="8485188" y="387508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$ḻîďè">
              <a:extLst>
                <a:ext uri="{FF2B5EF4-FFF2-40B4-BE49-F238E27FC236}">
                  <a16:creationId xmlns="" xmlns:a16="http://schemas.microsoft.com/office/drawing/2014/main" id="{8FC9E00D-705D-4333-8499-9E5E78678E0A}"/>
                </a:ext>
              </a:extLst>
            </p:cNvPr>
            <p:cNvSpPr/>
            <p:nvPr/>
          </p:nvSpPr>
          <p:spPr bwMode="auto">
            <a:xfrm>
              <a:off x="8482013" y="3875089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ṡľiďé">
              <a:extLst>
                <a:ext uri="{FF2B5EF4-FFF2-40B4-BE49-F238E27FC236}">
                  <a16:creationId xmlns="" xmlns:a16="http://schemas.microsoft.com/office/drawing/2014/main" id="{8ECAD9A4-88F3-4A76-A74D-FB3F73A93D76}"/>
                </a:ext>
              </a:extLst>
            </p:cNvPr>
            <p:cNvSpPr/>
            <p:nvPr/>
          </p:nvSpPr>
          <p:spPr bwMode="auto">
            <a:xfrm>
              <a:off x="8482013" y="387508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Sḻíḍê">
              <a:extLst>
                <a:ext uri="{FF2B5EF4-FFF2-40B4-BE49-F238E27FC236}">
                  <a16:creationId xmlns="" xmlns:a16="http://schemas.microsoft.com/office/drawing/2014/main" id="{7FAB9CA2-68B3-4D27-93BC-7FA0B3A0A5E4}"/>
                </a:ext>
              </a:extLst>
            </p:cNvPr>
            <p:cNvSpPr/>
            <p:nvPr/>
          </p:nvSpPr>
          <p:spPr bwMode="auto">
            <a:xfrm>
              <a:off x="8485188" y="4043364"/>
              <a:ext cx="3175" cy="8572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sḷïḑe">
              <a:extLst>
                <a:ext uri="{FF2B5EF4-FFF2-40B4-BE49-F238E27FC236}">
                  <a16:creationId xmlns="" xmlns:a16="http://schemas.microsoft.com/office/drawing/2014/main" id="{B3680BF1-2BA5-458D-B05E-C5A2A6A84810}"/>
                </a:ext>
              </a:extLst>
            </p:cNvPr>
            <p:cNvSpPr/>
            <p:nvPr/>
          </p:nvSpPr>
          <p:spPr bwMode="auto">
            <a:xfrm>
              <a:off x="8485188" y="4043364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šļiďè">
              <a:extLst>
                <a:ext uri="{FF2B5EF4-FFF2-40B4-BE49-F238E27FC236}">
                  <a16:creationId xmlns="" xmlns:a16="http://schemas.microsoft.com/office/drawing/2014/main" id="{8D121CA2-C8CF-4D68-A8EF-D79392AC1D27}"/>
                </a:ext>
              </a:extLst>
            </p:cNvPr>
            <p:cNvSpPr/>
            <p:nvPr/>
          </p:nvSpPr>
          <p:spPr bwMode="auto">
            <a:xfrm>
              <a:off x="8482013" y="4043364"/>
              <a:ext cx="3175" cy="85725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ṩḻîḑè">
              <a:extLst>
                <a:ext uri="{FF2B5EF4-FFF2-40B4-BE49-F238E27FC236}">
                  <a16:creationId xmlns="" xmlns:a16="http://schemas.microsoft.com/office/drawing/2014/main" id="{0A147416-23CB-49AA-AE17-824FBC83968B}"/>
                </a:ext>
              </a:extLst>
            </p:cNvPr>
            <p:cNvSpPr/>
            <p:nvPr/>
          </p:nvSpPr>
          <p:spPr bwMode="auto">
            <a:xfrm>
              <a:off x="8482013" y="4043364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ŝḻïďê">
              <a:extLst>
                <a:ext uri="{FF2B5EF4-FFF2-40B4-BE49-F238E27FC236}">
                  <a16:creationId xmlns="" xmlns:a16="http://schemas.microsoft.com/office/drawing/2014/main" id="{9C610E55-549B-4CE1-BAC0-1DF7B01F16B2}"/>
                </a:ext>
              </a:extLst>
            </p:cNvPr>
            <p:cNvSpPr/>
            <p:nvPr/>
          </p:nvSpPr>
          <p:spPr bwMode="auto">
            <a:xfrm>
              <a:off x="8485188" y="4213226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şļïḓé">
              <a:extLst>
                <a:ext uri="{FF2B5EF4-FFF2-40B4-BE49-F238E27FC236}">
                  <a16:creationId xmlns="" xmlns:a16="http://schemas.microsoft.com/office/drawing/2014/main" id="{33625109-2908-48C6-84CD-9531BE27D247}"/>
                </a:ext>
              </a:extLst>
            </p:cNvPr>
            <p:cNvSpPr/>
            <p:nvPr/>
          </p:nvSpPr>
          <p:spPr bwMode="auto">
            <a:xfrm>
              <a:off x="8485188" y="421322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šľïḓe">
              <a:extLst>
                <a:ext uri="{FF2B5EF4-FFF2-40B4-BE49-F238E27FC236}">
                  <a16:creationId xmlns="" xmlns:a16="http://schemas.microsoft.com/office/drawing/2014/main" id="{032C2F01-9683-492D-87BC-022C664E2A09}"/>
                </a:ext>
              </a:extLst>
            </p:cNvPr>
            <p:cNvSpPr/>
            <p:nvPr/>
          </p:nvSpPr>
          <p:spPr bwMode="auto">
            <a:xfrm>
              <a:off x="8482013" y="4213226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Sḷïḓe">
              <a:extLst>
                <a:ext uri="{FF2B5EF4-FFF2-40B4-BE49-F238E27FC236}">
                  <a16:creationId xmlns="" xmlns:a16="http://schemas.microsoft.com/office/drawing/2014/main" id="{94A5DA56-D184-4881-A5CA-1E92D82F51DF}"/>
                </a:ext>
              </a:extLst>
            </p:cNvPr>
            <p:cNvSpPr/>
            <p:nvPr/>
          </p:nvSpPr>
          <p:spPr bwMode="auto">
            <a:xfrm>
              <a:off x="8482013" y="421322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šļiḑé">
              <a:extLst>
                <a:ext uri="{FF2B5EF4-FFF2-40B4-BE49-F238E27FC236}">
                  <a16:creationId xmlns="" xmlns:a16="http://schemas.microsoft.com/office/drawing/2014/main" id="{A7E701D5-84E2-45FC-8E58-659B0D28F5B6}"/>
                </a:ext>
              </a:extLst>
            </p:cNvPr>
            <p:cNvSpPr/>
            <p:nvPr/>
          </p:nvSpPr>
          <p:spPr bwMode="auto">
            <a:xfrm>
              <a:off x="8485188" y="4381501"/>
              <a:ext cx="3175" cy="8731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ṡļîďé">
              <a:extLst>
                <a:ext uri="{FF2B5EF4-FFF2-40B4-BE49-F238E27FC236}">
                  <a16:creationId xmlns="" xmlns:a16="http://schemas.microsoft.com/office/drawing/2014/main" id="{E38C34D5-4CE2-4732-8AF2-74E193DD4904}"/>
                </a:ext>
              </a:extLst>
            </p:cNvPr>
            <p:cNvSpPr/>
            <p:nvPr/>
          </p:nvSpPr>
          <p:spPr bwMode="auto">
            <a:xfrm>
              <a:off x="8485188" y="4381501"/>
              <a:ext cx="3175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slïḑé">
              <a:extLst>
                <a:ext uri="{FF2B5EF4-FFF2-40B4-BE49-F238E27FC236}">
                  <a16:creationId xmlns="" xmlns:a16="http://schemas.microsoft.com/office/drawing/2014/main" id="{B2CCBAAF-B7D8-4589-AEBC-62BFCADDA041}"/>
                </a:ext>
              </a:extLst>
            </p:cNvPr>
            <p:cNvSpPr/>
            <p:nvPr/>
          </p:nvSpPr>
          <p:spPr bwMode="auto">
            <a:xfrm>
              <a:off x="8482013" y="4381501"/>
              <a:ext cx="3175" cy="8731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š1ïďê">
              <a:extLst>
                <a:ext uri="{FF2B5EF4-FFF2-40B4-BE49-F238E27FC236}">
                  <a16:creationId xmlns="" xmlns:a16="http://schemas.microsoft.com/office/drawing/2014/main" id="{7743286B-8CEB-46E8-9E24-37B15EFB1E75}"/>
                </a:ext>
              </a:extLst>
            </p:cNvPr>
            <p:cNvSpPr/>
            <p:nvPr/>
          </p:nvSpPr>
          <p:spPr bwMode="auto">
            <a:xfrm>
              <a:off x="8482013" y="4381501"/>
              <a:ext cx="3175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ṣḷïďè">
              <a:extLst>
                <a:ext uri="{FF2B5EF4-FFF2-40B4-BE49-F238E27FC236}">
                  <a16:creationId xmlns="" xmlns:a16="http://schemas.microsoft.com/office/drawing/2014/main" id="{B6E8340C-880F-4C9F-93B7-CB68C7C4DE39}"/>
                </a:ext>
              </a:extLst>
            </p:cNvPr>
            <p:cNvSpPr/>
            <p:nvPr/>
          </p:nvSpPr>
          <p:spPr bwMode="auto">
            <a:xfrm>
              <a:off x="8485188" y="4552951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ṣḻïḋê">
              <a:extLst>
                <a:ext uri="{FF2B5EF4-FFF2-40B4-BE49-F238E27FC236}">
                  <a16:creationId xmlns="" xmlns:a16="http://schemas.microsoft.com/office/drawing/2014/main" id="{3DB30C02-BD82-4B06-B698-84384DFA8796}"/>
                </a:ext>
              </a:extLst>
            </p:cNvPr>
            <p:cNvSpPr/>
            <p:nvPr/>
          </p:nvSpPr>
          <p:spPr bwMode="auto">
            <a:xfrm>
              <a:off x="8485188" y="455295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ľiḋè">
              <a:extLst>
                <a:ext uri="{FF2B5EF4-FFF2-40B4-BE49-F238E27FC236}">
                  <a16:creationId xmlns="" xmlns:a16="http://schemas.microsoft.com/office/drawing/2014/main" id="{6101ACDA-E4DA-447A-A718-530225A774F0}"/>
                </a:ext>
              </a:extLst>
            </p:cNvPr>
            <p:cNvSpPr/>
            <p:nvPr/>
          </p:nvSpPr>
          <p:spPr bwMode="auto">
            <a:xfrm>
              <a:off x="8482013" y="4552951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iṧḻïďé">
              <a:extLst>
                <a:ext uri="{FF2B5EF4-FFF2-40B4-BE49-F238E27FC236}">
                  <a16:creationId xmlns="" xmlns:a16="http://schemas.microsoft.com/office/drawing/2014/main" id="{5D8DA7E8-C8A7-4D53-90DF-D62D3ED8E632}"/>
                </a:ext>
              </a:extLst>
            </p:cNvPr>
            <p:cNvSpPr/>
            <p:nvPr/>
          </p:nvSpPr>
          <p:spPr bwMode="auto">
            <a:xfrm>
              <a:off x="8482013" y="4552951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ṧľiḍê">
              <a:extLst>
                <a:ext uri="{FF2B5EF4-FFF2-40B4-BE49-F238E27FC236}">
                  <a16:creationId xmlns="" xmlns:a16="http://schemas.microsoft.com/office/drawing/2014/main" id="{31C430B1-FCBF-4E25-B7F1-5E002337E27A}"/>
                </a:ext>
              </a:extLst>
            </p:cNvPr>
            <p:cNvSpPr/>
            <p:nvPr/>
          </p:nvSpPr>
          <p:spPr bwMode="auto">
            <a:xfrm>
              <a:off x="8485188" y="4721226"/>
              <a:ext cx="3175" cy="8572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ṧḻîḋe">
              <a:extLst>
                <a:ext uri="{FF2B5EF4-FFF2-40B4-BE49-F238E27FC236}">
                  <a16:creationId xmlns="" xmlns:a16="http://schemas.microsoft.com/office/drawing/2014/main" id="{D32EDB17-D12D-4B58-90CB-481E494D59FE}"/>
                </a:ext>
              </a:extLst>
            </p:cNvPr>
            <p:cNvSpPr/>
            <p:nvPr/>
          </p:nvSpPr>
          <p:spPr bwMode="auto">
            <a:xfrm>
              <a:off x="8485188" y="4721226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şľiďè">
              <a:extLst>
                <a:ext uri="{FF2B5EF4-FFF2-40B4-BE49-F238E27FC236}">
                  <a16:creationId xmlns="" xmlns:a16="http://schemas.microsoft.com/office/drawing/2014/main" id="{89ABF648-A9EB-4132-8F3E-F177C8EE0AEC}"/>
                </a:ext>
              </a:extLst>
            </p:cNvPr>
            <p:cNvSpPr/>
            <p:nvPr/>
          </p:nvSpPr>
          <p:spPr bwMode="auto">
            <a:xfrm>
              <a:off x="8482013" y="4721226"/>
              <a:ext cx="3175" cy="85725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ḻíḓè">
              <a:extLst>
                <a:ext uri="{FF2B5EF4-FFF2-40B4-BE49-F238E27FC236}">
                  <a16:creationId xmlns="" xmlns:a16="http://schemas.microsoft.com/office/drawing/2014/main" id="{4A5A8A97-051F-4736-81E3-692854A70421}"/>
                </a:ext>
              </a:extLst>
            </p:cNvPr>
            <p:cNvSpPr/>
            <p:nvPr/>
          </p:nvSpPr>
          <p:spPr bwMode="auto">
            <a:xfrm>
              <a:off x="8482013" y="4721226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ṡḷîďe">
              <a:extLst>
                <a:ext uri="{FF2B5EF4-FFF2-40B4-BE49-F238E27FC236}">
                  <a16:creationId xmlns="" xmlns:a16="http://schemas.microsoft.com/office/drawing/2014/main" id="{80340500-A917-43F4-937A-90E595AC4F6A}"/>
                </a:ext>
              </a:extLst>
            </p:cNvPr>
            <p:cNvSpPr/>
            <p:nvPr/>
          </p:nvSpPr>
          <p:spPr bwMode="auto">
            <a:xfrm>
              <a:off x="8485188" y="4891089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Sḷiďe">
              <a:extLst>
                <a:ext uri="{FF2B5EF4-FFF2-40B4-BE49-F238E27FC236}">
                  <a16:creationId xmlns="" xmlns:a16="http://schemas.microsoft.com/office/drawing/2014/main" id="{3F94FB9C-772D-4100-820A-AF557B75134E}"/>
                </a:ext>
              </a:extLst>
            </p:cNvPr>
            <p:cNvSpPr/>
            <p:nvPr/>
          </p:nvSpPr>
          <p:spPr bwMode="auto">
            <a:xfrm>
              <a:off x="8485188" y="489108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ṩlïďè">
              <a:extLst>
                <a:ext uri="{FF2B5EF4-FFF2-40B4-BE49-F238E27FC236}">
                  <a16:creationId xmlns="" xmlns:a16="http://schemas.microsoft.com/office/drawing/2014/main" id="{DEA9AE44-9A29-443F-A1F3-E71647BA576B}"/>
                </a:ext>
              </a:extLst>
            </p:cNvPr>
            <p:cNvSpPr/>
            <p:nvPr/>
          </p:nvSpPr>
          <p:spPr bwMode="auto">
            <a:xfrm>
              <a:off x="8482013" y="4891089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iŝḻíḋe">
              <a:extLst>
                <a:ext uri="{FF2B5EF4-FFF2-40B4-BE49-F238E27FC236}">
                  <a16:creationId xmlns="" xmlns:a16="http://schemas.microsoft.com/office/drawing/2014/main" id="{2C9FAE0A-C075-4E48-879C-25920B834C32}"/>
                </a:ext>
              </a:extLst>
            </p:cNvPr>
            <p:cNvSpPr/>
            <p:nvPr/>
          </p:nvSpPr>
          <p:spPr bwMode="auto">
            <a:xfrm>
              <a:off x="8482013" y="4891089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şḻîdé">
              <a:extLst>
                <a:ext uri="{FF2B5EF4-FFF2-40B4-BE49-F238E27FC236}">
                  <a16:creationId xmlns="" xmlns:a16="http://schemas.microsoft.com/office/drawing/2014/main" id="{088DB552-F00A-44F7-8B05-7447E40806A6}"/>
                </a:ext>
              </a:extLst>
            </p:cNvPr>
            <p:cNvSpPr/>
            <p:nvPr/>
          </p:nvSpPr>
          <p:spPr bwMode="auto">
            <a:xfrm>
              <a:off x="8485188" y="5059364"/>
              <a:ext cx="3175" cy="8572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ṥ1iďe">
              <a:extLst>
                <a:ext uri="{FF2B5EF4-FFF2-40B4-BE49-F238E27FC236}">
                  <a16:creationId xmlns="" xmlns:a16="http://schemas.microsoft.com/office/drawing/2014/main" id="{D8D5A1F9-557F-409B-83B8-9D84031B6F37}"/>
                </a:ext>
              </a:extLst>
            </p:cNvPr>
            <p:cNvSpPr/>
            <p:nvPr/>
          </p:nvSpPr>
          <p:spPr bwMode="auto">
            <a:xfrm>
              <a:off x="8485188" y="5059364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śḻïḑè">
              <a:extLst>
                <a:ext uri="{FF2B5EF4-FFF2-40B4-BE49-F238E27FC236}">
                  <a16:creationId xmlns="" xmlns:a16="http://schemas.microsoft.com/office/drawing/2014/main" id="{1DD04EA3-2B90-4C60-8EFD-BA2C584365F8}"/>
                </a:ext>
              </a:extLst>
            </p:cNvPr>
            <p:cNvSpPr/>
            <p:nvPr/>
          </p:nvSpPr>
          <p:spPr bwMode="auto">
            <a:xfrm>
              <a:off x="8482013" y="5059364"/>
              <a:ext cx="3175" cy="85725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ṣ1idè">
              <a:extLst>
                <a:ext uri="{FF2B5EF4-FFF2-40B4-BE49-F238E27FC236}">
                  <a16:creationId xmlns="" xmlns:a16="http://schemas.microsoft.com/office/drawing/2014/main" id="{100EFF93-D76F-4AC0-9739-531C14E28752}"/>
                </a:ext>
              </a:extLst>
            </p:cNvPr>
            <p:cNvSpPr/>
            <p:nvPr/>
          </p:nvSpPr>
          <p:spPr bwMode="auto">
            <a:xfrm>
              <a:off x="8482013" y="5059364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ṧlíḋe">
              <a:extLst>
                <a:ext uri="{FF2B5EF4-FFF2-40B4-BE49-F238E27FC236}">
                  <a16:creationId xmlns="" xmlns:a16="http://schemas.microsoft.com/office/drawing/2014/main" id="{DECCF77B-0B4C-43C8-B45A-D450EDF6A4AA}"/>
                </a:ext>
              </a:extLst>
            </p:cNvPr>
            <p:cNvSpPr/>
            <p:nvPr/>
          </p:nvSpPr>
          <p:spPr bwMode="auto">
            <a:xfrm>
              <a:off x="8485188" y="5229226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š1íḓê">
              <a:extLst>
                <a:ext uri="{FF2B5EF4-FFF2-40B4-BE49-F238E27FC236}">
                  <a16:creationId xmlns="" xmlns:a16="http://schemas.microsoft.com/office/drawing/2014/main" id="{7DF3C181-CCE7-4791-9DF4-5506054D0BBF}"/>
                </a:ext>
              </a:extLst>
            </p:cNvPr>
            <p:cNvSpPr/>
            <p:nvPr/>
          </p:nvSpPr>
          <p:spPr bwMode="auto">
            <a:xfrm>
              <a:off x="8485188" y="522922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ṡḻiḍè">
              <a:extLst>
                <a:ext uri="{FF2B5EF4-FFF2-40B4-BE49-F238E27FC236}">
                  <a16:creationId xmlns="" xmlns:a16="http://schemas.microsoft.com/office/drawing/2014/main" id="{9C4DE690-792F-4518-8B22-D32B4A2D7ED5}"/>
                </a:ext>
              </a:extLst>
            </p:cNvPr>
            <p:cNvSpPr/>
            <p:nvPr/>
          </p:nvSpPr>
          <p:spPr bwMode="auto">
            <a:xfrm>
              <a:off x="8482013" y="5229226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ļiḓé">
              <a:extLst>
                <a:ext uri="{FF2B5EF4-FFF2-40B4-BE49-F238E27FC236}">
                  <a16:creationId xmlns="" xmlns:a16="http://schemas.microsoft.com/office/drawing/2014/main" id="{7396A726-4939-4451-8945-00DEF67072E3}"/>
                </a:ext>
              </a:extLst>
            </p:cNvPr>
            <p:cNvSpPr/>
            <p:nvPr/>
          </p:nvSpPr>
          <p:spPr bwMode="auto">
            <a:xfrm>
              <a:off x="8482013" y="5229226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slîďé">
              <a:extLst>
                <a:ext uri="{FF2B5EF4-FFF2-40B4-BE49-F238E27FC236}">
                  <a16:creationId xmlns="" xmlns:a16="http://schemas.microsoft.com/office/drawing/2014/main" id="{3A48104B-F53E-414C-8D23-FC159D39AAE6}"/>
                </a:ext>
              </a:extLst>
            </p:cNvPr>
            <p:cNvSpPr/>
            <p:nvPr/>
          </p:nvSpPr>
          <p:spPr bwMode="auto">
            <a:xfrm>
              <a:off x="8485188" y="5397501"/>
              <a:ext cx="3175" cy="8572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ṧḻîḑè">
              <a:extLst>
                <a:ext uri="{FF2B5EF4-FFF2-40B4-BE49-F238E27FC236}">
                  <a16:creationId xmlns="" xmlns:a16="http://schemas.microsoft.com/office/drawing/2014/main" id="{88BBD1B1-3FDD-45EB-9853-DFF956021026}"/>
                </a:ext>
              </a:extLst>
            </p:cNvPr>
            <p:cNvSpPr/>
            <p:nvPr/>
          </p:nvSpPr>
          <p:spPr bwMode="auto">
            <a:xfrm>
              <a:off x="8485188" y="5397501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$lïḑe">
              <a:extLst>
                <a:ext uri="{FF2B5EF4-FFF2-40B4-BE49-F238E27FC236}">
                  <a16:creationId xmlns="" xmlns:a16="http://schemas.microsoft.com/office/drawing/2014/main" id="{D5424AD9-674B-4557-8FAA-5BA52CFF191E}"/>
                </a:ext>
              </a:extLst>
            </p:cNvPr>
            <p:cNvSpPr/>
            <p:nvPr/>
          </p:nvSpPr>
          <p:spPr bwMode="auto">
            <a:xfrm>
              <a:off x="8482013" y="5397501"/>
              <a:ext cx="3175" cy="85725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ṧļïḓe">
              <a:extLst>
                <a:ext uri="{FF2B5EF4-FFF2-40B4-BE49-F238E27FC236}">
                  <a16:creationId xmlns="" xmlns:a16="http://schemas.microsoft.com/office/drawing/2014/main" id="{64687C98-05AF-4619-91DF-0418CFB72EAB}"/>
                </a:ext>
              </a:extLst>
            </p:cNvPr>
            <p:cNvSpPr/>
            <p:nvPr/>
          </p:nvSpPr>
          <p:spPr bwMode="auto">
            <a:xfrm>
              <a:off x="8482013" y="5397501"/>
              <a:ext cx="3175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ślîdê">
              <a:extLst>
                <a:ext uri="{FF2B5EF4-FFF2-40B4-BE49-F238E27FC236}">
                  <a16:creationId xmlns="" xmlns:a16="http://schemas.microsoft.com/office/drawing/2014/main" id="{8984806E-31F8-47B0-9313-73AFE54E7C3E}"/>
                </a:ext>
              </a:extLst>
            </p:cNvPr>
            <p:cNvSpPr/>
            <p:nvPr/>
          </p:nvSpPr>
          <p:spPr bwMode="auto">
            <a:xfrm>
              <a:off x="8485188" y="5567364"/>
              <a:ext cx="3175" cy="84138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š1îďe">
              <a:extLst>
                <a:ext uri="{FF2B5EF4-FFF2-40B4-BE49-F238E27FC236}">
                  <a16:creationId xmlns="" xmlns:a16="http://schemas.microsoft.com/office/drawing/2014/main" id="{5D1A9D95-94B0-4BFE-91FE-AF5618A22F40}"/>
                </a:ext>
              </a:extLst>
            </p:cNvPr>
            <p:cNvSpPr/>
            <p:nvPr/>
          </p:nvSpPr>
          <p:spPr bwMode="auto">
            <a:xfrm>
              <a:off x="8485188" y="556736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şḻíḋê">
              <a:extLst>
                <a:ext uri="{FF2B5EF4-FFF2-40B4-BE49-F238E27FC236}">
                  <a16:creationId xmlns="" xmlns:a16="http://schemas.microsoft.com/office/drawing/2014/main" id="{09F3CBF1-7718-4282-AF26-8F26F6DD4D5C}"/>
                </a:ext>
              </a:extLst>
            </p:cNvPr>
            <p:cNvSpPr/>
            <p:nvPr/>
          </p:nvSpPr>
          <p:spPr bwMode="auto">
            <a:xfrm>
              <a:off x="8482013" y="5567364"/>
              <a:ext cx="3175" cy="84138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ṣḷîḓè">
              <a:extLst>
                <a:ext uri="{FF2B5EF4-FFF2-40B4-BE49-F238E27FC236}">
                  <a16:creationId xmlns="" xmlns:a16="http://schemas.microsoft.com/office/drawing/2014/main" id="{1C20F760-C687-4452-A9F7-E0FC9FA6CE26}"/>
                </a:ext>
              </a:extLst>
            </p:cNvPr>
            <p:cNvSpPr/>
            <p:nvPr/>
          </p:nvSpPr>
          <p:spPr bwMode="auto">
            <a:xfrm>
              <a:off x="8482013" y="5567364"/>
              <a:ext cx="3175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$ļíḋê">
              <a:extLst>
                <a:ext uri="{FF2B5EF4-FFF2-40B4-BE49-F238E27FC236}">
                  <a16:creationId xmlns="" xmlns:a16="http://schemas.microsoft.com/office/drawing/2014/main" id="{3D6BCF53-C070-4D4C-8786-57901242E30F}"/>
                </a:ext>
              </a:extLst>
            </p:cNvPr>
            <p:cNvSpPr/>
            <p:nvPr/>
          </p:nvSpPr>
          <p:spPr bwMode="auto">
            <a:xfrm>
              <a:off x="8485188" y="5737226"/>
              <a:ext cx="3175" cy="42863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ṣľiḋé">
              <a:extLst>
                <a:ext uri="{FF2B5EF4-FFF2-40B4-BE49-F238E27FC236}">
                  <a16:creationId xmlns="" xmlns:a16="http://schemas.microsoft.com/office/drawing/2014/main" id="{DAA104C0-4888-4679-9D0E-B8FD4ABD40D4}"/>
                </a:ext>
              </a:extLst>
            </p:cNvPr>
            <p:cNvSpPr/>
            <p:nvPr/>
          </p:nvSpPr>
          <p:spPr bwMode="auto">
            <a:xfrm>
              <a:off x="8485188" y="5737226"/>
              <a:ext cx="3175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ṣḷiḑê">
              <a:extLst>
                <a:ext uri="{FF2B5EF4-FFF2-40B4-BE49-F238E27FC236}">
                  <a16:creationId xmlns="" xmlns:a16="http://schemas.microsoft.com/office/drawing/2014/main" id="{763562A6-03D2-4CF0-AC70-C3725D3C9915}"/>
                </a:ext>
              </a:extLst>
            </p:cNvPr>
            <p:cNvSpPr/>
            <p:nvPr/>
          </p:nvSpPr>
          <p:spPr bwMode="auto">
            <a:xfrm>
              <a:off x="8482013" y="5737226"/>
              <a:ext cx="3175" cy="42863"/>
            </a:xfrm>
            <a:prstGeom prst="rect">
              <a:avLst/>
            </a:prstGeom>
            <a:solidFill>
              <a:srgbClr val="C9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ŝlidé">
              <a:extLst>
                <a:ext uri="{FF2B5EF4-FFF2-40B4-BE49-F238E27FC236}">
                  <a16:creationId xmlns="" xmlns:a16="http://schemas.microsoft.com/office/drawing/2014/main" id="{BBCEB5E2-8AB3-41FB-8F6B-B314F450200B}"/>
                </a:ext>
              </a:extLst>
            </p:cNvPr>
            <p:cNvSpPr/>
            <p:nvPr/>
          </p:nvSpPr>
          <p:spPr bwMode="auto">
            <a:xfrm>
              <a:off x="8482013" y="5737226"/>
              <a:ext cx="3175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ṥļîďe">
              <a:extLst>
                <a:ext uri="{FF2B5EF4-FFF2-40B4-BE49-F238E27FC236}">
                  <a16:creationId xmlns="" xmlns:a16="http://schemas.microsoft.com/office/drawing/2014/main" id="{01738680-4805-4488-AF6B-FA3CB7B18465}"/>
                </a:ext>
              </a:extLst>
            </p:cNvPr>
            <p:cNvSpPr/>
            <p:nvPr/>
          </p:nvSpPr>
          <p:spPr bwMode="auto">
            <a:xfrm>
              <a:off x="3832226" y="5006976"/>
              <a:ext cx="323850" cy="3222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ŝļïḑê">
              <a:extLst>
                <a:ext uri="{FF2B5EF4-FFF2-40B4-BE49-F238E27FC236}">
                  <a16:creationId xmlns="" xmlns:a16="http://schemas.microsoft.com/office/drawing/2014/main" id="{6F76DCCF-CA1C-409E-8BD9-BAAA643BFC06}"/>
                </a:ext>
              </a:extLst>
            </p:cNvPr>
            <p:cNvSpPr/>
            <p:nvPr/>
          </p:nvSpPr>
          <p:spPr bwMode="auto">
            <a:xfrm>
              <a:off x="4487863" y="4394201"/>
              <a:ext cx="322263" cy="3222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ṩļiḓè">
              <a:extLst>
                <a:ext uri="{FF2B5EF4-FFF2-40B4-BE49-F238E27FC236}">
                  <a16:creationId xmlns="" xmlns:a16="http://schemas.microsoft.com/office/drawing/2014/main" id="{E8A659F9-C06A-48F4-B5DD-122F0AD07C64}"/>
                </a:ext>
              </a:extLst>
            </p:cNvPr>
            <p:cNvSpPr/>
            <p:nvPr/>
          </p:nvSpPr>
          <p:spPr bwMode="auto">
            <a:xfrm>
              <a:off x="5106988" y="4003676"/>
              <a:ext cx="323850" cy="323850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šḷiďé">
              <a:extLst>
                <a:ext uri="{FF2B5EF4-FFF2-40B4-BE49-F238E27FC236}">
                  <a16:creationId xmlns="" xmlns:a16="http://schemas.microsoft.com/office/drawing/2014/main" id="{659335B5-EC90-448B-8B54-444596AA09D3}"/>
                </a:ext>
              </a:extLst>
            </p:cNvPr>
            <p:cNvSpPr/>
            <p:nvPr/>
          </p:nvSpPr>
          <p:spPr bwMode="auto">
            <a:xfrm>
              <a:off x="5751513" y="3417889"/>
              <a:ext cx="323850" cy="3222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şḻiḍê">
              <a:extLst>
                <a:ext uri="{FF2B5EF4-FFF2-40B4-BE49-F238E27FC236}">
                  <a16:creationId xmlns="" xmlns:a16="http://schemas.microsoft.com/office/drawing/2014/main" id="{4B9F0DBA-1DD9-439A-88DE-5F8DCC05E45A}"/>
                </a:ext>
              </a:extLst>
            </p:cNvPr>
            <p:cNvSpPr/>
            <p:nvPr/>
          </p:nvSpPr>
          <p:spPr bwMode="auto">
            <a:xfrm>
              <a:off x="6410326" y="3154364"/>
              <a:ext cx="322263" cy="323850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š1ïḋé">
              <a:extLst>
                <a:ext uri="{FF2B5EF4-FFF2-40B4-BE49-F238E27FC236}">
                  <a16:creationId xmlns="" xmlns:a16="http://schemas.microsoft.com/office/drawing/2014/main" id="{90596122-598C-4D3F-A739-17C4C1F18626}"/>
                </a:ext>
              </a:extLst>
            </p:cNvPr>
            <p:cNvSpPr/>
            <p:nvPr/>
          </p:nvSpPr>
          <p:spPr bwMode="auto">
            <a:xfrm>
              <a:off x="7037388" y="3154364"/>
              <a:ext cx="322263" cy="323850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śļíḑé">
              <a:extLst>
                <a:ext uri="{FF2B5EF4-FFF2-40B4-BE49-F238E27FC236}">
                  <a16:creationId xmlns="" xmlns:a16="http://schemas.microsoft.com/office/drawing/2014/main" id="{83DA4D6F-178E-47AD-90D9-D8965B39FC63}"/>
                </a:ext>
              </a:extLst>
            </p:cNvPr>
            <p:cNvSpPr/>
            <p:nvPr/>
          </p:nvSpPr>
          <p:spPr bwMode="auto">
            <a:xfrm>
              <a:off x="7691438" y="2305051"/>
              <a:ext cx="323850" cy="322263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ṥ1ïḑe">
              <a:extLst>
                <a:ext uri="{FF2B5EF4-FFF2-40B4-BE49-F238E27FC236}">
                  <a16:creationId xmlns="" xmlns:a16="http://schemas.microsoft.com/office/drawing/2014/main" id="{F571041F-66FD-4187-946D-8C9DB050C08E}"/>
                </a:ext>
              </a:extLst>
            </p:cNvPr>
            <p:cNvSpPr/>
            <p:nvPr/>
          </p:nvSpPr>
          <p:spPr bwMode="auto">
            <a:xfrm>
              <a:off x="8323263" y="1557339"/>
              <a:ext cx="323850" cy="323850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1iḑè">
              <a:extLst>
                <a:ext uri="{FF2B5EF4-FFF2-40B4-BE49-F238E27FC236}">
                  <a16:creationId xmlns="" xmlns:a16="http://schemas.microsoft.com/office/drawing/2014/main" id="{57241B26-82B1-41EC-A21A-A47738F5987B}"/>
                </a:ext>
              </a:extLst>
            </p:cNvPr>
            <p:cNvSpPr/>
            <p:nvPr/>
          </p:nvSpPr>
          <p:spPr bwMode="auto">
            <a:xfrm>
              <a:off x="3867151" y="5041901"/>
              <a:ext cx="255588" cy="254000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şļiḑe">
              <a:extLst>
                <a:ext uri="{FF2B5EF4-FFF2-40B4-BE49-F238E27FC236}">
                  <a16:creationId xmlns="" xmlns:a16="http://schemas.microsoft.com/office/drawing/2014/main" id="{CBA225E2-9A15-4DC0-B129-E8FC0ACCC37F}"/>
                </a:ext>
              </a:extLst>
            </p:cNvPr>
            <p:cNvSpPr/>
            <p:nvPr/>
          </p:nvSpPr>
          <p:spPr bwMode="auto">
            <a:xfrm>
              <a:off x="4522788" y="4429126"/>
              <a:ext cx="254000" cy="254000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ṡlîďé">
              <a:extLst>
                <a:ext uri="{FF2B5EF4-FFF2-40B4-BE49-F238E27FC236}">
                  <a16:creationId xmlns="" xmlns:a16="http://schemas.microsoft.com/office/drawing/2014/main" id="{00A4C44D-8D40-429A-B5DD-9A05C3DFF1A7}"/>
                </a:ext>
              </a:extLst>
            </p:cNvPr>
            <p:cNvSpPr/>
            <p:nvPr/>
          </p:nvSpPr>
          <p:spPr bwMode="auto">
            <a:xfrm>
              <a:off x="5140326" y="4038601"/>
              <a:ext cx="255588" cy="254000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ṩ1ïďè">
              <a:extLst>
                <a:ext uri="{FF2B5EF4-FFF2-40B4-BE49-F238E27FC236}">
                  <a16:creationId xmlns="" xmlns:a16="http://schemas.microsoft.com/office/drawing/2014/main" id="{E8938E7C-AF54-4A20-A56A-9D700EB4F0D6}"/>
                </a:ext>
              </a:extLst>
            </p:cNvPr>
            <p:cNvSpPr/>
            <p:nvPr/>
          </p:nvSpPr>
          <p:spPr bwMode="auto">
            <a:xfrm>
              <a:off x="5784851" y="3451226"/>
              <a:ext cx="255588" cy="255588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ślidè">
              <a:extLst>
                <a:ext uri="{FF2B5EF4-FFF2-40B4-BE49-F238E27FC236}">
                  <a16:creationId xmlns="" xmlns:a16="http://schemas.microsoft.com/office/drawing/2014/main" id="{C425E500-AD18-46D8-A303-AC0671E7E837}"/>
                </a:ext>
              </a:extLst>
            </p:cNvPr>
            <p:cNvSpPr/>
            <p:nvPr/>
          </p:nvSpPr>
          <p:spPr bwMode="auto">
            <a:xfrm>
              <a:off x="6445251" y="3187701"/>
              <a:ext cx="254000" cy="257175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slïďè">
              <a:extLst>
                <a:ext uri="{FF2B5EF4-FFF2-40B4-BE49-F238E27FC236}">
                  <a16:creationId xmlns="" xmlns:a16="http://schemas.microsoft.com/office/drawing/2014/main" id="{BBE452EB-DCAE-4D3B-BCB3-01D5748F08A5}"/>
                </a:ext>
              </a:extLst>
            </p:cNvPr>
            <p:cNvSpPr/>
            <p:nvPr/>
          </p:nvSpPr>
          <p:spPr bwMode="auto">
            <a:xfrm>
              <a:off x="7070726" y="3187701"/>
              <a:ext cx="255588" cy="257175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ïşlïdè">
              <a:extLst>
                <a:ext uri="{FF2B5EF4-FFF2-40B4-BE49-F238E27FC236}">
                  <a16:creationId xmlns="" xmlns:a16="http://schemas.microsoft.com/office/drawing/2014/main" id="{E256C87D-097F-4F55-B5E3-86BC03889BAF}"/>
                </a:ext>
              </a:extLst>
            </p:cNvPr>
            <p:cNvSpPr/>
            <p:nvPr/>
          </p:nvSpPr>
          <p:spPr bwMode="auto">
            <a:xfrm>
              <a:off x="7724776" y="2339976"/>
              <a:ext cx="255588" cy="254000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$ļîḋe">
              <a:extLst>
                <a:ext uri="{FF2B5EF4-FFF2-40B4-BE49-F238E27FC236}">
                  <a16:creationId xmlns="" xmlns:a16="http://schemas.microsoft.com/office/drawing/2014/main" id="{2BE07BAB-2C00-436D-8B86-76ABD97291D1}"/>
                </a:ext>
              </a:extLst>
            </p:cNvPr>
            <p:cNvSpPr/>
            <p:nvPr/>
          </p:nvSpPr>
          <p:spPr bwMode="auto">
            <a:xfrm>
              <a:off x="8356601" y="1590676"/>
              <a:ext cx="255588" cy="257175"/>
            </a:xfrm>
            <a:prstGeom prst="ellipse">
              <a:avLst/>
            </a:pr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ṥļíde">
              <a:extLst>
                <a:ext uri="{FF2B5EF4-FFF2-40B4-BE49-F238E27FC236}">
                  <a16:creationId xmlns="" xmlns:a16="http://schemas.microsoft.com/office/drawing/2014/main" id="{60E1228C-1B5C-4DD1-9053-FA62F45D725F}"/>
                </a:ext>
              </a:extLst>
            </p:cNvPr>
            <p:cNvSpPr/>
            <p:nvPr/>
          </p:nvSpPr>
          <p:spPr bwMode="auto">
            <a:xfrm>
              <a:off x="7285038" y="2427289"/>
              <a:ext cx="49213" cy="88900"/>
            </a:xfrm>
            <a:custGeom>
              <a:avLst/>
              <a:gdLst>
                <a:gd name="T0" fmla="*/ 0 w 28"/>
                <a:gd name="T1" fmla="*/ 46 h 51"/>
                <a:gd name="T2" fmla="*/ 8 w 28"/>
                <a:gd name="T3" fmla="*/ 12 h 51"/>
                <a:gd name="T4" fmla="*/ 28 w 28"/>
                <a:gd name="T5" fmla="*/ 20 h 51"/>
                <a:gd name="T6" fmla="*/ 25 w 28"/>
                <a:gd name="T7" fmla="*/ 51 h 51"/>
                <a:gd name="T8" fmla="*/ 0 w 28"/>
                <a:gd name="T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0" y="46"/>
                  </a:moveTo>
                  <a:cubicBezTo>
                    <a:pt x="2" y="34"/>
                    <a:pt x="4" y="23"/>
                    <a:pt x="8" y="12"/>
                  </a:cubicBezTo>
                  <a:cubicBezTo>
                    <a:pt x="12" y="0"/>
                    <a:pt x="28" y="20"/>
                    <a:pt x="28" y="20"/>
                  </a:cubicBezTo>
                  <a:cubicBezTo>
                    <a:pt x="25" y="51"/>
                    <a:pt x="25" y="51"/>
                    <a:pt x="25" y="51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ś1îḍè">
              <a:extLst>
                <a:ext uri="{FF2B5EF4-FFF2-40B4-BE49-F238E27FC236}">
                  <a16:creationId xmlns="" xmlns:a16="http://schemas.microsoft.com/office/drawing/2014/main" id="{63D99A68-E002-413F-AA5B-F0F1DA6BA5F6}"/>
                </a:ext>
              </a:extLst>
            </p:cNvPr>
            <p:cNvSpPr/>
            <p:nvPr/>
          </p:nvSpPr>
          <p:spPr bwMode="auto">
            <a:xfrm>
              <a:off x="7234238" y="2343151"/>
              <a:ext cx="144463" cy="146050"/>
            </a:xfrm>
            <a:custGeom>
              <a:avLst/>
              <a:gdLst>
                <a:gd name="T0" fmla="*/ 27 w 83"/>
                <a:gd name="T1" fmla="*/ 9 h 83"/>
                <a:gd name="T2" fmla="*/ 74 w 83"/>
                <a:gd name="T3" fmla="*/ 27 h 83"/>
                <a:gd name="T4" fmla="*/ 57 w 83"/>
                <a:gd name="T5" fmla="*/ 74 h 83"/>
                <a:gd name="T6" fmla="*/ 9 w 83"/>
                <a:gd name="T7" fmla="*/ 56 h 83"/>
                <a:gd name="T8" fmla="*/ 27 w 83"/>
                <a:gd name="T9" fmla="*/ 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27" y="9"/>
                  </a:moveTo>
                  <a:cubicBezTo>
                    <a:pt x="45" y="0"/>
                    <a:pt x="66" y="8"/>
                    <a:pt x="74" y="27"/>
                  </a:cubicBezTo>
                  <a:cubicBezTo>
                    <a:pt x="83" y="45"/>
                    <a:pt x="75" y="66"/>
                    <a:pt x="57" y="74"/>
                  </a:cubicBezTo>
                  <a:cubicBezTo>
                    <a:pt x="38" y="83"/>
                    <a:pt x="17" y="75"/>
                    <a:pt x="9" y="56"/>
                  </a:cubicBezTo>
                  <a:cubicBezTo>
                    <a:pt x="0" y="38"/>
                    <a:pt x="8" y="17"/>
                    <a:pt x="27" y="9"/>
                  </a:cubicBez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ŝḻiḍé">
              <a:extLst>
                <a:ext uri="{FF2B5EF4-FFF2-40B4-BE49-F238E27FC236}">
                  <a16:creationId xmlns="" xmlns:a16="http://schemas.microsoft.com/office/drawing/2014/main" id="{B6FF0CE8-720C-4232-8D4F-E66FFB568F99}"/>
                </a:ext>
              </a:extLst>
            </p:cNvPr>
            <p:cNvSpPr/>
            <p:nvPr/>
          </p:nvSpPr>
          <p:spPr bwMode="auto">
            <a:xfrm>
              <a:off x="7227888" y="2759076"/>
              <a:ext cx="320675" cy="266700"/>
            </a:xfrm>
            <a:custGeom>
              <a:avLst/>
              <a:gdLst>
                <a:gd name="T0" fmla="*/ 11 w 182"/>
                <a:gd name="T1" fmla="*/ 60 h 152"/>
                <a:gd name="T2" fmla="*/ 109 w 182"/>
                <a:gd name="T3" fmla="*/ 56 h 152"/>
                <a:gd name="T4" fmla="*/ 152 w 182"/>
                <a:gd name="T5" fmla="*/ 152 h 152"/>
                <a:gd name="T6" fmla="*/ 182 w 182"/>
                <a:gd name="T7" fmla="*/ 138 h 152"/>
                <a:gd name="T8" fmla="*/ 126 w 182"/>
                <a:gd name="T9" fmla="*/ 35 h 152"/>
                <a:gd name="T10" fmla="*/ 8 w 182"/>
                <a:gd name="T11" fmla="*/ 12 h 152"/>
                <a:gd name="T12" fmla="*/ 1 w 182"/>
                <a:gd name="T13" fmla="*/ 49 h 152"/>
                <a:gd name="T14" fmla="*/ 10 w 182"/>
                <a:gd name="T15" fmla="*/ 60 h 152"/>
                <a:gd name="T16" fmla="*/ 11 w 182"/>
                <a:gd name="T17" fmla="*/ 6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52">
                  <a:moveTo>
                    <a:pt x="11" y="60"/>
                  </a:moveTo>
                  <a:cubicBezTo>
                    <a:pt x="109" y="56"/>
                    <a:pt x="109" y="56"/>
                    <a:pt x="109" y="56"/>
                  </a:cubicBezTo>
                  <a:cubicBezTo>
                    <a:pt x="109" y="56"/>
                    <a:pt x="119" y="137"/>
                    <a:pt x="152" y="152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30" y="52"/>
                    <a:pt x="126" y="35"/>
                  </a:cubicBezTo>
                  <a:cubicBezTo>
                    <a:pt x="124" y="22"/>
                    <a:pt x="15" y="0"/>
                    <a:pt x="8" y="12"/>
                  </a:cubicBezTo>
                  <a:cubicBezTo>
                    <a:pt x="3" y="19"/>
                    <a:pt x="1" y="37"/>
                    <a:pt x="1" y="49"/>
                  </a:cubicBezTo>
                  <a:cubicBezTo>
                    <a:pt x="0" y="55"/>
                    <a:pt x="5" y="60"/>
                    <a:pt x="10" y="60"/>
                  </a:cubicBezTo>
                  <a:cubicBezTo>
                    <a:pt x="11" y="60"/>
                    <a:pt x="11" y="60"/>
                    <a:pt x="11" y="60"/>
                  </a:cubicBez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śļïḓê">
              <a:extLst>
                <a:ext uri="{FF2B5EF4-FFF2-40B4-BE49-F238E27FC236}">
                  <a16:creationId xmlns="" xmlns:a16="http://schemas.microsoft.com/office/drawing/2014/main" id="{47F1640D-F1BE-4A06-AC92-60CFF05815FB}"/>
                </a:ext>
              </a:extLst>
            </p:cNvPr>
            <p:cNvSpPr/>
            <p:nvPr/>
          </p:nvSpPr>
          <p:spPr bwMode="auto">
            <a:xfrm>
              <a:off x="7329488" y="2476501"/>
              <a:ext cx="371475" cy="133350"/>
            </a:xfrm>
            <a:custGeom>
              <a:avLst/>
              <a:gdLst>
                <a:gd name="T0" fmla="*/ 5 w 211"/>
                <a:gd name="T1" fmla="*/ 25 h 76"/>
                <a:gd name="T2" fmla="*/ 21 w 211"/>
                <a:gd name="T3" fmla="*/ 21 h 76"/>
                <a:gd name="T4" fmla="*/ 94 w 211"/>
                <a:gd name="T5" fmla="*/ 40 h 76"/>
                <a:gd name="T6" fmla="*/ 197 w 211"/>
                <a:gd name="T7" fmla="*/ 8 h 76"/>
                <a:gd name="T8" fmla="*/ 172 w 211"/>
                <a:gd name="T9" fmla="*/ 38 h 76"/>
                <a:gd name="T10" fmla="*/ 162 w 211"/>
                <a:gd name="T11" fmla="*/ 41 h 76"/>
                <a:gd name="T12" fmla="*/ 130 w 211"/>
                <a:gd name="T13" fmla="*/ 62 h 76"/>
                <a:gd name="T14" fmla="*/ 75 w 211"/>
                <a:gd name="T15" fmla="*/ 70 h 76"/>
                <a:gd name="T16" fmla="*/ 11 w 211"/>
                <a:gd name="T17" fmla="*/ 46 h 76"/>
                <a:gd name="T18" fmla="*/ 3 w 211"/>
                <a:gd name="T19" fmla="*/ 28 h 76"/>
                <a:gd name="T20" fmla="*/ 4 w 211"/>
                <a:gd name="T21" fmla="*/ 25 h 76"/>
                <a:gd name="T22" fmla="*/ 5 w 211"/>
                <a:gd name="T23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76">
                  <a:moveTo>
                    <a:pt x="5" y="25"/>
                  </a:moveTo>
                  <a:cubicBezTo>
                    <a:pt x="8" y="20"/>
                    <a:pt x="15" y="18"/>
                    <a:pt x="21" y="21"/>
                  </a:cubicBezTo>
                  <a:cubicBezTo>
                    <a:pt x="39" y="29"/>
                    <a:pt x="77" y="44"/>
                    <a:pt x="94" y="40"/>
                  </a:cubicBezTo>
                  <a:cubicBezTo>
                    <a:pt x="117" y="34"/>
                    <a:pt x="183" y="0"/>
                    <a:pt x="197" y="8"/>
                  </a:cubicBezTo>
                  <a:cubicBezTo>
                    <a:pt x="211" y="16"/>
                    <a:pt x="204" y="46"/>
                    <a:pt x="172" y="38"/>
                  </a:cubicBezTo>
                  <a:cubicBezTo>
                    <a:pt x="168" y="38"/>
                    <a:pt x="165" y="38"/>
                    <a:pt x="162" y="4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14" y="74"/>
                    <a:pt x="94" y="76"/>
                    <a:pt x="75" y="7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3"/>
                    <a:pt x="0" y="35"/>
                    <a:pt x="3" y="28"/>
                  </a:cubicBezTo>
                  <a:cubicBezTo>
                    <a:pt x="3" y="27"/>
                    <a:pt x="4" y="26"/>
                    <a:pt x="4" y="25"/>
                  </a:cubicBezTo>
                  <a:lnTo>
                    <a:pt x="5" y="25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şľïḓé">
              <a:extLst>
                <a:ext uri="{FF2B5EF4-FFF2-40B4-BE49-F238E27FC236}">
                  <a16:creationId xmlns="" xmlns:a16="http://schemas.microsoft.com/office/drawing/2014/main" id="{5861F223-A0D9-470A-B9B5-631221051C4B}"/>
                </a:ext>
              </a:extLst>
            </p:cNvPr>
            <p:cNvSpPr/>
            <p:nvPr/>
          </p:nvSpPr>
          <p:spPr bwMode="auto">
            <a:xfrm>
              <a:off x="7034213" y="2527301"/>
              <a:ext cx="188913" cy="277813"/>
            </a:xfrm>
            <a:custGeom>
              <a:avLst/>
              <a:gdLst>
                <a:gd name="T0" fmla="*/ 90 w 108"/>
                <a:gd name="T1" fmla="*/ 0 h 158"/>
                <a:gd name="T2" fmla="*/ 13 w 108"/>
                <a:gd name="T3" fmla="*/ 126 h 158"/>
                <a:gd name="T4" fmla="*/ 5 w 108"/>
                <a:gd name="T5" fmla="*/ 149 h 158"/>
                <a:gd name="T6" fmla="*/ 31 w 108"/>
                <a:gd name="T7" fmla="*/ 130 h 158"/>
                <a:gd name="T8" fmla="*/ 108 w 108"/>
                <a:gd name="T9" fmla="*/ 13 h 158"/>
                <a:gd name="T10" fmla="*/ 90 w 108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58">
                  <a:moveTo>
                    <a:pt x="90" y="0"/>
                  </a:moveTo>
                  <a:cubicBezTo>
                    <a:pt x="13" y="126"/>
                    <a:pt x="13" y="126"/>
                    <a:pt x="13" y="126"/>
                  </a:cubicBezTo>
                  <a:cubicBezTo>
                    <a:pt x="13" y="126"/>
                    <a:pt x="0" y="140"/>
                    <a:pt x="5" y="149"/>
                  </a:cubicBezTo>
                  <a:cubicBezTo>
                    <a:pt x="10" y="158"/>
                    <a:pt x="32" y="148"/>
                    <a:pt x="31" y="130"/>
                  </a:cubicBezTo>
                  <a:cubicBezTo>
                    <a:pt x="30" y="111"/>
                    <a:pt x="108" y="13"/>
                    <a:pt x="108" y="13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şḻiďé">
              <a:extLst>
                <a:ext uri="{FF2B5EF4-FFF2-40B4-BE49-F238E27FC236}">
                  <a16:creationId xmlns="" xmlns:a16="http://schemas.microsoft.com/office/drawing/2014/main" id="{0812528F-E831-471B-A68E-C4AD9DA86C26}"/>
                </a:ext>
              </a:extLst>
            </p:cNvPr>
            <p:cNvSpPr/>
            <p:nvPr/>
          </p:nvSpPr>
          <p:spPr bwMode="auto">
            <a:xfrm>
              <a:off x="7202488" y="2784476"/>
              <a:ext cx="168275" cy="377825"/>
            </a:xfrm>
            <a:custGeom>
              <a:avLst/>
              <a:gdLst>
                <a:gd name="T0" fmla="*/ 0 w 96"/>
                <a:gd name="T1" fmla="*/ 21 h 215"/>
                <a:gd name="T2" fmla="*/ 63 w 96"/>
                <a:gd name="T3" fmla="*/ 109 h 215"/>
                <a:gd name="T4" fmla="*/ 8 w 96"/>
                <a:gd name="T5" fmla="*/ 198 h 215"/>
                <a:gd name="T6" fmla="*/ 36 w 96"/>
                <a:gd name="T7" fmla="*/ 215 h 215"/>
                <a:gd name="T8" fmla="*/ 91 w 96"/>
                <a:gd name="T9" fmla="*/ 113 h 215"/>
                <a:gd name="T10" fmla="*/ 45 w 96"/>
                <a:gd name="T11" fmla="*/ 1 h 215"/>
                <a:gd name="T12" fmla="*/ 0 w 96"/>
                <a:gd name="T13" fmla="*/ 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15">
                  <a:moveTo>
                    <a:pt x="0" y="21"/>
                  </a:moveTo>
                  <a:cubicBezTo>
                    <a:pt x="63" y="109"/>
                    <a:pt x="63" y="109"/>
                    <a:pt x="63" y="109"/>
                  </a:cubicBezTo>
                  <a:cubicBezTo>
                    <a:pt x="63" y="109"/>
                    <a:pt x="2" y="162"/>
                    <a:pt x="8" y="198"/>
                  </a:cubicBezTo>
                  <a:cubicBezTo>
                    <a:pt x="36" y="215"/>
                    <a:pt x="36" y="215"/>
                    <a:pt x="36" y="215"/>
                  </a:cubicBezTo>
                  <a:cubicBezTo>
                    <a:pt x="36" y="215"/>
                    <a:pt x="86" y="123"/>
                    <a:pt x="91" y="113"/>
                  </a:cubicBezTo>
                  <a:cubicBezTo>
                    <a:pt x="96" y="101"/>
                    <a:pt x="59" y="0"/>
                    <a:pt x="45" y="1"/>
                  </a:cubicBezTo>
                  <a:cubicBezTo>
                    <a:pt x="32" y="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$ḻiḓé">
              <a:extLst>
                <a:ext uri="{FF2B5EF4-FFF2-40B4-BE49-F238E27FC236}">
                  <a16:creationId xmlns="" xmlns:a16="http://schemas.microsoft.com/office/drawing/2014/main" id="{9A2BDB9E-72C3-46CB-8457-8D6016B99AAD}"/>
                </a:ext>
              </a:extLst>
            </p:cNvPr>
            <p:cNvSpPr/>
            <p:nvPr/>
          </p:nvSpPr>
          <p:spPr bwMode="auto">
            <a:xfrm>
              <a:off x="7191376" y="2251076"/>
              <a:ext cx="209550" cy="231775"/>
            </a:xfrm>
            <a:custGeom>
              <a:avLst/>
              <a:gdLst>
                <a:gd name="T0" fmla="*/ 119 w 119"/>
                <a:gd name="T1" fmla="*/ 80 h 133"/>
                <a:gd name="T2" fmla="*/ 32 w 119"/>
                <a:gd name="T3" fmla="*/ 65 h 133"/>
                <a:gd name="T4" fmla="*/ 58 w 119"/>
                <a:gd name="T5" fmla="*/ 133 h 133"/>
                <a:gd name="T6" fmla="*/ 70 w 119"/>
                <a:gd name="T7" fmla="*/ 105 h 133"/>
                <a:gd name="T8" fmla="*/ 60 w 119"/>
                <a:gd name="T9" fmla="*/ 87 h 133"/>
                <a:gd name="T10" fmla="*/ 83 w 119"/>
                <a:gd name="T11" fmla="*/ 72 h 133"/>
                <a:gd name="T12" fmla="*/ 83 w 119"/>
                <a:gd name="T13" fmla="*/ 86 h 133"/>
                <a:gd name="T14" fmla="*/ 119 w 119"/>
                <a:gd name="T15" fmla="*/ 8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33">
                  <a:moveTo>
                    <a:pt x="119" y="80"/>
                  </a:moveTo>
                  <a:cubicBezTo>
                    <a:pt x="119" y="80"/>
                    <a:pt x="75" y="0"/>
                    <a:pt x="32" y="65"/>
                  </a:cubicBezTo>
                  <a:cubicBezTo>
                    <a:pt x="0" y="115"/>
                    <a:pt x="58" y="133"/>
                    <a:pt x="58" y="133"/>
                  </a:cubicBezTo>
                  <a:cubicBezTo>
                    <a:pt x="70" y="105"/>
                    <a:pt x="70" y="105"/>
                    <a:pt x="70" y="105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86"/>
                    <a:pt x="83" y="86"/>
                    <a:pt x="83" y="86"/>
                  </a:cubicBezTo>
                  <a:lnTo>
                    <a:pt x="119" y="80"/>
                  </a:lnTo>
                  <a:close/>
                </a:path>
              </a:pathLst>
            </a:custGeom>
            <a:solidFill>
              <a:srgbClr val="E96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śļiḓè">
              <a:extLst>
                <a:ext uri="{FF2B5EF4-FFF2-40B4-BE49-F238E27FC236}">
                  <a16:creationId xmlns="" xmlns:a16="http://schemas.microsoft.com/office/drawing/2014/main" id="{27591D0F-A013-42D1-BCD2-94CC24DDFD2B}"/>
                </a:ext>
              </a:extLst>
            </p:cNvPr>
            <p:cNvSpPr/>
            <p:nvPr/>
          </p:nvSpPr>
          <p:spPr bwMode="auto">
            <a:xfrm>
              <a:off x="7135813" y="2324101"/>
              <a:ext cx="152400" cy="82550"/>
            </a:xfrm>
            <a:custGeom>
              <a:avLst/>
              <a:gdLst>
                <a:gd name="T0" fmla="*/ 74 w 87"/>
                <a:gd name="T1" fmla="*/ 15 h 47"/>
                <a:gd name="T2" fmla="*/ 64 w 87"/>
                <a:gd name="T3" fmla="*/ 3 h 47"/>
                <a:gd name="T4" fmla="*/ 43 w 87"/>
                <a:gd name="T5" fmla="*/ 11 h 47"/>
                <a:gd name="T6" fmla="*/ 23 w 87"/>
                <a:gd name="T7" fmla="*/ 23 h 47"/>
                <a:gd name="T8" fmla="*/ 22 w 87"/>
                <a:gd name="T9" fmla="*/ 22 h 47"/>
                <a:gd name="T10" fmla="*/ 21 w 87"/>
                <a:gd name="T11" fmla="*/ 20 h 47"/>
                <a:gd name="T12" fmla="*/ 15 w 87"/>
                <a:gd name="T13" fmla="*/ 1 h 47"/>
                <a:gd name="T14" fmla="*/ 0 w 87"/>
                <a:gd name="T15" fmla="*/ 37 h 47"/>
                <a:gd name="T16" fmla="*/ 0 w 87"/>
                <a:gd name="T17" fmla="*/ 39 h 47"/>
                <a:gd name="T18" fmla="*/ 3 w 87"/>
                <a:gd name="T19" fmla="*/ 41 h 47"/>
                <a:gd name="T20" fmla="*/ 26 w 87"/>
                <a:gd name="T21" fmla="*/ 44 h 47"/>
                <a:gd name="T22" fmla="*/ 47 w 87"/>
                <a:gd name="T23" fmla="*/ 26 h 47"/>
                <a:gd name="T24" fmla="*/ 64 w 87"/>
                <a:gd name="T25" fmla="*/ 28 h 47"/>
                <a:gd name="T26" fmla="*/ 76 w 87"/>
                <a:gd name="T27" fmla="*/ 34 h 47"/>
                <a:gd name="T28" fmla="*/ 74 w 87"/>
                <a:gd name="T2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47">
                  <a:moveTo>
                    <a:pt x="74" y="15"/>
                  </a:moveTo>
                  <a:cubicBezTo>
                    <a:pt x="72" y="10"/>
                    <a:pt x="69" y="6"/>
                    <a:pt x="64" y="3"/>
                  </a:cubicBezTo>
                  <a:cubicBezTo>
                    <a:pt x="57" y="0"/>
                    <a:pt x="49" y="5"/>
                    <a:pt x="43" y="11"/>
                  </a:cubicBezTo>
                  <a:cubicBezTo>
                    <a:pt x="37" y="16"/>
                    <a:pt x="31" y="23"/>
                    <a:pt x="23" y="23"/>
                  </a:cubicBezTo>
                  <a:cubicBezTo>
                    <a:pt x="23" y="23"/>
                    <a:pt x="22" y="23"/>
                    <a:pt x="22" y="22"/>
                  </a:cubicBezTo>
                  <a:cubicBezTo>
                    <a:pt x="21" y="22"/>
                    <a:pt x="21" y="21"/>
                    <a:pt x="21" y="20"/>
                  </a:cubicBezTo>
                  <a:cubicBezTo>
                    <a:pt x="20" y="13"/>
                    <a:pt x="18" y="7"/>
                    <a:pt x="15" y="1"/>
                  </a:cubicBezTo>
                  <a:cubicBezTo>
                    <a:pt x="4" y="8"/>
                    <a:pt x="1" y="23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1" y="40"/>
                    <a:pt x="2" y="41"/>
                    <a:pt x="3" y="41"/>
                  </a:cubicBezTo>
                  <a:cubicBezTo>
                    <a:pt x="10" y="45"/>
                    <a:pt x="18" y="47"/>
                    <a:pt x="26" y="44"/>
                  </a:cubicBezTo>
                  <a:cubicBezTo>
                    <a:pt x="34" y="41"/>
                    <a:pt x="39" y="30"/>
                    <a:pt x="47" y="26"/>
                  </a:cubicBezTo>
                  <a:cubicBezTo>
                    <a:pt x="53" y="24"/>
                    <a:pt x="59" y="24"/>
                    <a:pt x="64" y="28"/>
                  </a:cubicBezTo>
                  <a:cubicBezTo>
                    <a:pt x="68" y="31"/>
                    <a:pt x="71" y="35"/>
                    <a:pt x="76" y="34"/>
                  </a:cubicBezTo>
                  <a:cubicBezTo>
                    <a:pt x="87" y="33"/>
                    <a:pt x="76" y="19"/>
                    <a:pt x="74" y="15"/>
                  </a:cubicBezTo>
                  <a:close/>
                </a:path>
              </a:pathLst>
            </a:custGeom>
            <a:solidFill>
              <a:srgbClr val="E96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Sḷiďê">
              <a:extLst>
                <a:ext uri="{FF2B5EF4-FFF2-40B4-BE49-F238E27FC236}">
                  <a16:creationId xmlns="" xmlns:a16="http://schemas.microsoft.com/office/drawing/2014/main" id="{95FCAEF5-EDC7-4224-B299-6D6C2D0847AA}"/>
                </a:ext>
              </a:extLst>
            </p:cNvPr>
            <p:cNvSpPr/>
            <p:nvPr/>
          </p:nvSpPr>
          <p:spPr bwMode="auto">
            <a:xfrm>
              <a:off x="7088188" y="2678114"/>
              <a:ext cx="233363" cy="184150"/>
            </a:xfrm>
            <a:custGeom>
              <a:avLst/>
              <a:gdLst>
                <a:gd name="T0" fmla="*/ 53 w 133"/>
                <a:gd name="T1" fmla="*/ 0 h 105"/>
                <a:gd name="T2" fmla="*/ 57 w 133"/>
                <a:gd name="T3" fmla="*/ 87 h 105"/>
                <a:gd name="T4" fmla="*/ 66 w 133"/>
                <a:gd name="T5" fmla="*/ 105 h 105"/>
                <a:gd name="T6" fmla="*/ 133 w 133"/>
                <a:gd name="T7" fmla="*/ 89 h 105"/>
                <a:gd name="T8" fmla="*/ 108 w 133"/>
                <a:gd name="T9" fmla="*/ 7 h 105"/>
                <a:gd name="T10" fmla="*/ 53 w 133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05">
                  <a:moveTo>
                    <a:pt x="53" y="0"/>
                  </a:moveTo>
                  <a:cubicBezTo>
                    <a:pt x="53" y="0"/>
                    <a:pt x="0" y="48"/>
                    <a:pt x="57" y="8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5"/>
                    <a:pt x="114" y="85"/>
                    <a:pt x="133" y="89"/>
                  </a:cubicBezTo>
                  <a:cubicBezTo>
                    <a:pt x="108" y="7"/>
                    <a:pt x="108" y="7"/>
                    <a:pt x="108" y="7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E96A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ṩḻîďe">
              <a:extLst>
                <a:ext uri="{FF2B5EF4-FFF2-40B4-BE49-F238E27FC236}">
                  <a16:creationId xmlns="" xmlns:a16="http://schemas.microsoft.com/office/drawing/2014/main" id="{3AE3BC6E-3A0D-4A53-ADAA-08AA53B777E0}"/>
                </a:ext>
              </a:extLst>
            </p:cNvPr>
            <p:cNvSpPr/>
            <p:nvPr/>
          </p:nvSpPr>
          <p:spPr bwMode="auto">
            <a:xfrm>
              <a:off x="7127876" y="2476501"/>
              <a:ext cx="241300" cy="284163"/>
            </a:xfrm>
            <a:custGeom>
              <a:avLst/>
              <a:gdLst>
                <a:gd name="T0" fmla="*/ 86 w 137"/>
                <a:gd name="T1" fmla="*/ 6 h 162"/>
                <a:gd name="T2" fmla="*/ 20 w 137"/>
                <a:gd name="T3" fmla="*/ 41 h 162"/>
                <a:gd name="T4" fmla="*/ 38 w 137"/>
                <a:gd name="T5" fmla="*/ 45 h 162"/>
                <a:gd name="T6" fmla="*/ 0 w 137"/>
                <a:gd name="T7" fmla="*/ 119 h 162"/>
                <a:gd name="T8" fmla="*/ 106 w 137"/>
                <a:gd name="T9" fmla="*/ 147 h 162"/>
                <a:gd name="T10" fmla="*/ 86 w 137"/>
                <a:gd name="T11" fmla="*/ 93 h 162"/>
                <a:gd name="T12" fmla="*/ 112 w 137"/>
                <a:gd name="T13" fmla="*/ 55 h 162"/>
                <a:gd name="T14" fmla="*/ 134 w 137"/>
                <a:gd name="T15" fmla="*/ 50 h 162"/>
                <a:gd name="T16" fmla="*/ 137 w 137"/>
                <a:gd name="T17" fmla="*/ 18 h 162"/>
                <a:gd name="T18" fmla="*/ 113 w 137"/>
                <a:gd name="T19" fmla="*/ 9 h 162"/>
                <a:gd name="T20" fmla="*/ 86 w 137"/>
                <a:gd name="T21" fmla="*/ 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62">
                  <a:moveTo>
                    <a:pt x="86" y="6"/>
                  </a:moveTo>
                  <a:cubicBezTo>
                    <a:pt x="70" y="0"/>
                    <a:pt x="44" y="0"/>
                    <a:pt x="20" y="41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57" y="162"/>
                    <a:pt x="106" y="147"/>
                  </a:cubicBezTo>
                  <a:cubicBezTo>
                    <a:pt x="106" y="147"/>
                    <a:pt x="82" y="102"/>
                    <a:pt x="86" y="93"/>
                  </a:cubicBezTo>
                  <a:cubicBezTo>
                    <a:pt x="90" y="84"/>
                    <a:pt x="122" y="96"/>
                    <a:pt x="112" y="55"/>
                  </a:cubicBezTo>
                  <a:cubicBezTo>
                    <a:pt x="134" y="50"/>
                    <a:pt x="134" y="50"/>
                    <a:pt x="134" y="50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8"/>
                    <a:pt x="126" y="8"/>
                    <a:pt x="113" y="9"/>
                  </a:cubicBezTo>
                  <a:cubicBezTo>
                    <a:pt x="104" y="10"/>
                    <a:pt x="94" y="9"/>
                    <a:pt x="86" y="6"/>
                  </a:cubicBez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śļíḓè">
              <a:extLst>
                <a:ext uri="{FF2B5EF4-FFF2-40B4-BE49-F238E27FC236}">
                  <a16:creationId xmlns="" xmlns:a16="http://schemas.microsoft.com/office/drawing/2014/main" id="{E738D6B3-CCD5-4B22-8D1F-F614EDE59207}"/>
                </a:ext>
              </a:extLst>
            </p:cNvPr>
            <p:cNvSpPr/>
            <p:nvPr/>
          </p:nvSpPr>
          <p:spPr bwMode="auto">
            <a:xfrm>
              <a:off x="7170738" y="3128964"/>
              <a:ext cx="138113" cy="117475"/>
            </a:xfrm>
            <a:custGeom>
              <a:avLst/>
              <a:gdLst>
                <a:gd name="T0" fmla="*/ 28 w 79"/>
                <a:gd name="T1" fmla="*/ 0 h 67"/>
                <a:gd name="T2" fmla="*/ 15 w 79"/>
                <a:gd name="T3" fmla="*/ 0 h 67"/>
                <a:gd name="T4" fmla="*/ 1 w 79"/>
                <a:gd name="T5" fmla="*/ 16 h 67"/>
                <a:gd name="T6" fmla="*/ 1 w 79"/>
                <a:gd name="T7" fmla="*/ 19 h 67"/>
                <a:gd name="T8" fmla="*/ 66 w 79"/>
                <a:gd name="T9" fmla="*/ 53 h 67"/>
                <a:gd name="T10" fmla="*/ 56 w 79"/>
                <a:gd name="T11" fmla="*/ 31 h 67"/>
                <a:gd name="T12" fmla="*/ 56 w 79"/>
                <a:gd name="T13" fmla="*/ 17 h 67"/>
                <a:gd name="T14" fmla="*/ 28 w 79"/>
                <a:gd name="T1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7">
                  <a:moveTo>
                    <a:pt x="2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1"/>
                    <a:pt x="0" y="8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1" y="19"/>
                    <a:pt x="53" y="67"/>
                    <a:pt x="66" y="53"/>
                  </a:cubicBezTo>
                  <a:cubicBezTo>
                    <a:pt x="79" y="39"/>
                    <a:pt x="56" y="31"/>
                    <a:pt x="56" y="31"/>
                  </a:cubicBezTo>
                  <a:cubicBezTo>
                    <a:pt x="56" y="17"/>
                    <a:pt x="56" y="17"/>
                    <a:pt x="56" y="17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Sḻíḋè">
              <a:extLst>
                <a:ext uri="{FF2B5EF4-FFF2-40B4-BE49-F238E27FC236}">
                  <a16:creationId xmlns="" xmlns:a16="http://schemas.microsoft.com/office/drawing/2014/main" id="{AB379CBC-28A8-4E1A-A888-5CBFAD947DBD}"/>
                </a:ext>
              </a:extLst>
            </p:cNvPr>
            <p:cNvSpPr/>
            <p:nvPr/>
          </p:nvSpPr>
          <p:spPr bwMode="auto">
            <a:xfrm>
              <a:off x="7478713" y="2981326"/>
              <a:ext cx="142875" cy="98425"/>
            </a:xfrm>
            <a:custGeom>
              <a:avLst/>
              <a:gdLst>
                <a:gd name="T0" fmla="*/ 10 w 81"/>
                <a:gd name="T1" fmla="*/ 23 h 56"/>
                <a:gd name="T2" fmla="*/ 4 w 81"/>
                <a:gd name="T3" fmla="*/ 35 h 56"/>
                <a:gd name="T4" fmla="*/ 9 w 81"/>
                <a:gd name="T5" fmla="*/ 55 h 56"/>
                <a:gd name="T6" fmla="*/ 13 w 81"/>
                <a:gd name="T7" fmla="*/ 56 h 56"/>
                <a:gd name="T8" fmla="*/ 76 w 81"/>
                <a:gd name="T9" fmla="*/ 19 h 56"/>
                <a:gd name="T10" fmla="*/ 52 w 81"/>
                <a:gd name="T11" fmla="*/ 16 h 56"/>
                <a:gd name="T12" fmla="*/ 40 w 81"/>
                <a:gd name="T13" fmla="*/ 9 h 56"/>
                <a:gd name="T14" fmla="*/ 10 w 81"/>
                <a:gd name="T1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56">
                  <a:moveTo>
                    <a:pt x="10" y="23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0" y="42"/>
                    <a:pt x="2" y="51"/>
                    <a:pt x="9" y="55"/>
                  </a:cubicBezTo>
                  <a:cubicBezTo>
                    <a:pt x="10" y="55"/>
                    <a:pt x="12" y="56"/>
                    <a:pt x="13" y="56"/>
                  </a:cubicBezTo>
                  <a:cubicBezTo>
                    <a:pt x="13" y="56"/>
                    <a:pt x="81" y="38"/>
                    <a:pt x="76" y="19"/>
                  </a:cubicBezTo>
                  <a:cubicBezTo>
                    <a:pt x="71" y="0"/>
                    <a:pt x="52" y="16"/>
                    <a:pt x="52" y="16"/>
                  </a:cubicBezTo>
                  <a:cubicBezTo>
                    <a:pt x="40" y="9"/>
                    <a:pt x="40" y="9"/>
                    <a:pt x="40" y="9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ṣļïḑè">
              <a:extLst>
                <a:ext uri="{FF2B5EF4-FFF2-40B4-BE49-F238E27FC236}">
                  <a16:creationId xmlns="" xmlns:a16="http://schemas.microsoft.com/office/drawing/2014/main" id="{F86DB7E2-1E18-4481-8C9B-F178FCC4A27D}"/>
                </a:ext>
              </a:extLst>
            </p:cNvPr>
            <p:cNvSpPr/>
            <p:nvPr/>
          </p:nvSpPr>
          <p:spPr bwMode="auto">
            <a:xfrm>
              <a:off x="7291388" y="2397126"/>
              <a:ext cx="30163" cy="42863"/>
            </a:xfrm>
            <a:custGeom>
              <a:avLst/>
              <a:gdLst>
                <a:gd name="T0" fmla="*/ 10 w 17"/>
                <a:gd name="T1" fmla="*/ 7 h 24"/>
                <a:gd name="T2" fmla="*/ 16 w 17"/>
                <a:gd name="T3" fmla="*/ 21 h 24"/>
                <a:gd name="T4" fmla="*/ 6 w 17"/>
                <a:gd name="T5" fmla="*/ 17 h 24"/>
                <a:gd name="T6" fmla="*/ 1 w 17"/>
                <a:gd name="T7" fmla="*/ 3 h 24"/>
                <a:gd name="T8" fmla="*/ 10 w 17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0" y="7"/>
                  </a:moveTo>
                  <a:cubicBezTo>
                    <a:pt x="14" y="12"/>
                    <a:pt x="17" y="18"/>
                    <a:pt x="16" y="21"/>
                  </a:cubicBezTo>
                  <a:cubicBezTo>
                    <a:pt x="14" y="24"/>
                    <a:pt x="10" y="22"/>
                    <a:pt x="6" y="17"/>
                  </a:cubicBezTo>
                  <a:cubicBezTo>
                    <a:pt x="2" y="12"/>
                    <a:pt x="0" y="5"/>
                    <a:pt x="1" y="3"/>
                  </a:cubicBezTo>
                  <a:cubicBezTo>
                    <a:pt x="2" y="0"/>
                    <a:pt x="6" y="2"/>
                    <a:pt x="10" y="7"/>
                  </a:cubicBez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ṡliḋé">
              <a:extLst>
                <a:ext uri="{FF2B5EF4-FFF2-40B4-BE49-F238E27FC236}">
                  <a16:creationId xmlns="" xmlns:a16="http://schemas.microsoft.com/office/drawing/2014/main" id="{CF900E9C-B3C3-494A-BC13-56E1C46B27D3}"/>
                </a:ext>
              </a:extLst>
            </p:cNvPr>
            <p:cNvSpPr/>
            <p:nvPr/>
          </p:nvSpPr>
          <p:spPr bwMode="auto">
            <a:xfrm>
              <a:off x="3324226" y="1250951"/>
              <a:ext cx="0" cy="4989513"/>
            </a:xfrm>
            <a:prstGeom prst="line">
              <a:avLst/>
            </a:prstGeom>
            <a:noFill/>
            <a:ln w="14288" cap="flat">
              <a:solidFill>
                <a:srgbClr val="47E6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ṧ1iḋè">
              <a:extLst>
                <a:ext uri="{FF2B5EF4-FFF2-40B4-BE49-F238E27FC236}">
                  <a16:creationId xmlns="" xmlns:a16="http://schemas.microsoft.com/office/drawing/2014/main" id="{374372AD-5F25-4933-A241-41D64F7A3D1B}"/>
                </a:ext>
              </a:extLst>
            </p:cNvPr>
            <p:cNvSpPr/>
            <p:nvPr/>
          </p:nvSpPr>
          <p:spPr bwMode="auto">
            <a:xfrm>
              <a:off x="3062288" y="5973764"/>
              <a:ext cx="6067425" cy="0"/>
            </a:xfrm>
            <a:prstGeom prst="line">
              <a:avLst/>
            </a:prstGeom>
            <a:noFill/>
            <a:ln w="14288" cap="flat">
              <a:solidFill>
                <a:srgbClr val="47E6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Sľïḍè">
              <a:extLst>
                <a:ext uri="{FF2B5EF4-FFF2-40B4-BE49-F238E27FC236}">
                  <a16:creationId xmlns="" xmlns:a16="http://schemas.microsoft.com/office/drawing/2014/main" id="{CCE517A1-BCF7-452F-9736-B6D12055AECC}"/>
                </a:ext>
              </a:extLst>
            </p:cNvPr>
            <p:cNvSpPr/>
            <p:nvPr/>
          </p:nvSpPr>
          <p:spPr bwMode="auto">
            <a:xfrm>
              <a:off x="3738563" y="5368926"/>
              <a:ext cx="71438" cy="101600"/>
            </a:xfrm>
            <a:custGeom>
              <a:avLst/>
              <a:gdLst>
                <a:gd name="T0" fmla="*/ 11 w 41"/>
                <a:gd name="T1" fmla="*/ 8 h 58"/>
                <a:gd name="T2" fmla="*/ 11 w 41"/>
                <a:gd name="T3" fmla="*/ 58 h 58"/>
                <a:gd name="T4" fmla="*/ 41 w 41"/>
                <a:gd name="T5" fmla="*/ 39 h 58"/>
                <a:gd name="T6" fmla="*/ 21 w 41"/>
                <a:gd name="T7" fmla="*/ 0 h 58"/>
                <a:gd name="T8" fmla="*/ 11 w 41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8">
                  <a:moveTo>
                    <a:pt x="11" y="8"/>
                  </a:moveTo>
                  <a:cubicBezTo>
                    <a:pt x="11" y="8"/>
                    <a:pt x="0" y="51"/>
                    <a:pt x="11" y="5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ŝļiḓê">
              <a:extLst>
                <a:ext uri="{FF2B5EF4-FFF2-40B4-BE49-F238E27FC236}">
                  <a16:creationId xmlns="" xmlns:a16="http://schemas.microsoft.com/office/drawing/2014/main" id="{4675F2E6-0011-4662-B4EB-38320EFA6F8C}"/>
                </a:ext>
              </a:extLst>
            </p:cNvPr>
            <p:cNvSpPr/>
            <p:nvPr/>
          </p:nvSpPr>
          <p:spPr bwMode="auto">
            <a:xfrm>
              <a:off x="3821113" y="5319714"/>
              <a:ext cx="166688" cy="230188"/>
            </a:xfrm>
            <a:custGeom>
              <a:avLst/>
              <a:gdLst>
                <a:gd name="T0" fmla="*/ 95 w 95"/>
                <a:gd name="T1" fmla="*/ 27 h 131"/>
                <a:gd name="T2" fmla="*/ 59 w 95"/>
                <a:gd name="T3" fmla="*/ 27 h 131"/>
                <a:gd name="T4" fmla="*/ 59 w 95"/>
                <a:gd name="T5" fmla="*/ 54 h 131"/>
                <a:gd name="T6" fmla="*/ 41 w 95"/>
                <a:gd name="T7" fmla="*/ 95 h 131"/>
                <a:gd name="T8" fmla="*/ 0 w 95"/>
                <a:gd name="T9" fmla="*/ 95 h 131"/>
                <a:gd name="T10" fmla="*/ 0 w 95"/>
                <a:gd name="T11" fmla="*/ 118 h 131"/>
                <a:gd name="T12" fmla="*/ 50 w 95"/>
                <a:gd name="T13" fmla="*/ 131 h 131"/>
                <a:gd name="T14" fmla="*/ 81 w 95"/>
                <a:gd name="T15" fmla="*/ 54 h 131"/>
                <a:gd name="T16" fmla="*/ 81 w 95"/>
                <a:gd name="T17" fmla="*/ 36 h 131"/>
                <a:gd name="T18" fmla="*/ 95 w 95"/>
                <a:gd name="T19" fmla="*/ 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1">
                  <a:moveTo>
                    <a:pt x="95" y="27"/>
                  </a:moveTo>
                  <a:cubicBezTo>
                    <a:pt x="95" y="27"/>
                    <a:pt x="77" y="0"/>
                    <a:pt x="59" y="27"/>
                  </a:cubicBezTo>
                  <a:cubicBezTo>
                    <a:pt x="59" y="27"/>
                    <a:pt x="63" y="45"/>
                    <a:pt x="59" y="54"/>
                  </a:cubicBezTo>
                  <a:cubicBezTo>
                    <a:pt x="54" y="63"/>
                    <a:pt x="41" y="95"/>
                    <a:pt x="41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36"/>
                    <a:pt x="81" y="36"/>
                    <a:pt x="81" y="36"/>
                  </a:cubicBezTo>
                  <a:lnTo>
                    <a:pt x="95" y="27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$ḷíḑè">
              <a:extLst>
                <a:ext uri="{FF2B5EF4-FFF2-40B4-BE49-F238E27FC236}">
                  <a16:creationId xmlns="" xmlns:a16="http://schemas.microsoft.com/office/drawing/2014/main" id="{4A36D793-C9D1-43CD-9945-63A7270D74F9}"/>
                </a:ext>
              </a:extLst>
            </p:cNvPr>
            <p:cNvSpPr/>
            <p:nvPr/>
          </p:nvSpPr>
          <p:spPr bwMode="auto">
            <a:xfrm>
              <a:off x="3795713" y="5462589"/>
              <a:ext cx="80963" cy="87313"/>
            </a:xfrm>
            <a:custGeom>
              <a:avLst/>
              <a:gdLst>
                <a:gd name="T0" fmla="*/ 51 w 51"/>
                <a:gd name="T1" fmla="*/ 0 h 55"/>
                <a:gd name="T2" fmla="*/ 41 w 51"/>
                <a:gd name="T3" fmla="*/ 55 h 55"/>
                <a:gd name="T4" fmla="*/ 0 w 51"/>
                <a:gd name="T5" fmla="*/ 45 h 55"/>
                <a:gd name="T6" fmla="*/ 0 w 51"/>
                <a:gd name="T7" fmla="*/ 0 h 55"/>
                <a:gd name="T8" fmla="*/ 51 w 51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5">
                  <a:moveTo>
                    <a:pt x="51" y="0"/>
                  </a:moveTo>
                  <a:lnTo>
                    <a:pt x="41" y="5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598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ŝḷîḍé">
              <a:extLst>
                <a:ext uri="{FF2B5EF4-FFF2-40B4-BE49-F238E27FC236}">
                  <a16:creationId xmlns="" xmlns:a16="http://schemas.microsoft.com/office/drawing/2014/main" id="{8A47870F-4B5B-4307-B2AA-112B7349DACB}"/>
                </a:ext>
              </a:extLst>
            </p:cNvPr>
            <p:cNvSpPr/>
            <p:nvPr/>
          </p:nvSpPr>
          <p:spPr bwMode="auto">
            <a:xfrm>
              <a:off x="3678238" y="5265739"/>
              <a:ext cx="142875" cy="142875"/>
            </a:xfrm>
            <a:prstGeom prst="ellipse">
              <a:avLst/>
            </a:pr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ṣ1ïḑe">
              <a:extLst>
                <a:ext uri="{FF2B5EF4-FFF2-40B4-BE49-F238E27FC236}">
                  <a16:creationId xmlns="" xmlns:a16="http://schemas.microsoft.com/office/drawing/2014/main" id="{CE97FE19-2B03-4D47-900C-F287D3E03F07}"/>
                </a:ext>
              </a:extLst>
            </p:cNvPr>
            <p:cNvSpPr/>
            <p:nvPr/>
          </p:nvSpPr>
          <p:spPr bwMode="auto">
            <a:xfrm>
              <a:off x="3646488" y="5243514"/>
              <a:ext cx="149225" cy="173038"/>
            </a:xfrm>
            <a:custGeom>
              <a:avLst/>
              <a:gdLst>
                <a:gd name="T0" fmla="*/ 49 w 85"/>
                <a:gd name="T1" fmla="*/ 49 h 99"/>
                <a:gd name="T2" fmla="*/ 85 w 85"/>
                <a:gd name="T3" fmla="*/ 3 h 99"/>
                <a:gd name="T4" fmla="*/ 40 w 85"/>
                <a:gd name="T5" fmla="*/ 6 h 99"/>
                <a:gd name="T6" fmla="*/ 40 w 85"/>
                <a:gd name="T7" fmla="*/ 95 h 99"/>
                <a:gd name="T8" fmla="*/ 58 w 85"/>
                <a:gd name="T9" fmla="*/ 98 h 99"/>
                <a:gd name="T10" fmla="*/ 58 w 85"/>
                <a:gd name="T11" fmla="*/ 71 h 99"/>
                <a:gd name="T12" fmla="*/ 45 w 85"/>
                <a:gd name="T13" fmla="*/ 71 h 99"/>
                <a:gd name="T14" fmla="*/ 49 w 85"/>
                <a:gd name="T15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99">
                  <a:moveTo>
                    <a:pt x="49" y="49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70" y="0"/>
                    <a:pt x="55" y="1"/>
                    <a:pt x="40" y="6"/>
                  </a:cubicBezTo>
                  <a:cubicBezTo>
                    <a:pt x="0" y="21"/>
                    <a:pt x="0" y="80"/>
                    <a:pt x="40" y="95"/>
                  </a:cubicBezTo>
                  <a:cubicBezTo>
                    <a:pt x="46" y="98"/>
                    <a:pt x="52" y="99"/>
                    <a:pt x="58" y="98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45" y="71"/>
                    <a:pt x="45" y="71"/>
                    <a:pt x="45" y="71"/>
                  </a:cubicBezTo>
                  <a:lnTo>
                    <a:pt x="49" y="49"/>
                  </a:lnTo>
                  <a:close/>
                </a:path>
              </a:pathLst>
            </a:custGeom>
            <a:solidFill>
              <a:srgbClr val="FCC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śḷíḑè">
              <a:extLst>
                <a:ext uri="{FF2B5EF4-FFF2-40B4-BE49-F238E27FC236}">
                  <a16:creationId xmlns="" xmlns:a16="http://schemas.microsoft.com/office/drawing/2014/main" id="{DB86939A-A298-4FFA-8AD8-069B2815DDE8}"/>
                </a:ext>
              </a:extLst>
            </p:cNvPr>
            <p:cNvSpPr/>
            <p:nvPr/>
          </p:nvSpPr>
          <p:spPr bwMode="auto">
            <a:xfrm>
              <a:off x="3797301" y="5084764"/>
              <a:ext cx="150813" cy="298450"/>
            </a:xfrm>
            <a:custGeom>
              <a:avLst/>
              <a:gdLst>
                <a:gd name="T0" fmla="*/ 63 w 86"/>
                <a:gd name="T1" fmla="*/ 44 h 170"/>
                <a:gd name="T2" fmla="*/ 58 w 86"/>
                <a:gd name="T3" fmla="*/ 125 h 170"/>
                <a:gd name="T4" fmla="*/ 22 w 86"/>
                <a:gd name="T5" fmla="*/ 170 h 170"/>
                <a:gd name="T6" fmla="*/ 0 w 86"/>
                <a:gd name="T7" fmla="*/ 157 h 170"/>
                <a:gd name="T8" fmla="*/ 31 w 86"/>
                <a:gd name="T9" fmla="*/ 107 h 170"/>
                <a:gd name="T10" fmla="*/ 45 w 86"/>
                <a:gd name="T11" fmla="*/ 30 h 170"/>
                <a:gd name="T12" fmla="*/ 76 w 86"/>
                <a:gd name="T13" fmla="*/ 1 h 170"/>
                <a:gd name="T14" fmla="*/ 85 w 86"/>
                <a:gd name="T15" fmla="*/ 6 h 170"/>
                <a:gd name="T16" fmla="*/ 86 w 86"/>
                <a:gd name="T17" fmla="*/ 9 h 170"/>
                <a:gd name="T18" fmla="*/ 63 w 86"/>
                <a:gd name="T19" fmla="*/ 4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70">
                  <a:moveTo>
                    <a:pt x="63" y="44"/>
                  </a:moveTo>
                  <a:cubicBezTo>
                    <a:pt x="58" y="125"/>
                    <a:pt x="58" y="125"/>
                    <a:pt x="58" y="125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37" y="11"/>
                    <a:pt x="76" y="1"/>
                  </a:cubicBezTo>
                  <a:cubicBezTo>
                    <a:pt x="80" y="0"/>
                    <a:pt x="84" y="2"/>
                    <a:pt x="85" y="6"/>
                  </a:cubicBezTo>
                  <a:cubicBezTo>
                    <a:pt x="86" y="7"/>
                    <a:pt x="86" y="8"/>
                    <a:pt x="86" y="9"/>
                  </a:cubicBezTo>
                  <a:cubicBezTo>
                    <a:pt x="85" y="20"/>
                    <a:pt x="81" y="38"/>
                    <a:pt x="63" y="44"/>
                  </a:cubicBez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ṧlíďê">
              <a:extLst>
                <a:ext uri="{FF2B5EF4-FFF2-40B4-BE49-F238E27FC236}">
                  <a16:creationId xmlns="" xmlns:a16="http://schemas.microsoft.com/office/drawing/2014/main" id="{4A36AF96-95CE-42B4-AF39-90A8C7F61AD2}"/>
                </a:ext>
              </a:extLst>
            </p:cNvPr>
            <p:cNvSpPr/>
            <p:nvPr/>
          </p:nvSpPr>
          <p:spPr bwMode="auto">
            <a:xfrm>
              <a:off x="3836988" y="5711826"/>
              <a:ext cx="114300" cy="276225"/>
            </a:xfrm>
            <a:custGeom>
              <a:avLst/>
              <a:gdLst>
                <a:gd name="T0" fmla="*/ 0 w 65"/>
                <a:gd name="T1" fmla="*/ 29 h 158"/>
                <a:gd name="T2" fmla="*/ 23 w 65"/>
                <a:gd name="T3" fmla="*/ 57 h 158"/>
                <a:gd name="T4" fmla="*/ 30 w 65"/>
                <a:gd name="T5" fmla="*/ 144 h 158"/>
                <a:gd name="T6" fmla="*/ 31 w 65"/>
                <a:gd name="T7" fmla="*/ 154 h 158"/>
                <a:gd name="T8" fmla="*/ 50 w 65"/>
                <a:gd name="T9" fmla="*/ 158 h 158"/>
                <a:gd name="T10" fmla="*/ 65 w 65"/>
                <a:gd name="T11" fmla="*/ 46 h 158"/>
                <a:gd name="T12" fmla="*/ 19 w 65"/>
                <a:gd name="T13" fmla="*/ 0 h 158"/>
                <a:gd name="T14" fmla="*/ 0 w 65"/>
                <a:gd name="T15" fmla="*/ 2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58">
                  <a:moveTo>
                    <a:pt x="0" y="29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6" y="106"/>
                    <a:pt x="30" y="14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38" y="5"/>
                    <a:pt x="19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B98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śļíḑe">
              <a:extLst>
                <a:ext uri="{FF2B5EF4-FFF2-40B4-BE49-F238E27FC236}">
                  <a16:creationId xmlns="" xmlns:a16="http://schemas.microsoft.com/office/drawing/2014/main" id="{38A9EE65-6282-406E-A992-DFD8C987F5EC}"/>
                </a:ext>
              </a:extLst>
            </p:cNvPr>
            <p:cNvSpPr/>
            <p:nvPr/>
          </p:nvSpPr>
          <p:spPr bwMode="auto">
            <a:xfrm>
              <a:off x="3863976" y="5967414"/>
              <a:ext cx="149225" cy="84138"/>
            </a:xfrm>
            <a:custGeom>
              <a:avLst/>
              <a:gdLst>
                <a:gd name="T0" fmla="*/ 35 w 85"/>
                <a:gd name="T1" fmla="*/ 5 h 48"/>
                <a:gd name="T2" fmla="*/ 48 w 85"/>
                <a:gd name="T3" fmla="*/ 25 h 48"/>
                <a:gd name="T4" fmla="*/ 85 w 85"/>
                <a:gd name="T5" fmla="*/ 33 h 48"/>
                <a:gd name="T6" fmla="*/ 20 w 85"/>
                <a:gd name="T7" fmla="*/ 41 h 48"/>
                <a:gd name="T8" fmla="*/ 0 w 85"/>
                <a:gd name="T9" fmla="*/ 34 h 48"/>
                <a:gd name="T10" fmla="*/ 11 w 85"/>
                <a:gd name="T11" fmla="*/ 0 h 48"/>
                <a:gd name="T12" fmla="*/ 35 w 85"/>
                <a:gd name="T13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8">
                  <a:moveTo>
                    <a:pt x="35" y="5"/>
                  </a:move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81" y="9"/>
                    <a:pt x="85" y="33"/>
                  </a:cubicBezTo>
                  <a:cubicBezTo>
                    <a:pt x="66" y="45"/>
                    <a:pt x="42" y="48"/>
                    <a:pt x="20" y="4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3D2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ṩlïḓé">
              <a:extLst>
                <a:ext uri="{FF2B5EF4-FFF2-40B4-BE49-F238E27FC236}">
                  <a16:creationId xmlns="" xmlns:a16="http://schemas.microsoft.com/office/drawing/2014/main" id="{4E6FCC63-5974-414E-9FBE-4DAED325D920}"/>
                </a:ext>
              </a:extLst>
            </p:cNvPr>
            <p:cNvSpPr/>
            <p:nvPr/>
          </p:nvSpPr>
          <p:spPr bwMode="auto">
            <a:xfrm>
              <a:off x="3773488" y="5764214"/>
              <a:ext cx="150813" cy="260350"/>
            </a:xfrm>
            <a:custGeom>
              <a:avLst/>
              <a:gdLst>
                <a:gd name="T0" fmla="*/ 41 w 86"/>
                <a:gd name="T1" fmla="*/ 14 h 149"/>
                <a:gd name="T2" fmla="*/ 45 w 86"/>
                <a:gd name="T3" fmla="*/ 50 h 149"/>
                <a:gd name="T4" fmla="*/ 4 w 86"/>
                <a:gd name="T5" fmla="*/ 126 h 149"/>
                <a:gd name="T6" fmla="*/ 0 w 86"/>
                <a:gd name="T7" fmla="*/ 135 h 149"/>
                <a:gd name="T8" fmla="*/ 13 w 86"/>
                <a:gd name="T9" fmla="*/ 149 h 149"/>
                <a:gd name="T10" fmla="*/ 86 w 86"/>
                <a:gd name="T11" fmla="*/ 63 h 149"/>
                <a:gd name="T12" fmla="*/ 72 w 86"/>
                <a:gd name="T13" fmla="*/ 0 h 149"/>
                <a:gd name="T14" fmla="*/ 41 w 86"/>
                <a:gd name="T15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49">
                  <a:moveTo>
                    <a:pt x="41" y="14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" y="81"/>
                    <a:pt x="4" y="1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13"/>
                    <a:pt x="72" y="0"/>
                  </a:cubicBezTo>
                  <a:lnTo>
                    <a:pt x="41" y="14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îsḷïḓê">
              <a:extLst>
                <a:ext uri="{FF2B5EF4-FFF2-40B4-BE49-F238E27FC236}">
                  <a16:creationId xmlns="" xmlns:a16="http://schemas.microsoft.com/office/drawing/2014/main" id="{03E21FF5-8F04-4946-8CEA-66AB37BF53A8}"/>
                </a:ext>
              </a:extLst>
            </p:cNvPr>
            <p:cNvSpPr/>
            <p:nvPr/>
          </p:nvSpPr>
          <p:spPr bwMode="auto">
            <a:xfrm>
              <a:off x="3725863" y="5984876"/>
              <a:ext cx="142875" cy="119063"/>
            </a:xfrm>
            <a:custGeom>
              <a:avLst/>
              <a:gdLst>
                <a:gd name="T0" fmla="*/ 45 w 81"/>
                <a:gd name="T1" fmla="*/ 18 h 68"/>
                <a:gd name="T2" fmla="*/ 45 w 81"/>
                <a:gd name="T3" fmla="*/ 41 h 68"/>
                <a:gd name="T4" fmla="*/ 72 w 81"/>
                <a:gd name="T5" fmla="*/ 68 h 68"/>
                <a:gd name="T6" fmla="*/ 36 w 81"/>
                <a:gd name="T7" fmla="*/ 68 h 68"/>
                <a:gd name="T8" fmla="*/ 0 w 81"/>
                <a:gd name="T9" fmla="*/ 23 h 68"/>
                <a:gd name="T10" fmla="*/ 27 w 81"/>
                <a:gd name="T11" fmla="*/ 0 h 68"/>
                <a:gd name="T12" fmla="*/ 45 w 81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8">
                  <a:moveTo>
                    <a:pt x="45" y="18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81" y="46"/>
                    <a:pt x="72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rgbClr val="3D2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$líḓé">
              <a:extLst>
                <a:ext uri="{FF2B5EF4-FFF2-40B4-BE49-F238E27FC236}">
                  <a16:creationId xmlns="" xmlns:a16="http://schemas.microsoft.com/office/drawing/2014/main" id="{36DD49D9-64ED-43F2-8E2C-E03658E79F33}"/>
                </a:ext>
              </a:extLst>
            </p:cNvPr>
            <p:cNvSpPr/>
            <p:nvPr/>
          </p:nvSpPr>
          <p:spPr bwMode="auto">
            <a:xfrm>
              <a:off x="3748088" y="5621339"/>
              <a:ext cx="176213" cy="214313"/>
            </a:xfrm>
            <a:custGeom>
              <a:avLst/>
              <a:gdLst>
                <a:gd name="T0" fmla="*/ 100 w 100"/>
                <a:gd name="T1" fmla="*/ 90 h 122"/>
                <a:gd name="T2" fmla="*/ 41 w 100"/>
                <a:gd name="T3" fmla="*/ 113 h 122"/>
                <a:gd name="T4" fmla="*/ 27 w 100"/>
                <a:gd name="T5" fmla="*/ 49 h 122"/>
                <a:gd name="T6" fmla="*/ 0 w 100"/>
                <a:gd name="T7" fmla="*/ 27 h 122"/>
                <a:gd name="T8" fmla="*/ 0 w 100"/>
                <a:gd name="T9" fmla="*/ 0 h 122"/>
                <a:gd name="T10" fmla="*/ 86 w 100"/>
                <a:gd name="T11" fmla="*/ 27 h 122"/>
                <a:gd name="T12" fmla="*/ 100 w 100"/>
                <a:gd name="T13" fmla="*/ 9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2">
                  <a:moveTo>
                    <a:pt x="100" y="90"/>
                  </a:moveTo>
                  <a:cubicBezTo>
                    <a:pt x="100" y="90"/>
                    <a:pt x="59" y="122"/>
                    <a:pt x="41" y="11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9" y="49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86" y="76"/>
                    <a:pt x="100" y="90"/>
                  </a:cubicBezTo>
                  <a:close/>
                </a:path>
              </a:pathLst>
            </a:custGeom>
            <a:solidFill>
              <a:srgbClr val="3D2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şļíḑé">
              <a:extLst>
                <a:ext uri="{FF2B5EF4-FFF2-40B4-BE49-F238E27FC236}">
                  <a16:creationId xmlns="" xmlns:a16="http://schemas.microsoft.com/office/drawing/2014/main" id="{76EFE401-AB2B-4AA6-A980-AF158D4696CE}"/>
                </a:ext>
              </a:extLst>
            </p:cNvPr>
            <p:cNvSpPr/>
            <p:nvPr/>
          </p:nvSpPr>
          <p:spPr bwMode="auto">
            <a:xfrm>
              <a:off x="3732213" y="5335589"/>
              <a:ext cx="168275" cy="333375"/>
            </a:xfrm>
            <a:custGeom>
              <a:avLst/>
              <a:gdLst>
                <a:gd name="T0" fmla="*/ 73 w 95"/>
                <a:gd name="T1" fmla="*/ 27 h 190"/>
                <a:gd name="T2" fmla="*/ 37 w 95"/>
                <a:gd name="T3" fmla="*/ 0 h 190"/>
                <a:gd name="T4" fmla="*/ 9 w 95"/>
                <a:gd name="T5" fmla="*/ 54 h 190"/>
                <a:gd name="T6" fmla="*/ 14 w 95"/>
                <a:gd name="T7" fmla="*/ 113 h 190"/>
                <a:gd name="T8" fmla="*/ 9 w 95"/>
                <a:gd name="T9" fmla="*/ 163 h 190"/>
                <a:gd name="T10" fmla="*/ 95 w 95"/>
                <a:gd name="T11" fmla="*/ 190 h 190"/>
                <a:gd name="T12" fmla="*/ 55 w 95"/>
                <a:gd name="T13" fmla="*/ 68 h 190"/>
                <a:gd name="T14" fmla="*/ 73 w 95"/>
                <a:gd name="T15" fmla="*/ 2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190">
                  <a:moveTo>
                    <a:pt x="73" y="27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18" y="54"/>
                    <a:pt x="9" y="54"/>
                  </a:cubicBezTo>
                  <a:cubicBezTo>
                    <a:pt x="0" y="54"/>
                    <a:pt x="0" y="104"/>
                    <a:pt x="14" y="11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95" y="190"/>
                    <a:pt x="82" y="100"/>
                    <a:pt x="55" y="68"/>
                  </a:cubicBezTo>
                  <a:lnTo>
                    <a:pt x="73" y="27"/>
                  </a:ln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Sḻïḓe">
              <a:extLst>
                <a:ext uri="{FF2B5EF4-FFF2-40B4-BE49-F238E27FC236}">
                  <a16:creationId xmlns="" xmlns:a16="http://schemas.microsoft.com/office/drawing/2014/main" id="{0E540757-2FA8-4321-8B0E-76C52BDCF61F}"/>
                </a:ext>
              </a:extLst>
            </p:cNvPr>
            <p:cNvSpPr/>
            <p:nvPr/>
          </p:nvSpPr>
          <p:spPr bwMode="auto">
            <a:xfrm>
              <a:off x="4984751" y="4032251"/>
              <a:ext cx="44450" cy="41275"/>
            </a:xfrm>
            <a:custGeom>
              <a:avLst/>
              <a:gdLst>
                <a:gd name="T0" fmla="*/ 0 w 28"/>
                <a:gd name="T1" fmla="*/ 8 h 26"/>
                <a:gd name="T2" fmla="*/ 19 w 28"/>
                <a:gd name="T3" fmla="*/ 0 h 26"/>
                <a:gd name="T4" fmla="*/ 28 w 28"/>
                <a:gd name="T5" fmla="*/ 18 h 26"/>
                <a:gd name="T6" fmla="*/ 9 w 28"/>
                <a:gd name="T7" fmla="*/ 26 h 26"/>
                <a:gd name="T8" fmla="*/ 0 w 28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0" y="8"/>
                  </a:moveTo>
                  <a:lnTo>
                    <a:pt x="19" y="0"/>
                  </a:lnTo>
                  <a:lnTo>
                    <a:pt x="28" y="18"/>
                  </a:lnTo>
                  <a:lnTo>
                    <a:pt x="9" y="2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ṥ1iďe">
              <a:extLst>
                <a:ext uri="{FF2B5EF4-FFF2-40B4-BE49-F238E27FC236}">
                  <a16:creationId xmlns="" xmlns:a16="http://schemas.microsoft.com/office/drawing/2014/main" id="{09767291-A1E0-4DA5-9D76-1E584170ECAB}"/>
                </a:ext>
              </a:extLst>
            </p:cNvPr>
            <p:cNvSpPr/>
            <p:nvPr/>
          </p:nvSpPr>
          <p:spPr bwMode="auto">
            <a:xfrm>
              <a:off x="4652963" y="4294189"/>
              <a:ext cx="47625" cy="63500"/>
            </a:xfrm>
            <a:custGeom>
              <a:avLst/>
              <a:gdLst>
                <a:gd name="T0" fmla="*/ 11 w 30"/>
                <a:gd name="T1" fmla="*/ 0 h 40"/>
                <a:gd name="T2" fmla="*/ 30 w 30"/>
                <a:gd name="T3" fmla="*/ 7 h 40"/>
                <a:gd name="T4" fmla="*/ 20 w 30"/>
                <a:gd name="T5" fmla="*/ 40 h 40"/>
                <a:gd name="T6" fmla="*/ 0 w 30"/>
                <a:gd name="T7" fmla="*/ 34 h 40"/>
                <a:gd name="T8" fmla="*/ 11 w 3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0">
                  <a:moveTo>
                    <a:pt x="11" y="0"/>
                  </a:moveTo>
                  <a:lnTo>
                    <a:pt x="30" y="7"/>
                  </a:lnTo>
                  <a:lnTo>
                    <a:pt x="20" y="40"/>
                  </a:lnTo>
                  <a:lnTo>
                    <a:pt x="0" y="3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ṩļiďé">
              <a:extLst>
                <a:ext uri="{FF2B5EF4-FFF2-40B4-BE49-F238E27FC236}">
                  <a16:creationId xmlns="" xmlns:a16="http://schemas.microsoft.com/office/drawing/2014/main" id="{0E0585B7-906E-435E-AAFF-1C73C3DD7780}"/>
                </a:ext>
              </a:extLst>
            </p:cNvPr>
            <p:cNvSpPr/>
            <p:nvPr/>
          </p:nvSpPr>
          <p:spPr bwMode="auto">
            <a:xfrm>
              <a:off x="4579938" y="3536951"/>
              <a:ext cx="134938" cy="134938"/>
            </a:xfrm>
            <a:custGeom>
              <a:avLst/>
              <a:gdLst>
                <a:gd name="T0" fmla="*/ 24 w 77"/>
                <a:gd name="T1" fmla="*/ 8 h 77"/>
                <a:gd name="T2" fmla="*/ 69 w 77"/>
                <a:gd name="T3" fmla="*/ 25 h 77"/>
                <a:gd name="T4" fmla="*/ 52 w 77"/>
                <a:gd name="T5" fmla="*/ 69 h 77"/>
                <a:gd name="T6" fmla="*/ 8 w 77"/>
                <a:gd name="T7" fmla="*/ 53 h 77"/>
                <a:gd name="T8" fmla="*/ 24 w 77"/>
                <a:gd name="T9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24" y="8"/>
                  </a:moveTo>
                  <a:cubicBezTo>
                    <a:pt x="41" y="0"/>
                    <a:pt x="61" y="8"/>
                    <a:pt x="69" y="25"/>
                  </a:cubicBezTo>
                  <a:cubicBezTo>
                    <a:pt x="77" y="41"/>
                    <a:pt x="69" y="61"/>
                    <a:pt x="52" y="69"/>
                  </a:cubicBezTo>
                  <a:cubicBezTo>
                    <a:pt x="36" y="77"/>
                    <a:pt x="16" y="70"/>
                    <a:pt x="8" y="53"/>
                  </a:cubicBezTo>
                  <a:cubicBezTo>
                    <a:pt x="0" y="36"/>
                    <a:pt x="7" y="16"/>
                    <a:pt x="24" y="8"/>
                  </a:cubicBez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sḻídé">
              <a:extLst>
                <a:ext uri="{FF2B5EF4-FFF2-40B4-BE49-F238E27FC236}">
                  <a16:creationId xmlns="" xmlns:a16="http://schemas.microsoft.com/office/drawing/2014/main" id="{B357024B-066B-495A-8214-11DBE59194EC}"/>
                </a:ext>
              </a:extLst>
            </p:cNvPr>
            <p:cNvSpPr/>
            <p:nvPr/>
          </p:nvSpPr>
          <p:spPr bwMode="auto">
            <a:xfrm>
              <a:off x="4619626" y="3624264"/>
              <a:ext cx="85725" cy="106363"/>
            </a:xfrm>
            <a:custGeom>
              <a:avLst/>
              <a:gdLst>
                <a:gd name="T0" fmla="*/ 0 w 54"/>
                <a:gd name="T1" fmla="*/ 15 h 67"/>
                <a:gd name="T2" fmla="*/ 30 w 54"/>
                <a:gd name="T3" fmla="*/ 0 h 67"/>
                <a:gd name="T4" fmla="*/ 54 w 54"/>
                <a:gd name="T5" fmla="*/ 52 h 67"/>
                <a:gd name="T6" fmla="*/ 23 w 54"/>
                <a:gd name="T7" fmla="*/ 67 h 67"/>
                <a:gd name="T8" fmla="*/ 0 w 54"/>
                <a:gd name="T9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5"/>
                  </a:moveTo>
                  <a:lnTo>
                    <a:pt x="30" y="0"/>
                  </a:lnTo>
                  <a:lnTo>
                    <a:pt x="54" y="52"/>
                  </a:lnTo>
                  <a:lnTo>
                    <a:pt x="23" y="67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śľiḍé">
              <a:extLst>
                <a:ext uri="{FF2B5EF4-FFF2-40B4-BE49-F238E27FC236}">
                  <a16:creationId xmlns="" xmlns:a16="http://schemas.microsoft.com/office/drawing/2014/main" id="{3DA91E68-7766-434F-8365-2985F3D41939}"/>
                </a:ext>
              </a:extLst>
            </p:cNvPr>
            <p:cNvSpPr/>
            <p:nvPr/>
          </p:nvSpPr>
          <p:spPr bwMode="auto">
            <a:xfrm>
              <a:off x="4797426" y="3662364"/>
              <a:ext cx="187325" cy="80963"/>
            </a:xfrm>
            <a:custGeom>
              <a:avLst/>
              <a:gdLst>
                <a:gd name="T0" fmla="*/ 0 w 107"/>
                <a:gd name="T1" fmla="*/ 29 h 47"/>
                <a:gd name="T2" fmla="*/ 73 w 107"/>
                <a:gd name="T3" fmla="*/ 3 h 47"/>
                <a:gd name="T4" fmla="*/ 97 w 107"/>
                <a:gd name="T5" fmla="*/ 2 h 47"/>
                <a:gd name="T6" fmla="*/ 104 w 107"/>
                <a:gd name="T7" fmla="*/ 10 h 47"/>
                <a:gd name="T8" fmla="*/ 69 w 107"/>
                <a:gd name="T9" fmla="*/ 23 h 47"/>
                <a:gd name="T10" fmla="*/ 5 w 107"/>
                <a:gd name="T11" fmla="*/ 47 h 47"/>
                <a:gd name="T12" fmla="*/ 0 w 107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47">
                  <a:moveTo>
                    <a:pt x="0" y="29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81" y="0"/>
                    <a:pt x="89" y="0"/>
                    <a:pt x="97" y="2"/>
                  </a:cubicBezTo>
                  <a:cubicBezTo>
                    <a:pt x="102" y="3"/>
                    <a:pt x="107" y="6"/>
                    <a:pt x="104" y="10"/>
                  </a:cubicBezTo>
                  <a:cubicBezTo>
                    <a:pt x="98" y="19"/>
                    <a:pt x="72" y="28"/>
                    <a:pt x="69" y="23"/>
                  </a:cubicBezTo>
                  <a:cubicBezTo>
                    <a:pt x="5" y="47"/>
                    <a:pt x="5" y="47"/>
                    <a:pt x="5" y="4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îṩḻîḓé">
              <a:extLst>
                <a:ext uri="{FF2B5EF4-FFF2-40B4-BE49-F238E27FC236}">
                  <a16:creationId xmlns="" xmlns:a16="http://schemas.microsoft.com/office/drawing/2014/main" id="{A2E2B8C5-1611-4F5A-B17A-453839C179CE}"/>
                </a:ext>
              </a:extLst>
            </p:cNvPr>
            <p:cNvSpPr/>
            <p:nvPr/>
          </p:nvSpPr>
          <p:spPr bwMode="auto">
            <a:xfrm>
              <a:off x="4691063" y="3819526"/>
              <a:ext cx="338138" cy="230188"/>
            </a:xfrm>
            <a:custGeom>
              <a:avLst/>
              <a:gdLst>
                <a:gd name="T0" fmla="*/ 14 w 192"/>
                <a:gd name="T1" fmla="*/ 33 h 131"/>
                <a:gd name="T2" fmla="*/ 45 w 192"/>
                <a:gd name="T3" fmla="*/ 86 h 131"/>
                <a:gd name="T4" fmla="*/ 134 w 192"/>
                <a:gd name="T5" fmla="*/ 45 h 131"/>
                <a:gd name="T6" fmla="*/ 167 w 192"/>
                <a:gd name="T7" fmla="*/ 131 h 131"/>
                <a:gd name="T8" fmla="*/ 192 w 192"/>
                <a:gd name="T9" fmla="*/ 119 h 131"/>
                <a:gd name="T10" fmla="*/ 166 w 192"/>
                <a:gd name="T11" fmla="*/ 27 h 131"/>
                <a:gd name="T12" fmla="*/ 152 w 192"/>
                <a:gd name="T13" fmla="*/ 3 h 131"/>
                <a:gd name="T14" fmla="*/ 112 w 192"/>
                <a:gd name="T15" fmla="*/ 11 h 131"/>
                <a:gd name="T16" fmla="*/ 63 w 192"/>
                <a:gd name="T17" fmla="*/ 30 h 131"/>
                <a:gd name="T18" fmla="*/ 14 w 192"/>
                <a:gd name="T19" fmla="*/ 3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31">
                  <a:moveTo>
                    <a:pt x="14" y="33"/>
                  </a:moveTo>
                  <a:cubicBezTo>
                    <a:pt x="14" y="33"/>
                    <a:pt x="0" y="76"/>
                    <a:pt x="45" y="8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62" y="120"/>
                    <a:pt x="167" y="13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66" y="27"/>
                    <a:pt x="166" y="27"/>
                    <a:pt x="166" y="27"/>
                  </a:cubicBezTo>
                  <a:cubicBezTo>
                    <a:pt x="166" y="27"/>
                    <a:pt x="167" y="6"/>
                    <a:pt x="152" y="3"/>
                  </a:cubicBezTo>
                  <a:cubicBezTo>
                    <a:pt x="152" y="3"/>
                    <a:pt x="144" y="0"/>
                    <a:pt x="112" y="11"/>
                  </a:cubicBezTo>
                  <a:cubicBezTo>
                    <a:pt x="80" y="23"/>
                    <a:pt x="63" y="30"/>
                    <a:pt x="63" y="30"/>
                  </a:cubicBezTo>
                  <a:lnTo>
                    <a:pt x="14" y="33"/>
                  </a:lnTo>
                  <a:close/>
                </a:path>
              </a:pathLst>
            </a:custGeom>
            <a:solidFill>
              <a:srgbClr val="5F9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ŝľîďè">
              <a:extLst>
                <a:ext uri="{FF2B5EF4-FFF2-40B4-BE49-F238E27FC236}">
                  <a16:creationId xmlns="" xmlns:a16="http://schemas.microsoft.com/office/drawing/2014/main" id="{EB6BA0EB-75BE-49A4-BF64-0256F497B743}"/>
                </a:ext>
              </a:extLst>
            </p:cNvPr>
            <p:cNvSpPr/>
            <p:nvPr/>
          </p:nvSpPr>
          <p:spPr bwMode="auto">
            <a:xfrm>
              <a:off x="4572001" y="3470276"/>
              <a:ext cx="147638" cy="203200"/>
            </a:xfrm>
            <a:custGeom>
              <a:avLst/>
              <a:gdLst>
                <a:gd name="T0" fmla="*/ 84 w 84"/>
                <a:gd name="T1" fmla="*/ 46 h 116"/>
                <a:gd name="T2" fmla="*/ 3 w 84"/>
                <a:gd name="T3" fmla="*/ 60 h 116"/>
                <a:gd name="T4" fmla="*/ 35 w 84"/>
                <a:gd name="T5" fmla="*/ 116 h 116"/>
                <a:gd name="T6" fmla="*/ 31 w 84"/>
                <a:gd name="T7" fmla="*/ 84 h 116"/>
                <a:gd name="T8" fmla="*/ 84 w 84"/>
                <a:gd name="T9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6">
                  <a:moveTo>
                    <a:pt x="84" y="46"/>
                  </a:moveTo>
                  <a:cubicBezTo>
                    <a:pt x="84" y="46"/>
                    <a:pt x="29" y="0"/>
                    <a:pt x="3" y="60"/>
                  </a:cubicBezTo>
                  <a:cubicBezTo>
                    <a:pt x="3" y="60"/>
                    <a:pt x="0" y="112"/>
                    <a:pt x="35" y="116"/>
                  </a:cubicBezTo>
                  <a:cubicBezTo>
                    <a:pt x="36" y="105"/>
                    <a:pt x="34" y="94"/>
                    <a:pt x="31" y="84"/>
                  </a:cubicBezTo>
                  <a:cubicBezTo>
                    <a:pt x="24" y="70"/>
                    <a:pt x="59" y="51"/>
                    <a:pt x="84" y="46"/>
                  </a:cubicBezTo>
                  <a:close/>
                </a:path>
              </a:pathLst>
            </a:custGeom>
            <a:solidFill>
              <a:srgbClr val="3D2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î$liḓè">
              <a:extLst>
                <a:ext uri="{FF2B5EF4-FFF2-40B4-BE49-F238E27FC236}">
                  <a16:creationId xmlns="" xmlns:a16="http://schemas.microsoft.com/office/drawing/2014/main" id="{E061D996-DD66-4E2C-B4AE-432DFC6A8901}"/>
                </a:ext>
              </a:extLst>
            </p:cNvPr>
            <p:cNvSpPr/>
            <p:nvPr/>
          </p:nvSpPr>
          <p:spPr bwMode="auto">
            <a:xfrm>
              <a:off x="4503738" y="3573464"/>
              <a:ext cx="90488" cy="100013"/>
            </a:xfrm>
            <a:custGeom>
              <a:avLst/>
              <a:gdLst>
                <a:gd name="T0" fmla="*/ 16 w 52"/>
                <a:gd name="T1" fmla="*/ 12 h 57"/>
                <a:gd name="T2" fmla="*/ 11 w 52"/>
                <a:gd name="T3" fmla="*/ 15 h 57"/>
                <a:gd name="T4" fmla="*/ 5 w 52"/>
                <a:gd name="T5" fmla="*/ 20 h 57"/>
                <a:gd name="T6" fmla="*/ 1 w 52"/>
                <a:gd name="T7" fmla="*/ 25 h 57"/>
                <a:gd name="T8" fmla="*/ 3 w 52"/>
                <a:gd name="T9" fmla="*/ 36 h 57"/>
                <a:gd name="T10" fmla="*/ 13 w 52"/>
                <a:gd name="T11" fmla="*/ 44 h 57"/>
                <a:gd name="T12" fmla="*/ 22 w 52"/>
                <a:gd name="T13" fmla="*/ 50 h 57"/>
                <a:gd name="T14" fmla="*/ 29 w 52"/>
                <a:gd name="T15" fmla="*/ 57 h 57"/>
                <a:gd name="T16" fmla="*/ 24 w 52"/>
                <a:gd name="T17" fmla="*/ 37 h 57"/>
                <a:gd name="T18" fmla="*/ 22 w 52"/>
                <a:gd name="T19" fmla="*/ 27 h 57"/>
                <a:gd name="T20" fmla="*/ 30 w 52"/>
                <a:gd name="T21" fmla="*/ 20 h 57"/>
                <a:gd name="T22" fmla="*/ 42 w 52"/>
                <a:gd name="T23" fmla="*/ 15 h 57"/>
                <a:gd name="T24" fmla="*/ 48 w 52"/>
                <a:gd name="T25" fmla="*/ 12 h 57"/>
                <a:gd name="T26" fmla="*/ 52 w 52"/>
                <a:gd name="T27" fmla="*/ 7 h 57"/>
                <a:gd name="T28" fmla="*/ 48 w 52"/>
                <a:gd name="T29" fmla="*/ 1 h 57"/>
                <a:gd name="T30" fmla="*/ 39 w 52"/>
                <a:gd name="T31" fmla="*/ 4 h 57"/>
                <a:gd name="T32" fmla="*/ 16 w 52"/>
                <a:gd name="T33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7">
                  <a:moveTo>
                    <a:pt x="16" y="12"/>
                  </a:moveTo>
                  <a:cubicBezTo>
                    <a:pt x="14" y="13"/>
                    <a:pt x="13" y="14"/>
                    <a:pt x="11" y="15"/>
                  </a:cubicBezTo>
                  <a:cubicBezTo>
                    <a:pt x="9" y="16"/>
                    <a:pt x="7" y="18"/>
                    <a:pt x="5" y="20"/>
                  </a:cubicBezTo>
                  <a:cubicBezTo>
                    <a:pt x="4" y="21"/>
                    <a:pt x="2" y="23"/>
                    <a:pt x="1" y="25"/>
                  </a:cubicBezTo>
                  <a:cubicBezTo>
                    <a:pt x="0" y="28"/>
                    <a:pt x="1" y="33"/>
                    <a:pt x="3" y="36"/>
                  </a:cubicBezTo>
                  <a:cubicBezTo>
                    <a:pt x="6" y="39"/>
                    <a:pt x="9" y="42"/>
                    <a:pt x="13" y="44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5" y="52"/>
                    <a:pt x="28" y="54"/>
                    <a:pt x="29" y="57"/>
                  </a:cubicBezTo>
                  <a:cubicBezTo>
                    <a:pt x="30" y="50"/>
                    <a:pt x="27" y="44"/>
                    <a:pt x="24" y="37"/>
                  </a:cubicBezTo>
                  <a:cubicBezTo>
                    <a:pt x="22" y="34"/>
                    <a:pt x="22" y="31"/>
                    <a:pt x="22" y="27"/>
                  </a:cubicBezTo>
                  <a:cubicBezTo>
                    <a:pt x="24" y="24"/>
                    <a:pt x="27" y="21"/>
                    <a:pt x="30" y="20"/>
                  </a:cubicBezTo>
                  <a:cubicBezTo>
                    <a:pt x="34" y="18"/>
                    <a:pt x="38" y="16"/>
                    <a:pt x="42" y="15"/>
                  </a:cubicBezTo>
                  <a:cubicBezTo>
                    <a:pt x="44" y="14"/>
                    <a:pt x="46" y="13"/>
                    <a:pt x="48" y="12"/>
                  </a:cubicBezTo>
                  <a:cubicBezTo>
                    <a:pt x="50" y="11"/>
                    <a:pt x="52" y="9"/>
                    <a:pt x="52" y="7"/>
                  </a:cubicBezTo>
                  <a:cubicBezTo>
                    <a:pt x="52" y="4"/>
                    <a:pt x="51" y="2"/>
                    <a:pt x="48" y="1"/>
                  </a:cubicBezTo>
                  <a:cubicBezTo>
                    <a:pt x="46" y="0"/>
                    <a:pt x="41" y="3"/>
                    <a:pt x="39" y="4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rgbClr val="3D2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ş1ïďè">
              <a:extLst>
                <a:ext uri="{FF2B5EF4-FFF2-40B4-BE49-F238E27FC236}">
                  <a16:creationId xmlns="" xmlns:a16="http://schemas.microsoft.com/office/drawing/2014/main" id="{99DC3AF7-3C96-4325-BB44-CC8B4CA19824}"/>
                </a:ext>
              </a:extLst>
            </p:cNvPr>
            <p:cNvSpPr/>
            <p:nvPr/>
          </p:nvSpPr>
          <p:spPr bwMode="auto">
            <a:xfrm>
              <a:off x="4983163" y="4027489"/>
              <a:ext cx="141288" cy="93663"/>
            </a:xfrm>
            <a:custGeom>
              <a:avLst/>
              <a:gdLst>
                <a:gd name="T0" fmla="*/ 36 w 81"/>
                <a:gd name="T1" fmla="*/ 11 h 53"/>
                <a:gd name="T2" fmla="*/ 0 w 81"/>
                <a:gd name="T3" fmla="*/ 28 h 53"/>
                <a:gd name="T4" fmla="*/ 11 w 81"/>
                <a:gd name="T5" fmla="*/ 53 h 53"/>
                <a:gd name="T6" fmla="*/ 81 w 81"/>
                <a:gd name="T7" fmla="*/ 21 h 53"/>
                <a:gd name="T8" fmla="*/ 45 w 81"/>
                <a:gd name="T9" fmla="*/ 17 h 53"/>
                <a:gd name="T10" fmla="*/ 36 w 81"/>
                <a:gd name="T11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53">
                  <a:moveTo>
                    <a:pt x="36" y="11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74" y="0"/>
                    <a:pt x="45" y="17"/>
                  </a:cubicBezTo>
                  <a:cubicBezTo>
                    <a:pt x="45" y="17"/>
                    <a:pt x="39" y="19"/>
                    <a:pt x="36" y="11"/>
                  </a:cubicBezTo>
                  <a:close/>
                </a:path>
              </a:pathLst>
            </a:custGeom>
            <a:solidFill>
              <a:srgbClr val="3D2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ŝḻiḋè">
              <a:extLst>
                <a:ext uri="{FF2B5EF4-FFF2-40B4-BE49-F238E27FC236}">
                  <a16:creationId xmlns="" xmlns:a16="http://schemas.microsoft.com/office/drawing/2014/main" id="{A4023E56-7E91-4E31-ADDA-6326FCC36374}"/>
                </a:ext>
              </a:extLst>
            </p:cNvPr>
            <p:cNvSpPr/>
            <p:nvPr/>
          </p:nvSpPr>
          <p:spPr bwMode="auto">
            <a:xfrm>
              <a:off x="4729163" y="3706814"/>
              <a:ext cx="88900" cy="57150"/>
            </a:xfrm>
            <a:custGeom>
              <a:avLst/>
              <a:gdLst>
                <a:gd name="T0" fmla="*/ 0 w 51"/>
                <a:gd name="T1" fmla="*/ 3 h 32"/>
                <a:gd name="T2" fmla="*/ 42 w 51"/>
                <a:gd name="T3" fmla="*/ 0 h 32"/>
                <a:gd name="T4" fmla="*/ 51 w 51"/>
                <a:gd name="T5" fmla="*/ 19 h 32"/>
                <a:gd name="T6" fmla="*/ 10 w 51"/>
                <a:gd name="T7" fmla="*/ 32 h 32"/>
                <a:gd name="T8" fmla="*/ 0 w 51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3"/>
                  </a:moveTo>
                  <a:cubicBezTo>
                    <a:pt x="0" y="3"/>
                    <a:pt x="33" y="8"/>
                    <a:pt x="42" y="0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10" y="32"/>
                    <a:pt x="10" y="32"/>
                    <a:pt x="10" y="3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îš1íḍé">
              <a:extLst>
                <a:ext uri="{FF2B5EF4-FFF2-40B4-BE49-F238E27FC236}">
                  <a16:creationId xmlns="" xmlns:a16="http://schemas.microsoft.com/office/drawing/2014/main" id="{11DEFD0E-9E39-423B-A629-4FC2C2DDB8D1}"/>
                </a:ext>
              </a:extLst>
            </p:cNvPr>
            <p:cNvSpPr/>
            <p:nvPr/>
          </p:nvSpPr>
          <p:spPr bwMode="auto">
            <a:xfrm>
              <a:off x="4610101" y="3681414"/>
              <a:ext cx="227013" cy="217488"/>
            </a:xfrm>
            <a:custGeom>
              <a:avLst/>
              <a:gdLst>
                <a:gd name="T0" fmla="*/ 31 w 129"/>
                <a:gd name="T1" fmla="*/ 2 h 124"/>
                <a:gd name="T2" fmla="*/ 26 w 129"/>
                <a:gd name="T3" fmla="*/ 49 h 124"/>
                <a:gd name="T4" fmla="*/ 56 w 129"/>
                <a:gd name="T5" fmla="*/ 115 h 124"/>
                <a:gd name="T6" fmla="*/ 129 w 129"/>
                <a:gd name="T7" fmla="*/ 105 h 124"/>
                <a:gd name="T8" fmla="*/ 103 w 129"/>
                <a:gd name="T9" fmla="*/ 57 h 124"/>
                <a:gd name="T10" fmla="*/ 31 w 129"/>
                <a:gd name="T11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24">
                  <a:moveTo>
                    <a:pt x="31" y="2"/>
                  </a:moveTo>
                  <a:cubicBezTo>
                    <a:pt x="31" y="2"/>
                    <a:pt x="0" y="7"/>
                    <a:pt x="26" y="49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5"/>
                    <a:pt x="104" y="124"/>
                    <a:pt x="129" y="105"/>
                  </a:cubicBezTo>
                  <a:cubicBezTo>
                    <a:pt x="129" y="105"/>
                    <a:pt x="104" y="87"/>
                    <a:pt x="103" y="57"/>
                  </a:cubicBezTo>
                  <a:cubicBezTo>
                    <a:pt x="103" y="27"/>
                    <a:pt x="57" y="0"/>
                    <a:pt x="31" y="2"/>
                  </a:cubicBez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iśļïḍe">
              <a:extLst>
                <a:ext uri="{FF2B5EF4-FFF2-40B4-BE49-F238E27FC236}">
                  <a16:creationId xmlns="" xmlns:a16="http://schemas.microsoft.com/office/drawing/2014/main" id="{C8DF7BCD-69B5-4CBD-9FA0-957D3A6DCD16}"/>
                </a:ext>
              </a:extLst>
            </p:cNvPr>
            <p:cNvSpPr/>
            <p:nvPr/>
          </p:nvSpPr>
          <p:spPr bwMode="auto">
            <a:xfrm>
              <a:off x="4638676" y="3908426"/>
              <a:ext cx="219075" cy="415925"/>
            </a:xfrm>
            <a:custGeom>
              <a:avLst/>
              <a:gdLst>
                <a:gd name="T0" fmla="*/ 70 w 125"/>
                <a:gd name="T1" fmla="*/ 25 h 237"/>
                <a:gd name="T2" fmla="*/ 55 w 125"/>
                <a:gd name="T3" fmla="*/ 150 h 237"/>
                <a:gd name="T4" fmla="*/ 10 w 125"/>
                <a:gd name="T5" fmla="*/ 237 h 237"/>
                <a:gd name="T6" fmla="*/ 32 w 125"/>
                <a:gd name="T7" fmla="*/ 237 h 237"/>
                <a:gd name="T8" fmla="*/ 90 w 125"/>
                <a:gd name="T9" fmla="*/ 140 h 237"/>
                <a:gd name="T10" fmla="*/ 125 w 125"/>
                <a:gd name="T11" fmla="*/ 0 h 237"/>
                <a:gd name="T12" fmla="*/ 70 w 125"/>
                <a:gd name="T13" fmla="*/ 2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37">
                  <a:moveTo>
                    <a:pt x="70" y="25"/>
                  </a:moveTo>
                  <a:cubicBezTo>
                    <a:pt x="55" y="150"/>
                    <a:pt x="55" y="150"/>
                    <a:pt x="55" y="150"/>
                  </a:cubicBezTo>
                  <a:cubicBezTo>
                    <a:pt x="55" y="150"/>
                    <a:pt x="0" y="222"/>
                    <a:pt x="10" y="237"/>
                  </a:cubicBezTo>
                  <a:cubicBezTo>
                    <a:pt x="32" y="237"/>
                    <a:pt x="32" y="237"/>
                    <a:pt x="32" y="237"/>
                  </a:cubicBezTo>
                  <a:cubicBezTo>
                    <a:pt x="32" y="237"/>
                    <a:pt x="80" y="185"/>
                    <a:pt x="90" y="140"/>
                  </a:cubicBezTo>
                  <a:cubicBezTo>
                    <a:pt x="100" y="94"/>
                    <a:pt x="125" y="0"/>
                    <a:pt x="125" y="0"/>
                  </a:cubicBezTo>
                  <a:lnTo>
                    <a:pt x="70" y="25"/>
                  </a:lnTo>
                  <a:close/>
                </a:path>
              </a:pathLst>
            </a:custGeom>
            <a:solidFill>
              <a:srgbClr val="5F9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šlîḓê">
              <a:extLst>
                <a:ext uri="{FF2B5EF4-FFF2-40B4-BE49-F238E27FC236}">
                  <a16:creationId xmlns="" xmlns:a16="http://schemas.microsoft.com/office/drawing/2014/main" id="{86420AAB-021A-4926-99C0-730BA411464D}"/>
                </a:ext>
              </a:extLst>
            </p:cNvPr>
            <p:cNvSpPr/>
            <p:nvPr/>
          </p:nvSpPr>
          <p:spPr bwMode="auto">
            <a:xfrm>
              <a:off x="4622801" y="4340226"/>
              <a:ext cx="144463" cy="73025"/>
            </a:xfrm>
            <a:custGeom>
              <a:avLst/>
              <a:gdLst>
                <a:gd name="T0" fmla="*/ 44 w 82"/>
                <a:gd name="T1" fmla="*/ 8 h 42"/>
                <a:gd name="T2" fmla="*/ 6 w 82"/>
                <a:gd name="T3" fmla="*/ 0 h 42"/>
                <a:gd name="T4" fmla="*/ 0 w 82"/>
                <a:gd name="T5" fmla="*/ 26 h 42"/>
                <a:gd name="T6" fmla="*/ 75 w 82"/>
                <a:gd name="T7" fmla="*/ 42 h 42"/>
                <a:gd name="T8" fmla="*/ 48 w 82"/>
                <a:gd name="T9" fmla="*/ 18 h 42"/>
                <a:gd name="T10" fmla="*/ 44 w 82"/>
                <a:gd name="T1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2">
                  <a:moveTo>
                    <a:pt x="44" y="8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2"/>
                    <a:pt x="82" y="22"/>
                    <a:pt x="48" y="18"/>
                  </a:cubicBezTo>
                  <a:cubicBezTo>
                    <a:pt x="48" y="18"/>
                    <a:pt x="42" y="17"/>
                    <a:pt x="44" y="8"/>
                  </a:cubicBezTo>
                  <a:close/>
                </a:path>
              </a:pathLst>
            </a:custGeom>
            <a:solidFill>
              <a:srgbClr val="3D2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ṩļidè">
              <a:extLst>
                <a:ext uri="{FF2B5EF4-FFF2-40B4-BE49-F238E27FC236}">
                  <a16:creationId xmlns="" xmlns:a16="http://schemas.microsoft.com/office/drawing/2014/main" id="{926B5EEF-0EF3-41F2-A149-C4E8DA0D11F4}"/>
                </a:ext>
              </a:extLst>
            </p:cNvPr>
            <p:cNvSpPr/>
            <p:nvPr/>
          </p:nvSpPr>
          <p:spPr bwMode="auto">
            <a:xfrm>
              <a:off x="4737101" y="3571876"/>
              <a:ext cx="127000" cy="165100"/>
            </a:xfrm>
            <a:custGeom>
              <a:avLst/>
              <a:gdLst>
                <a:gd name="T0" fmla="*/ 0 w 72"/>
                <a:gd name="T1" fmla="*/ 83 h 94"/>
                <a:gd name="T2" fmla="*/ 42 w 72"/>
                <a:gd name="T3" fmla="*/ 18 h 94"/>
                <a:gd name="T4" fmla="*/ 60 w 72"/>
                <a:gd name="T5" fmla="*/ 3 h 94"/>
                <a:gd name="T6" fmla="*/ 71 w 72"/>
                <a:gd name="T7" fmla="*/ 5 h 94"/>
                <a:gd name="T8" fmla="*/ 51 w 72"/>
                <a:gd name="T9" fmla="*/ 36 h 94"/>
                <a:gd name="T10" fmla="*/ 14 w 72"/>
                <a:gd name="T11" fmla="*/ 94 h 94"/>
                <a:gd name="T12" fmla="*/ 0 w 72"/>
                <a:gd name="T13" fmla="*/ 8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4">
                  <a:moveTo>
                    <a:pt x="0" y="83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7" y="11"/>
                    <a:pt x="53" y="6"/>
                    <a:pt x="60" y="3"/>
                  </a:cubicBezTo>
                  <a:cubicBezTo>
                    <a:pt x="65" y="1"/>
                    <a:pt x="70" y="0"/>
                    <a:pt x="71" y="5"/>
                  </a:cubicBezTo>
                  <a:cubicBezTo>
                    <a:pt x="72" y="16"/>
                    <a:pt x="56" y="39"/>
                    <a:pt x="51" y="36"/>
                  </a:cubicBezTo>
                  <a:cubicBezTo>
                    <a:pt x="14" y="94"/>
                    <a:pt x="14" y="94"/>
                    <a:pt x="14" y="94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6B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ṥľíḓe">
              <a:extLst>
                <a:ext uri="{FF2B5EF4-FFF2-40B4-BE49-F238E27FC236}">
                  <a16:creationId xmlns="" xmlns:a16="http://schemas.microsoft.com/office/drawing/2014/main" id="{968E90D0-0758-4CC5-8EC2-07F318C90913}"/>
                </a:ext>
              </a:extLst>
            </p:cNvPr>
            <p:cNvSpPr/>
            <p:nvPr/>
          </p:nvSpPr>
          <p:spPr bwMode="auto">
            <a:xfrm>
              <a:off x="4730751" y="3683001"/>
              <a:ext cx="68263" cy="63500"/>
            </a:xfrm>
            <a:custGeom>
              <a:avLst/>
              <a:gdLst>
                <a:gd name="T0" fmla="*/ 0 w 43"/>
                <a:gd name="T1" fmla="*/ 22 h 40"/>
                <a:gd name="T2" fmla="*/ 7 w 43"/>
                <a:gd name="T3" fmla="*/ 0 h 40"/>
                <a:gd name="T4" fmla="*/ 43 w 43"/>
                <a:gd name="T5" fmla="*/ 24 h 40"/>
                <a:gd name="T6" fmla="*/ 13 w 43"/>
                <a:gd name="T7" fmla="*/ 40 h 40"/>
                <a:gd name="T8" fmla="*/ 0 w 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0" y="22"/>
                  </a:moveTo>
                  <a:lnTo>
                    <a:pt x="7" y="0"/>
                  </a:lnTo>
                  <a:lnTo>
                    <a:pt x="43" y="24"/>
                  </a:lnTo>
                  <a:lnTo>
                    <a:pt x="13" y="4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6B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9" name="íṡ1ïdè">
            <a:extLst>
              <a:ext uri="{FF2B5EF4-FFF2-40B4-BE49-F238E27FC236}">
                <a16:creationId xmlns="" xmlns:a16="http://schemas.microsoft.com/office/drawing/2014/main" id="{049DF235-D582-4A2E-9199-3826D5A7CD58}"/>
              </a:ext>
            </a:extLst>
          </p:cNvPr>
          <p:cNvGrpSpPr/>
          <p:nvPr/>
        </p:nvGrpSpPr>
        <p:grpSpPr>
          <a:xfrm>
            <a:off x="7406946" y="1513134"/>
            <a:ext cx="4441343" cy="908538"/>
            <a:chOff x="6839233" y="1420851"/>
            <a:chExt cx="4441343" cy="908538"/>
          </a:xfrm>
        </p:grpSpPr>
        <p:sp>
          <p:nvSpPr>
            <p:cNvPr id="210" name="is1iďê">
              <a:extLst>
                <a:ext uri="{FF2B5EF4-FFF2-40B4-BE49-F238E27FC236}">
                  <a16:creationId xmlns="" xmlns:a16="http://schemas.microsoft.com/office/drawing/2014/main" id="{ABE2A1E0-FF1D-425E-BDB8-3F7465E1F548}"/>
                </a:ext>
              </a:extLst>
            </p:cNvPr>
            <p:cNvSpPr/>
            <p:nvPr/>
          </p:nvSpPr>
          <p:spPr>
            <a:xfrm>
              <a:off x="6839233" y="1560030"/>
              <a:ext cx="504056" cy="504056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1" name="ïṩḷîḓê">
              <a:extLst>
                <a:ext uri="{FF2B5EF4-FFF2-40B4-BE49-F238E27FC236}">
                  <a16:creationId xmlns="" xmlns:a16="http://schemas.microsoft.com/office/drawing/2014/main" id="{43429C74-786A-45CD-B43E-274875448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321" y="1771990"/>
              <a:ext cx="364925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iṣļîḋê">
              <a:extLst>
                <a:ext uri="{FF2B5EF4-FFF2-40B4-BE49-F238E27FC236}">
                  <a16:creationId xmlns="" xmlns:a16="http://schemas.microsoft.com/office/drawing/2014/main" id="{1503D0A1-D81C-4662-B817-35CFCBAFEC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31321" y="1420851"/>
              <a:ext cx="3649255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en-US" altLang="zh-CN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3" name="ïṡľíḋé">
            <a:extLst>
              <a:ext uri="{FF2B5EF4-FFF2-40B4-BE49-F238E27FC236}">
                <a16:creationId xmlns="" xmlns:a16="http://schemas.microsoft.com/office/drawing/2014/main" id="{9C07763E-1109-4EA2-89F2-A1201FF94991}"/>
              </a:ext>
            </a:extLst>
          </p:cNvPr>
          <p:cNvGrpSpPr/>
          <p:nvPr/>
        </p:nvGrpSpPr>
        <p:grpSpPr>
          <a:xfrm>
            <a:off x="7406946" y="2734578"/>
            <a:ext cx="4441343" cy="908538"/>
            <a:chOff x="6839233" y="2642295"/>
            <a:chExt cx="4441343" cy="908538"/>
          </a:xfrm>
        </p:grpSpPr>
        <p:sp>
          <p:nvSpPr>
            <p:cNvPr id="214" name="îsḷíḍè">
              <a:extLst>
                <a:ext uri="{FF2B5EF4-FFF2-40B4-BE49-F238E27FC236}">
                  <a16:creationId xmlns="" xmlns:a16="http://schemas.microsoft.com/office/drawing/2014/main" id="{6FDD5B19-3EF0-45EE-8F82-FEA2178AC8EA}"/>
                </a:ext>
              </a:extLst>
            </p:cNvPr>
            <p:cNvSpPr/>
            <p:nvPr/>
          </p:nvSpPr>
          <p:spPr>
            <a:xfrm>
              <a:off x="6839233" y="2749943"/>
              <a:ext cx="504056" cy="504056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5" name="iṥľiḍe">
              <a:extLst>
                <a:ext uri="{FF2B5EF4-FFF2-40B4-BE49-F238E27FC236}">
                  <a16:creationId xmlns="" xmlns:a16="http://schemas.microsoft.com/office/drawing/2014/main" id="{0698359D-2438-4A4B-BC2F-C0AE266DE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321" y="2993434"/>
              <a:ext cx="364925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ïṥļíḋé">
              <a:extLst>
                <a:ext uri="{FF2B5EF4-FFF2-40B4-BE49-F238E27FC236}">
                  <a16:creationId xmlns="" xmlns:a16="http://schemas.microsoft.com/office/drawing/2014/main" id="{DB39CB0A-7CC0-48ED-840F-F052C4792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31321" y="2642295"/>
              <a:ext cx="3649255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en-US" altLang="zh-CN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7" name="îṡḻíḍe">
            <a:extLst>
              <a:ext uri="{FF2B5EF4-FFF2-40B4-BE49-F238E27FC236}">
                <a16:creationId xmlns="" xmlns:a16="http://schemas.microsoft.com/office/drawing/2014/main" id="{7AE83E59-0CEC-4C7C-A110-29567BC3DAC5}"/>
              </a:ext>
            </a:extLst>
          </p:cNvPr>
          <p:cNvGrpSpPr/>
          <p:nvPr/>
        </p:nvGrpSpPr>
        <p:grpSpPr>
          <a:xfrm>
            <a:off x="7406946" y="3956022"/>
            <a:ext cx="4441343" cy="908538"/>
            <a:chOff x="6839233" y="3863739"/>
            <a:chExt cx="4441343" cy="908538"/>
          </a:xfrm>
        </p:grpSpPr>
        <p:sp>
          <p:nvSpPr>
            <p:cNvPr id="218" name="iṥļîdé">
              <a:extLst>
                <a:ext uri="{FF2B5EF4-FFF2-40B4-BE49-F238E27FC236}">
                  <a16:creationId xmlns="" xmlns:a16="http://schemas.microsoft.com/office/drawing/2014/main" id="{A311B7EE-9A0C-435C-B37B-657C4F69CF55}"/>
                </a:ext>
              </a:extLst>
            </p:cNvPr>
            <p:cNvSpPr/>
            <p:nvPr/>
          </p:nvSpPr>
          <p:spPr>
            <a:xfrm>
              <a:off x="6839233" y="4065980"/>
              <a:ext cx="504056" cy="504056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9" name="iṣļïḓè">
              <a:extLst>
                <a:ext uri="{FF2B5EF4-FFF2-40B4-BE49-F238E27FC236}">
                  <a16:creationId xmlns="" xmlns:a16="http://schemas.microsoft.com/office/drawing/2014/main" id="{481825C4-944E-4B7A-9FF9-245E2E1FA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321" y="4214878"/>
              <a:ext cx="364925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ïsḷîḍé">
              <a:extLst>
                <a:ext uri="{FF2B5EF4-FFF2-40B4-BE49-F238E27FC236}">
                  <a16:creationId xmlns="" xmlns:a16="http://schemas.microsoft.com/office/drawing/2014/main" id="{07D83BC7-A4EC-4D74-B323-1E8496C056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31321" y="3863739"/>
              <a:ext cx="3649255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en-US" altLang="zh-CN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1" name="išḷiḋè">
            <a:extLst>
              <a:ext uri="{FF2B5EF4-FFF2-40B4-BE49-F238E27FC236}">
                <a16:creationId xmlns="" xmlns:a16="http://schemas.microsoft.com/office/drawing/2014/main" id="{6C8AF0EC-9490-44AE-9C1A-6060E061C218}"/>
              </a:ext>
            </a:extLst>
          </p:cNvPr>
          <p:cNvGrpSpPr/>
          <p:nvPr/>
        </p:nvGrpSpPr>
        <p:grpSpPr>
          <a:xfrm>
            <a:off x="7406946" y="5177467"/>
            <a:ext cx="4441343" cy="908538"/>
            <a:chOff x="6839233" y="5085184"/>
            <a:chExt cx="4441343" cy="908538"/>
          </a:xfrm>
        </p:grpSpPr>
        <p:sp>
          <p:nvSpPr>
            <p:cNvPr id="222" name="íşḷîdè">
              <a:extLst>
                <a:ext uri="{FF2B5EF4-FFF2-40B4-BE49-F238E27FC236}">
                  <a16:creationId xmlns="" xmlns:a16="http://schemas.microsoft.com/office/drawing/2014/main" id="{2D5F460F-6167-4948-9FCF-CA9921CE406B}"/>
                </a:ext>
              </a:extLst>
            </p:cNvPr>
            <p:cNvSpPr/>
            <p:nvPr/>
          </p:nvSpPr>
          <p:spPr>
            <a:xfrm>
              <a:off x="6839233" y="5287425"/>
              <a:ext cx="504056" cy="504056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3" name="íṣ1îḓè">
              <a:extLst>
                <a:ext uri="{FF2B5EF4-FFF2-40B4-BE49-F238E27FC236}">
                  <a16:creationId xmlns="" xmlns:a16="http://schemas.microsoft.com/office/drawing/2014/main" id="{F8CF87DD-DC8F-4A64-8D2B-38F26EE00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321" y="5436323"/>
              <a:ext cx="364925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íŝľïḍé">
              <a:extLst>
                <a:ext uri="{FF2B5EF4-FFF2-40B4-BE49-F238E27FC236}">
                  <a16:creationId xmlns="" xmlns:a16="http://schemas.microsoft.com/office/drawing/2014/main" id="{4A02B7C4-C601-407D-B7CA-1265331DCA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31321" y="5085184"/>
              <a:ext cx="3649255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en-US" altLang="zh-CN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5" name="圆角矩形 18">
            <a:extLst>
              <a:ext uri="{FF2B5EF4-FFF2-40B4-BE49-F238E27FC236}">
                <a16:creationId xmlns="" xmlns:a16="http://schemas.microsoft.com/office/drawing/2014/main" id="{9F28255C-9B3D-4DB1-B71C-542E949A9EF2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圆角矩形 18">
            <a:extLst>
              <a:ext uri="{FF2B5EF4-FFF2-40B4-BE49-F238E27FC236}">
                <a16:creationId xmlns="" xmlns:a16="http://schemas.microsoft.com/office/drawing/2014/main" id="{1A524847-16B2-4A06-B0E7-D5FEDB8EB1CB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圆角矩形 18">
            <a:extLst>
              <a:ext uri="{FF2B5EF4-FFF2-40B4-BE49-F238E27FC236}">
                <a16:creationId xmlns="" xmlns:a16="http://schemas.microsoft.com/office/drawing/2014/main" id="{B4E1B01A-B4E5-4D61-96D2-E49B99B7607D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圆角矩形 18">
            <a:extLst>
              <a:ext uri="{FF2B5EF4-FFF2-40B4-BE49-F238E27FC236}">
                <a16:creationId xmlns="" xmlns:a16="http://schemas.microsoft.com/office/drawing/2014/main" id="{74C8DBC1-1F95-47D2-A213-EDF99CE13284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8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164FE"/>
            </a:gs>
            <a:gs pos="100000">
              <a:srgbClr val="63FDD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3" name="454efbb0-7fa1-4203-b158-f8de32ceee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7833DA1-BE18-428A-BD0C-20B36A9FA5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960902" y="2038625"/>
            <a:ext cx="6232003" cy="4205606"/>
            <a:chOff x="3114675" y="1414463"/>
            <a:chExt cx="5956300" cy="4019551"/>
          </a:xfrm>
        </p:grpSpPr>
        <p:sp>
          <p:nvSpPr>
            <p:cNvPr id="4" name="ïsľíḋè">
              <a:extLst>
                <a:ext uri="{FF2B5EF4-FFF2-40B4-BE49-F238E27FC236}">
                  <a16:creationId xmlns="" xmlns:a16="http://schemas.microsoft.com/office/drawing/2014/main" id="{2A4ADBF9-3937-42C5-A905-C7A90F8C434D}"/>
                </a:ext>
              </a:extLst>
            </p:cNvPr>
            <p:cNvSpPr/>
            <p:nvPr/>
          </p:nvSpPr>
          <p:spPr bwMode="auto">
            <a:xfrm>
              <a:off x="3163888" y="1908176"/>
              <a:ext cx="5772150" cy="3525838"/>
            </a:xfrm>
            <a:custGeom>
              <a:avLst/>
              <a:gdLst>
                <a:gd name="T0" fmla="*/ 2915 w 3636"/>
                <a:gd name="T1" fmla="*/ 0 h 2221"/>
                <a:gd name="T2" fmla="*/ 2543 w 3636"/>
                <a:gd name="T3" fmla="*/ 137 h 2221"/>
                <a:gd name="T4" fmla="*/ 2049 w 3636"/>
                <a:gd name="T5" fmla="*/ 88 h 2221"/>
                <a:gd name="T6" fmla="*/ 1562 w 3636"/>
                <a:gd name="T7" fmla="*/ 250 h 2221"/>
                <a:gd name="T8" fmla="*/ 764 w 3636"/>
                <a:gd name="T9" fmla="*/ 129 h 2221"/>
                <a:gd name="T10" fmla="*/ 0 w 3636"/>
                <a:gd name="T11" fmla="*/ 430 h 2221"/>
                <a:gd name="T12" fmla="*/ 208 w 3636"/>
                <a:gd name="T13" fmla="*/ 2221 h 2221"/>
                <a:gd name="T14" fmla="*/ 972 w 3636"/>
                <a:gd name="T15" fmla="*/ 1922 h 2221"/>
                <a:gd name="T16" fmla="*/ 1768 w 3636"/>
                <a:gd name="T17" fmla="*/ 2042 h 2221"/>
                <a:gd name="T18" fmla="*/ 2256 w 3636"/>
                <a:gd name="T19" fmla="*/ 1880 h 2221"/>
                <a:gd name="T20" fmla="*/ 2749 w 3636"/>
                <a:gd name="T21" fmla="*/ 1930 h 2221"/>
                <a:gd name="T22" fmla="*/ 3121 w 3636"/>
                <a:gd name="T23" fmla="*/ 1793 h 2221"/>
                <a:gd name="T24" fmla="*/ 3636 w 3636"/>
                <a:gd name="T25" fmla="*/ 1828 h 2221"/>
                <a:gd name="T26" fmla="*/ 3430 w 3636"/>
                <a:gd name="T27" fmla="*/ 36 h 2221"/>
                <a:gd name="T28" fmla="*/ 2915 w 3636"/>
                <a:gd name="T2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36" h="2221">
                  <a:moveTo>
                    <a:pt x="2915" y="0"/>
                  </a:moveTo>
                  <a:lnTo>
                    <a:pt x="2543" y="137"/>
                  </a:lnTo>
                  <a:lnTo>
                    <a:pt x="2049" y="88"/>
                  </a:lnTo>
                  <a:lnTo>
                    <a:pt x="1562" y="250"/>
                  </a:lnTo>
                  <a:lnTo>
                    <a:pt x="764" y="129"/>
                  </a:lnTo>
                  <a:lnTo>
                    <a:pt x="0" y="430"/>
                  </a:lnTo>
                  <a:lnTo>
                    <a:pt x="208" y="2221"/>
                  </a:lnTo>
                  <a:lnTo>
                    <a:pt x="972" y="1922"/>
                  </a:lnTo>
                  <a:lnTo>
                    <a:pt x="1768" y="2042"/>
                  </a:lnTo>
                  <a:lnTo>
                    <a:pt x="2256" y="1880"/>
                  </a:lnTo>
                  <a:lnTo>
                    <a:pt x="2749" y="1930"/>
                  </a:lnTo>
                  <a:lnTo>
                    <a:pt x="3121" y="1793"/>
                  </a:lnTo>
                  <a:lnTo>
                    <a:pt x="3636" y="1828"/>
                  </a:lnTo>
                  <a:lnTo>
                    <a:pt x="3430" y="36"/>
                  </a:lnTo>
                  <a:lnTo>
                    <a:pt x="2915" y="0"/>
                  </a:lnTo>
                  <a:close/>
                </a:path>
              </a:pathLst>
            </a:custGeom>
            <a:solidFill>
              <a:srgbClr val="E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ṩḻîḑê">
              <a:extLst>
                <a:ext uri="{FF2B5EF4-FFF2-40B4-BE49-F238E27FC236}">
                  <a16:creationId xmlns="" xmlns:a16="http://schemas.microsoft.com/office/drawing/2014/main" id="{223CC255-4E65-4B22-953C-CB3A23B50A24}"/>
                </a:ext>
              </a:extLst>
            </p:cNvPr>
            <p:cNvSpPr/>
            <p:nvPr/>
          </p:nvSpPr>
          <p:spPr bwMode="auto">
            <a:xfrm>
              <a:off x="3457576" y="2033589"/>
              <a:ext cx="5148263" cy="2971800"/>
            </a:xfrm>
            <a:custGeom>
              <a:avLst/>
              <a:gdLst>
                <a:gd name="T0" fmla="*/ 2738 w 3243"/>
                <a:gd name="T1" fmla="*/ 0 h 1872"/>
                <a:gd name="T2" fmla="*/ 2366 w 3243"/>
                <a:gd name="T3" fmla="*/ 135 h 1872"/>
                <a:gd name="T4" fmla="*/ 1874 w 3243"/>
                <a:gd name="T5" fmla="*/ 94 h 1872"/>
                <a:gd name="T6" fmla="*/ 1390 w 3243"/>
                <a:gd name="T7" fmla="*/ 285 h 1872"/>
                <a:gd name="T8" fmla="*/ 594 w 3243"/>
                <a:gd name="T9" fmla="*/ 169 h 1872"/>
                <a:gd name="T10" fmla="*/ 0 w 3243"/>
                <a:gd name="T11" fmla="*/ 389 h 1872"/>
                <a:gd name="T12" fmla="*/ 172 w 3243"/>
                <a:gd name="T13" fmla="*/ 1872 h 1872"/>
                <a:gd name="T14" fmla="*/ 764 w 3243"/>
                <a:gd name="T15" fmla="*/ 1643 h 1872"/>
                <a:gd name="T16" fmla="*/ 1552 w 3243"/>
                <a:gd name="T17" fmla="*/ 1745 h 1872"/>
                <a:gd name="T18" fmla="*/ 2036 w 3243"/>
                <a:gd name="T19" fmla="*/ 1577 h 1872"/>
                <a:gd name="T20" fmla="*/ 2531 w 3243"/>
                <a:gd name="T21" fmla="*/ 1618 h 1872"/>
                <a:gd name="T22" fmla="*/ 2911 w 3243"/>
                <a:gd name="T23" fmla="*/ 1502 h 1872"/>
                <a:gd name="T24" fmla="*/ 3243 w 3243"/>
                <a:gd name="T25" fmla="*/ 1519 h 1872"/>
                <a:gd name="T26" fmla="*/ 3073 w 3243"/>
                <a:gd name="T27" fmla="*/ 36 h 1872"/>
                <a:gd name="T28" fmla="*/ 2738 w 3243"/>
                <a:gd name="T29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3" h="1872">
                  <a:moveTo>
                    <a:pt x="2738" y="0"/>
                  </a:moveTo>
                  <a:lnTo>
                    <a:pt x="2366" y="135"/>
                  </a:lnTo>
                  <a:lnTo>
                    <a:pt x="1874" y="94"/>
                  </a:lnTo>
                  <a:lnTo>
                    <a:pt x="1390" y="285"/>
                  </a:lnTo>
                  <a:lnTo>
                    <a:pt x="594" y="169"/>
                  </a:lnTo>
                  <a:lnTo>
                    <a:pt x="0" y="389"/>
                  </a:lnTo>
                  <a:lnTo>
                    <a:pt x="172" y="1872"/>
                  </a:lnTo>
                  <a:lnTo>
                    <a:pt x="764" y="1643"/>
                  </a:lnTo>
                  <a:lnTo>
                    <a:pt x="1552" y="1745"/>
                  </a:lnTo>
                  <a:lnTo>
                    <a:pt x="2036" y="1577"/>
                  </a:lnTo>
                  <a:lnTo>
                    <a:pt x="2531" y="1618"/>
                  </a:lnTo>
                  <a:lnTo>
                    <a:pt x="2911" y="1502"/>
                  </a:lnTo>
                  <a:lnTo>
                    <a:pt x="3243" y="1519"/>
                  </a:lnTo>
                  <a:lnTo>
                    <a:pt x="3073" y="36"/>
                  </a:lnTo>
                  <a:lnTo>
                    <a:pt x="2738" y="0"/>
                  </a:lnTo>
                  <a:close/>
                </a:path>
              </a:pathLst>
            </a:custGeom>
            <a:solidFill>
              <a:srgbClr val="BBC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ṧḷïḑê">
              <a:extLst>
                <a:ext uri="{FF2B5EF4-FFF2-40B4-BE49-F238E27FC236}">
                  <a16:creationId xmlns="" xmlns:a16="http://schemas.microsoft.com/office/drawing/2014/main" id="{F43CE355-11BE-4B77-82C3-6981B9271211}"/>
                </a:ext>
              </a:extLst>
            </p:cNvPr>
            <p:cNvSpPr/>
            <p:nvPr/>
          </p:nvSpPr>
          <p:spPr bwMode="auto">
            <a:xfrm>
              <a:off x="3457576" y="2033589"/>
              <a:ext cx="5148263" cy="2971800"/>
            </a:xfrm>
            <a:custGeom>
              <a:avLst/>
              <a:gdLst>
                <a:gd name="T0" fmla="*/ 2738 w 3243"/>
                <a:gd name="T1" fmla="*/ 0 h 1872"/>
                <a:gd name="T2" fmla="*/ 2366 w 3243"/>
                <a:gd name="T3" fmla="*/ 135 h 1872"/>
                <a:gd name="T4" fmla="*/ 1874 w 3243"/>
                <a:gd name="T5" fmla="*/ 94 h 1872"/>
                <a:gd name="T6" fmla="*/ 1390 w 3243"/>
                <a:gd name="T7" fmla="*/ 285 h 1872"/>
                <a:gd name="T8" fmla="*/ 594 w 3243"/>
                <a:gd name="T9" fmla="*/ 169 h 1872"/>
                <a:gd name="T10" fmla="*/ 0 w 3243"/>
                <a:gd name="T11" fmla="*/ 389 h 1872"/>
                <a:gd name="T12" fmla="*/ 172 w 3243"/>
                <a:gd name="T13" fmla="*/ 1872 h 1872"/>
                <a:gd name="T14" fmla="*/ 764 w 3243"/>
                <a:gd name="T15" fmla="*/ 1643 h 1872"/>
                <a:gd name="T16" fmla="*/ 1552 w 3243"/>
                <a:gd name="T17" fmla="*/ 1745 h 1872"/>
                <a:gd name="T18" fmla="*/ 2036 w 3243"/>
                <a:gd name="T19" fmla="*/ 1577 h 1872"/>
                <a:gd name="T20" fmla="*/ 2531 w 3243"/>
                <a:gd name="T21" fmla="*/ 1618 h 1872"/>
                <a:gd name="T22" fmla="*/ 2911 w 3243"/>
                <a:gd name="T23" fmla="*/ 1502 h 1872"/>
                <a:gd name="T24" fmla="*/ 3243 w 3243"/>
                <a:gd name="T25" fmla="*/ 1519 h 1872"/>
                <a:gd name="T26" fmla="*/ 3073 w 3243"/>
                <a:gd name="T27" fmla="*/ 36 h 1872"/>
                <a:gd name="T28" fmla="*/ 2738 w 3243"/>
                <a:gd name="T29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3" h="1872">
                  <a:moveTo>
                    <a:pt x="2738" y="0"/>
                  </a:moveTo>
                  <a:lnTo>
                    <a:pt x="2366" y="135"/>
                  </a:lnTo>
                  <a:lnTo>
                    <a:pt x="1874" y="94"/>
                  </a:lnTo>
                  <a:lnTo>
                    <a:pt x="1390" y="285"/>
                  </a:lnTo>
                  <a:lnTo>
                    <a:pt x="594" y="169"/>
                  </a:lnTo>
                  <a:lnTo>
                    <a:pt x="0" y="389"/>
                  </a:lnTo>
                  <a:lnTo>
                    <a:pt x="172" y="1872"/>
                  </a:lnTo>
                  <a:lnTo>
                    <a:pt x="764" y="1643"/>
                  </a:lnTo>
                  <a:lnTo>
                    <a:pt x="1552" y="1745"/>
                  </a:lnTo>
                  <a:lnTo>
                    <a:pt x="2036" y="1577"/>
                  </a:lnTo>
                  <a:lnTo>
                    <a:pt x="2531" y="1618"/>
                  </a:lnTo>
                  <a:lnTo>
                    <a:pt x="2911" y="1502"/>
                  </a:lnTo>
                  <a:lnTo>
                    <a:pt x="3243" y="1519"/>
                  </a:lnTo>
                  <a:lnTo>
                    <a:pt x="3073" y="36"/>
                  </a:lnTo>
                  <a:lnTo>
                    <a:pt x="27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1ïdè">
              <a:extLst>
                <a:ext uri="{FF2B5EF4-FFF2-40B4-BE49-F238E27FC236}">
                  <a16:creationId xmlns="" xmlns:a16="http://schemas.microsoft.com/office/drawing/2014/main" id="{B87CBE3A-0340-4B0B-A5EB-D3CECF8954C8}"/>
                </a:ext>
              </a:extLst>
            </p:cNvPr>
            <p:cNvSpPr/>
            <p:nvPr/>
          </p:nvSpPr>
          <p:spPr bwMode="auto">
            <a:xfrm>
              <a:off x="4090988" y="3082926"/>
              <a:ext cx="1220788" cy="876300"/>
            </a:xfrm>
            <a:custGeom>
              <a:avLst/>
              <a:gdLst>
                <a:gd name="T0" fmla="*/ 2 w 370"/>
                <a:gd name="T1" fmla="*/ 72 h 266"/>
                <a:gd name="T2" fmla="*/ 23 w 370"/>
                <a:gd name="T3" fmla="*/ 55 h 266"/>
                <a:gd name="T4" fmla="*/ 70 w 370"/>
                <a:gd name="T5" fmla="*/ 53 h 266"/>
                <a:gd name="T6" fmla="*/ 103 w 370"/>
                <a:gd name="T7" fmla="*/ 59 h 266"/>
                <a:gd name="T8" fmla="*/ 121 w 370"/>
                <a:gd name="T9" fmla="*/ 51 h 266"/>
                <a:gd name="T10" fmla="*/ 142 w 370"/>
                <a:gd name="T11" fmla="*/ 52 h 266"/>
                <a:gd name="T12" fmla="*/ 174 w 370"/>
                <a:gd name="T13" fmla="*/ 55 h 266"/>
                <a:gd name="T14" fmla="*/ 199 w 370"/>
                <a:gd name="T15" fmla="*/ 64 h 266"/>
                <a:gd name="T16" fmla="*/ 225 w 370"/>
                <a:gd name="T17" fmla="*/ 56 h 266"/>
                <a:gd name="T18" fmla="*/ 234 w 370"/>
                <a:gd name="T19" fmla="*/ 59 h 266"/>
                <a:gd name="T20" fmla="*/ 240 w 370"/>
                <a:gd name="T21" fmla="*/ 46 h 266"/>
                <a:gd name="T22" fmla="*/ 229 w 370"/>
                <a:gd name="T23" fmla="*/ 12 h 266"/>
                <a:gd name="T24" fmla="*/ 246 w 370"/>
                <a:gd name="T25" fmla="*/ 3 h 266"/>
                <a:gd name="T26" fmla="*/ 240 w 370"/>
                <a:gd name="T27" fmla="*/ 32 h 266"/>
                <a:gd name="T28" fmla="*/ 249 w 370"/>
                <a:gd name="T29" fmla="*/ 49 h 266"/>
                <a:gd name="T30" fmla="*/ 261 w 370"/>
                <a:gd name="T31" fmla="*/ 53 h 266"/>
                <a:gd name="T32" fmla="*/ 278 w 370"/>
                <a:gd name="T33" fmla="*/ 49 h 266"/>
                <a:gd name="T34" fmla="*/ 265 w 370"/>
                <a:gd name="T35" fmla="*/ 64 h 266"/>
                <a:gd name="T36" fmla="*/ 250 w 370"/>
                <a:gd name="T37" fmla="*/ 66 h 266"/>
                <a:gd name="T38" fmla="*/ 252 w 370"/>
                <a:gd name="T39" fmla="*/ 81 h 266"/>
                <a:gd name="T40" fmla="*/ 239 w 370"/>
                <a:gd name="T41" fmla="*/ 84 h 266"/>
                <a:gd name="T42" fmla="*/ 240 w 370"/>
                <a:gd name="T43" fmla="*/ 105 h 266"/>
                <a:gd name="T44" fmla="*/ 265 w 370"/>
                <a:gd name="T45" fmla="*/ 114 h 266"/>
                <a:gd name="T46" fmla="*/ 288 w 370"/>
                <a:gd name="T47" fmla="*/ 132 h 266"/>
                <a:gd name="T48" fmla="*/ 294 w 370"/>
                <a:gd name="T49" fmla="*/ 119 h 266"/>
                <a:gd name="T50" fmla="*/ 300 w 370"/>
                <a:gd name="T51" fmla="*/ 94 h 266"/>
                <a:gd name="T52" fmla="*/ 326 w 370"/>
                <a:gd name="T53" fmla="*/ 93 h 266"/>
                <a:gd name="T54" fmla="*/ 341 w 370"/>
                <a:gd name="T55" fmla="*/ 88 h 266"/>
                <a:gd name="T56" fmla="*/ 362 w 370"/>
                <a:gd name="T57" fmla="*/ 115 h 266"/>
                <a:gd name="T58" fmla="*/ 358 w 370"/>
                <a:gd name="T59" fmla="*/ 132 h 266"/>
                <a:gd name="T60" fmla="*/ 348 w 370"/>
                <a:gd name="T61" fmla="*/ 146 h 266"/>
                <a:gd name="T62" fmla="*/ 321 w 370"/>
                <a:gd name="T63" fmla="*/ 172 h 266"/>
                <a:gd name="T64" fmla="*/ 303 w 370"/>
                <a:gd name="T65" fmla="*/ 200 h 266"/>
                <a:gd name="T66" fmla="*/ 264 w 370"/>
                <a:gd name="T67" fmla="*/ 220 h 266"/>
                <a:gd name="T68" fmla="*/ 251 w 370"/>
                <a:gd name="T69" fmla="*/ 234 h 266"/>
                <a:gd name="T70" fmla="*/ 282 w 370"/>
                <a:gd name="T71" fmla="*/ 240 h 266"/>
                <a:gd name="T72" fmla="*/ 273 w 370"/>
                <a:gd name="T73" fmla="*/ 265 h 266"/>
                <a:gd name="T74" fmla="*/ 229 w 370"/>
                <a:gd name="T75" fmla="*/ 252 h 266"/>
                <a:gd name="T76" fmla="*/ 207 w 370"/>
                <a:gd name="T77" fmla="*/ 239 h 266"/>
                <a:gd name="T78" fmla="*/ 169 w 370"/>
                <a:gd name="T79" fmla="*/ 212 h 266"/>
                <a:gd name="T80" fmla="*/ 141 w 370"/>
                <a:gd name="T81" fmla="*/ 157 h 266"/>
                <a:gd name="T82" fmla="*/ 100 w 370"/>
                <a:gd name="T83" fmla="*/ 122 h 266"/>
                <a:gd name="T84" fmla="*/ 55 w 370"/>
                <a:gd name="T85" fmla="*/ 125 h 266"/>
                <a:gd name="T86" fmla="*/ 4 w 370"/>
                <a:gd name="T87" fmla="*/ 159 h 266"/>
                <a:gd name="T88" fmla="*/ 33 w 370"/>
                <a:gd name="T89" fmla="*/ 130 h 266"/>
                <a:gd name="T90" fmla="*/ 11 w 370"/>
                <a:gd name="T91" fmla="*/ 123 h 266"/>
                <a:gd name="T92" fmla="*/ 25 w 370"/>
                <a:gd name="T93" fmla="*/ 97 h 266"/>
                <a:gd name="T94" fmla="*/ 5 w 370"/>
                <a:gd name="T95" fmla="*/ 9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0" h="266">
                  <a:moveTo>
                    <a:pt x="22" y="87"/>
                  </a:moveTo>
                  <a:cubicBezTo>
                    <a:pt x="18" y="84"/>
                    <a:pt x="13" y="82"/>
                    <a:pt x="9" y="79"/>
                  </a:cubicBezTo>
                  <a:cubicBezTo>
                    <a:pt x="5" y="78"/>
                    <a:pt x="2" y="75"/>
                    <a:pt x="2" y="72"/>
                  </a:cubicBezTo>
                  <a:cubicBezTo>
                    <a:pt x="8" y="71"/>
                    <a:pt x="13" y="68"/>
                    <a:pt x="15" y="63"/>
                  </a:cubicBezTo>
                  <a:cubicBezTo>
                    <a:pt x="16" y="61"/>
                    <a:pt x="16" y="58"/>
                    <a:pt x="18" y="56"/>
                  </a:cubicBezTo>
                  <a:cubicBezTo>
                    <a:pt x="20" y="55"/>
                    <a:pt x="22" y="55"/>
                    <a:pt x="23" y="55"/>
                  </a:cubicBezTo>
                  <a:cubicBezTo>
                    <a:pt x="28" y="54"/>
                    <a:pt x="31" y="50"/>
                    <a:pt x="34" y="47"/>
                  </a:cubicBezTo>
                  <a:cubicBezTo>
                    <a:pt x="35" y="52"/>
                    <a:pt x="43" y="53"/>
                    <a:pt x="49" y="53"/>
                  </a:cubicBezTo>
                  <a:cubicBezTo>
                    <a:pt x="56" y="54"/>
                    <a:pt x="63" y="54"/>
                    <a:pt x="70" y="53"/>
                  </a:cubicBezTo>
                  <a:cubicBezTo>
                    <a:pt x="73" y="53"/>
                    <a:pt x="75" y="52"/>
                    <a:pt x="78" y="53"/>
                  </a:cubicBezTo>
                  <a:cubicBezTo>
                    <a:pt x="82" y="54"/>
                    <a:pt x="84" y="60"/>
                    <a:pt x="89" y="60"/>
                  </a:cubicBezTo>
                  <a:cubicBezTo>
                    <a:pt x="93" y="59"/>
                    <a:pt x="99" y="57"/>
                    <a:pt x="103" y="59"/>
                  </a:cubicBezTo>
                  <a:cubicBezTo>
                    <a:pt x="104" y="59"/>
                    <a:pt x="106" y="60"/>
                    <a:pt x="107" y="60"/>
                  </a:cubicBezTo>
                  <a:cubicBezTo>
                    <a:pt x="112" y="60"/>
                    <a:pt x="113" y="54"/>
                    <a:pt x="117" y="52"/>
                  </a:cubicBezTo>
                  <a:cubicBezTo>
                    <a:pt x="118" y="52"/>
                    <a:pt x="119" y="51"/>
                    <a:pt x="121" y="51"/>
                  </a:cubicBezTo>
                  <a:cubicBezTo>
                    <a:pt x="124" y="50"/>
                    <a:pt x="124" y="46"/>
                    <a:pt x="124" y="43"/>
                  </a:cubicBezTo>
                  <a:cubicBezTo>
                    <a:pt x="128" y="42"/>
                    <a:pt x="131" y="44"/>
                    <a:pt x="134" y="47"/>
                  </a:cubicBezTo>
                  <a:cubicBezTo>
                    <a:pt x="136" y="49"/>
                    <a:pt x="138" y="52"/>
                    <a:pt x="142" y="52"/>
                  </a:cubicBezTo>
                  <a:cubicBezTo>
                    <a:pt x="145" y="52"/>
                    <a:pt x="147" y="51"/>
                    <a:pt x="150" y="50"/>
                  </a:cubicBezTo>
                  <a:cubicBezTo>
                    <a:pt x="152" y="50"/>
                    <a:pt x="154" y="51"/>
                    <a:pt x="156" y="51"/>
                  </a:cubicBezTo>
                  <a:cubicBezTo>
                    <a:pt x="162" y="52"/>
                    <a:pt x="168" y="54"/>
                    <a:pt x="174" y="55"/>
                  </a:cubicBezTo>
                  <a:cubicBezTo>
                    <a:pt x="174" y="57"/>
                    <a:pt x="174" y="59"/>
                    <a:pt x="173" y="61"/>
                  </a:cubicBezTo>
                  <a:cubicBezTo>
                    <a:pt x="176" y="64"/>
                    <a:pt x="182" y="63"/>
                    <a:pt x="186" y="62"/>
                  </a:cubicBezTo>
                  <a:cubicBezTo>
                    <a:pt x="191" y="61"/>
                    <a:pt x="197" y="61"/>
                    <a:pt x="199" y="64"/>
                  </a:cubicBezTo>
                  <a:cubicBezTo>
                    <a:pt x="198" y="62"/>
                    <a:pt x="198" y="59"/>
                    <a:pt x="197" y="57"/>
                  </a:cubicBezTo>
                  <a:cubicBezTo>
                    <a:pt x="203" y="53"/>
                    <a:pt x="211" y="52"/>
                    <a:pt x="217" y="55"/>
                  </a:cubicBezTo>
                  <a:cubicBezTo>
                    <a:pt x="220" y="56"/>
                    <a:pt x="223" y="57"/>
                    <a:pt x="225" y="56"/>
                  </a:cubicBezTo>
                  <a:cubicBezTo>
                    <a:pt x="226" y="55"/>
                    <a:pt x="226" y="54"/>
                    <a:pt x="227" y="54"/>
                  </a:cubicBezTo>
                  <a:cubicBezTo>
                    <a:pt x="229" y="53"/>
                    <a:pt x="231" y="54"/>
                    <a:pt x="232" y="55"/>
                  </a:cubicBezTo>
                  <a:cubicBezTo>
                    <a:pt x="233" y="56"/>
                    <a:pt x="233" y="58"/>
                    <a:pt x="234" y="59"/>
                  </a:cubicBezTo>
                  <a:cubicBezTo>
                    <a:pt x="235" y="59"/>
                    <a:pt x="237" y="58"/>
                    <a:pt x="239" y="58"/>
                  </a:cubicBezTo>
                  <a:cubicBezTo>
                    <a:pt x="237" y="55"/>
                    <a:pt x="237" y="51"/>
                    <a:pt x="239" y="49"/>
                  </a:cubicBezTo>
                  <a:cubicBezTo>
                    <a:pt x="239" y="48"/>
                    <a:pt x="240" y="47"/>
                    <a:pt x="240" y="46"/>
                  </a:cubicBezTo>
                  <a:cubicBezTo>
                    <a:pt x="240" y="43"/>
                    <a:pt x="236" y="41"/>
                    <a:pt x="234" y="40"/>
                  </a:cubicBezTo>
                  <a:cubicBezTo>
                    <a:pt x="229" y="37"/>
                    <a:pt x="228" y="31"/>
                    <a:pt x="229" y="26"/>
                  </a:cubicBezTo>
                  <a:cubicBezTo>
                    <a:pt x="229" y="22"/>
                    <a:pt x="230" y="17"/>
                    <a:pt x="229" y="12"/>
                  </a:cubicBezTo>
                  <a:cubicBezTo>
                    <a:pt x="228" y="10"/>
                    <a:pt x="226" y="7"/>
                    <a:pt x="228" y="5"/>
                  </a:cubicBezTo>
                  <a:cubicBezTo>
                    <a:pt x="229" y="1"/>
                    <a:pt x="235" y="1"/>
                    <a:pt x="239" y="0"/>
                  </a:cubicBezTo>
                  <a:cubicBezTo>
                    <a:pt x="242" y="0"/>
                    <a:pt x="246" y="1"/>
                    <a:pt x="246" y="3"/>
                  </a:cubicBezTo>
                  <a:cubicBezTo>
                    <a:pt x="246" y="4"/>
                    <a:pt x="246" y="5"/>
                    <a:pt x="245" y="6"/>
                  </a:cubicBezTo>
                  <a:cubicBezTo>
                    <a:pt x="242" y="10"/>
                    <a:pt x="238" y="12"/>
                    <a:pt x="233" y="12"/>
                  </a:cubicBezTo>
                  <a:cubicBezTo>
                    <a:pt x="230" y="19"/>
                    <a:pt x="240" y="25"/>
                    <a:pt x="240" y="32"/>
                  </a:cubicBezTo>
                  <a:cubicBezTo>
                    <a:pt x="240" y="33"/>
                    <a:pt x="239" y="35"/>
                    <a:pt x="240" y="35"/>
                  </a:cubicBezTo>
                  <a:cubicBezTo>
                    <a:pt x="240" y="37"/>
                    <a:pt x="242" y="37"/>
                    <a:pt x="243" y="38"/>
                  </a:cubicBezTo>
                  <a:cubicBezTo>
                    <a:pt x="248" y="40"/>
                    <a:pt x="250" y="45"/>
                    <a:pt x="249" y="49"/>
                  </a:cubicBezTo>
                  <a:cubicBezTo>
                    <a:pt x="252" y="49"/>
                    <a:pt x="252" y="45"/>
                    <a:pt x="255" y="44"/>
                  </a:cubicBezTo>
                  <a:cubicBezTo>
                    <a:pt x="258" y="43"/>
                    <a:pt x="260" y="45"/>
                    <a:pt x="260" y="47"/>
                  </a:cubicBezTo>
                  <a:cubicBezTo>
                    <a:pt x="260" y="49"/>
                    <a:pt x="260" y="52"/>
                    <a:pt x="261" y="53"/>
                  </a:cubicBezTo>
                  <a:cubicBezTo>
                    <a:pt x="268" y="51"/>
                    <a:pt x="263" y="39"/>
                    <a:pt x="270" y="37"/>
                  </a:cubicBezTo>
                  <a:cubicBezTo>
                    <a:pt x="274" y="36"/>
                    <a:pt x="277" y="38"/>
                    <a:pt x="278" y="41"/>
                  </a:cubicBezTo>
                  <a:cubicBezTo>
                    <a:pt x="279" y="43"/>
                    <a:pt x="279" y="46"/>
                    <a:pt x="278" y="49"/>
                  </a:cubicBezTo>
                  <a:cubicBezTo>
                    <a:pt x="277" y="52"/>
                    <a:pt x="276" y="55"/>
                    <a:pt x="277" y="58"/>
                  </a:cubicBezTo>
                  <a:cubicBezTo>
                    <a:pt x="273" y="58"/>
                    <a:pt x="270" y="58"/>
                    <a:pt x="266" y="58"/>
                  </a:cubicBezTo>
                  <a:cubicBezTo>
                    <a:pt x="265" y="60"/>
                    <a:pt x="265" y="62"/>
                    <a:pt x="265" y="64"/>
                  </a:cubicBezTo>
                  <a:cubicBezTo>
                    <a:pt x="265" y="66"/>
                    <a:pt x="264" y="69"/>
                    <a:pt x="262" y="69"/>
                  </a:cubicBezTo>
                  <a:cubicBezTo>
                    <a:pt x="260" y="70"/>
                    <a:pt x="258" y="69"/>
                    <a:pt x="256" y="68"/>
                  </a:cubicBezTo>
                  <a:cubicBezTo>
                    <a:pt x="254" y="66"/>
                    <a:pt x="252" y="65"/>
                    <a:pt x="250" y="66"/>
                  </a:cubicBezTo>
                  <a:cubicBezTo>
                    <a:pt x="248" y="67"/>
                    <a:pt x="249" y="70"/>
                    <a:pt x="250" y="71"/>
                  </a:cubicBezTo>
                  <a:cubicBezTo>
                    <a:pt x="251" y="72"/>
                    <a:pt x="253" y="73"/>
                    <a:pt x="254" y="75"/>
                  </a:cubicBezTo>
                  <a:cubicBezTo>
                    <a:pt x="255" y="77"/>
                    <a:pt x="254" y="79"/>
                    <a:pt x="252" y="81"/>
                  </a:cubicBezTo>
                  <a:cubicBezTo>
                    <a:pt x="250" y="82"/>
                    <a:pt x="247" y="82"/>
                    <a:pt x="245" y="81"/>
                  </a:cubicBezTo>
                  <a:cubicBezTo>
                    <a:pt x="244" y="80"/>
                    <a:pt x="244" y="80"/>
                    <a:pt x="243" y="80"/>
                  </a:cubicBezTo>
                  <a:cubicBezTo>
                    <a:pt x="241" y="79"/>
                    <a:pt x="238" y="82"/>
                    <a:pt x="239" y="84"/>
                  </a:cubicBezTo>
                  <a:cubicBezTo>
                    <a:pt x="240" y="86"/>
                    <a:pt x="242" y="88"/>
                    <a:pt x="243" y="90"/>
                  </a:cubicBezTo>
                  <a:cubicBezTo>
                    <a:pt x="244" y="92"/>
                    <a:pt x="243" y="95"/>
                    <a:pt x="241" y="97"/>
                  </a:cubicBezTo>
                  <a:cubicBezTo>
                    <a:pt x="240" y="100"/>
                    <a:pt x="239" y="102"/>
                    <a:pt x="240" y="105"/>
                  </a:cubicBezTo>
                  <a:cubicBezTo>
                    <a:pt x="241" y="107"/>
                    <a:pt x="245" y="109"/>
                    <a:pt x="247" y="107"/>
                  </a:cubicBezTo>
                  <a:cubicBezTo>
                    <a:pt x="248" y="110"/>
                    <a:pt x="249" y="114"/>
                    <a:pt x="250" y="117"/>
                  </a:cubicBezTo>
                  <a:cubicBezTo>
                    <a:pt x="255" y="115"/>
                    <a:pt x="261" y="112"/>
                    <a:pt x="265" y="114"/>
                  </a:cubicBezTo>
                  <a:cubicBezTo>
                    <a:pt x="268" y="115"/>
                    <a:pt x="270" y="118"/>
                    <a:pt x="272" y="119"/>
                  </a:cubicBezTo>
                  <a:cubicBezTo>
                    <a:pt x="275" y="120"/>
                    <a:pt x="279" y="121"/>
                    <a:pt x="280" y="118"/>
                  </a:cubicBezTo>
                  <a:cubicBezTo>
                    <a:pt x="283" y="123"/>
                    <a:pt x="285" y="128"/>
                    <a:pt x="288" y="132"/>
                  </a:cubicBezTo>
                  <a:cubicBezTo>
                    <a:pt x="289" y="134"/>
                    <a:pt x="292" y="136"/>
                    <a:pt x="294" y="135"/>
                  </a:cubicBezTo>
                  <a:cubicBezTo>
                    <a:pt x="295" y="134"/>
                    <a:pt x="295" y="133"/>
                    <a:pt x="295" y="132"/>
                  </a:cubicBezTo>
                  <a:cubicBezTo>
                    <a:pt x="296" y="128"/>
                    <a:pt x="296" y="123"/>
                    <a:pt x="294" y="119"/>
                  </a:cubicBezTo>
                  <a:cubicBezTo>
                    <a:pt x="299" y="120"/>
                    <a:pt x="304" y="112"/>
                    <a:pt x="301" y="108"/>
                  </a:cubicBezTo>
                  <a:cubicBezTo>
                    <a:pt x="299" y="106"/>
                    <a:pt x="295" y="105"/>
                    <a:pt x="295" y="103"/>
                  </a:cubicBezTo>
                  <a:cubicBezTo>
                    <a:pt x="294" y="100"/>
                    <a:pt x="299" y="98"/>
                    <a:pt x="300" y="94"/>
                  </a:cubicBezTo>
                  <a:cubicBezTo>
                    <a:pt x="301" y="90"/>
                    <a:pt x="292" y="85"/>
                    <a:pt x="296" y="82"/>
                  </a:cubicBezTo>
                  <a:cubicBezTo>
                    <a:pt x="298" y="80"/>
                    <a:pt x="301" y="81"/>
                    <a:pt x="303" y="81"/>
                  </a:cubicBezTo>
                  <a:cubicBezTo>
                    <a:pt x="312" y="83"/>
                    <a:pt x="323" y="86"/>
                    <a:pt x="326" y="93"/>
                  </a:cubicBezTo>
                  <a:cubicBezTo>
                    <a:pt x="327" y="95"/>
                    <a:pt x="327" y="98"/>
                    <a:pt x="330" y="98"/>
                  </a:cubicBezTo>
                  <a:cubicBezTo>
                    <a:pt x="333" y="99"/>
                    <a:pt x="335" y="95"/>
                    <a:pt x="335" y="93"/>
                  </a:cubicBezTo>
                  <a:cubicBezTo>
                    <a:pt x="336" y="90"/>
                    <a:pt x="338" y="87"/>
                    <a:pt x="341" y="88"/>
                  </a:cubicBezTo>
                  <a:cubicBezTo>
                    <a:pt x="342" y="88"/>
                    <a:pt x="343" y="89"/>
                    <a:pt x="343" y="90"/>
                  </a:cubicBezTo>
                  <a:cubicBezTo>
                    <a:pt x="347" y="98"/>
                    <a:pt x="346" y="109"/>
                    <a:pt x="356" y="112"/>
                  </a:cubicBezTo>
                  <a:cubicBezTo>
                    <a:pt x="358" y="113"/>
                    <a:pt x="362" y="113"/>
                    <a:pt x="362" y="115"/>
                  </a:cubicBezTo>
                  <a:cubicBezTo>
                    <a:pt x="362" y="118"/>
                    <a:pt x="356" y="121"/>
                    <a:pt x="359" y="123"/>
                  </a:cubicBezTo>
                  <a:cubicBezTo>
                    <a:pt x="363" y="123"/>
                    <a:pt x="368" y="123"/>
                    <a:pt x="369" y="126"/>
                  </a:cubicBezTo>
                  <a:cubicBezTo>
                    <a:pt x="370" y="130"/>
                    <a:pt x="363" y="132"/>
                    <a:pt x="358" y="132"/>
                  </a:cubicBezTo>
                  <a:cubicBezTo>
                    <a:pt x="345" y="133"/>
                    <a:pt x="330" y="138"/>
                    <a:pt x="328" y="148"/>
                  </a:cubicBezTo>
                  <a:cubicBezTo>
                    <a:pt x="332" y="149"/>
                    <a:pt x="335" y="146"/>
                    <a:pt x="339" y="144"/>
                  </a:cubicBezTo>
                  <a:cubicBezTo>
                    <a:pt x="342" y="142"/>
                    <a:pt x="348" y="143"/>
                    <a:pt x="348" y="146"/>
                  </a:cubicBezTo>
                  <a:cubicBezTo>
                    <a:pt x="343" y="155"/>
                    <a:pt x="335" y="162"/>
                    <a:pt x="325" y="166"/>
                  </a:cubicBezTo>
                  <a:cubicBezTo>
                    <a:pt x="324" y="166"/>
                    <a:pt x="322" y="167"/>
                    <a:pt x="321" y="168"/>
                  </a:cubicBezTo>
                  <a:cubicBezTo>
                    <a:pt x="321" y="169"/>
                    <a:pt x="321" y="171"/>
                    <a:pt x="321" y="172"/>
                  </a:cubicBezTo>
                  <a:cubicBezTo>
                    <a:pt x="322" y="177"/>
                    <a:pt x="314" y="180"/>
                    <a:pt x="314" y="184"/>
                  </a:cubicBezTo>
                  <a:cubicBezTo>
                    <a:pt x="313" y="186"/>
                    <a:pt x="314" y="188"/>
                    <a:pt x="314" y="190"/>
                  </a:cubicBezTo>
                  <a:cubicBezTo>
                    <a:pt x="313" y="195"/>
                    <a:pt x="306" y="197"/>
                    <a:pt x="303" y="200"/>
                  </a:cubicBezTo>
                  <a:cubicBezTo>
                    <a:pt x="294" y="207"/>
                    <a:pt x="299" y="218"/>
                    <a:pt x="304" y="227"/>
                  </a:cubicBezTo>
                  <a:cubicBezTo>
                    <a:pt x="297" y="221"/>
                    <a:pt x="287" y="215"/>
                    <a:pt x="277" y="217"/>
                  </a:cubicBezTo>
                  <a:cubicBezTo>
                    <a:pt x="272" y="218"/>
                    <a:pt x="268" y="220"/>
                    <a:pt x="264" y="220"/>
                  </a:cubicBezTo>
                  <a:cubicBezTo>
                    <a:pt x="263" y="220"/>
                    <a:pt x="261" y="220"/>
                    <a:pt x="260" y="220"/>
                  </a:cubicBezTo>
                  <a:cubicBezTo>
                    <a:pt x="258" y="220"/>
                    <a:pt x="256" y="219"/>
                    <a:pt x="254" y="220"/>
                  </a:cubicBezTo>
                  <a:cubicBezTo>
                    <a:pt x="247" y="221"/>
                    <a:pt x="247" y="229"/>
                    <a:pt x="251" y="234"/>
                  </a:cubicBezTo>
                  <a:cubicBezTo>
                    <a:pt x="254" y="239"/>
                    <a:pt x="259" y="244"/>
                    <a:pt x="257" y="249"/>
                  </a:cubicBezTo>
                  <a:cubicBezTo>
                    <a:pt x="260" y="252"/>
                    <a:pt x="266" y="250"/>
                    <a:pt x="270" y="247"/>
                  </a:cubicBezTo>
                  <a:cubicBezTo>
                    <a:pt x="273" y="244"/>
                    <a:pt x="277" y="240"/>
                    <a:pt x="282" y="240"/>
                  </a:cubicBezTo>
                  <a:cubicBezTo>
                    <a:pt x="284" y="243"/>
                    <a:pt x="279" y="246"/>
                    <a:pt x="276" y="248"/>
                  </a:cubicBezTo>
                  <a:cubicBezTo>
                    <a:pt x="272" y="252"/>
                    <a:pt x="274" y="259"/>
                    <a:pt x="279" y="260"/>
                  </a:cubicBezTo>
                  <a:cubicBezTo>
                    <a:pt x="279" y="263"/>
                    <a:pt x="276" y="265"/>
                    <a:pt x="273" y="265"/>
                  </a:cubicBezTo>
                  <a:cubicBezTo>
                    <a:pt x="270" y="266"/>
                    <a:pt x="267" y="265"/>
                    <a:pt x="264" y="264"/>
                  </a:cubicBezTo>
                  <a:cubicBezTo>
                    <a:pt x="256" y="262"/>
                    <a:pt x="249" y="260"/>
                    <a:pt x="242" y="258"/>
                  </a:cubicBezTo>
                  <a:cubicBezTo>
                    <a:pt x="237" y="256"/>
                    <a:pt x="232" y="255"/>
                    <a:pt x="229" y="252"/>
                  </a:cubicBezTo>
                  <a:cubicBezTo>
                    <a:pt x="226" y="249"/>
                    <a:pt x="224" y="246"/>
                    <a:pt x="222" y="243"/>
                  </a:cubicBezTo>
                  <a:cubicBezTo>
                    <a:pt x="215" y="231"/>
                    <a:pt x="201" y="225"/>
                    <a:pt x="187" y="219"/>
                  </a:cubicBezTo>
                  <a:cubicBezTo>
                    <a:pt x="191" y="227"/>
                    <a:pt x="198" y="234"/>
                    <a:pt x="207" y="239"/>
                  </a:cubicBezTo>
                  <a:cubicBezTo>
                    <a:pt x="203" y="242"/>
                    <a:pt x="197" y="241"/>
                    <a:pt x="193" y="238"/>
                  </a:cubicBezTo>
                  <a:cubicBezTo>
                    <a:pt x="190" y="235"/>
                    <a:pt x="188" y="231"/>
                    <a:pt x="186" y="227"/>
                  </a:cubicBezTo>
                  <a:cubicBezTo>
                    <a:pt x="181" y="221"/>
                    <a:pt x="175" y="217"/>
                    <a:pt x="169" y="212"/>
                  </a:cubicBezTo>
                  <a:cubicBezTo>
                    <a:pt x="161" y="205"/>
                    <a:pt x="156" y="196"/>
                    <a:pt x="153" y="186"/>
                  </a:cubicBezTo>
                  <a:cubicBezTo>
                    <a:pt x="152" y="181"/>
                    <a:pt x="151" y="176"/>
                    <a:pt x="149" y="172"/>
                  </a:cubicBezTo>
                  <a:cubicBezTo>
                    <a:pt x="147" y="167"/>
                    <a:pt x="144" y="162"/>
                    <a:pt x="141" y="157"/>
                  </a:cubicBezTo>
                  <a:cubicBezTo>
                    <a:pt x="136" y="149"/>
                    <a:pt x="131" y="142"/>
                    <a:pt x="126" y="134"/>
                  </a:cubicBezTo>
                  <a:cubicBezTo>
                    <a:pt x="122" y="127"/>
                    <a:pt x="115" y="119"/>
                    <a:pt x="106" y="121"/>
                  </a:cubicBezTo>
                  <a:cubicBezTo>
                    <a:pt x="104" y="122"/>
                    <a:pt x="102" y="122"/>
                    <a:pt x="100" y="122"/>
                  </a:cubicBezTo>
                  <a:cubicBezTo>
                    <a:pt x="98" y="122"/>
                    <a:pt x="96" y="119"/>
                    <a:pt x="95" y="118"/>
                  </a:cubicBezTo>
                  <a:cubicBezTo>
                    <a:pt x="90" y="114"/>
                    <a:pt x="81" y="114"/>
                    <a:pt x="74" y="117"/>
                  </a:cubicBezTo>
                  <a:cubicBezTo>
                    <a:pt x="68" y="119"/>
                    <a:pt x="62" y="123"/>
                    <a:pt x="55" y="125"/>
                  </a:cubicBezTo>
                  <a:cubicBezTo>
                    <a:pt x="56" y="122"/>
                    <a:pt x="57" y="118"/>
                    <a:pt x="58" y="115"/>
                  </a:cubicBezTo>
                  <a:cubicBezTo>
                    <a:pt x="55" y="115"/>
                    <a:pt x="52" y="118"/>
                    <a:pt x="51" y="121"/>
                  </a:cubicBezTo>
                  <a:cubicBezTo>
                    <a:pt x="42" y="138"/>
                    <a:pt x="25" y="152"/>
                    <a:pt x="4" y="159"/>
                  </a:cubicBezTo>
                  <a:cubicBezTo>
                    <a:pt x="8" y="154"/>
                    <a:pt x="12" y="149"/>
                    <a:pt x="18" y="146"/>
                  </a:cubicBezTo>
                  <a:cubicBezTo>
                    <a:pt x="22" y="144"/>
                    <a:pt x="26" y="143"/>
                    <a:pt x="29" y="140"/>
                  </a:cubicBezTo>
                  <a:cubicBezTo>
                    <a:pt x="33" y="138"/>
                    <a:pt x="35" y="133"/>
                    <a:pt x="33" y="130"/>
                  </a:cubicBezTo>
                  <a:cubicBezTo>
                    <a:pt x="31" y="127"/>
                    <a:pt x="24" y="127"/>
                    <a:pt x="23" y="130"/>
                  </a:cubicBezTo>
                  <a:cubicBezTo>
                    <a:pt x="20" y="129"/>
                    <a:pt x="18" y="125"/>
                    <a:pt x="20" y="122"/>
                  </a:cubicBezTo>
                  <a:cubicBezTo>
                    <a:pt x="17" y="123"/>
                    <a:pt x="14" y="123"/>
                    <a:pt x="11" y="123"/>
                  </a:cubicBezTo>
                  <a:cubicBezTo>
                    <a:pt x="11" y="118"/>
                    <a:pt x="10" y="113"/>
                    <a:pt x="14" y="109"/>
                  </a:cubicBezTo>
                  <a:cubicBezTo>
                    <a:pt x="16" y="107"/>
                    <a:pt x="19" y="106"/>
                    <a:pt x="22" y="104"/>
                  </a:cubicBezTo>
                  <a:cubicBezTo>
                    <a:pt x="24" y="103"/>
                    <a:pt x="27" y="100"/>
                    <a:pt x="25" y="97"/>
                  </a:cubicBezTo>
                  <a:cubicBezTo>
                    <a:pt x="22" y="96"/>
                    <a:pt x="18" y="97"/>
                    <a:pt x="14" y="98"/>
                  </a:cubicBezTo>
                  <a:cubicBezTo>
                    <a:pt x="10" y="99"/>
                    <a:pt x="7" y="101"/>
                    <a:pt x="4" y="99"/>
                  </a:cubicBezTo>
                  <a:cubicBezTo>
                    <a:pt x="0" y="97"/>
                    <a:pt x="1" y="92"/>
                    <a:pt x="5" y="91"/>
                  </a:cubicBezTo>
                  <a:cubicBezTo>
                    <a:pt x="8" y="89"/>
                    <a:pt x="12" y="91"/>
                    <a:pt x="15" y="91"/>
                  </a:cubicBezTo>
                  <a:cubicBezTo>
                    <a:pt x="19" y="92"/>
                    <a:pt x="23" y="89"/>
                    <a:pt x="22" y="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šḻíḋê">
              <a:extLst>
                <a:ext uri="{FF2B5EF4-FFF2-40B4-BE49-F238E27FC236}">
                  <a16:creationId xmlns="" xmlns:a16="http://schemas.microsoft.com/office/drawing/2014/main" id="{D13F2D15-B033-4531-A770-880A0A09C080}"/>
                </a:ext>
              </a:extLst>
            </p:cNvPr>
            <p:cNvSpPr/>
            <p:nvPr/>
          </p:nvSpPr>
          <p:spPr bwMode="auto">
            <a:xfrm>
              <a:off x="4498976" y="3098801"/>
              <a:ext cx="131763" cy="112713"/>
            </a:xfrm>
            <a:custGeom>
              <a:avLst/>
              <a:gdLst>
                <a:gd name="T0" fmla="*/ 7 w 40"/>
                <a:gd name="T1" fmla="*/ 11 h 34"/>
                <a:gd name="T2" fmla="*/ 8 w 40"/>
                <a:gd name="T3" fmla="*/ 2 h 34"/>
                <a:gd name="T4" fmla="*/ 18 w 40"/>
                <a:gd name="T5" fmla="*/ 1 h 34"/>
                <a:gd name="T6" fmla="*/ 28 w 40"/>
                <a:gd name="T7" fmla="*/ 4 h 34"/>
                <a:gd name="T8" fmla="*/ 36 w 40"/>
                <a:gd name="T9" fmla="*/ 3 h 34"/>
                <a:gd name="T10" fmla="*/ 38 w 40"/>
                <a:gd name="T11" fmla="*/ 10 h 34"/>
                <a:gd name="T12" fmla="*/ 31 w 40"/>
                <a:gd name="T13" fmla="*/ 15 h 34"/>
                <a:gd name="T14" fmla="*/ 25 w 40"/>
                <a:gd name="T15" fmla="*/ 22 h 34"/>
                <a:gd name="T16" fmla="*/ 25 w 40"/>
                <a:gd name="T17" fmla="*/ 27 h 34"/>
                <a:gd name="T18" fmla="*/ 18 w 40"/>
                <a:gd name="T19" fmla="*/ 30 h 34"/>
                <a:gd name="T20" fmla="*/ 7 w 40"/>
                <a:gd name="T21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4">
                  <a:moveTo>
                    <a:pt x="7" y="11"/>
                  </a:moveTo>
                  <a:cubicBezTo>
                    <a:pt x="6" y="8"/>
                    <a:pt x="6" y="4"/>
                    <a:pt x="8" y="2"/>
                  </a:cubicBezTo>
                  <a:cubicBezTo>
                    <a:pt x="11" y="0"/>
                    <a:pt x="15" y="0"/>
                    <a:pt x="18" y="1"/>
                  </a:cubicBezTo>
                  <a:cubicBezTo>
                    <a:pt x="21" y="3"/>
                    <a:pt x="25" y="4"/>
                    <a:pt x="28" y="4"/>
                  </a:cubicBezTo>
                  <a:cubicBezTo>
                    <a:pt x="31" y="3"/>
                    <a:pt x="33" y="2"/>
                    <a:pt x="36" y="3"/>
                  </a:cubicBezTo>
                  <a:cubicBezTo>
                    <a:pt x="39" y="3"/>
                    <a:pt x="40" y="7"/>
                    <a:pt x="38" y="10"/>
                  </a:cubicBezTo>
                  <a:cubicBezTo>
                    <a:pt x="37" y="12"/>
                    <a:pt x="34" y="14"/>
                    <a:pt x="31" y="15"/>
                  </a:cubicBezTo>
                  <a:cubicBezTo>
                    <a:pt x="29" y="17"/>
                    <a:pt x="26" y="19"/>
                    <a:pt x="25" y="22"/>
                  </a:cubicBezTo>
                  <a:cubicBezTo>
                    <a:pt x="25" y="24"/>
                    <a:pt x="26" y="26"/>
                    <a:pt x="25" y="27"/>
                  </a:cubicBezTo>
                  <a:cubicBezTo>
                    <a:pt x="23" y="29"/>
                    <a:pt x="21" y="30"/>
                    <a:pt x="18" y="30"/>
                  </a:cubicBezTo>
                  <a:cubicBezTo>
                    <a:pt x="0" y="34"/>
                    <a:pt x="8" y="20"/>
                    <a:pt x="7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líďê">
              <a:extLst>
                <a:ext uri="{FF2B5EF4-FFF2-40B4-BE49-F238E27FC236}">
                  <a16:creationId xmlns="" xmlns:a16="http://schemas.microsoft.com/office/drawing/2014/main" id="{6BBC16A5-2F1A-42CB-B6B0-915D2B8263A8}"/>
                </a:ext>
              </a:extLst>
            </p:cNvPr>
            <p:cNvSpPr/>
            <p:nvPr/>
          </p:nvSpPr>
          <p:spPr bwMode="auto">
            <a:xfrm>
              <a:off x="4587876" y="3125789"/>
              <a:ext cx="179388" cy="125413"/>
            </a:xfrm>
            <a:custGeom>
              <a:avLst/>
              <a:gdLst>
                <a:gd name="T0" fmla="*/ 14 w 54"/>
                <a:gd name="T1" fmla="*/ 21 h 38"/>
                <a:gd name="T2" fmla="*/ 16 w 54"/>
                <a:gd name="T3" fmla="*/ 22 h 38"/>
                <a:gd name="T4" fmla="*/ 16 w 54"/>
                <a:gd name="T5" fmla="*/ 28 h 38"/>
                <a:gd name="T6" fmla="*/ 29 w 54"/>
                <a:gd name="T7" fmla="*/ 27 h 38"/>
                <a:gd name="T8" fmla="*/ 23 w 54"/>
                <a:gd name="T9" fmla="*/ 31 h 38"/>
                <a:gd name="T10" fmla="*/ 19 w 54"/>
                <a:gd name="T11" fmla="*/ 31 h 38"/>
                <a:gd name="T12" fmla="*/ 15 w 54"/>
                <a:gd name="T13" fmla="*/ 34 h 38"/>
                <a:gd name="T14" fmla="*/ 19 w 54"/>
                <a:gd name="T15" fmla="*/ 37 h 38"/>
                <a:gd name="T16" fmla="*/ 36 w 54"/>
                <a:gd name="T17" fmla="*/ 36 h 38"/>
                <a:gd name="T18" fmla="*/ 41 w 54"/>
                <a:gd name="T19" fmla="*/ 34 h 38"/>
                <a:gd name="T20" fmla="*/ 48 w 54"/>
                <a:gd name="T21" fmla="*/ 33 h 38"/>
                <a:gd name="T22" fmla="*/ 54 w 54"/>
                <a:gd name="T23" fmla="*/ 32 h 38"/>
                <a:gd name="T24" fmla="*/ 50 w 54"/>
                <a:gd name="T25" fmla="*/ 28 h 38"/>
                <a:gd name="T26" fmla="*/ 47 w 54"/>
                <a:gd name="T27" fmla="*/ 28 h 38"/>
                <a:gd name="T28" fmla="*/ 46 w 54"/>
                <a:gd name="T29" fmla="*/ 26 h 38"/>
                <a:gd name="T30" fmla="*/ 53 w 54"/>
                <a:gd name="T31" fmla="*/ 21 h 38"/>
                <a:gd name="T32" fmla="*/ 46 w 54"/>
                <a:gd name="T33" fmla="*/ 15 h 38"/>
                <a:gd name="T34" fmla="*/ 44 w 54"/>
                <a:gd name="T35" fmla="*/ 7 h 38"/>
                <a:gd name="T36" fmla="*/ 40 w 54"/>
                <a:gd name="T37" fmla="*/ 0 h 38"/>
                <a:gd name="T38" fmla="*/ 38 w 54"/>
                <a:gd name="T39" fmla="*/ 1 h 38"/>
                <a:gd name="T40" fmla="*/ 37 w 54"/>
                <a:gd name="T41" fmla="*/ 3 h 38"/>
                <a:gd name="T42" fmla="*/ 39 w 54"/>
                <a:gd name="T43" fmla="*/ 13 h 38"/>
                <a:gd name="T44" fmla="*/ 36 w 54"/>
                <a:gd name="T45" fmla="*/ 9 h 38"/>
                <a:gd name="T46" fmla="*/ 34 w 54"/>
                <a:gd name="T47" fmla="*/ 5 h 38"/>
                <a:gd name="T48" fmla="*/ 29 w 54"/>
                <a:gd name="T49" fmla="*/ 6 h 38"/>
                <a:gd name="T50" fmla="*/ 29 w 54"/>
                <a:gd name="T51" fmla="*/ 8 h 38"/>
                <a:gd name="T52" fmla="*/ 26 w 54"/>
                <a:gd name="T53" fmla="*/ 9 h 38"/>
                <a:gd name="T54" fmla="*/ 25 w 54"/>
                <a:gd name="T55" fmla="*/ 6 h 38"/>
                <a:gd name="T56" fmla="*/ 17 w 54"/>
                <a:gd name="T57" fmla="*/ 10 h 38"/>
                <a:gd name="T58" fmla="*/ 15 w 54"/>
                <a:gd name="T59" fmla="*/ 7 h 38"/>
                <a:gd name="T60" fmla="*/ 6 w 54"/>
                <a:gd name="T61" fmla="*/ 14 h 38"/>
                <a:gd name="T62" fmla="*/ 14 w 54"/>
                <a:gd name="T6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38">
                  <a:moveTo>
                    <a:pt x="14" y="21"/>
                  </a:moveTo>
                  <a:cubicBezTo>
                    <a:pt x="15" y="21"/>
                    <a:pt x="15" y="21"/>
                    <a:pt x="16" y="22"/>
                  </a:cubicBezTo>
                  <a:cubicBezTo>
                    <a:pt x="18" y="23"/>
                    <a:pt x="14" y="26"/>
                    <a:pt x="16" y="28"/>
                  </a:cubicBezTo>
                  <a:cubicBezTo>
                    <a:pt x="20" y="27"/>
                    <a:pt x="25" y="27"/>
                    <a:pt x="29" y="27"/>
                  </a:cubicBezTo>
                  <a:cubicBezTo>
                    <a:pt x="28" y="29"/>
                    <a:pt x="26" y="31"/>
                    <a:pt x="23" y="31"/>
                  </a:cubicBezTo>
                  <a:cubicBezTo>
                    <a:pt x="21" y="31"/>
                    <a:pt x="20" y="31"/>
                    <a:pt x="19" y="31"/>
                  </a:cubicBezTo>
                  <a:cubicBezTo>
                    <a:pt x="17" y="32"/>
                    <a:pt x="16" y="32"/>
                    <a:pt x="15" y="34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24" y="38"/>
                    <a:pt x="31" y="38"/>
                    <a:pt x="36" y="36"/>
                  </a:cubicBezTo>
                  <a:cubicBezTo>
                    <a:pt x="38" y="35"/>
                    <a:pt x="40" y="34"/>
                    <a:pt x="41" y="34"/>
                  </a:cubicBezTo>
                  <a:cubicBezTo>
                    <a:pt x="43" y="33"/>
                    <a:pt x="45" y="33"/>
                    <a:pt x="48" y="33"/>
                  </a:cubicBezTo>
                  <a:cubicBezTo>
                    <a:pt x="50" y="33"/>
                    <a:pt x="52" y="33"/>
                    <a:pt x="54" y="32"/>
                  </a:cubicBezTo>
                  <a:cubicBezTo>
                    <a:pt x="54" y="30"/>
                    <a:pt x="53" y="28"/>
                    <a:pt x="50" y="28"/>
                  </a:cubicBezTo>
                  <a:cubicBezTo>
                    <a:pt x="49" y="28"/>
                    <a:pt x="48" y="28"/>
                    <a:pt x="47" y="28"/>
                  </a:cubicBezTo>
                  <a:cubicBezTo>
                    <a:pt x="47" y="27"/>
                    <a:pt x="46" y="26"/>
                    <a:pt x="46" y="26"/>
                  </a:cubicBezTo>
                  <a:cubicBezTo>
                    <a:pt x="50" y="25"/>
                    <a:pt x="53" y="24"/>
                    <a:pt x="53" y="21"/>
                  </a:cubicBezTo>
                  <a:cubicBezTo>
                    <a:pt x="53" y="18"/>
                    <a:pt x="48" y="17"/>
                    <a:pt x="46" y="15"/>
                  </a:cubicBezTo>
                  <a:cubicBezTo>
                    <a:pt x="44" y="13"/>
                    <a:pt x="44" y="10"/>
                    <a:pt x="44" y="7"/>
                  </a:cubicBezTo>
                  <a:cubicBezTo>
                    <a:pt x="44" y="4"/>
                    <a:pt x="43" y="1"/>
                    <a:pt x="40" y="0"/>
                  </a:cubicBezTo>
                  <a:cubicBezTo>
                    <a:pt x="39" y="0"/>
                    <a:pt x="38" y="0"/>
                    <a:pt x="38" y="1"/>
                  </a:cubicBezTo>
                  <a:cubicBezTo>
                    <a:pt x="37" y="1"/>
                    <a:pt x="37" y="2"/>
                    <a:pt x="37" y="3"/>
                  </a:cubicBezTo>
                  <a:cubicBezTo>
                    <a:pt x="38" y="7"/>
                    <a:pt x="39" y="10"/>
                    <a:pt x="39" y="13"/>
                  </a:cubicBezTo>
                  <a:cubicBezTo>
                    <a:pt x="37" y="13"/>
                    <a:pt x="37" y="11"/>
                    <a:pt x="36" y="9"/>
                  </a:cubicBezTo>
                  <a:cubicBezTo>
                    <a:pt x="36" y="8"/>
                    <a:pt x="36" y="6"/>
                    <a:pt x="34" y="5"/>
                  </a:cubicBezTo>
                  <a:cubicBezTo>
                    <a:pt x="33" y="4"/>
                    <a:pt x="30" y="4"/>
                    <a:pt x="29" y="6"/>
                  </a:cubicBezTo>
                  <a:cubicBezTo>
                    <a:pt x="29" y="7"/>
                    <a:pt x="30" y="7"/>
                    <a:pt x="29" y="8"/>
                  </a:cubicBezTo>
                  <a:cubicBezTo>
                    <a:pt x="29" y="9"/>
                    <a:pt x="27" y="9"/>
                    <a:pt x="26" y="9"/>
                  </a:cubicBezTo>
                  <a:cubicBezTo>
                    <a:pt x="26" y="8"/>
                    <a:pt x="25" y="7"/>
                    <a:pt x="25" y="6"/>
                  </a:cubicBezTo>
                  <a:cubicBezTo>
                    <a:pt x="22" y="5"/>
                    <a:pt x="18" y="8"/>
                    <a:pt x="17" y="10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2" y="9"/>
                    <a:pt x="8" y="11"/>
                    <a:pt x="6" y="14"/>
                  </a:cubicBezTo>
                  <a:cubicBezTo>
                    <a:pt x="0" y="21"/>
                    <a:pt x="9" y="21"/>
                    <a:pt x="14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$ḷíḓe">
              <a:extLst>
                <a:ext uri="{FF2B5EF4-FFF2-40B4-BE49-F238E27FC236}">
                  <a16:creationId xmlns="" xmlns:a16="http://schemas.microsoft.com/office/drawing/2014/main" id="{451A8B9B-4FBA-4372-AF42-532C1829897A}"/>
                </a:ext>
              </a:extLst>
            </p:cNvPr>
            <p:cNvSpPr/>
            <p:nvPr/>
          </p:nvSpPr>
          <p:spPr bwMode="auto">
            <a:xfrm>
              <a:off x="4532313" y="2990851"/>
              <a:ext cx="79375" cy="68263"/>
            </a:xfrm>
            <a:custGeom>
              <a:avLst/>
              <a:gdLst>
                <a:gd name="T0" fmla="*/ 16 w 24"/>
                <a:gd name="T1" fmla="*/ 4 h 21"/>
                <a:gd name="T2" fmla="*/ 20 w 24"/>
                <a:gd name="T3" fmla="*/ 0 h 21"/>
                <a:gd name="T4" fmla="*/ 24 w 24"/>
                <a:gd name="T5" fmla="*/ 3 h 21"/>
                <a:gd name="T6" fmla="*/ 22 w 24"/>
                <a:gd name="T7" fmla="*/ 8 h 21"/>
                <a:gd name="T8" fmla="*/ 22 w 24"/>
                <a:gd name="T9" fmla="*/ 13 h 21"/>
                <a:gd name="T10" fmla="*/ 19 w 24"/>
                <a:gd name="T11" fmla="*/ 14 h 21"/>
                <a:gd name="T12" fmla="*/ 18 w 24"/>
                <a:gd name="T13" fmla="*/ 11 h 21"/>
                <a:gd name="T14" fmla="*/ 14 w 24"/>
                <a:gd name="T15" fmla="*/ 13 h 21"/>
                <a:gd name="T16" fmla="*/ 14 w 24"/>
                <a:gd name="T17" fmla="*/ 17 h 21"/>
                <a:gd name="T18" fmla="*/ 11 w 24"/>
                <a:gd name="T19" fmla="*/ 20 h 21"/>
                <a:gd name="T20" fmla="*/ 5 w 24"/>
                <a:gd name="T21" fmla="*/ 19 h 21"/>
                <a:gd name="T22" fmla="*/ 4 w 24"/>
                <a:gd name="T23" fmla="*/ 21 h 21"/>
                <a:gd name="T24" fmla="*/ 16 w 24"/>
                <a:gd name="T2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1">
                  <a:moveTo>
                    <a:pt x="16" y="4"/>
                  </a:moveTo>
                  <a:cubicBezTo>
                    <a:pt x="17" y="3"/>
                    <a:pt x="18" y="0"/>
                    <a:pt x="20" y="0"/>
                  </a:cubicBezTo>
                  <a:cubicBezTo>
                    <a:pt x="22" y="0"/>
                    <a:pt x="24" y="2"/>
                    <a:pt x="24" y="3"/>
                  </a:cubicBezTo>
                  <a:cubicBezTo>
                    <a:pt x="24" y="5"/>
                    <a:pt x="23" y="7"/>
                    <a:pt x="22" y="8"/>
                  </a:cubicBezTo>
                  <a:cubicBezTo>
                    <a:pt x="22" y="10"/>
                    <a:pt x="21" y="11"/>
                    <a:pt x="22" y="13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3" y="14"/>
                    <a:pt x="14" y="15"/>
                    <a:pt x="14" y="17"/>
                  </a:cubicBezTo>
                  <a:cubicBezTo>
                    <a:pt x="13" y="18"/>
                    <a:pt x="13" y="19"/>
                    <a:pt x="11" y="20"/>
                  </a:cubicBezTo>
                  <a:cubicBezTo>
                    <a:pt x="10" y="21"/>
                    <a:pt x="7" y="19"/>
                    <a:pt x="5" y="19"/>
                  </a:cubicBezTo>
                  <a:cubicBezTo>
                    <a:pt x="5" y="20"/>
                    <a:pt x="4" y="21"/>
                    <a:pt x="4" y="21"/>
                  </a:cubicBezTo>
                  <a:cubicBezTo>
                    <a:pt x="0" y="14"/>
                    <a:pt x="11" y="10"/>
                    <a:pt x="16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ḻïḑè">
              <a:extLst>
                <a:ext uri="{FF2B5EF4-FFF2-40B4-BE49-F238E27FC236}">
                  <a16:creationId xmlns="" xmlns:a16="http://schemas.microsoft.com/office/drawing/2014/main" id="{B6956D1B-6500-4558-976B-2A8F94F75B1C}"/>
                </a:ext>
              </a:extLst>
            </p:cNvPr>
            <p:cNvSpPr/>
            <p:nvPr/>
          </p:nvSpPr>
          <p:spPr bwMode="auto">
            <a:xfrm>
              <a:off x="4598988" y="3009901"/>
              <a:ext cx="128588" cy="92075"/>
            </a:xfrm>
            <a:custGeom>
              <a:avLst/>
              <a:gdLst>
                <a:gd name="T0" fmla="*/ 9 w 39"/>
                <a:gd name="T1" fmla="*/ 15 h 28"/>
                <a:gd name="T2" fmla="*/ 7 w 39"/>
                <a:gd name="T3" fmla="*/ 11 h 28"/>
                <a:gd name="T4" fmla="*/ 8 w 39"/>
                <a:gd name="T5" fmla="*/ 7 h 28"/>
                <a:gd name="T6" fmla="*/ 11 w 39"/>
                <a:gd name="T7" fmla="*/ 8 h 28"/>
                <a:gd name="T8" fmla="*/ 16 w 39"/>
                <a:gd name="T9" fmla="*/ 13 h 28"/>
                <a:gd name="T10" fmla="*/ 23 w 39"/>
                <a:gd name="T11" fmla="*/ 12 h 28"/>
                <a:gd name="T12" fmla="*/ 21 w 39"/>
                <a:gd name="T13" fmla="*/ 5 h 28"/>
                <a:gd name="T14" fmla="*/ 26 w 39"/>
                <a:gd name="T15" fmla="*/ 0 h 28"/>
                <a:gd name="T16" fmla="*/ 27 w 39"/>
                <a:gd name="T17" fmla="*/ 5 h 28"/>
                <a:gd name="T18" fmla="*/ 30 w 39"/>
                <a:gd name="T19" fmla="*/ 8 h 28"/>
                <a:gd name="T20" fmla="*/ 35 w 39"/>
                <a:gd name="T21" fmla="*/ 7 h 28"/>
                <a:gd name="T22" fmla="*/ 39 w 39"/>
                <a:gd name="T23" fmla="*/ 13 h 28"/>
                <a:gd name="T24" fmla="*/ 34 w 39"/>
                <a:gd name="T25" fmla="*/ 19 h 28"/>
                <a:gd name="T26" fmla="*/ 33 w 39"/>
                <a:gd name="T27" fmla="*/ 19 h 28"/>
                <a:gd name="T28" fmla="*/ 30 w 39"/>
                <a:gd name="T29" fmla="*/ 18 h 28"/>
                <a:gd name="T30" fmla="*/ 26 w 39"/>
                <a:gd name="T31" fmla="*/ 19 h 28"/>
                <a:gd name="T32" fmla="*/ 25 w 39"/>
                <a:gd name="T33" fmla="*/ 23 h 28"/>
                <a:gd name="T34" fmla="*/ 19 w 39"/>
                <a:gd name="T35" fmla="*/ 27 h 28"/>
                <a:gd name="T36" fmla="*/ 13 w 39"/>
                <a:gd name="T37" fmla="*/ 27 h 28"/>
                <a:gd name="T38" fmla="*/ 13 w 39"/>
                <a:gd name="T39" fmla="*/ 22 h 28"/>
                <a:gd name="T40" fmla="*/ 16 w 39"/>
                <a:gd name="T41" fmla="*/ 21 h 28"/>
                <a:gd name="T42" fmla="*/ 20 w 39"/>
                <a:gd name="T43" fmla="*/ 21 h 28"/>
                <a:gd name="T44" fmla="*/ 16 w 39"/>
                <a:gd name="T45" fmla="*/ 18 h 28"/>
                <a:gd name="T46" fmla="*/ 7 w 39"/>
                <a:gd name="T47" fmla="*/ 23 h 28"/>
                <a:gd name="T48" fmla="*/ 0 w 39"/>
                <a:gd name="T49" fmla="*/ 19 h 28"/>
                <a:gd name="T50" fmla="*/ 9 w 39"/>
                <a:gd name="T5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8">
                  <a:moveTo>
                    <a:pt x="9" y="15"/>
                  </a:moveTo>
                  <a:cubicBezTo>
                    <a:pt x="9" y="14"/>
                    <a:pt x="8" y="12"/>
                    <a:pt x="7" y="11"/>
                  </a:cubicBezTo>
                  <a:cubicBezTo>
                    <a:pt x="7" y="10"/>
                    <a:pt x="7" y="8"/>
                    <a:pt x="8" y="7"/>
                  </a:cubicBezTo>
                  <a:cubicBezTo>
                    <a:pt x="9" y="7"/>
                    <a:pt x="11" y="8"/>
                    <a:pt x="11" y="8"/>
                  </a:cubicBezTo>
                  <a:cubicBezTo>
                    <a:pt x="13" y="10"/>
                    <a:pt x="14" y="12"/>
                    <a:pt x="16" y="13"/>
                  </a:cubicBezTo>
                  <a:cubicBezTo>
                    <a:pt x="18" y="15"/>
                    <a:pt x="22" y="15"/>
                    <a:pt x="23" y="12"/>
                  </a:cubicBezTo>
                  <a:cubicBezTo>
                    <a:pt x="25" y="10"/>
                    <a:pt x="22" y="8"/>
                    <a:pt x="21" y="5"/>
                  </a:cubicBezTo>
                  <a:cubicBezTo>
                    <a:pt x="21" y="3"/>
                    <a:pt x="23" y="1"/>
                    <a:pt x="26" y="0"/>
                  </a:cubicBezTo>
                  <a:cubicBezTo>
                    <a:pt x="27" y="2"/>
                    <a:pt x="27" y="3"/>
                    <a:pt x="27" y="5"/>
                  </a:cubicBezTo>
                  <a:cubicBezTo>
                    <a:pt x="28" y="6"/>
                    <a:pt x="29" y="7"/>
                    <a:pt x="30" y="8"/>
                  </a:cubicBezTo>
                  <a:cubicBezTo>
                    <a:pt x="32" y="9"/>
                    <a:pt x="34" y="8"/>
                    <a:pt x="35" y="7"/>
                  </a:cubicBezTo>
                  <a:cubicBezTo>
                    <a:pt x="37" y="8"/>
                    <a:pt x="39" y="11"/>
                    <a:pt x="39" y="13"/>
                  </a:cubicBezTo>
                  <a:cubicBezTo>
                    <a:pt x="39" y="16"/>
                    <a:pt x="37" y="18"/>
                    <a:pt x="34" y="19"/>
                  </a:cubicBezTo>
                  <a:cubicBezTo>
                    <a:pt x="34" y="19"/>
                    <a:pt x="33" y="19"/>
                    <a:pt x="33" y="19"/>
                  </a:cubicBezTo>
                  <a:cubicBezTo>
                    <a:pt x="32" y="19"/>
                    <a:pt x="31" y="18"/>
                    <a:pt x="30" y="18"/>
                  </a:cubicBezTo>
                  <a:cubicBezTo>
                    <a:pt x="29" y="18"/>
                    <a:pt x="27" y="18"/>
                    <a:pt x="26" y="19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4" y="25"/>
                    <a:pt x="22" y="26"/>
                    <a:pt x="19" y="27"/>
                  </a:cubicBezTo>
                  <a:cubicBezTo>
                    <a:pt x="17" y="28"/>
                    <a:pt x="15" y="28"/>
                    <a:pt x="13" y="27"/>
                  </a:cubicBezTo>
                  <a:cubicBezTo>
                    <a:pt x="11" y="26"/>
                    <a:pt x="11" y="24"/>
                    <a:pt x="13" y="22"/>
                  </a:cubicBezTo>
                  <a:cubicBezTo>
                    <a:pt x="14" y="22"/>
                    <a:pt x="15" y="22"/>
                    <a:pt x="16" y="21"/>
                  </a:cubicBezTo>
                  <a:cubicBezTo>
                    <a:pt x="18" y="21"/>
                    <a:pt x="19" y="21"/>
                    <a:pt x="20" y="21"/>
                  </a:cubicBezTo>
                  <a:cubicBezTo>
                    <a:pt x="24" y="18"/>
                    <a:pt x="18" y="18"/>
                    <a:pt x="16" y="18"/>
                  </a:cubicBezTo>
                  <a:cubicBezTo>
                    <a:pt x="12" y="20"/>
                    <a:pt x="12" y="23"/>
                    <a:pt x="7" y="23"/>
                  </a:cubicBezTo>
                  <a:cubicBezTo>
                    <a:pt x="5" y="24"/>
                    <a:pt x="0" y="21"/>
                    <a:pt x="0" y="19"/>
                  </a:cubicBezTo>
                  <a:cubicBezTo>
                    <a:pt x="0" y="15"/>
                    <a:pt x="5" y="16"/>
                    <a:pt x="9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ľídé">
              <a:extLst>
                <a:ext uri="{FF2B5EF4-FFF2-40B4-BE49-F238E27FC236}">
                  <a16:creationId xmlns="" xmlns:a16="http://schemas.microsoft.com/office/drawing/2014/main" id="{EB95AFB1-B8F1-4752-A495-9DB0D9DED357}"/>
                </a:ext>
              </a:extLst>
            </p:cNvPr>
            <p:cNvSpPr/>
            <p:nvPr/>
          </p:nvSpPr>
          <p:spPr bwMode="auto">
            <a:xfrm>
              <a:off x="4733926" y="3003551"/>
              <a:ext cx="88900" cy="61913"/>
            </a:xfrm>
            <a:custGeom>
              <a:avLst/>
              <a:gdLst>
                <a:gd name="T0" fmla="*/ 4 w 27"/>
                <a:gd name="T1" fmla="*/ 4 h 19"/>
                <a:gd name="T2" fmla="*/ 7 w 27"/>
                <a:gd name="T3" fmla="*/ 7 h 19"/>
                <a:gd name="T4" fmla="*/ 11 w 27"/>
                <a:gd name="T5" fmla="*/ 7 h 19"/>
                <a:gd name="T6" fmla="*/ 10 w 27"/>
                <a:gd name="T7" fmla="*/ 1 h 19"/>
                <a:gd name="T8" fmla="*/ 14 w 27"/>
                <a:gd name="T9" fmla="*/ 1 h 19"/>
                <a:gd name="T10" fmla="*/ 17 w 27"/>
                <a:gd name="T11" fmla="*/ 4 h 19"/>
                <a:gd name="T12" fmla="*/ 21 w 27"/>
                <a:gd name="T13" fmla="*/ 6 h 19"/>
                <a:gd name="T14" fmla="*/ 26 w 27"/>
                <a:gd name="T15" fmla="*/ 5 h 19"/>
                <a:gd name="T16" fmla="*/ 27 w 27"/>
                <a:gd name="T17" fmla="*/ 7 h 19"/>
                <a:gd name="T18" fmla="*/ 27 w 27"/>
                <a:gd name="T19" fmla="*/ 16 h 19"/>
                <a:gd name="T20" fmla="*/ 26 w 27"/>
                <a:gd name="T21" fmla="*/ 18 h 19"/>
                <a:gd name="T22" fmla="*/ 20 w 27"/>
                <a:gd name="T23" fmla="*/ 17 h 19"/>
                <a:gd name="T24" fmla="*/ 17 w 27"/>
                <a:gd name="T25" fmla="*/ 14 h 19"/>
                <a:gd name="T26" fmla="*/ 17 w 27"/>
                <a:gd name="T27" fmla="*/ 11 h 19"/>
                <a:gd name="T28" fmla="*/ 14 w 27"/>
                <a:gd name="T29" fmla="*/ 13 h 19"/>
                <a:gd name="T30" fmla="*/ 11 w 27"/>
                <a:gd name="T31" fmla="*/ 16 h 19"/>
                <a:gd name="T32" fmla="*/ 8 w 27"/>
                <a:gd name="T33" fmla="*/ 14 h 19"/>
                <a:gd name="T34" fmla="*/ 3 w 27"/>
                <a:gd name="T35" fmla="*/ 9 h 19"/>
                <a:gd name="T36" fmla="*/ 0 w 27"/>
                <a:gd name="T37" fmla="*/ 3 h 19"/>
                <a:gd name="T38" fmla="*/ 4 w 27"/>
                <a:gd name="T3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19">
                  <a:moveTo>
                    <a:pt x="4" y="4"/>
                  </a:moveTo>
                  <a:cubicBezTo>
                    <a:pt x="5" y="5"/>
                    <a:pt x="5" y="6"/>
                    <a:pt x="7" y="7"/>
                  </a:cubicBezTo>
                  <a:cubicBezTo>
                    <a:pt x="8" y="8"/>
                    <a:pt x="10" y="8"/>
                    <a:pt x="11" y="7"/>
                  </a:cubicBezTo>
                  <a:cubicBezTo>
                    <a:pt x="12" y="5"/>
                    <a:pt x="9" y="3"/>
                    <a:pt x="10" y="1"/>
                  </a:cubicBezTo>
                  <a:cubicBezTo>
                    <a:pt x="10" y="0"/>
                    <a:pt x="13" y="0"/>
                    <a:pt x="14" y="1"/>
                  </a:cubicBezTo>
                  <a:cubicBezTo>
                    <a:pt x="15" y="1"/>
                    <a:pt x="16" y="2"/>
                    <a:pt x="17" y="4"/>
                  </a:cubicBezTo>
                  <a:cubicBezTo>
                    <a:pt x="18" y="5"/>
                    <a:pt x="19" y="6"/>
                    <a:pt x="21" y="6"/>
                  </a:cubicBezTo>
                  <a:cubicBezTo>
                    <a:pt x="23" y="6"/>
                    <a:pt x="24" y="5"/>
                    <a:pt x="26" y="5"/>
                  </a:cubicBezTo>
                  <a:cubicBezTo>
                    <a:pt x="26" y="6"/>
                    <a:pt x="27" y="7"/>
                    <a:pt x="27" y="7"/>
                  </a:cubicBezTo>
                  <a:cubicBezTo>
                    <a:pt x="27" y="10"/>
                    <a:pt x="27" y="13"/>
                    <a:pt x="27" y="16"/>
                  </a:cubicBezTo>
                  <a:cubicBezTo>
                    <a:pt x="27" y="17"/>
                    <a:pt x="27" y="17"/>
                    <a:pt x="26" y="18"/>
                  </a:cubicBezTo>
                  <a:cubicBezTo>
                    <a:pt x="24" y="19"/>
                    <a:pt x="22" y="18"/>
                    <a:pt x="20" y="17"/>
                  </a:cubicBezTo>
                  <a:cubicBezTo>
                    <a:pt x="19" y="16"/>
                    <a:pt x="18" y="15"/>
                    <a:pt x="17" y="14"/>
                  </a:cubicBezTo>
                  <a:cubicBezTo>
                    <a:pt x="16" y="13"/>
                    <a:pt x="16" y="12"/>
                    <a:pt x="17" y="11"/>
                  </a:cubicBezTo>
                  <a:cubicBezTo>
                    <a:pt x="16" y="10"/>
                    <a:pt x="14" y="11"/>
                    <a:pt x="14" y="13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9" y="16"/>
                    <a:pt x="8" y="15"/>
                    <a:pt x="8" y="14"/>
                  </a:cubicBezTo>
                  <a:cubicBezTo>
                    <a:pt x="6" y="10"/>
                    <a:pt x="6" y="12"/>
                    <a:pt x="3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3" y="2"/>
                    <a:pt x="4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1iḓè">
              <a:extLst>
                <a:ext uri="{FF2B5EF4-FFF2-40B4-BE49-F238E27FC236}">
                  <a16:creationId xmlns="" xmlns:a16="http://schemas.microsoft.com/office/drawing/2014/main" id="{F1720C66-782D-4D4F-97E3-AAEE8651D9AF}"/>
                </a:ext>
              </a:extLst>
            </p:cNvPr>
            <p:cNvSpPr/>
            <p:nvPr/>
          </p:nvSpPr>
          <p:spPr bwMode="auto">
            <a:xfrm>
              <a:off x="4767263" y="3098801"/>
              <a:ext cx="61913" cy="76200"/>
            </a:xfrm>
            <a:custGeom>
              <a:avLst/>
              <a:gdLst>
                <a:gd name="T0" fmla="*/ 1 w 19"/>
                <a:gd name="T1" fmla="*/ 10 h 23"/>
                <a:gd name="T2" fmla="*/ 5 w 19"/>
                <a:gd name="T3" fmla="*/ 10 h 23"/>
                <a:gd name="T4" fmla="*/ 5 w 19"/>
                <a:gd name="T5" fmla="*/ 11 h 23"/>
                <a:gd name="T6" fmla="*/ 7 w 19"/>
                <a:gd name="T7" fmla="*/ 10 h 23"/>
                <a:gd name="T8" fmla="*/ 6 w 19"/>
                <a:gd name="T9" fmla="*/ 8 h 23"/>
                <a:gd name="T10" fmla="*/ 5 w 19"/>
                <a:gd name="T11" fmla="*/ 7 h 23"/>
                <a:gd name="T12" fmla="*/ 5 w 19"/>
                <a:gd name="T13" fmla="*/ 2 h 23"/>
                <a:gd name="T14" fmla="*/ 6 w 19"/>
                <a:gd name="T15" fmla="*/ 0 h 23"/>
                <a:gd name="T16" fmla="*/ 10 w 19"/>
                <a:gd name="T17" fmla="*/ 0 h 23"/>
                <a:gd name="T18" fmla="*/ 15 w 19"/>
                <a:gd name="T19" fmla="*/ 1 h 23"/>
                <a:gd name="T20" fmla="*/ 15 w 19"/>
                <a:gd name="T21" fmla="*/ 1 h 23"/>
                <a:gd name="T22" fmla="*/ 15 w 19"/>
                <a:gd name="T23" fmla="*/ 1 h 23"/>
                <a:gd name="T24" fmla="*/ 14 w 19"/>
                <a:gd name="T25" fmla="*/ 3 h 23"/>
                <a:gd name="T26" fmla="*/ 13 w 19"/>
                <a:gd name="T27" fmla="*/ 6 h 23"/>
                <a:gd name="T28" fmla="*/ 15 w 19"/>
                <a:gd name="T29" fmla="*/ 7 h 23"/>
                <a:gd name="T30" fmla="*/ 17 w 19"/>
                <a:gd name="T31" fmla="*/ 7 h 23"/>
                <a:gd name="T32" fmla="*/ 17 w 19"/>
                <a:gd name="T33" fmla="*/ 8 h 23"/>
                <a:gd name="T34" fmla="*/ 19 w 19"/>
                <a:gd name="T35" fmla="*/ 15 h 23"/>
                <a:gd name="T36" fmla="*/ 19 w 19"/>
                <a:gd name="T37" fmla="*/ 17 h 23"/>
                <a:gd name="T38" fmla="*/ 14 w 19"/>
                <a:gd name="T39" fmla="*/ 18 h 23"/>
                <a:gd name="T40" fmla="*/ 16 w 19"/>
                <a:gd name="T41" fmla="*/ 22 h 23"/>
                <a:gd name="T42" fmla="*/ 12 w 19"/>
                <a:gd name="T43" fmla="*/ 22 h 23"/>
                <a:gd name="T44" fmla="*/ 6 w 19"/>
                <a:gd name="T45" fmla="*/ 16 h 23"/>
                <a:gd name="T46" fmla="*/ 1 w 19"/>
                <a:gd name="T4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23">
                  <a:moveTo>
                    <a:pt x="1" y="10"/>
                  </a:moveTo>
                  <a:cubicBezTo>
                    <a:pt x="2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9"/>
                    <a:pt x="6" y="8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3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3"/>
                    <a:pt x="19" y="15"/>
                  </a:cubicBezTo>
                  <a:cubicBezTo>
                    <a:pt x="19" y="16"/>
                    <a:pt x="19" y="16"/>
                    <a:pt x="19" y="17"/>
                  </a:cubicBezTo>
                  <a:cubicBezTo>
                    <a:pt x="18" y="19"/>
                    <a:pt x="15" y="19"/>
                    <a:pt x="14" y="18"/>
                  </a:cubicBezTo>
                  <a:cubicBezTo>
                    <a:pt x="14" y="19"/>
                    <a:pt x="15" y="21"/>
                    <a:pt x="16" y="22"/>
                  </a:cubicBezTo>
                  <a:cubicBezTo>
                    <a:pt x="15" y="23"/>
                    <a:pt x="13" y="22"/>
                    <a:pt x="12" y="22"/>
                  </a:cubicBezTo>
                  <a:cubicBezTo>
                    <a:pt x="10" y="21"/>
                    <a:pt x="8" y="18"/>
                    <a:pt x="6" y="16"/>
                  </a:cubicBezTo>
                  <a:cubicBezTo>
                    <a:pt x="5" y="15"/>
                    <a:pt x="0" y="12"/>
                    <a:pt x="1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1ïďe">
              <a:extLst>
                <a:ext uri="{FF2B5EF4-FFF2-40B4-BE49-F238E27FC236}">
                  <a16:creationId xmlns="" xmlns:a16="http://schemas.microsoft.com/office/drawing/2014/main" id="{9508022C-58C1-4573-9098-0DEB04C429A9}"/>
                </a:ext>
              </a:extLst>
            </p:cNvPr>
            <p:cNvSpPr/>
            <p:nvPr/>
          </p:nvSpPr>
          <p:spPr bwMode="auto">
            <a:xfrm>
              <a:off x="4838701" y="3030539"/>
              <a:ext cx="30163" cy="39688"/>
            </a:xfrm>
            <a:custGeom>
              <a:avLst/>
              <a:gdLst>
                <a:gd name="T0" fmla="*/ 0 w 9"/>
                <a:gd name="T1" fmla="*/ 7 h 12"/>
                <a:gd name="T2" fmla="*/ 1 w 9"/>
                <a:gd name="T3" fmla="*/ 12 h 12"/>
                <a:gd name="T4" fmla="*/ 7 w 9"/>
                <a:gd name="T5" fmla="*/ 11 h 12"/>
                <a:gd name="T6" fmla="*/ 8 w 9"/>
                <a:gd name="T7" fmla="*/ 11 h 12"/>
                <a:gd name="T8" fmla="*/ 8 w 9"/>
                <a:gd name="T9" fmla="*/ 10 h 12"/>
                <a:gd name="T10" fmla="*/ 6 w 9"/>
                <a:gd name="T11" fmla="*/ 4 h 12"/>
                <a:gd name="T12" fmla="*/ 0 w 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2">
                  <a:moveTo>
                    <a:pt x="0" y="7"/>
                  </a:moveTo>
                  <a:cubicBezTo>
                    <a:pt x="0" y="10"/>
                    <a:pt x="0" y="12"/>
                    <a:pt x="1" y="12"/>
                  </a:cubicBezTo>
                  <a:cubicBezTo>
                    <a:pt x="3" y="12"/>
                    <a:pt x="5" y="12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8"/>
                    <a:pt x="7" y="6"/>
                    <a:pt x="6" y="4"/>
                  </a:cubicBezTo>
                  <a:cubicBezTo>
                    <a:pt x="2" y="0"/>
                    <a:pt x="0" y="3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ŝḷïďè">
              <a:extLst>
                <a:ext uri="{FF2B5EF4-FFF2-40B4-BE49-F238E27FC236}">
                  <a16:creationId xmlns="" xmlns:a16="http://schemas.microsoft.com/office/drawing/2014/main" id="{763C42A5-F3B5-4F7C-93C1-10392E13C5BB}"/>
                </a:ext>
              </a:extLst>
            </p:cNvPr>
            <p:cNvSpPr/>
            <p:nvPr/>
          </p:nvSpPr>
          <p:spPr bwMode="auto">
            <a:xfrm>
              <a:off x="4803776" y="2984501"/>
              <a:ext cx="49213" cy="25400"/>
            </a:xfrm>
            <a:custGeom>
              <a:avLst/>
              <a:gdLst>
                <a:gd name="T0" fmla="*/ 8 w 15"/>
                <a:gd name="T1" fmla="*/ 5 h 8"/>
                <a:gd name="T2" fmla="*/ 12 w 15"/>
                <a:gd name="T3" fmla="*/ 7 h 8"/>
                <a:gd name="T4" fmla="*/ 13 w 15"/>
                <a:gd name="T5" fmla="*/ 8 h 8"/>
                <a:gd name="T6" fmla="*/ 13 w 15"/>
                <a:gd name="T7" fmla="*/ 7 h 8"/>
                <a:gd name="T8" fmla="*/ 15 w 15"/>
                <a:gd name="T9" fmla="*/ 4 h 8"/>
                <a:gd name="T10" fmla="*/ 12 w 15"/>
                <a:gd name="T11" fmla="*/ 1 h 8"/>
                <a:gd name="T12" fmla="*/ 10 w 15"/>
                <a:gd name="T13" fmla="*/ 0 h 8"/>
                <a:gd name="T14" fmla="*/ 5 w 15"/>
                <a:gd name="T15" fmla="*/ 0 h 8"/>
                <a:gd name="T16" fmla="*/ 8 w 15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8">
                  <a:moveTo>
                    <a:pt x="8" y="5"/>
                  </a:moveTo>
                  <a:cubicBezTo>
                    <a:pt x="9" y="6"/>
                    <a:pt x="11" y="6"/>
                    <a:pt x="12" y="7"/>
                  </a:cubicBezTo>
                  <a:cubicBezTo>
                    <a:pt x="12" y="7"/>
                    <a:pt x="12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0" y="0"/>
                    <a:pt x="6" y="5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şļïḍé">
              <a:extLst>
                <a:ext uri="{FF2B5EF4-FFF2-40B4-BE49-F238E27FC236}">
                  <a16:creationId xmlns="" xmlns:a16="http://schemas.microsoft.com/office/drawing/2014/main" id="{1666FA64-DF67-4C5C-8466-6E3D04444751}"/>
                </a:ext>
              </a:extLst>
            </p:cNvPr>
            <p:cNvSpPr/>
            <p:nvPr/>
          </p:nvSpPr>
          <p:spPr bwMode="auto">
            <a:xfrm>
              <a:off x="4630738" y="2960689"/>
              <a:ext cx="39688" cy="33338"/>
            </a:xfrm>
            <a:custGeom>
              <a:avLst/>
              <a:gdLst>
                <a:gd name="T0" fmla="*/ 3 w 12"/>
                <a:gd name="T1" fmla="*/ 3 h 10"/>
                <a:gd name="T2" fmla="*/ 5 w 12"/>
                <a:gd name="T3" fmla="*/ 2 h 10"/>
                <a:gd name="T4" fmla="*/ 12 w 12"/>
                <a:gd name="T5" fmla="*/ 0 h 10"/>
                <a:gd name="T6" fmla="*/ 10 w 12"/>
                <a:gd name="T7" fmla="*/ 3 h 10"/>
                <a:gd name="T8" fmla="*/ 10 w 12"/>
                <a:gd name="T9" fmla="*/ 5 h 10"/>
                <a:gd name="T10" fmla="*/ 11 w 12"/>
                <a:gd name="T11" fmla="*/ 5 h 10"/>
                <a:gd name="T12" fmla="*/ 11 w 12"/>
                <a:gd name="T13" fmla="*/ 7 h 10"/>
                <a:gd name="T14" fmla="*/ 2 w 12"/>
                <a:gd name="T15" fmla="*/ 9 h 10"/>
                <a:gd name="T16" fmla="*/ 3 w 12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3"/>
                  </a:moveTo>
                  <a:cubicBezTo>
                    <a:pt x="3" y="3"/>
                    <a:pt x="4" y="3"/>
                    <a:pt x="5" y="2"/>
                  </a:cubicBezTo>
                  <a:cubicBezTo>
                    <a:pt x="7" y="1"/>
                    <a:pt x="9" y="0"/>
                    <a:pt x="12" y="0"/>
                  </a:cubicBezTo>
                  <a:cubicBezTo>
                    <a:pt x="12" y="1"/>
                    <a:pt x="11" y="2"/>
                    <a:pt x="10" y="3"/>
                  </a:cubicBezTo>
                  <a:cubicBezTo>
                    <a:pt x="9" y="3"/>
                    <a:pt x="9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9" y="8"/>
                    <a:pt x="4" y="10"/>
                    <a:pt x="2" y="9"/>
                  </a:cubicBezTo>
                  <a:cubicBezTo>
                    <a:pt x="0" y="8"/>
                    <a:pt x="1" y="5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lîḓè">
              <a:extLst>
                <a:ext uri="{FF2B5EF4-FFF2-40B4-BE49-F238E27FC236}">
                  <a16:creationId xmlns="" xmlns:a16="http://schemas.microsoft.com/office/drawing/2014/main" id="{39535848-AA17-40F1-8866-FB6D5B0CC4CF}"/>
                </a:ext>
              </a:extLst>
            </p:cNvPr>
            <p:cNvSpPr/>
            <p:nvPr/>
          </p:nvSpPr>
          <p:spPr bwMode="auto">
            <a:xfrm>
              <a:off x="4624388" y="2933701"/>
              <a:ext cx="46038" cy="26988"/>
            </a:xfrm>
            <a:custGeom>
              <a:avLst/>
              <a:gdLst>
                <a:gd name="T0" fmla="*/ 9 w 14"/>
                <a:gd name="T1" fmla="*/ 0 h 8"/>
                <a:gd name="T2" fmla="*/ 10 w 14"/>
                <a:gd name="T3" fmla="*/ 0 h 8"/>
                <a:gd name="T4" fmla="*/ 13 w 14"/>
                <a:gd name="T5" fmla="*/ 2 h 8"/>
                <a:gd name="T6" fmla="*/ 14 w 14"/>
                <a:gd name="T7" fmla="*/ 2 h 8"/>
                <a:gd name="T8" fmla="*/ 14 w 14"/>
                <a:gd name="T9" fmla="*/ 3 h 8"/>
                <a:gd name="T10" fmla="*/ 10 w 14"/>
                <a:gd name="T11" fmla="*/ 5 h 8"/>
                <a:gd name="T12" fmla="*/ 8 w 14"/>
                <a:gd name="T13" fmla="*/ 4 h 8"/>
                <a:gd name="T14" fmla="*/ 3 w 14"/>
                <a:gd name="T15" fmla="*/ 6 h 8"/>
                <a:gd name="T16" fmla="*/ 1 w 14"/>
                <a:gd name="T17" fmla="*/ 2 h 8"/>
                <a:gd name="T18" fmla="*/ 9 w 14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8">
                  <a:moveTo>
                    <a:pt x="9" y="0"/>
                  </a:moveTo>
                  <a:cubicBezTo>
                    <a:pt x="9" y="0"/>
                    <a:pt x="10" y="0"/>
                    <a:pt x="10" y="0"/>
                  </a:cubicBezTo>
                  <a:cubicBezTo>
                    <a:pt x="12" y="0"/>
                    <a:pt x="12" y="1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4"/>
                    <a:pt x="11" y="5"/>
                    <a:pt x="10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1"/>
                    <a:pt x="6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ṡľíḓê">
              <a:extLst>
                <a:ext uri="{FF2B5EF4-FFF2-40B4-BE49-F238E27FC236}">
                  <a16:creationId xmlns="" xmlns:a16="http://schemas.microsoft.com/office/drawing/2014/main" id="{9AF0F15F-8B8A-41DA-A221-4AFDA7262455}"/>
                </a:ext>
              </a:extLst>
            </p:cNvPr>
            <p:cNvSpPr/>
            <p:nvPr/>
          </p:nvSpPr>
          <p:spPr bwMode="auto">
            <a:xfrm>
              <a:off x="4710113" y="2898776"/>
              <a:ext cx="79375" cy="61913"/>
            </a:xfrm>
            <a:custGeom>
              <a:avLst/>
              <a:gdLst>
                <a:gd name="T0" fmla="*/ 8 w 24"/>
                <a:gd name="T1" fmla="*/ 13 h 19"/>
                <a:gd name="T2" fmla="*/ 5 w 24"/>
                <a:gd name="T3" fmla="*/ 12 h 19"/>
                <a:gd name="T4" fmla="*/ 5 w 24"/>
                <a:gd name="T5" fmla="*/ 10 h 19"/>
                <a:gd name="T6" fmla="*/ 7 w 24"/>
                <a:gd name="T7" fmla="*/ 10 h 19"/>
                <a:gd name="T8" fmla="*/ 7 w 24"/>
                <a:gd name="T9" fmla="*/ 8 h 19"/>
                <a:gd name="T10" fmla="*/ 5 w 24"/>
                <a:gd name="T11" fmla="*/ 8 h 19"/>
                <a:gd name="T12" fmla="*/ 0 w 24"/>
                <a:gd name="T13" fmla="*/ 1 h 19"/>
                <a:gd name="T14" fmla="*/ 2 w 24"/>
                <a:gd name="T15" fmla="*/ 0 h 19"/>
                <a:gd name="T16" fmla="*/ 3 w 24"/>
                <a:gd name="T17" fmla="*/ 0 h 19"/>
                <a:gd name="T18" fmla="*/ 7 w 24"/>
                <a:gd name="T19" fmla="*/ 4 h 19"/>
                <a:gd name="T20" fmla="*/ 8 w 24"/>
                <a:gd name="T21" fmla="*/ 5 h 19"/>
                <a:gd name="T22" fmla="*/ 10 w 24"/>
                <a:gd name="T23" fmla="*/ 5 h 19"/>
                <a:gd name="T24" fmla="*/ 10 w 24"/>
                <a:gd name="T25" fmla="*/ 4 h 19"/>
                <a:gd name="T26" fmla="*/ 13 w 24"/>
                <a:gd name="T27" fmla="*/ 4 h 19"/>
                <a:gd name="T28" fmla="*/ 14 w 24"/>
                <a:gd name="T29" fmla="*/ 6 h 19"/>
                <a:gd name="T30" fmla="*/ 14 w 24"/>
                <a:gd name="T31" fmla="*/ 7 h 19"/>
                <a:gd name="T32" fmla="*/ 16 w 24"/>
                <a:gd name="T33" fmla="*/ 7 h 19"/>
                <a:gd name="T34" fmla="*/ 17 w 24"/>
                <a:gd name="T35" fmla="*/ 7 h 19"/>
                <a:gd name="T36" fmla="*/ 18 w 24"/>
                <a:gd name="T37" fmla="*/ 8 h 19"/>
                <a:gd name="T38" fmla="*/ 23 w 24"/>
                <a:gd name="T39" fmla="*/ 17 h 19"/>
                <a:gd name="T40" fmla="*/ 23 w 24"/>
                <a:gd name="T41" fmla="*/ 19 h 19"/>
                <a:gd name="T42" fmla="*/ 21 w 24"/>
                <a:gd name="T43" fmla="*/ 19 h 19"/>
                <a:gd name="T44" fmla="*/ 16 w 24"/>
                <a:gd name="T45" fmla="*/ 14 h 19"/>
                <a:gd name="T46" fmla="*/ 15 w 24"/>
                <a:gd name="T47" fmla="*/ 13 h 19"/>
                <a:gd name="T48" fmla="*/ 8 w 24"/>
                <a:gd name="T4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19">
                  <a:moveTo>
                    <a:pt x="8" y="13"/>
                  </a:moveTo>
                  <a:cubicBezTo>
                    <a:pt x="7" y="13"/>
                    <a:pt x="6" y="13"/>
                    <a:pt x="5" y="12"/>
                  </a:cubicBezTo>
                  <a:cubicBezTo>
                    <a:pt x="4" y="12"/>
                    <a:pt x="4" y="11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2" y="7"/>
                    <a:pt x="0" y="4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2" y="3"/>
                    <a:pt x="13" y="4"/>
                  </a:cubicBezTo>
                  <a:cubicBezTo>
                    <a:pt x="13" y="4"/>
                    <a:pt x="14" y="5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11"/>
                    <a:pt x="21" y="14"/>
                    <a:pt x="23" y="17"/>
                  </a:cubicBezTo>
                  <a:cubicBezTo>
                    <a:pt x="23" y="18"/>
                    <a:pt x="24" y="19"/>
                    <a:pt x="23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19" y="18"/>
                    <a:pt x="17" y="16"/>
                    <a:pt x="16" y="14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4" y="12"/>
                    <a:pt x="9" y="12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ļídè">
              <a:extLst>
                <a:ext uri="{FF2B5EF4-FFF2-40B4-BE49-F238E27FC236}">
                  <a16:creationId xmlns="" xmlns:a16="http://schemas.microsoft.com/office/drawing/2014/main" id="{D7825326-3742-48F1-BB9C-115D1B59527A}"/>
                </a:ext>
              </a:extLst>
            </p:cNvPr>
            <p:cNvSpPr/>
            <p:nvPr/>
          </p:nvSpPr>
          <p:spPr bwMode="auto">
            <a:xfrm>
              <a:off x="4700588" y="2963864"/>
              <a:ext cx="39688" cy="42863"/>
            </a:xfrm>
            <a:custGeom>
              <a:avLst/>
              <a:gdLst>
                <a:gd name="T0" fmla="*/ 12 w 12"/>
                <a:gd name="T1" fmla="*/ 8 h 13"/>
                <a:gd name="T2" fmla="*/ 4 w 12"/>
                <a:gd name="T3" fmla="*/ 0 h 13"/>
                <a:gd name="T4" fmla="*/ 7 w 12"/>
                <a:gd name="T5" fmla="*/ 2 h 13"/>
                <a:gd name="T6" fmla="*/ 12 w 12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8"/>
                  </a:moveTo>
                  <a:cubicBezTo>
                    <a:pt x="5" y="13"/>
                    <a:pt x="0" y="0"/>
                    <a:pt x="4" y="0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9" y="5"/>
                    <a:pt x="12" y="8"/>
                    <a:pt x="12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ṥļïḋê">
              <a:extLst>
                <a:ext uri="{FF2B5EF4-FFF2-40B4-BE49-F238E27FC236}">
                  <a16:creationId xmlns="" xmlns:a16="http://schemas.microsoft.com/office/drawing/2014/main" id="{22D6942B-2D40-4CBC-87B5-8A63F35086E7}"/>
                </a:ext>
              </a:extLst>
            </p:cNvPr>
            <p:cNvSpPr/>
            <p:nvPr/>
          </p:nvSpPr>
          <p:spPr bwMode="auto">
            <a:xfrm>
              <a:off x="4786313" y="2911476"/>
              <a:ext cx="46038" cy="39688"/>
            </a:xfrm>
            <a:custGeom>
              <a:avLst/>
              <a:gdLst>
                <a:gd name="T0" fmla="*/ 4 w 14"/>
                <a:gd name="T1" fmla="*/ 8 h 12"/>
                <a:gd name="T2" fmla="*/ 2 w 14"/>
                <a:gd name="T3" fmla="*/ 6 h 12"/>
                <a:gd name="T4" fmla="*/ 1 w 14"/>
                <a:gd name="T5" fmla="*/ 4 h 12"/>
                <a:gd name="T6" fmla="*/ 2 w 14"/>
                <a:gd name="T7" fmla="*/ 3 h 12"/>
                <a:gd name="T8" fmla="*/ 0 w 14"/>
                <a:gd name="T9" fmla="*/ 0 h 12"/>
                <a:gd name="T10" fmla="*/ 2 w 14"/>
                <a:gd name="T11" fmla="*/ 0 h 12"/>
                <a:gd name="T12" fmla="*/ 3 w 14"/>
                <a:gd name="T13" fmla="*/ 1 h 12"/>
                <a:gd name="T14" fmla="*/ 5 w 14"/>
                <a:gd name="T15" fmla="*/ 2 h 12"/>
                <a:gd name="T16" fmla="*/ 8 w 14"/>
                <a:gd name="T17" fmla="*/ 3 h 12"/>
                <a:gd name="T18" fmla="*/ 9 w 14"/>
                <a:gd name="T19" fmla="*/ 3 h 12"/>
                <a:gd name="T20" fmla="*/ 13 w 14"/>
                <a:gd name="T21" fmla="*/ 3 h 12"/>
                <a:gd name="T22" fmla="*/ 13 w 14"/>
                <a:gd name="T23" fmla="*/ 6 h 12"/>
                <a:gd name="T24" fmla="*/ 12 w 14"/>
                <a:gd name="T25" fmla="*/ 7 h 12"/>
                <a:gd name="T26" fmla="*/ 13 w 14"/>
                <a:gd name="T27" fmla="*/ 8 h 12"/>
                <a:gd name="T28" fmla="*/ 12 w 14"/>
                <a:gd name="T29" fmla="*/ 9 h 12"/>
                <a:gd name="T30" fmla="*/ 7 w 14"/>
                <a:gd name="T31" fmla="*/ 12 h 12"/>
                <a:gd name="T32" fmla="*/ 5 w 14"/>
                <a:gd name="T33" fmla="*/ 12 h 12"/>
                <a:gd name="T34" fmla="*/ 4 w 14"/>
                <a:gd name="T35" fmla="*/ 11 h 12"/>
                <a:gd name="T36" fmla="*/ 4 w 14"/>
                <a:gd name="T3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2">
                  <a:moveTo>
                    <a:pt x="4" y="8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6" y="3"/>
                    <a:pt x="7" y="4"/>
                    <a:pt x="8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10" y="2"/>
                    <a:pt x="12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0" y="10"/>
                    <a:pt x="9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5" y="9"/>
                    <a:pt x="8" y="9"/>
                    <a:pt x="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šḻïḋe">
              <a:extLst>
                <a:ext uri="{FF2B5EF4-FFF2-40B4-BE49-F238E27FC236}">
                  <a16:creationId xmlns="" xmlns:a16="http://schemas.microsoft.com/office/drawing/2014/main" id="{470CC96D-E2F0-4B08-8546-AB15F6E00F14}"/>
                </a:ext>
              </a:extLst>
            </p:cNvPr>
            <p:cNvSpPr/>
            <p:nvPr/>
          </p:nvSpPr>
          <p:spPr bwMode="auto">
            <a:xfrm>
              <a:off x="4813301" y="2951164"/>
              <a:ext cx="39688" cy="15875"/>
            </a:xfrm>
            <a:custGeom>
              <a:avLst/>
              <a:gdLst>
                <a:gd name="T0" fmla="*/ 1 w 12"/>
                <a:gd name="T1" fmla="*/ 4 h 5"/>
                <a:gd name="T2" fmla="*/ 3 w 12"/>
                <a:gd name="T3" fmla="*/ 5 h 5"/>
                <a:gd name="T4" fmla="*/ 12 w 12"/>
                <a:gd name="T5" fmla="*/ 4 h 5"/>
                <a:gd name="T6" fmla="*/ 11 w 12"/>
                <a:gd name="T7" fmla="*/ 0 h 5"/>
                <a:gd name="T8" fmla="*/ 9 w 12"/>
                <a:gd name="T9" fmla="*/ 0 h 5"/>
                <a:gd name="T10" fmla="*/ 4 w 12"/>
                <a:gd name="T11" fmla="*/ 1 h 5"/>
                <a:gd name="T12" fmla="*/ 1 w 12"/>
                <a:gd name="T13" fmla="*/ 4 h 5"/>
                <a:gd name="T14" fmla="*/ 1 w 12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12" y="2"/>
                    <a:pt x="12" y="4"/>
                  </a:cubicBezTo>
                  <a:cubicBezTo>
                    <a:pt x="12" y="2"/>
                    <a:pt x="12" y="1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7" y="1"/>
                    <a:pt x="6" y="1"/>
                    <a:pt x="4" y="1"/>
                  </a:cubicBezTo>
                  <a:cubicBezTo>
                    <a:pt x="3" y="2"/>
                    <a:pt x="0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ṧļíḑe">
              <a:extLst>
                <a:ext uri="{FF2B5EF4-FFF2-40B4-BE49-F238E27FC236}">
                  <a16:creationId xmlns="" xmlns:a16="http://schemas.microsoft.com/office/drawing/2014/main" id="{046605D4-F9FE-46E2-A47C-9D1A2E3C634E}"/>
                </a:ext>
              </a:extLst>
            </p:cNvPr>
            <p:cNvSpPr/>
            <p:nvPr/>
          </p:nvSpPr>
          <p:spPr bwMode="auto">
            <a:xfrm>
              <a:off x="4865688" y="2951164"/>
              <a:ext cx="30163" cy="19050"/>
            </a:xfrm>
            <a:custGeom>
              <a:avLst/>
              <a:gdLst>
                <a:gd name="T0" fmla="*/ 5 w 9"/>
                <a:gd name="T1" fmla="*/ 3 h 6"/>
                <a:gd name="T2" fmla="*/ 1 w 9"/>
                <a:gd name="T3" fmla="*/ 3 h 6"/>
                <a:gd name="T4" fmla="*/ 5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5" y="3"/>
                  </a:moveTo>
                  <a:cubicBezTo>
                    <a:pt x="9" y="5"/>
                    <a:pt x="2" y="6"/>
                    <a:pt x="1" y="3"/>
                  </a:cubicBezTo>
                  <a:cubicBezTo>
                    <a:pt x="0" y="0"/>
                    <a:pt x="4" y="1"/>
                    <a:pt x="5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ļîḋé">
              <a:extLst>
                <a:ext uri="{FF2B5EF4-FFF2-40B4-BE49-F238E27FC236}">
                  <a16:creationId xmlns="" xmlns:a16="http://schemas.microsoft.com/office/drawing/2014/main" id="{144EC358-3CC4-4C5B-9599-8B17D4215A52}"/>
                </a:ext>
              </a:extLst>
            </p:cNvPr>
            <p:cNvSpPr/>
            <p:nvPr/>
          </p:nvSpPr>
          <p:spPr bwMode="auto">
            <a:xfrm>
              <a:off x="4795838" y="2770189"/>
              <a:ext cx="136525" cy="163513"/>
            </a:xfrm>
            <a:custGeom>
              <a:avLst/>
              <a:gdLst>
                <a:gd name="T0" fmla="*/ 18 w 41"/>
                <a:gd name="T1" fmla="*/ 47 h 50"/>
                <a:gd name="T2" fmla="*/ 20 w 41"/>
                <a:gd name="T3" fmla="*/ 45 h 50"/>
                <a:gd name="T4" fmla="*/ 17 w 41"/>
                <a:gd name="T5" fmla="*/ 43 h 50"/>
                <a:gd name="T6" fmla="*/ 13 w 41"/>
                <a:gd name="T7" fmla="*/ 43 h 50"/>
                <a:gd name="T8" fmla="*/ 12 w 41"/>
                <a:gd name="T9" fmla="*/ 40 h 50"/>
                <a:gd name="T10" fmla="*/ 12 w 41"/>
                <a:gd name="T11" fmla="*/ 38 h 50"/>
                <a:gd name="T12" fmla="*/ 16 w 41"/>
                <a:gd name="T13" fmla="*/ 37 h 50"/>
                <a:gd name="T14" fmla="*/ 20 w 41"/>
                <a:gd name="T15" fmla="*/ 36 h 50"/>
                <a:gd name="T16" fmla="*/ 19 w 41"/>
                <a:gd name="T17" fmla="*/ 32 h 50"/>
                <a:gd name="T18" fmla="*/ 13 w 41"/>
                <a:gd name="T19" fmla="*/ 34 h 50"/>
                <a:gd name="T20" fmla="*/ 10 w 41"/>
                <a:gd name="T21" fmla="*/ 36 h 50"/>
                <a:gd name="T22" fmla="*/ 4 w 41"/>
                <a:gd name="T23" fmla="*/ 35 h 50"/>
                <a:gd name="T24" fmla="*/ 3 w 41"/>
                <a:gd name="T25" fmla="*/ 34 h 50"/>
                <a:gd name="T26" fmla="*/ 5 w 41"/>
                <a:gd name="T27" fmla="*/ 33 h 50"/>
                <a:gd name="T28" fmla="*/ 9 w 41"/>
                <a:gd name="T29" fmla="*/ 31 h 50"/>
                <a:gd name="T30" fmla="*/ 8 w 41"/>
                <a:gd name="T31" fmla="*/ 28 h 50"/>
                <a:gd name="T32" fmla="*/ 4 w 41"/>
                <a:gd name="T33" fmla="*/ 29 h 50"/>
                <a:gd name="T34" fmla="*/ 0 w 41"/>
                <a:gd name="T35" fmla="*/ 25 h 50"/>
                <a:gd name="T36" fmla="*/ 2 w 41"/>
                <a:gd name="T37" fmla="*/ 23 h 50"/>
                <a:gd name="T38" fmla="*/ 3 w 41"/>
                <a:gd name="T39" fmla="*/ 24 h 50"/>
                <a:gd name="T40" fmla="*/ 8 w 41"/>
                <a:gd name="T41" fmla="*/ 24 h 50"/>
                <a:gd name="T42" fmla="*/ 8 w 41"/>
                <a:gd name="T43" fmla="*/ 21 h 50"/>
                <a:gd name="T44" fmla="*/ 2 w 41"/>
                <a:gd name="T45" fmla="*/ 19 h 50"/>
                <a:gd name="T46" fmla="*/ 5 w 41"/>
                <a:gd name="T47" fmla="*/ 16 h 50"/>
                <a:gd name="T48" fmla="*/ 8 w 41"/>
                <a:gd name="T49" fmla="*/ 17 h 50"/>
                <a:gd name="T50" fmla="*/ 8 w 41"/>
                <a:gd name="T51" fmla="*/ 14 h 50"/>
                <a:gd name="T52" fmla="*/ 5 w 41"/>
                <a:gd name="T53" fmla="*/ 11 h 50"/>
                <a:gd name="T54" fmla="*/ 8 w 41"/>
                <a:gd name="T55" fmla="*/ 8 h 50"/>
                <a:gd name="T56" fmla="*/ 6 w 41"/>
                <a:gd name="T57" fmla="*/ 1 h 50"/>
                <a:gd name="T58" fmla="*/ 9 w 41"/>
                <a:gd name="T59" fmla="*/ 2 h 50"/>
                <a:gd name="T60" fmla="*/ 15 w 41"/>
                <a:gd name="T61" fmla="*/ 9 h 50"/>
                <a:gd name="T62" fmla="*/ 23 w 41"/>
                <a:gd name="T63" fmla="*/ 13 h 50"/>
                <a:gd name="T64" fmla="*/ 24 w 41"/>
                <a:gd name="T65" fmla="*/ 19 h 50"/>
                <a:gd name="T66" fmla="*/ 25 w 41"/>
                <a:gd name="T67" fmla="*/ 21 h 50"/>
                <a:gd name="T68" fmla="*/ 27 w 41"/>
                <a:gd name="T69" fmla="*/ 22 h 50"/>
                <a:gd name="T70" fmla="*/ 30 w 41"/>
                <a:gd name="T71" fmla="*/ 22 h 50"/>
                <a:gd name="T72" fmla="*/ 32 w 41"/>
                <a:gd name="T73" fmla="*/ 27 h 50"/>
                <a:gd name="T74" fmla="*/ 37 w 41"/>
                <a:gd name="T75" fmla="*/ 29 h 50"/>
                <a:gd name="T76" fmla="*/ 40 w 41"/>
                <a:gd name="T77" fmla="*/ 33 h 50"/>
                <a:gd name="T78" fmla="*/ 34 w 41"/>
                <a:gd name="T79" fmla="*/ 37 h 50"/>
                <a:gd name="T80" fmla="*/ 34 w 41"/>
                <a:gd name="T81" fmla="*/ 43 h 50"/>
                <a:gd name="T82" fmla="*/ 32 w 41"/>
                <a:gd name="T83" fmla="*/ 44 h 50"/>
                <a:gd name="T84" fmla="*/ 31 w 41"/>
                <a:gd name="T85" fmla="*/ 43 h 50"/>
                <a:gd name="T86" fmla="*/ 31 w 41"/>
                <a:gd name="T87" fmla="*/ 39 h 50"/>
                <a:gd name="T88" fmla="*/ 30 w 41"/>
                <a:gd name="T89" fmla="*/ 34 h 50"/>
                <a:gd name="T90" fmla="*/ 27 w 41"/>
                <a:gd name="T91" fmla="*/ 48 h 50"/>
                <a:gd name="T92" fmla="*/ 25 w 41"/>
                <a:gd name="T93" fmla="*/ 42 h 50"/>
                <a:gd name="T94" fmla="*/ 25 w 41"/>
                <a:gd name="T95" fmla="*/ 50 h 50"/>
                <a:gd name="T96" fmla="*/ 18 w 41"/>
                <a:gd name="T9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" h="50">
                  <a:moveTo>
                    <a:pt x="18" y="47"/>
                  </a:moveTo>
                  <a:cubicBezTo>
                    <a:pt x="17" y="46"/>
                    <a:pt x="18" y="44"/>
                    <a:pt x="20" y="45"/>
                  </a:cubicBezTo>
                  <a:cubicBezTo>
                    <a:pt x="20" y="44"/>
                    <a:pt x="18" y="43"/>
                    <a:pt x="17" y="43"/>
                  </a:cubicBezTo>
                  <a:cubicBezTo>
                    <a:pt x="16" y="43"/>
                    <a:pt x="14" y="43"/>
                    <a:pt x="13" y="43"/>
                  </a:cubicBezTo>
                  <a:cubicBezTo>
                    <a:pt x="12" y="42"/>
                    <a:pt x="12" y="41"/>
                    <a:pt x="12" y="40"/>
                  </a:cubicBezTo>
                  <a:cubicBezTo>
                    <a:pt x="12" y="39"/>
                    <a:pt x="12" y="39"/>
                    <a:pt x="12" y="38"/>
                  </a:cubicBezTo>
                  <a:cubicBezTo>
                    <a:pt x="13" y="37"/>
                    <a:pt x="14" y="37"/>
                    <a:pt x="16" y="37"/>
                  </a:cubicBezTo>
                  <a:cubicBezTo>
                    <a:pt x="18" y="37"/>
                    <a:pt x="19" y="37"/>
                    <a:pt x="20" y="36"/>
                  </a:cubicBezTo>
                  <a:cubicBezTo>
                    <a:pt x="22" y="35"/>
                    <a:pt x="21" y="33"/>
                    <a:pt x="19" y="32"/>
                  </a:cubicBezTo>
                  <a:cubicBezTo>
                    <a:pt x="16" y="32"/>
                    <a:pt x="14" y="33"/>
                    <a:pt x="13" y="34"/>
                  </a:cubicBezTo>
                  <a:cubicBezTo>
                    <a:pt x="12" y="35"/>
                    <a:pt x="11" y="36"/>
                    <a:pt x="10" y="36"/>
                  </a:cubicBezTo>
                  <a:cubicBezTo>
                    <a:pt x="8" y="37"/>
                    <a:pt x="6" y="36"/>
                    <a:pt x="4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4" y="33"/>
                    <a:pt x="5" y="33"/>
                  </a:cubicBezTo>
                  <a:cubicBezTo>
                    <a:pt x="6" y="32"/>
                    <a:pt x="8" y="32"/>
                    <a:pt x="9" y="31"/>
                  </a:cubicBezTo>
                  <a:cubicBezTo>
                    <a:pt x="10" y="30"/>
                    <a:pt x="10" y="28"/>
                    <a:pt x="8" y="28"/>
                  </a:cubicBezTo>
                  <a:cubicBezTo>
                    <a:pt x="7" y="28"/>
                    <a:pt x="6" y="29"/>
                    <a:pt x="4" y="29"/>
                  </a:cubicBezTo>
                  <a:cubicBezTo>
                    <a:pt x="2" y="30"/>
                    <a:pt x="0" y="27"/>
                    <a:pt x="0" y="25"/>
                  </a:cubicBezTo>
                  <a:cubicBezTo>
                    <a:pt x="0" y="25"/>
                    <a:pt x="1" y="23"/>
                    <a:pt x="2" y="23"/>
                  </a:cubicBezTo>
                  <a:cubicBezTo>
                    <a:pt x="2" y="23"/>
                    <a:pt x="3" y="24"/>
                    <a:pt x="3" y="24"/>
                  </a:cubicBezTo>
                  <a:cubicBezTo>
                    <a:pt x="4" y="25"/>
                    <a:pt x="6" y="25"/>
                    <a:pt x="8" y="24"/>
                  </a:cubicBezTo>
                  <a:cubicBezTo>
                    <a:pt x="9" y="23"/>
                    <a:pt x="9" y="22"/>
                    <a:pt x="8" y="21"/>
                  </a:cubicBezTo>
                  <a:cubicBezTo>
                    <a:pt x="6" y="21"/>
                    <a:pt x="3" y="21"/>
                    <a:pt x="2" y="19"/>
                  </a:cubicBezTo>
                  <a:cubicBezTo>
                    <a:pt x="1" y="18"/>
                    <a:pt x="3" y="15"/>
                    <a:pt x="5" y="16"/>
                  </a:cubicBezTo>
                  <a:cubicBezTo>
                    <a:pt x="6" y="16"/>
                    <a:pt x="7" y="17"/>
                    <a:pt x="8" y="17"/>
                  </a:cubicBezTo>
                  <a:cubicBezTo>
                    <a:pt x="9" y="17"/>
                    <a:pt x="10" y="14"/>
                    <a:pt x="8" y="14"/>
                  </a:cubicBezTo>
                  <a:cubicBezTo>
                    <a:pt x="7" y="13"/>
                    <a:pt x="5" y="12"/>
                    <a:pt x="5" y="11"/>
                  </a:cubicBezTo>
                  <a:cubicBezTo>
                    <a:pt x="4" y="9"/>
                    <a:pt x="6" y="8"/>
                    <a:pt x="8" y="8"/>
                  </a:cubicBezTo>
                  <a:cubicBezTo>
                    <a:pt x="8" y="5"/>
                    <a:pt x="7" y="3"/>
                    <a:pt x="6" y="1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11" y="4"/>
                    <a:pt x="13" y="7"/>
                    <a:pt x="15" y="9"/>
                  </a:cubicBezTo>
                  <a:cubicBezTo>
                    <a:pt x="17" y="11"/>
                    <a:pt x="20" y="13"/>
                    <a:pt x="23" y="13"/>
                  </a:cubicBezTo>
                  <a:cubicBezTo>
                    <a:pt x="23" y="15"/>
                    <a:pt x="24" y="17"/>
                    <a:pt x="24" y="19"/>
                  </a:cubicBezTo>
                  <a:cubicBezTo>
                    <a:pt x="24" y="20"/>
                    <a:pt x="24" y="21"/>
                    <a:pt x="25" y="21"/>
                  </a:cubicBezTo>
                  <a:cubicBezTo>
                    <a:pt x="26" y="22"/>
                    <a:pt x="26" y="22"/>
                    <a:pt x="27" y="22"/>
                  </a:cubicBezTo>
                  <a:cubicBezTo>
                    <a:pt x="28" y="22"/>
                    <a:pt x="29" y="21"/>
                    <a:pt x="30" y="22"/>
                  </a:cubicBezTo>
                  <a:cubicBezTo>
                    <a:pt x="31" y="23"/>
                    <a:pt x="31" y="25"/>
                    <a:pt x="32" y="27"/>
                  </a:cubicBezTo>
                  <a:cubicBezTo>
                    <a:pt x="33" y="28"/>
                    <a:pt x="35" y="29"/>
                    <a:pt x="37" y="29"/>
                  </a:cubicBezTo>
                  <a:cubicBezTo>
                    <a:pt x="39" y="30"/>
                    <a:pt x="41" y="32"/>
                    <a:pt x="40" y="33"/>
                  </a:cubicBezTo>
                  <a:cubicBezTo>
                    <a:pt x="37" y="33"/>
                    <a:pt x="35" y="35"/>
                    <a:pt x="34" y="37"/>
                  </a:cubicBezTo>
                  <a:cubicBezTo>
                    <a:pt x="34" y="39"/>
                    <a:pt x="35" y="41"/>
                    <a:pt x="34" y="43"/>
                  </a:cubicBezTo>
                  <a:cubicBezTo>
                    <a:pt x="34" y="44"/>
                    <a:pt x="33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2"/>
                    <a:pt x="31" y="40"/>
                    <a:pt x="31" y="39"/>
                  </a:cubicBezTo>
                  <a:cubicBezTo>
                    <a:pt x="32" y="37"/>
                    <a:pt x="31" y="35"/>
                    <a:pt x="30" y="34"/>
                  </a:cubicBezTo>
                  <a:cubicBezTo>
                    <a:pt x="26" y="38"/>
                    <a:pt x="30" y="44"/>
                    <a:pt x="27" y="48"/>
                  </a:cubicBezTo>
                  <a:cubicBezTo>
                    <a:pt x="27" y="46"/>
                    <a:pt x="26" y="44"/>
                    <a:pt x="25" y="42"/>
                  </a:cubicBezTo>
                  <a:cubicBezTo>
                    <a:pt x="23" y="45"/>
                    <a:pt x="24" y="47"/>
                    <a:pt x="25" y="50"/>
                  </a:cubicBezTo>
                  <a:cubicBezTo>
                    <a:pt x="23" y="50"/>
                    <a:pt x="18" y="49"/>
                    <a:pt x="1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ḻïďe">
              <a:extLst>
                <a:ext uri="{FF2B5EF4-FFF2-40B4-BE49-F238E27FC236}">
                  <a16:creationId xmlns="" xmlns:a16="http://schemas.microsoft.com/office/drawing/2014/main" id="{4BDB1943-183B-41AA-A24F-46B5F3FAD028}"/>
                </a:ext>
              </a:extLst>
            </p:cNvPr>
            <p:cNvSpPr/>
            <p:nvPr/>
          </p:nvSpPr>
          <p:spPr bwMode="auto">
            <a:xfrm>
              <a:off x="4862513" y="2997201"/>
              <a:ext cx="141288" cy="68263"/>
            </a:xfrm>
            <a:custGeom>
              <a:avLst/>
              <a:gdLst>
                <a:gd name="T0" fmla="*/ 0 w 43"/>
                <a:gd name="T1" fmla="*/ 2 h 21"/>
                <a:gd name="T2" fmla="*/ 0 w 43"/>
                <a:gd name="T3" fmla="*/ 1 h 21"/>
                <a:gd name="T4" fmla="*/ 2 w 43"/>
                <a:gd name="T5" fmla="*/ 0 h 21"/>
                <a:gd name="T6" fmla="*/ 5 w 43"/>
                <a:gd name="T7" fmla="*/ 0 h 21"/>
                <a:gd name="T8" fmla="*/ 4 w 43"/>
                <a:gd name="T9" fmla="*/ 3 h 21"/>
                <a:gd name="T10" fmla="*/ 8 w 43"/>
                <a:gd name="T11" fmla="*/ 5 h 21"/>
                <a:gd name="T12" fmla="*/ 10 w 43"/>
                <a:gd name="T13" fmla="*/ 4 h 21"/>
                <a:gd name="T14" fmla="*/ 11 w 43"/>
                <a:gd name="T15" fmla="*/ 5 h 21"/>
                <a:gd name="T16" fmla="*/ 8 w 43"/>
                <a:gd name="T17" fmla="*/ 7 h 21"/>
                <a:gd name="T18" fmla="*/ 12 w 43"/>
                <a:gd name="T19" fmla="*/ 8 h 21"/>
                <a:gd name="T20" fmla="*/ 14 w 43"/>
                <a:gd name="T21" fmla="*/ 10 h 21"/>
                <a:gd name="T22" fmla="*/ 18 w 43"/>
                <a:gd name="T23" fmla="*/ 10 h 21"/>
                <a:gd name="T24" fmla="*/ 28 w 43"/>
                <a:gd name="T25" fmla="*/ 6 h 21"/>
                <a:gd name="T26" fmla="*/ 31 w 43"/>
                <a:gd name="T27" fmla="*/ 4 h 21"/>
                <a:gd name="T28" fmla="*/ 33 w 43"/>
                <a:gd name="T29" fmla="*/ 5 h 21"/>
                <a:gd name="T30" fmla="*/ 37 w 43"/>
                <a:gd name="T31" fmla="*/ 5 h 21"/>
                <a:gd name="T32" fmla="*/ 41 w 43"/>
                <a:gd name="T33" fmla="*/ 7 h 21"/>
                <a:gd name="T34" fmla="*/ 43 w 43"/>
                <a:gd name="T35" fmla="*/ 11 h 21"/>
                <a:gd name="T36" fmla="*/ 40 w 43"/>
                <a:gd name="T37" fmla="*/ 15 h 21"/>
                <a:gd name="T38" fmla="*/ 38 w 43"/>
                <a:gd name="T39" fmla="*/ 17 h 21"/>
                <a:gd name="T40" fmla="*/ 33 w 43"/>
                <a:gd name="T41" fmla="*/ 14 h 21"/>
                <a:gd name="T42" fmla="*/ 32 w 43"/>
                <a:gd name="T43" fmla="*/ 14 h 21"/>
                <a:gd name="T44" fmla="*/ 31 w 43"/>
                <a:gd name="T45" fmla="*/ 15 h 21"/>
                <a:gd name="T46" fmla="*/ 31 w 43"/>
                <a:gd name="T47" fmla="*/ 17 h 21"/>
                <a:gd name="T48" fmla="*/ 26 w 43"/>
                <a:gd name="T49" fmla="*/ 20 h 21"/>
                <a:gd name="T50" fmla="*/ 22 w 43"/>
                <a:gd name="T51" fmla="*/ 20 h 21"/>
                <a:gd name="T52" fmla="*/ 18 w 43"/>
                <a:gd name="T53" fmla="*/ 20 h 21"/>
                <a:gd name="T54" fmla="*/ 16 w 43"/>
                <a:gd name="T55" fmla="*/ 17 h 21"/>
                <a:gd name="T56" fmla="*/ 14 w 43"/>
                <a:gd name="T57" fmla="*/ 17 h 21"/>
                <a:gd name="T58" fmla="*/ 13 w 43"/>
                <a:gd name="T59" fmla="*/ 19 h 21"/>
                <a:gd name="T60" fmla="*/ 11 w 43"/>
                <a:gd name="T61" fmla="*/ 21 h 21"/>
                <a:gd name="T62" fmla="*/ 5 w 43"/>
                <a:gd name="T63" fmla="*/ 18 h 21"/>
                <a:gd name="T64" fmla="*/ 4 w 43"/>
                <a:gd name="T65" fmla="*/ 20 h 21"/>
                <a:gd name="T66" fmla="*/ 0 w 43"/>
                <a:gd name="T6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1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2"/>
                    <a:pt x="4" y="3"/>
                  </a:cubicBezTo>
                  <a:cubicBezTo>
                    <a:pt x="4" y="5"/>
                    <a:pt x="6" y="5"/>
                    <a:pt x="8" y="5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9" y="4"/>
                    <a:pt x="7" y="6"/>
                    <a:pt x="8" y="7"/>
                  </a:cubicBezTo>
                  <a:cubicBezTo>
                    <a:pt x="8" y="9"/>
                    <a:pt x="11" y="9"/>
                    <a:pt x="12" y="8"/>
                  </a:cubicBezTo>
                  <a:cubicBezTo>
                    <a:pt x="11" y="9"/>
                    <a:pt x="13" y="10"/>
                    <a:pt x="14" y="10"/>
                  </a:cubicBezTo>
                  <a:cubicBezTo>
                    <a:pt x="15" y="10"/>
                    <a:pt x="16" y="10"/>
                    <a:pt x="18" y="10"/>
                  </a:cubicBezTo>
                  <a:cubicBezTo>
                    <a:pt x="21" y="9"/>
                    <a:pt x="25" y="8"/>
                    <a:pt x="28" y="6"/>
                  </a:cubicBezTo>
                  <a:cubicBezTo>
                    <a:pt x="29" y="5"/>
                    <a:pt x="30" y="5"/>
                    <a:pt x="31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5" y="5"/>
                    <a:pt x="36" y="5"/>
                    <a:pt x="37" y="5"/>
                  </a:cubicBezTo>
                  <a:cubicBezTo>
                    <a:pt x="39" y="6"/>
                    <a:pt x="40" y="6"/>
                    <a:pt x="41" y="7"/>
                  </a:cubicBezTo>
                  <a:cubicBezTo>
                    <a:pt x="43" y="8"/>
                    <a:pt x="43" y="10"/>
                    <a:pt x="43" y="11"/>
                  </a:cubicBezTo>
                  <a:cubicBezTo>
                    <a:pt x="42" y="12"/>
                    <a:pt x="41" y="14"/>
                    <a:pt x="40" y="15"/>
                  </a:cubicBezTo>
                  <a:cubicBezTo>
                    <a:pt x="40" y="16"/>
                    <a:pt x="39" y="17"/>
                    <a:pt x="38" y="17"/>
                  </a:cubicBezTo>
                  <a:cubicBezTo>
                    <a:pt x="36" y="18"/>
                    <a:pt x="34" y="16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3"/>
                    <a:pt x="31" y="14"/>
                    <a:pt x="31" y="15"/>
                  </a:cubicBezTo>
                  <a:cubicBezTo>
                    <a:pt x="31" y="16"/>
                    <a:pt x="31" y="17"/>
                    <a:pt x="31" y="17"/>
                  </a:cubicBezTo>
                  <a:cubicBezTo>
                    <a:pt x="30" y="19"/>
                    <a:pt x="28" y="19"/>
                    <a:pt x="26" y="20"/>
                  </a:cubicBezTo>
                  <a:cubicBezTo>
                    <a:pt x="25" y="20"/>
                    <a:pt x="23" y="20"/>
                    <a:pt x="22" y="20"/>
                  </a:cubicBezTo>
                  <a:cubicBezTo>
                    <a:pt x="21" y="20"/>
                    <a:pt x="19" y="20"/>
                    <a:pt x="18" y="20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6" y="16"/>
                    <a:pt x="14" y="17"/>
                    <a:pt x="14" y="17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10" y="19"/>
                    <a:pt x="7" y="18"/>
                    <a:pt x="5" y="18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14"/>
                    <a:pt x="3" y="7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ŝḻiḓê">
              <a:extLst>
                <a:ext uri="{FF2B5EF4-FFF2-40B4-BE49-F238E27FC236}">
                  <a16:creationId xmlns="" xmlns:a16="http://schemas.microsoft.com/office/drawing/2014/main" id="{B9BC3E1F-BA1D-4142-84DC-FCFA39AE364D}"/>
                </a:ext>
              </a:extLst>
            </p:cNvPr>
            <p:cNvSpPr/>
            <p:nvPr/>
          </p:nvSpPr>
          <p:spPr bwMode="auto">
            <a:xfrm>
              <a:off x="4838701" y="2633664"/>
              <a:ext cx="314325" cy="363538"/>
            </a:xfrm>
            <a:custGeom>
              <a:avLst/>
              <a:gdLst>
                <a:gd name="T0" fmla="*/ 21 w 95"/>
                <a:gd name="T1" fmla="*/ 94 h 110"/>
                <a:gd name="T2" fmla="*/ 35 w 95"/>
                <a:gd name="T3" fmla="*/ 88 h 110"/>
                <a:gd name="T4" fmla="*/ 27 w 95"/>
                <a:gd name="T5" fmla="*/ 83 h 110"/>
                <a:gd name="T6" fmla="*/ 34 w 95"/>
                <a:gd name="T7" fmla="*/ 80 h 110"/>
                <a:gd name="T8" fmla="*/ 29 w 95"/>
                <a:gd name="T9" fmla="*/ 76 h 110"/>
                <a:gd name="T10" fmla="*/ 23 w 95"/>
                <a:gd name="T11" fmla="*/ 61 h 110"/>
                <a:gd name="T12" fmla="*/ 32 w 95"/>
                <a:gd name="T13" fmla="*/ 64 h 110"/>
                <a:gd name="T14" fmla="*/ 32 w 95"/>
                <a:gd name="T15" fmla="*/ 60 h 110"/>
                <a:gd name="T16" fmla="*/ 42 w 95"/>
                <a:gd name="T17" fmla="*/ 49 h 110"/>
                <a:gd name="T18" fmla="*/ 47 w 95"/>
                <a:gd name="T19" fmla="*/ 42 h 110"/>
                <a:gd name="T20" fmla="*/ 42 w 95"/>
                <a:gd name="T21" fmla="*/ 43 h 110"/>
                <a:gd name="T22" fmla="*/ 29 w 95"/>
                <a:gd name="T23" fmla="*/ 49 h 110"/>
                <a:gd name="T24" fmla="*/ 30 w 95"/>
                <a:gd name="T25" fmla="*/ 42 h 110"/>
                <a:gd name="T26" fmla="*/ 20 w 95"/>
                <a:gd name="T27" fmla="*/ 44 h 110"/>
                <a:gd name="T28" fmla="*/ 8 w 95"/>
                <a:gd name="T29" fmla="*/ 43 h 110"/>
                <a:gd name="T30" fmla="*/ 14 w 95"/>
                <a:gd name="T31" fmla="*/ 38 h 110"/>
                <a:gd name="T32" fmla="*/ 5 w 95"/>
                <a:gd name="T33" fmla="*/ 37 h 110"/>
                <a:gd name="T34" fmla="*/ 4 w 95"/>
                <a:gd name="T35" fmla="*/ 32 h 110"/>
                <a:gd name="T36" fmla="*/ 15 w 95"/>
                <a:gd name="T37" fmla="*/ 30 h 110"/>
                <a:gd name="T38" fmla="*/ 23 w 95"/>
                <a:gd name="T39" fmla="*/ 29 h 110"/>
                <a:gd name="T40" fmla="*/ 19 w 95"/>
                <a:gd name="T41" fmla="*/ 24 h 110"/>
                <a:gd name="T42" fmla="*/ 23 w 95"/>
                <a:gd name="T43" fmla="*/ 22 h 110"/>
                <a:gd name="T44" fmla="*/ 38 w 95"/>
                <a:gd name="T45" fmla="*/ 24 h 110"/>
                <a:gd name="T46" fmla="*/ 32 w 95"/>
                <a:gd name="T47" fmla="*/ 16 h 110"/>
                <a:gd name="T48" fmla="*/ 35 w 95"/>
                <a:gd name="T49" fmla="*/ 14 h 110"/>
                <a:gd name="T50" fmla="*/ 41 w 95"/>
                <a:gd name="T51" fmla="*/ 9 h 110"/>
                <a:gd name="T52" fmla="*/ 50 w 95"/>
                <a:gd name="T53" fmla="*/ 16 h 110"/>
                <a:gd name="T54" fmla="*/ 54 w 95"/>
                <a:gd name="T55" fmla="*/ 5 h 110"/>
                <a:gd name="T56" fmla="*/ 61 w 95"/>
                <a:gd name="T57" fmla="*/ 0 h 110"/>
                <a:gd name="T58" fmla="*/ 70 w 95"/>
                <a:gd name="T59" fmla="*/ 0 h 110"/>
                <a:gd name="T60" fmla="*/ 75 w 95"/>
                <a:gd name="T61" fmla="*/ 9 h 110"/>
                <a:gd name="T62" fmla="*/ 89 w 95"/>
                <a:gd name="T63" fmla="*/ 9 h 110"/>
                <a:gd name="T64" fmla="*/ 88 w 95"/>
                <a:gd name="T65" fmla="*/ 24 h 110"/>
                <a:gd name="T66" fmla="*/ 73 w 95"/>
                <a:gd name="T67" fmla="*/ 31 h 110"/>
                <a:gd name="T68" fmla="*/ 71 w 95"/>
                <a:gd name="T69" fmla="*/ 38 h 110"/>
                <a:gd name="T70" fmla="*/ 78 w 95"/>
                <a:gd name="T71" fmla="*/ 46 h 110"/>
                <a:gd name="T72" fmla="*/ 68 w 95"/>
                <a:gd name="T73" fmla="*/ 52 h 110"/>
                <a:gd name="T74" fmla="*/ 71 w 95"/>
                <a:gd name="T75" fmla="*/ 59 h 110"/>
                <a:gd name="T76" fmla="*/ 60 w 95"/>
                <a:gd name="T77" fmla="*/ 64 h 110"/>
                <a:gd name="T78" fmla="*/ 51 w 95"/>
                <a:gd name="T79" fmla="*/ 70 h 110"/>
                <a:gd name="T80" fmla="*/ 62 w 95"/>
                <a:gd name="T81" fmla="*/ 76 h 110"/>
                <a:gd name="T82" fmla="*/ 55 w 95"/>
                <a:gd name="T83" fmla="*/ 90 h 110"/>
                <a:gd name="T84" fmla="*/ 40 w 95"/>
                <a:gd name="T85" fmla="*/ 94 h 110"/>
                <a:gd name="T86" fmla="*/ 55 w 95"/>
                <a:gd name="T87" fmla="*/ 103 h 110"/>
                <a:gd name="T88" fmla="*/ 43 w 95"/>
                <a:gd name="T89" fmla="*/ 106 h 110"/>
                <a:gd name="T90" fmla="*/ 33 w 95"/>
                <a:gd name="T91" fmla="*/ 107 h 110"/>
                <a:gd name="T92" fmla="*/ 24 w 95"/>
                <a:gd name="T93" fmla="*/ 109 h 110"/>
                <a:gd name="T94" fmla="*/ 20 w 95"/>
                <a:gd name="T95" fmla="*/ 10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" h="110">
                  <a:moveTo>
                    <a:pt x="17" y="106"/>
                  </a:moveTo>
                  <a:cubicBezTo>
                    <a:pt x="16" y="105"/>
                    <a:pt x="17" y="104"/>
                    <a:pt x="19" y="103"/>
                  </a:cubicBezTo>
                  <a:cubicBezTo>
                    <a:pt x="20" y="103"/>
                    <a:pt x="22" y="103"/>
                    <a:pt x="23" y="102"/>
                  </a:cubicBezTo>
                  <a:cubicBezTo>
                    <a:pt x="25" y="99"/>
                    <a:pt x="21" y="97"/>
                    <a:pt x="21" y="94"/>
                  </a:cubicBezTo>
                  <a:cubicBezTo>
                    <a:pt x="23" y="93"/>
                    <a:pt x="25" y="95"/>
                    <a:pt x="27" y="96"/>
                  </a:cubicBezTo>
                  <a:cubicBezTo>
                    <a:pt x="28" y="98"/>
                    <a:pt x="30" y="99"/>
                    <a:pt x="32" y="99"/>
                  </a:cubicBezTo>
                  <a:cubicBezTo>
                    <a:pt x="33" y="98"/>
                    <a:pt x="34" y="97"/>
                    <a:pt x="35" y="96"/>
                  </a:cubicBezTo>
                  <a:cubicBezTo>
                    <a:pt x="36" y="93"/>
                    <a:pt x="36" y="91"/>
                    <a:pt x="35" y="88"/>
                  </a:cubicBezTo>
                  <a:cubicBezTo>
                    <a:pt x="33" y="90"/>
                    <a:pt x="32" y="93"/>
                    <a:pt x="33" y="95"/>
                  </a:cubicBezTo>
                  <a:cubicBezTo>
                    <a:pt x="32" y="96"/>
                    <a:pt x="30" y="95"/>
                    <a:pt x="29" y="94"/>
                  </a:cubicBezTo>
                  <a:cubicBezTo>
                    <a:pt x="28" y="93"/>
                    <a:pt x="28" y="92"/>
                    <a:pt x="28" y="90"/>
                  </a:cubicBezTo>
                  <a:cubicBezTo>
                    <a:pt x="31" y="88"/>
                    <a:pt x="31" y="84"/>
                    <a:pt x="27" y="83"/>
                  </a:cubicBezTo>
                  <a:cubicBezTo>
                    <a:pt x="28" y="85"/>
                    <a:pt x="27" y="89"/>
                    <a:pt x="24" y="89"/>
                  </a:cubicBezTo>
                  <a:cubicBezTo>
                    <a:pt x="24" y="87"/>
                    <a:pt x="23" y="85"/>
                    <a:pt x="23" y="83"/>
                  </a:cubicBezTo>
                  <a:cubicBezTo>
                    <a:pt x="24" y="81"/>
                    <a:pt x="26" y="79"/>
                    <a:pt x="28" y="79"/>
                  </a:cubicBezTo>
                  <a:cubicBezTo>
                    <a:pt x="30" y="79"/>
                    <a:pt x="32" y="80"/>
                    <a:pt x="34" y="80"/>
                  </a:cubicBezTo>
                  <a:cubicBezTo>
                    <a:pt x="35" y="80"/>
                    <a:pt x="36" y="78"/>
                    <a:pt x="37" y="77"/>
                  </a:cubicBezTo>
                  <a:cubicBezTo>
                    <a:pt x="37" y="77"/>
                    <a:pt x="38" y="76"/>
                    <a:pt x="37" y="76"/>
                  </a:cubicBezTo>
                  <a:cubicBezTo>
                    <a:pt x="37" y="75"/>
                    <a:pt x="36" y="75"/>
                    <a:pt x="35" y="75"/>
                  </a:cubicBezTo>
                  <a:cubicBezTo>
                    <a:pt x="33" y="75"/>
                    <a:pt x="31" y="76"/>
                    <a:pt x="29" y="76"/>
                  </a:cubicBezTo>
                  <a:cubicBezTo>
                    <a:pt x="33" y="74"/>
                    <a:pt x="32" y="69"/>
                    <a:pt x="28" y="67"/>
                  </a:cubicBezTo>
                  <a:cubicBezTo>
                    <a:pt x="27" y="67"/>
                    <a:pt x="25" y="67"/>
                    <a:pt x="24" y="66"/>
                  </a:cubicBezTo>
                  <a:cubicBezTo>
                    <a:pt x="23" y="66"/>
                    <a:pt x="22" y="64"/>
                    <a:pt x="22" y="63"/>
                  </a:cubicBezTo>
                  <a:cubicBezTo>
                    <a:pt x="24" y="64"/>
                    <a:pt x="24" y="62"/>
                    <a:pt x="23" y="61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2" y="56"/>
                    <a:pt x="23" y="56"/>
                  </a:cubicBezTo>
                  <a:cubicBezTo>
                    <a:pt x="24" y="56"/>
                    <a:pt x="25" y="57"/>
                    <a:pt x="26" y="58"/>
                  </a:cubicBezTo>
                  <a:cubicBezTo>
                    <a:pt x="29" y="59"/>
                    <a:pt x="31" y="62"/>
                    <a:pt x="32" y="64"/>
                  </a:cubicBezTo>
                  <a:cubicBezTo>
                    <a:pt x="33" y="65"/>
                    <a:pt x="34" y="67"/>
                    <a:pt x="35" y="67"/>
                  </a:cubicBezTo>
                  <a:cubicBezTo>
                    <a:pt x="37" y="68"/>
                    <a:pt x="39" y="67"/>
                    <a:pt x="39" y="66"/>
                  </a:cubicBezTo>
                  <a:cubicBezTo>
                    <a:pt x="39" y="65"/>
                    <a:pt x="38" y="65"/>
                    <a:pt x="37" y="64"/>
                  </a:cubicBezTo>
                  <a:cubicBezTo>
                    <a:pt x="35" y="63"/>
                    <a:pt x="33" y="62"/>
                    <a:pt x="32" y="60"/>
                  </a:cubicBezTo>
                  <a:cubicBezTo>
                    <a:pt x="31" y="59"/>
                    <a:pt x="31" y="56"/>
                    <a:pt x="33" y="55"/>
                  </a:cubicBezTo>
                  <a:cubicBezTo>
                    <a:pt x="34" y="54"/>
                    <a:pt x="35" y="54"/>
                    <a:pt x="36" y="54"/>
                  </a:cubicBezTo>
                  <a:cubicBezTo>
                    <a:pt x="40" y="54"/>
                    <a:pt x="45" y="53"/>
                    <a:pt x="49" y="51"/>
                  </a:cubicBezTo>
                  <a:cubicBezTo>
                    <a:pt x="47" y="50"/>
                    <a:pt x="45" y="49"/>
                    <a:pt x="42" y="49"/>
                  </a:cubicBezTo>
                  <a:cubicBezTo>
                    <a:pt x="44" y="49"/>
                    <a:pt x="45" y="48"/>
                    <a:pt x="47" y="48"/>
                  </a:cubicBezTo>
                  <a:cubicBezTo>
                    <a:pt x="48" y="48"/>
                    <a:pt x="49" y="47"/>
                    <a:pt x="49" y="46"/>
                  </a:cubicBezTo>
                  <a:cubicBezTo>
                    <a:pt x="48" y="46"/>
                    <a:pt x="48" y="46"/>
                    <a:pt x="47" y="45"/>
                  </a:cubicBezTo>
                  <a:cubicBezTo>
                    <a:pt x="46" y="45"/>
                    <a:pt x="46" y="43"/>
                    <a:pt x="47" y="42"/>
                  </a:cubicBezTo>
                  <a:cubicBezTo>
                    <a:pt x="48" y="41"/>
                    <a:pt x="50" y="40"/>
                    <a:pt x="51" y="40"/>
                  </a:cubicBezTo>
                  <a:cubicBezTo>
                    <a:pt x="52" y="39"/>
                    <a:pt x="53" y="37"/>
                    <a:pt x="52" y="36"/>
                  </a:cubicBezTo>
                  <a:cubicBezTo>
                    <a:pt x="51" y="35"/>
                    <a:pt x="49" y="35"/>
                    <a:pt x="47" y="36"/>
                  </a:cubicBezTo>
                  <a:cubicBezTo>
                    <a:pt x="45" y="38"/>
                    <a:pt x="43" y="41"/>
                    <a:pt x="42" y="43"/>
                  </a:cubicBezTo>
                  <a:cubicBezTo>
                    <a:pt x="41" y="46"/>
                    <a:pt x="40" y="48"/>
                    <a:pt x="38" y="50"/>
                  </a:cubicBezTo>
                  <a:cubicBezTo>
                    <a:pt x="36" y="52"/>
                    <a:pt x="33" y="54"/>
                    <a:pt x="30" y="53"/>
                  </a:cubicBezTo>
                  <a:cubicBezTo>
                    <a:pt x="30" y="51"/>
                    <a:pt x="33" y="50"/>
                    <a:pt x="32" y="49"/>
                  </a:cubicBezTo>
                  <a:cubicBezTo>
                    <a:pt x="31" y="48"/>
                    <a:pt x="30" y="48"/>
                    <a:pt x="29" y="49"/>
                  </a:cubicBezTo>
                  <a:cubicBezTo>
                    <a:pt x="29" y="49"/>
                    <a:pt x="28" y="50"/>
                    <a:pt x="28" y="51"/>
                  </a:cubicBezTo>
                  <a:cubicBezTo>
                    <a:pt x="26" y="53"/>
                    <a:pt x="22" y="54"/>
                    <a:pt x="20" y="52"/>
                  </a:cubicBezTo>
                  <a:cubicBezTo>
                    <a:pt x="19" y="50"/>
                    <a:pt x="21" y="48"/>
                    <a:pt x="24" y="47"/>
                  </a:cubicBezTo>
                  <a:cubicBezTo>
                    <a:pt x="26" y="46"/>
                    <a:pt x="29" y="45"/>
                    <a:pt x="30" y="42"/>
                  </a:cubicBezTo>
                  <a:cubicBezTo>
                    <a:pt x="27" y="42"/>
                    <a:pt x="23" y="43"/>
                    <a:pt x="21" y="46"/>
                  </a:cubicBezTo>
                  <a:cubicBezTo>
                    <a:pt x="20" y="47"/>
                    <a:pt x="19" y="49"/>
                    <a:pt x="17" y="50"/>
                  </a:cubicBezTo>
                  <a:cubicBezTo>
                    <a:pt x="15" y="51"/>
                    <a:pt x="12" y="51"/>
                    <a:pt x="12" y="49"/>
                  </a:cubicBezTo>
                  <a:cubicBezTo>
                    <a:pt x="15" y="47"/>
                    <a:pt x="17" y="45"/>
                    <a:pt x="20" y="44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8" y="42"/>
                    <a:pt x="14" y="44"/>
                    <a:pt x="11" y="45"/>
                  </a:cubicBezTo>
                  <a:cubicBezTo>
                    <a:pt x="10" y="45"/>
                    <a:pt x="9" y="46"/>
                    <a:pt x="8" y="45"/>
                  </a:cubicBezTo>
                  <a:cubicBezTo>
                    <a:pt x="7" y="44"/>
                    <a:pt x="7" y="43"/>
                    <a:pt x="8" y="43"/>
                  </a:cubicBezTo>
                  <a:cubicBezTo>
                    <a:pt x="9" y="42"/>
                    <a:pt x="10" y="42"/>
                    <a:pt x="11" y="42"/>
                  </a:cubicBezTo>
                  <a:cubicBezTo>
                    <a:pt x="9" y="41"/>
                    <a:pt x="9" y="39"/>
                    <a:pt x="10" y="38"/>
                  </a:cubicBezTo>
                  <a:cubicBezTo>
                    <a:pt x="11" y="38"/>
                    <a:pt x="12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5" y="38"/>
                    <a:pt x="17" y="37"/>
                    <a:pt x="16" y="36"/>
                  </a:cubicBezTo>
                  <a:cubicBezTo>
                    <a:pt x="16" y="36"/>
                    <a:pt x="15" y="36"/>
                    <a:pt x="14" y="36"/>
                  </a:cubicBezTo>
                  <a:cubicBezTo>
                    <a:pt x="10" y="36"/>
                    <a:pt x="7" y="37"/>
                    <a:pt x="4" y="39"/>
                  </a:cubicBezTo>
                  <a:cubicBezTo>
                    <a:pt x="3" y="39"/>
                    <a:pt x="4" y="38"/>
                    <a:pt x="5" y="37"/>
                  </a:cubicBezTo>
                  <a:cubicBezTo>
                    <a:pt x="6" y="37"/>
                    <a:pt x="7" y="36"/>
                    <a:pt x="7" y="35"/>
                  </a:cubicBezTo>
                  <a:cubicBezTo>
                    <a:pt x="7" y="34"/>
                    <a:pt x="5" y="34"/>
                    <a:pt x="3" y="34"/>
                  </a:cubicBezTo>
                  <a:cubicBezTo>
                    <a:pt x="2" y="34"/>
                    <a:pt x="0" y="33"/>
                    <a:pt x="0" y="32"/>
                  </a:cubicBezTo>
                  <a:cubicBezTo>
                    <a:pt x="1" y="31"/>
                    <a:pt x="3" y="31"/>
                    <a:pt x="4" y="32"/>
                  </a:cubicBezTo>
                  <a:cubicBezTo>
                    <a:pt x="5" y="32"/>
                    <a:pt x="7" y="32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8" y="28"/>
                    <a:pt x="11" y="27"/>
                    <a:pt x="12" y="28"/>
                  </a:cubicBezTo>
                  <a:cubicBezTo>
                    <a:pt x="13" y="29"/>
                    <a:pt x="13" y="30"/>
                    <a:pt x="15" y="30"/>
                  </a:cubicBezTo>
                  <a:cubicBezTo>
                    <a:pt x="16" y="30"/>
                    <a:pt x="16" y="29"/>
                    <a:pt x="16" y="28"/>
                  </a:cubicBezTo>
                  <a:cubicBezTo>
                    <a:pt x="17" y="27"/>
                    <a:pt x="18" y="28"/>
                    <a:pt x="19" y="29"/>
                  </a:cubicBezTo>
                  <a:cubicBezTo>
                    <a:pt x="19" y="30"/>
                    <a:pt x="19" y="31"/>
                    <a:pt x="20" y="31"/>
                  </a:cubicBezTo>
                  <a:cubicBezTo>
                    <a:pt x="22" y="32"/>
                    <a:pt x="23" y="30"/>
                    <a:pt x="23" y="29"/>
                  </a:cubicBezTo>
                  <a:cubicBezTo>
                    <a:pt x="22" y="28"/>
                    <a:pt x="21" y="27"/>
                    <a:pt x="19" y="27"/>
                  </a:cubicBezTo>
                  <a:cubicBezTo>
                    <a:pt x="18" y="27"/>
                    <a:pt x="16" y="27"/>
                    <a:pt x="16" y="26"/>
                  </a:cubicBezTo>
                  <a:cubicBezTo>
                    <a:pt x="15" y="25"/>
                    <a:pt x="15" y="24"/>
                    <a:pt x="16" y="24"/>
                  </a:cubicBezTo>
                  <a:cubicBezTo>
                    <a:pt x="17" y="23"/>
                    <a:pt x="18" y="23"/>
                    <a:pt x="19" y="24"/>
                  </a:cubicBezTo>
                  <a:cubicBezTo>
                    <a:pt x="20" y="23"/>
                    <a:pt x="20" y="22"/>
                    <a:pt x="19" y="21"/>
                  </a:cubicBezTo>
                  <a:cubicBezTo>
                    <a:pt x="19" y="20"/>
                    <a:pt x="19" y="18"/>
                    <a:pt x="20" y="18"/>
                  </a:cubicBezTo>
                  <a:cubicBezTo>
                    <a:pt x="21" y="17"/>
                    <a:pt x="22" y="18"/>
                    <a:pt x="22" y="19"/>
                  </a:cubicBezTo>
                  <a:cubicBezTo>
                    <a:pt x="23" y="20"/>
                    <a:pt x="22" y="21"/>
                    <a:pt x="23" y="22"/>
                  </a:cubicBezTo>
                  <a:cubicBezTo>
                    <a:pt x="24" y="24"/>
                    <a:pt x="28" y="24"/>
                    <a:pt x="29" y="26"/>
                  </a:cubicBezTo>
                  <a:cubicBezTo>
                    <a:pt x="30" y="25"/>
                    <a:pt x="33" y="25"/>
                    <a:pt x="35" y="26"/>
                  </a:cubicBezTo>
                  <a:cubicBezTo>
                    <a:pt x="36" y="27"/>
                    <a:pt x="38" y="28"/>
                    <a:pt x="40" y="29"/>
                  </a:cubicBezTo>
                  <a:cubicBezTo>
                    <a:pt x="41" y="27"/>
                    <a:pt x="39" y="25"/>
                    <a:pt x="38" y="24"/>
                  </a:cubicBezTo>
                  <a:cubicBezTo>
                    <a:pt x="36" y="23"/>
                    <a:pt x="34" y="22"/>
                    <a:pt x="32" y="21"/>
                  </a:cubicBezTo>
                  <a:cubicBezTo>
                    <a:pt x="31" y="20"/>
                    <a:pt x="30" y="20"/>
                    <a:pt x="29" y="19"/>
                  </a:cubicBezTo>
                  <a:cubicBezTo>
                    <a:pt x="29" y="18"/>
                    <a:pt x="29" y="17"/>
                    <a:pt x="30" y="17"/>
                  </a:cubicBezTo>
                  <a:cubicBezTo>
                    <a:pt x="31" y="16"/>
                    <a:pt x="31" y="16"/>
                    <a:pt x="32" y="16"/>
                  </a:cubicBezTo>
                  <a:cubicBezTo>
                    <a:pt x="33" y="16"/>
                    <a:pt x="32" y="14"/>
                    <a:pt x="30" y="14"/>
                  </a:cubicBezTo>
                  <a:cubicBezTo>
                    <a:pt x="29" y="14"/>
                    <a:pt x="27" y="13"/>
                    <a:pt x="28" y="12"/>
                  </a:cubicBezTo>
                  <a:cubicBezTo>
                    <a:pt x="28" y="11"/>
                    <a:pt x="30" y="11"/>
                    <a:pt x="31" y="12"/>
                  </a:cubicBezTo>
                  <a:cubicBezTo>
                    <a:pt x="32" y="13"/>
                    <a:pt x="33" y="14"/>
                    <a:pt x="35" y="14"/>
                  </a:cubicBezTo>
                  <a:cubicBezTo>
                    <a:pt x="37" y="15"/>
                    <a:pt x="39" y="13"/>
                    <a:pt x="38" y="11"/>
                  </a:cubicBezTo>
                  <a:cubicBezTo>
                    <a:pt x="37" y="10"/>
                    <a:pt x="34" y="9"/>
                    <a:pt x="35" y="7"/>
                  </a:cubicBezTo>
                  <a:cubicBezTo>
                    <a:pt x="35" y="6"/>
                    <a:pt x="37" y="6"/>
                    <a:pt x="38" y="7"/>
                  </a:cubicBezTo>
                  <a:cubicBezTo>
                    <a:pt x="39" y="8"/>
                    <a:pt x="40" y="9"/>
                    <a:pt x="41" y="9"/>
                  </a:cubicBezTo>
                  <a:cubicBezTo>
                    <a:pt x="42" y="10"/>
                    <a:pt x="43" y="11"/>
                    <a:pt x="44" y="10"/>
                  </a:cubicBezTo>
                  <a:cubicBezTo>
                    <a:pt x="45" y="10"/>
                    <a:pt x="45" y="10"/>
                    <a:pt x="46" y="9"/>
                  </a:cubicBezTo>
                  <a:cubicBezTo>
                    <a:pt x="47" y="9"/>
                    <a:pt x="47" y="10"/>
                    <a:pt x="48" y="10"/>
                  </a:cubicBezTo>
                  <a:cubicBezTo>
                    <a:pt x="50" y="12"/>
                    <a:pt x="51" y="14"/>
                    <a:pt x="50" y="16"/>
                  </a:cubicBezTo>
                  <a:cubicBezTo>
                    <a:pt x="52" y="17"/>
                    <a:pt x="53" y="15"/>
                    <a:pt x="53" y="14"/>
                  </a:cubicBezTo>
                  <a:cubicBezTo>
                    <a:pt x="53" y="12"/>
                    <a:pt x="51" y="10"/>
                    <a:pt x="49" y="9"/>
                  </a:cubicBezTo>
                  <a:cubicBezTo>
                    <a:pt x="47" y="8"/>
                    <a:pt x="46" y="5"/>
                    <a:pt x="47" y="3"/>
                  </a:cubicBezTo>
                  <a:cubicBezTo>
                    <a:pt x="49" y="2"/>
                    <a:pt x="53" y="3"/>
                    <a:pt x="54" y="5"/>
                  </a:cubicBezTo>
                  <a:cubicBezTo>
                    <a:pt x="56" y="6"/>
                    <a:pt x="56" y="9"/>
                    <a:pt x="58" y="10"/>
                  </a:cubicBezTo>
                  <a:cubicBezTo>
                    <a:pt x="60" y="10"/>
                    <a:pt x="60" y="8"/>
                    <a:pt x="59" y="6"/>
                  </a:cubicBezTo>
                  <a:cubicBezTo>
                    <a:pt x="59" y="5"/>
                    <a:pt x="57" y="3"/>
                    <a:pt x="58" y="2"/>
                  </a:cubicBezTo>
                  <a:cubicBezTo>
                    <a:pt x="58" y="1"/>
                    <a:pt x="59" y="0"/>
                    <a:pt x="61" y="0"/>
                  </a:cubicBezTo>
                  <a:cubicBezTo>
                    <a:pt x="62" y="0"/>
                    <a:pt x="64" y="0"/>
                    <a:pt x="64" y="2"/>
                  </a:cubicBezTo>
                  <a:cubicBezTo>
                    <a:pt x="64" y="2"/>
                    <a:pt x="64" y="3"/>
                    <a:pt x="64" y="4"/>
                  </a:cubicBezTo>
                  <a:cubicBezTo>
                    <a:pt x="64" y="5"/>
                    <a:pt x="66" y="6"/>
                    <a:pt x="67" y="6"/>
                  </a:cubicBezTo>
                  <a:cubicBezTo>
                    <a:pt x="65" y="3"/>
                    <a:pt x="67" y="0"/>
                    <a:pt x="70" y="0"/>
                  </a:cubicBezTo>
                  <a:cubicBezTo>
                    <a:pt x="73" y="0"/>
                    <a:pt x="75" y="1"/>
                    <a:pt x="77" y="2"/>
                  </a:cubicBezTo>
                  <a:cubicBezTo>
                    <a:pt x="79" y="2"/>
                    <a:pt x="81" y="3"/>
                    <a:pt x="83" y="1"/>
                  </a:cubicBezTo>
                  <a:cubicBezTo>
                    <a:pt x="80" y="3"/>
                    <a:pt x="78" y="5"/>
                    <a:pt x="76" y="7"/>
                  </a:cubicBezTo>
                  <a:cubicBezTo>
                    <a:pt x="75" y="8"/>
                    <a:pt x="74" y="9"/>
                    <a:pt x="75" y="9"/>
                  </a:cubicBezTo>
                  <a:cubicBezTo>
                    <a:pt x="75" y="10"/>
                    <a:pt x="76" y="10"/>
                    <a:pt x="77" y="10"/>
                  </a:cubicBezTo>
                  <a:cubicBezTo>
                    <a:pt x="78" y="10"/>
                    <a:pt x="78" y="9"/>
                    <a:pt x="79" y="8"/>
                  </a:cubicBezTo>
                  <a:cubicBezTo>
                    <a:pt x="81" y="6"/>
                    <a:pt x="85" y="5"/>
                    <a:pt x="88" y="5"/>
                  </a:cubicBezTo>
                  <a:cubicBezTo>
                    <a:pt x="88" y="6"/>
                    <a:pt x="89" y="7"/>
                    <a:pt x="89" y="9"/>
                  </a:cubicBezTo>
                  <a:cubicBezTo>
                    <a:pt x="89" y="9"/>
                    <a:pt x="90" y="10"/>
                    <a:pt x="90" y="10"/>
                  </a:cubicBezTo>
                  <a:cubicBezTo>
                    <a:pt x="90" y="10"/>
                    <a:pt x="91" y="11"/>
                    <a:pt x="91" y="11"/>
                  </a:cubicBezTo>
                  <a:cubicBezTo>
                    <a:pt x="94" y="12"/>
                    <a:pt x="95" y="15"/>
                    <a:pt x="94" y="18"/>
                  </a:cubicBezTo>
                  <a:cubicBezTo>
                    <a:pt x="93" y="21"/>
                    <a:pt x="91" y="23"/>
                    <a:pt x="88" y="24"/>
                  </a:cubicBezTo>
                  <a:cubicBezTo>
                    <a:pt x="86" y="26"/>
                    <a:pt x="83" y="26"/>
                    <a:pt x="80" y="27"/>
                  </a:cubicBezTo>
                  <a:cubicBezTo>
                    <a:pt x="80" y="27"/>
                    <a:pt x="79" y="27"/>
                    <a:pt x="79" y="27"/>
                  </a:cubicBezTo>
                  <a:cubicBezTo>
                    <a:pt x="77" y="27"/>
                    <a:pt x="76" y="27"/>
                    <a:pt x="75" y="27"/>
                  </a:cubicBezTo>
                  <a:cubicBezTo>
                    <a:pt x="73" y="28"/>
                    <a:pt x="71" y="30"/>
                    <a:pt x="73" y="31"/>
                  </a:cubicBezTo>
                  <a:cubicBezTo>
                    <a:pt x="75" y="31"/>
                    <a:pt x="76" y="31"/>
                    <a:pt x="78" y="30"/>
                  </a:cubicBezTo>
                  <a:cubicBezTo>
                    <a:pt x="80" y="32"/>
                    <a:pt x="78" y="33"/>
                    <a:pt x="76" y="34"/>
                  </a:cubicBezTo>
                  <a:cubicBezTo>
                    <a:pt x="75" y="35"/>
                    <a:pt x="73" y="36"/>
                    <a:pt x="72" y="37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9"/>
                    <a:pt x="74" y="39"/>
                    <a:pt x="75" y="38"/>
                  </a:cubicBezTo>
                  <a:cubicBezTo>
                    <a:pt x="79" y="36"/>
                    <a:pt x="83" y="34"/>
                    <a:pt x="87" y="32"/>
                  </a:cubicBezTo>
                  <a:cubicBezTo>
                    <a:pt x="87" y="35"/>
                    <a:pt x="86" y="38"/>
                    <a:pt x="84" y="40"/>
                  </a:cubicBezTo>
                  <a:cubicBezTo>
                    <a:pt x="82" y="42"/>
                    <a:pt x="80" y="44"/>
                    <a:pt x="78" y="46"/>
                  </a:cubicBezTo>
                  <a:cubicBezTo>
                    <a:pt x="77" y="47"/>
                    <a:pt x="77" y="48"/>
                    <a:pt x="76" y="49"/>
                  </a:cubicBezTo>
                  <a:cubicBezTo>
                    <a:pt x="75" y="51"/>
                    <a:pt x="74" y="51"/>
                    <a:pt x="72" y="51"/>
                  </a:cubicBezTo>
                  <a:cubicBezTo>
                    <a:pt x="71" y="52"/>
                    <a:pt x="69" y="50"/>
                    <a:pt x="69" y="49"/>
                  </a:cubicBezTo>
                  <a:cubicBezTo>
                    <a:pt x="68" y="50"/>
                    <a:pt x="68" y="51"/>
                    <a:pt x="68" y="52"/>
                  </a:cubicBezTo>
                  <a:cubicBezTo>
                    <a:pt x="69" y="53"/>
                    <a:pt x="69" y="55"/>
                    <a:pt x="68" y="56"/>
                  </a:cubicBezTo>
                  <a:cubicBezTo>
                    <a:pt x="67" y="57"/>
                    <a:pt x="65" y="56"/>
                    <a:pt x="65" y="55"/>
                  </a:cubicBezTo>
                  <a:cubicBezTo>
                    <a:pt x="64" y="56"/>
                    <a:pt x="66" y="58"/>
                    <a:pt x="67" y="58"/>
                  </a:cubicBezTo>
                  <a:cubicBezTo>
                    <a:pt x="69" y="58"/>
                    <a:pt x="71" y="58"/>
                    <a:pt x="71" y="59"/>
                  </a:cubicBezTo>
                  <a:cubicBezTo>
                    <a:pt x="73" y="60"/>
                    <a:pt x="70" y="62"/>
                    <a:pt x="68" y="62"/>
                  </a:cubicBezTo>
                  <a:cubicBezTo>
                    <a:pt x="66" y="62"/>
                    <a:pt x="64" y="62"/>
                    <a:pt x="62" y="61"/>
                  </a:cubicBezTo>
                  <a:cubicBezTo>
                    <a:pt x="59" y="61"/>
                    <a:pt x="57" y="62"/>
                    <a:pt x="54" y="63"/>
                  </a:cubicBezTo>
                  <a:cubicBezTo>
                    <a:pt x="56" y="63"/>
                    <a:pt x="59" y="63"/>
                    <a:pt x="60" y="64"/>
                  </a:cubicBezTo>
                  <a:cubicBezTo>
                    <a:pt x="60" y="64"/>
                    <a:pt x="61" y="65"/>
                    <a:pt x="61" y="65"/>
                  </a:cubicBezTo>
                  <a:cubicBezTo>
                    <a:pt x="61" y="67"/>
                    <a:pt x="59" y="67"/>
                    <a:pt x="57" y="67"/>
                  </a:cubicBezTo>
                  <a:cubicBezTo>
                    <a:pt x="55" y="67"/>
                    <a:pt x="53" y="67"/>
                    <a:pt x="52" y="68"/>
                  </a:cubicBezTo>
                  <a:cubicBezTo>
                    <a:pt x="51" y="69"/>
                    <a:pt x="52" y="70"/>
                    <a:pt x="51" y="70"/>
                  </a:cubicBezTo>
                  <a:cubicBezTo>
                    <a:pt x="51" y="71"/>
                    <a:pt x="49" y="72"/>
                    <a:pt x="48" y="73"/>
                  </a:cubicBezTo>
                  <a:cubicBezTo>
                    <a:pt x="46" y="75"/>
                    <a:pt x="51" y="78"/>
                    <a:pt x="49" y="80"/>
                  </a:cubicBezTo>
                  <a:cubicBezTo>
                    <a:pt x="49" y="78"/>
                    <a:pt x="51" y="76"/>
                    <a:pt x="54" y="75"/>
                  </a:cubicBezTo>
                  <a:cubicBezTo>
                    <a:pt x="57" y="74"/>
                    <a:pt x="60" y="75"/>
                    <a:pt x="62" y="76"/>
                  </a:cubicBezTo>
                  <a:cubicBezTo>
                    <a:pt x="62" y="79"/>
                    <a:pt x="59" y="82"/>
                    <a:pt x="55" y="81"/>
                  </a:cubicBezTo>
                  <a:cubicBezTo>
                    <a:pt x="57" y="81"/>
                    <a:pt x="59" y="83"/>
                    <a:pt x="59" y="84"/>
                  </a:cubicBezTo>
                  <a:cubicBezTo>
                    <a:pt x="58" y="85"/>
                    <a:pt x="56" y="87"/>
                    <a:pt x="55" y="86"/>
                  </a:cubicBezTo>
                  <a:cubicBezTo>
                    <a:pt x="56" y="86"/>
                    <a:pt x="57" y="89"/>
                    <a:pt x="55" y="90"/>
                  </a:cubicBezTo>
                  <a:cubicBezTo>
                    <a:pt x="54" y="91"/>
                    <a:pt x="52" y="91"/>
                    <a:pt x="50" y="90"/>
                  </a:cubicBezTo>
                  <a:cubicBezTo>
                    <a:pt x="51" y="92"/>
                    <a:pt x="51" y="94"/>
                    <a:pt x="50" y="95"/>
                  </a:cubicBezTo>
                  <a:cubicBezTo>
                    <a:pt x="49" y="97"/>
                    <a:pt x="46" y="97"/>
                    <a:pt x="44" y="96"/>
                  </a:cubicBezTo>
                  <a:cubicBezTo>
                    <a:pt x="43" y="96"/>
                    <a:pt x="41" y="95"/>
                    <a:pt x="40" y="94"/>
                  </a:cubicBezTo>
                  <a:cubicBezTo>
                    <a:pt x="39" y="95"/>
                    <a:pt x="39" y="97"/>
                    <a:pt x="39" y="99"/>
                  </a:cubicBezTo>
                  <a:cubicBezTo>
                    <a:pt x="43" y="100"/>
                    <a:pt x="47" y="100"/>
                    <a:pt x="51" y="99"/>
                  </a:cubicBezTo>
                  <a:cubicBezTo>
                    <a:pt x="52" y="100"/>
                    <a:pt x="52" y="101"/>
                    <a:pt x="52" y="102"/>
                  </a:cubicBezTo>
                  <a:cubicBezTo>
                    <a:pt x="53" y="101"/>
                    <a:pt x="55" y="102"/>
                    <a:pt x="55" y="103"/>
                  </a:cubicBezTo>
                  <a:cubicBezTo>
                    <a:pt x="55" y="105"/>
                    <a:pt x="54" y="106"/>
                    <a:pt x="52" y="106"/>
                  </a:cubicBezTo>
                  <a:cubicBezTo>
                    <a:pt x="50" y="107"/>
                    <a:pt x="48" y="108"/>
                    <a:pt x="46" y="108"/>
                  </a:cubicBezTo>
                  <a:cubicBezTo>
                    <a:pt x="45" y="108"/>
                    <a:pt x="45" y="108"/>
                    <a:pt x="44" y="108"/>
                  </a:cubicBezTo>
                  <a:cubicBezTo>
                    <a:pt x="44" y="107"/>
                    <a:pt x="44" y="107"/>
                    <a:pt x="43" y="106"/>
                  </a:cubicBezTo>
                  <a:cubicBezTo>
                    <a:pt x="42" y="105"/>
                    <a:pt x="39" y="105"/>
                    <a:pt x="38" y="106"/>
                  </a:cubicBezTo>
                  <a:cubicBezTo>
                    <a:pt x="38" y="107"/>
                    <a:pt x="38" y="108"/>
                    <a:pt x="37" y="108"/>
                  </a:cubicBezTo>
                  <a:cubicBezTo>
                    <a:pt x="35" y="108"/>
                    <a:pt x="36" y="106"/>
                    <a:pt x="35" y="105"/>
                  </a:cubicBezTo>
                  <a:cubicBezTo>
                    <a:pt x="34" y="105"/>
                    <a:pt x="33" y="106"/>
                    <a:pt x="33" y="107"/>
                  </a:cubicBezTo>
                  <a:cubicBezTo>
                    <a:pt x="33" y="107"/>
                    <a:pt x="33" y="108"/>
                    <a:pt x="32" y="109"/>
                  </a:cubicBezTo>
                  <a:cubicBezTo>
                    <a:pt x="31" y="109"/>
                    <a:pt x="29" y="108"/>
                    <a:pt x="29" y="106"/>
                  </a:cubicBezTo>
                  <a:cubicBezTo>
                    <a:pt x="27" y="107"/>
                    <a:pt x="26" y="108"/>
                    <a:pt x="27" y="109"/>
                  </a:cubicBezTo>
                  <a:cubicBezTo>
                    <a:pt x="26" y="110"/>
                    <a:pt x="25" y="110"/>
                    <a:pt x="24" y="109"/>
                  </a:cubicBezTo>
                  <a:cubicBezTo>
                    <a:pt x="23" y="108"/>
                    <a:pt x="23" y="108"/>
                    <a:pt x="23" y="107"/>
                  </a:cubicBezTo>
                  <a:cubicBezTo>
                    <a:pt x="21" y="107"/>
                    <a:pt x="20" y="108"/>
                    <a:pt x="20" y="109"/>
                  </a:cubicBezTo>
                  <a:cubicBezTo>
                    <a:pt x="19" y="110"/>
                    <a:pt x="16" y="108"/>
                    <a:pt x="17" y="107"/>
                  </a:cubicBezTo>
                  <a:cubicBezTo>
                    <a:pt x="17" y="105"/>
                    <a:pt x="18" y="104"/>
                    <a:pt x="20" y="103"/>
                  </a:cubicBezTo>
                  <a:cubicBezTo>
                    <a:pt x="17" y="106"/>
                    <a:pt x="17" y="106"/>
                    <a:pt x="17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ṥlíďê">
              <a:extLst>
                <a:ext uri="{FF2B5EF4-FFF2-40B4-BE49-F238E27FC236}">
                  <a16:creationId xmlns="" xmlns:a16="http://schemas.microsoft.com/office/drawing/2014/main" id="{70C95B8F-CF2D-4FAA-9777-0AFCE44BD3C6}"/>
                </a:ext>
              </a:extLst>
            </p:cNvPr>
            <p:cNvSpPr/>
            <p:nvPr/>
          </p:nvSpPr>
          <p:spPr bwMode="auto">
            <a:xfrm>
              <a:off x="5067301" y="2544764"/>
              <a:ext cx="615950" cy="811213"/>
            </a:xfrm>
            <a:custGeom>
              <a:avLst/>
              <a:gdLst>
                <a:gd name="T0" fmla="*/ 17 w 187"/>
                <a:gd name="T1" fmla="*/ 115 h 246"/>
                <a:gd name="T2" fmla="*/ 2 w 187"/>
                <a:gd name="T3" fmla="*/ 110 h 246"/>
                <a:gd name="T4" fmla="*/ 22 w 187"/>
                <a:gd name="T5" fmla="*/ 94 h 246"/>
                <a:gd name="T6" fmla="*/ 19 w 187"/>
                <a:gd name="T7" fmla="*/ 84 h 246"/>
                <a:gd name="T8" fmla="*/ 16 w 187"/>
                <a:gd name="T9" fmla="*/ 82 h 246"/>
                <a:gd name="T10" fmla="*/ 30 w 187"/>
                <a:gd name="T11" fmla="*/ 67 h 246"/>
                <a:gd name="T12" fmla="*/ 34 w 187"/>
                <a:gd name="T13" fmla="*/ 50 h 246"/>
                <a:gd name="T14" fmla="*/ 46 w 187"/>
                <a:gd name="T15" fmla="*/ 55 h 246"/>
                <a:gd name="T16" fmla="*/ 52 w 187"/>
                <a:gd name="T17" fmla="*/ 41 h 246"/>
                <a:gd name="T18" fmla="*/ 59 w 187"/>
                <a:gd name="T19" fmla="*/ 40 h 246"/>
                <a:gd name="T20" fmla="*/ 75 w 187"/>
                <a:gd name="T21" fmla="*/ 45 h 246"/>
                <a:gd name="T22" fmla="*/ 66 w 187"/>
                <a:gd name="T23" fmla="*/ 34 h 246"/>
                <a:gd name="T24" fmla="*/ 74 w 187"/>
                <a:gd name="T25" fmla="*/ 33 h 246"/>
                <a:gd name="T26" fmla="*/ 86 w 187"/>
                <a:gd name="T27" fmla="*/ 40 h 246"/>
                <a:gd name="T28" fmla="*/ 77 w 187"/>
                <a:gd name="T29" fmla="*/ 32 h 246"/>
                <a:gd name="T30" fmla="*/ 83 w 187"/>
                <a:gd name="T31" fmla="*/ 31 h 246"/>
                <a:gd name="T32" fmla="*/ 93 w 187"/>
                <a:gd name="T33" fmla="*/ 23 h 246"/>
                <a:gd name="T34" fmla="*/ 85 w 187"/>
                <a:gd name="T35" fmla="*/ 22 h 246"/>
                <a:gd name="T36" fmla="*/ 86 w 187"/>
                <a:gd name="T37" fmla="*/ 15 h 246"/>
                <a:gd name="T38" fmla="*/ 104 w 187"/>
                <a:gd name="T39" fmla="*/ 15 h 246"/>
                <a:gd name="T40" fmla="*/ 133 w 187"/>
                <a:gd name="T41" fmla="*/ 0 h 246"/>
                <a:gd name="T42" fmla="*/ 137 w 187"/>
                <a:gd name="T43" fmla="*/ 7 h 246"/>
                <a:gd name="T44" fmla="*/ 114 w 187"/>
                <a:gd name="T45" fmla="*/ 19 h 246"/>
                <a:gd name="T46" fmla="*/ 152 w 187"/>
                <a:gd name="T47" fmla="*/ 12 h 246"/>
                <a:gd name="T48" fmla="*/ 139 w 187"/>
                <a:gd name="T49" fmla="*/ 29 h 246"/>
                <a:gd name="T50" fmla="*/ 132 w 187"/>
                <a:gd name="T51" fmla="*/ 29 h 246"/>
                <a:gd name="T52" fmla="*/ 143 w 187"/>
                <a:gd name="T53" fmla="*/ 33 h 246"/>
                <a:gd name="T54" fmla="*/ 157 w 187"/>
                <a:gd name="T55" fmla="*/ 30 h 246"/>
                <a:gd name="T56" fmla="*/ 166 w 187"/>
                <a:gd name="T57" fmla="*/ 38 h 246"/>
                <a:gd name="T58" fmla="*/ 180 w 187"/>
                <a:gd name="T59" fmla="*/ 34 h 246"/>
                <a:gd name="T60" fmla="*/ 175 w 187"/>
                <a:gd name="T61" fmla="*/ 53 h 246"/>
                <a:gd name="T62" fmla="*/ 179 w 187"/>
                <a:gd name="T63" fmla="*/ 65 h 246"/>
                <a:gd name="T64" fmla="*/ 167 w 187"/>
                <a:gd name="T65" fmla="*/ 66 h 246"/>
                <a:gd name="T66" fmla="*/ 166 w 187"/>
                <a:gd name="T67" fmla="*/ 88 h 246"/>
                <a:gd name="T68" fmla="*/ 175 w 187"/>
                <a:gd name="T69" fmla="*/ 104 h 246"/>
                <a:gd name="T70" fmla="*/ 167 w 187"/>
                <a:gd name="T71" fmla="*/ 110 h 246"/>
                <a:gd name="T72" fmla="*/ 175 w 187"/>
                <a:gd name="T73" fmla="*/ 125 h 246"/>
                <a:gd name="T74" fmla="*/ 168 w 187"/>
                <a:gd name="T75" fmla="*/ 136 h 246"/>
                <a:gd name="T76" fmla="*/ 156 w 187"/>
                <a:gd name="T77" fmla="*/ 148 h 246"/>
                <a:gd name="T78" fmla="*/ 173 w 187"/>
                <a:gd name="T79" fmla="*/ 173 h 246"/>
                <a:gd name="T80" fmla="*/ 150 w 187"/>
                <a:gd name="T81" fmla="*/ 159 h 246"/>
                <a:gd name="T82" fmla="*/ 158 w 187"/>
                <a:gd name="T83" fmla="*/ 172 h 246"/>
                <a:gd name="T84" fmla="*/ 157 w 187"/>
                <a:gd name="T85" fmla="*/ 179 h 246"/>
                <a:gd name="T86" fmla="*/ 166 w 187"/>
                <a:gd name="T87" fmla="*/ 182 h 246"/>
                <a:gd name="T88" fmla="*/ 140 w 187"/>
                <a:gd name="T89" fmla="*/ 194 h 246"/>
                <a:gd name="T90" fmla="*/ 131 w 187"/>
                <a:gd name="T91" fmla="*/ 203 h 246"/>
                <a:gd name="T92" fmla="*/ 109 w 187"/>
                <a:gd name="T93" fmla="*/ 237 h 246"/>
                <a:gd name="T94" fmla="*/ 100 w 187"/>
                <a:gd name="T95" fmla="*/ 243 h 246"/>
                <a:gd name="T96" fmla="*/ 74 w 187"/>
                <a:gd name="T97" fmla="*/ 195 h 246"/>
                <a:gd name="T98" fmla="*/ 75 w 187"/>
                <a:gd name="T99" fmla="*/ 180 h 246"/>
                <a:gd name="T100" fmla="*/ 60 w 187"/>
                <a:gd name="T101" fmla="*/ 167 h 246"/>
                <a:gd name="T102" fmla="*/ 37 w 187"/>
                <a:gd name="T103" fmla="*/ 133 h 246"/>
                <a:gd name="T104" fmla="*/ 16 w 187"/>
                <a:gd name="T105" fmla="*/ 134 h 246"/>
                <a:gd name="T106" fmla="*/ 14 w 187"/>
                <a:gd name="T107" fmla="*/ 124 h 246"/>
                <a:gd name="T108" fmla="*/ 3 w 187"/>
                <a:gd name="T109" fmla="*/ 120 h 246"/>
                <a:gd name="T110" fmla="*/ 12 w 187"/>
                <a:gd name="T111" fmla="*/ 118 h 246"/>
                <a:gd name="T112" fmla="*/ 23 w 187"/>
                <a:gd name="T113" fmla="*/ 11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246">
                  <a:moveTo>
                    <a:pt x="23" y="114"/>
                  </a:moveTo>
                  <a:cubicBezTo>
                    <a:pt x="21" y="114"/>
                    <a:pt x="19" y="114"/>
                    <a:pt x="17" y="115"/>
                  </a:cubicBezTo>
                  <a:cubicBezTo>
                    <a:pt x="15" y="115"/>
                    <a:pt x="13" y="115"/>
                    <a:pt x="11" y="115"/>
                  </a:cubicBezTo>
                  <a:cubicBezTo>
                    <a:pt x="7" y="115"/>
                    <a:pt x="3" y="113"/>
                    <a:pt x="2" y="110"/>
                  </a:cubicBezTo>
                  <a:cubicBezTo>
                    <a:pt x="0" y="106"/>
                    <a:pt x="5" y="102"/>
                    <a:pt x="9" y="100"/>
                  </a:cubicBezTo>
                  <a:cubicBezTo>
                    <a:pt x="14" y="98"/>
                    <a:pt x="19" y="97"/>
                    <a:pt x="22" y="94"/>
                  </a:cubicBezTo>
                  <a:cubicBezTo>
                    <a:pt x="26" y="91"/>
                    <a:pt x="25" y="85"/>
                    <a:pt x="20" y="84"/>
                  </a:cubicBezTo>
                  <a:cubicBezTo>
                    <a:pt x="20" y="84"/>
                    <a:pt x="19" y="84"/>
                    <a:pt x="19" y="84"/>
                  </a:cubicBezTo>
                  <a:cubicBezTo>
                    <a:pt x="18" y="84"/>
                    <a:pt x="18" y="84"/>
                    <a:pt x="17" y="84"/>
                  </a:cubicBezTo>
                  <a:cubicBezTo>
                    <a:pt x="16" y="84"/>
                    <a:pt x="16" y="83"/>
                    <a:pt x="16" y="82"/>
                  </a:cubicBezTo>
                  <a:cubicBezTo>
                    <a:pt x="15" y="75"/>
                    <a:pt x="19" y="68"/>
                    <a:pt x="26" y="65"/>
                  </a:cubicBezTo>
                  <a:cubicBezTo>
                    <a:pt x="26" y="66"/>
                    <a:pt x="28" y="68"/>
                    <a:pt x="30" y="67"/>
                  </a:cubicBezTo>
                  <a:cubicBezTo>
                    <a:pt x="31" y="64"/>
                    <a:pt x="29" y="61"/>
                    <a:pt x="28" y="57"/>
                  </a:cubicBezTo>
                  <a:cubicBezTo>
                    <a:pt x="28" y="54"/>
                    <a:pt x="30" y="50"/>
                    <a:pt x="34" y="50"/>
                  </a:cubicBezTo>
                  <a:cubicBezTo>
                    <a:pt x="35" y="52"/>
                    <a:pt x="36" y="54"/>
                    <a:pt x="38" y="56"/>
                  </a:cubicBezTo>
                  <a:cubicBezTo>
                    <a:pt x="40" y="57"/>
                    <a:pt x="44" y="57"/>
                    <a:pt x="46" y="55"/>
                  </a:cubicBezTo>
                  <a:cubicBezTo>
                    <a:pt x="49" y="51"/>
                    <a:pt x="40" y="48"/>
                    <a:pt x="41" y="43"/>
                  </a:cubicBezTo>
                  <a:cubicBezTo>
                    <a:pt x="41" y="39"/>
                    <a:pt x="49" y="39"/>
                    <a:pt x="52" y="41"/>
                  </a:cubicBezTo>
                  <a:cubicBezTo>
                    <a:pt x="55" y="44"/>
                    <a:pt x="55" y="49"/>
                    <a:pt x="55" y="52"/>
                  </a:cubicBezTo>
                  <a:cubicBezTo>
                    <a:pt x="60" y="50"/>
                    <a:pt x="62" y="44"/>
                    <a:pt x="59" y="40"/>
                  </a:cubicBezTo>
                  <a:cubicBezTo>
                    <a:pt x="63" y="41"/>
                    <a:pt x="63" y="47"/>
                    <a:pt x="66" y="49"/>
                  </a:cubicBezTo>
                  <a:cubicBezTo>
                    <a:pt x="69" y="50"/>
                    <a:pt x="74" y="48"/>
                    <a:pt x="75" y="45"/>
                  </a:cubicBezTo>
                  <a:cubicBezTo>
                    <a:pt x="76" y="42"/>
                    <a:pt x="74" y="39"/>
                    <a:pt x="71" y="37"/>
                  </a:cubicBezTo>
                  <a:cubicBezTo>
                    <a:pt x="69" y="36"/>
                    <a:pt x="67" y="35"/>
                    <a:pt x="66" y="34"/>
                  </a:cubicBezTo>
                  <a:cubicBezTo>
                    <a:pt x="64" y="32"/>
                    <a:pt x="64" y="29"/>
                    <a:pt x="67" y="28"/>
                  </a:cubicBezTo>
                  <a:cubicBezTo>
                    <a:pt x="70" y="28"/>
                    <a:pt x="73" y="31"/>
                    <a:pt x="74" y="33"/>
                  </a:cubicBezTo>
                  <a:cubicBezTo>
                    <a:pt x="75" y="36"/>
                    <a:pt x="76" y="39"/>
                    <a:pt x="78" y="41"/>
                  </a:cubicBezTo>
                  <a:cubicBezTo>
                    <a:pt x="80" y="43"/>
                    <a:pt x="85" y="43"/>
                    <a:pt x="86" y="40"/>
                  </a:cubicBezTo>
                  <a:cubicBezTo>
                    <a:pt x="87" y="38"/>
                    <a:pt x="85" y="36"/>
                    <a:pt x="83" y="35"/>
                  </a:cubicBezTo>
                  <a:cubicBezTo>
                    <a:pt x="81" y="34"/>
                    <a:pt x="78" y="33"/>
                    <a:pt x="77" y="32"/>
                  </a:cubicBezTo>
                  <a:cubicBezTo>
                    <a:pt x="75" y="30"/>
                    <a:pt x="76" y="27"/>
                    <a:pt x="79" y="27"/>
                  </a:cubicBezTo>
                  <a:cubicBezTo>
                    <a:pt x="81" y="27"/>
                    <a:pt x="82" y="29"/>
                    <a:pt x="83" y="31"/>
                  </a:cubicBezTo>
                  <a:cubicBezTo>
                    <a:pt x="86" y="33"/>
                    <a:pt x="91" y="34"/>
                    <a:pt x="94" y="32"/>
                  </a:cubicBezTo>
                  <a:cubicBezTo>
                    <a:pt x="97" y="29"/>
                    <a:pt x="97" y="25"/>
                    <a:pt x="93" y="23"/>
                  </a:cubicBezTo>
                  <a:cubicBezTo>
                    <a:pt x="91" y="22"/>
                    <a:pt x="89" y="22"/>
                    <a:pt x="87" y="22"/>
                  </a:cubicBezTo>
                  <a:cubicBezTo>
                    <a:pt x="86" y="22"/>
                    <a:pt x="86" y="22"/>
                    <a:pt x="85" y="22"/>
                  </a:cubicBezTo>
                  <a:cubicBezTo>
                    <a:pt x="82" y="22"/>
                    <a:pt x="79" y="21"/>
                    <a:pt x="79" y="19"/>
                  </a:cubicBezTo>
                  <a:cubicBezTo>
                    <a:pt x="78" y="16"/>
                    <a:pt x="82" y="14"/>
                    <a:pt x="86" y="15"/>
                  </a:cubicBezTo>
                  <a:cubicBezTo>
                    <a:pt x="89" y="15"/>
                    <a:pt x="92" y="17"/>
                    <a:pt x="95" y="18"/>
                  </a:cubicBezTo>
                  <a:cubicBezTo>
                    <a:pt x="99" y="19"/>
                    <a:pt x="103" y="18"/>
                    <a:pt x="104" y="15"/>
                  </a:cubicBezTo>
                  <a:cubicBezTo>
                    <a:pt x="105" y="12"/>
                    <a:pt x="104" y="9"/>
                    <a:pt x="100" y="7"/>
                  </a:cubicBezTo>
                  <a:cubicBezTo>
                    <a:pt x="110" y="2"/>
                    <a:pt x="122" y="0"/>
                    <a:pt x="133" y="0"/>
                  </a:cubicBezTo>
                  <a:cubicBezTo>
                    <a:pt x="136" y="0"/>
                    <a:pt x="140" y="2"/>
                    <a:pt x="139" y="5"/>
                  </a:cubicBezTo>
                  <a:cubicBezTo>
                    <a:pt x="139" y="6"/>
                    <a:pt x="138" y="6"/>
                    <a:pt x="137" y="7"/>
                  </a:cubicBezTo>
                  <a:cubicBezTo>
                    <a:pt x="133" y="9"/>
                    <a:pt x="128" y="9"/>
                    <a:pt x="123" y="10"/>
                  </a:cubicBezTo>
                  <a:cubicBezTo>
                    <a:pt x="118" y="12"/>
                    <a:pt x="113" y="15"/>
                    <a:pt x="114" y="19"/>
                  </a:cubicBezTo>
                  <a:cubicBezTo>
                    <a:pt x="124" y="17"/>
                    <a:pt x="133" y="14"/>
                    <a:pt x="143" y="12"/>
                  </a:cubicBezTo>
                  <a:cubicBezTo>
                    <a:pt x="146" y="11"/>
                    <a:pt x="150" y="10"/>
                    <a:pt x="152" y="12"/>
                  </a:cubicBezTo>
                  <a:cubicBezTo>
                    <a:pt x="153" y="13"/>
                    <a:pt x="153" y="14"/>
                    <a:pt x="153" y="15"/>
                  </a:cubicBezTo>
                  <a:cubicBezTo>
                    <a:pt x="154" y="22"/>
                    <a:pt x="147" y="28"/>
                    <a:pt x="139" y="29"/>
                  </a:cubicBezTo>
                  <a:cubicBezTo>
                    <a:pt x="138" y="29"/>
                    <a:pt x="137" y="29"/>
                    <a:pt x="136" y="29"/>
                  </a:cubicBezTo>
                  <a:cubicBezTo>
                    <a:pt x="134" y="28"/>
                    <a:pt x="133" y="28"/>
                    <a:pt x="132" y="29"/>
                  </a:cubicBezTo>
                  <a:cubicBezTo>
                    <a:pt x="125" y="29"/>
                    <a:pt x="120" y="36"/>
                    <a:pt x="122" y="42"/>
                  </a:cubicBezTo>
                  <a:cubicBezTo>
                    <a:pt x="128" y="37"/>
                    <a:pt x="135" y="34"/>
                    <a:pt x="143" y="33"/>
                  </a:cubicBezTo>
                  <a:cubicBezTo>
                    <a:pt x="143" y="37"/>
                    <a:pt x="142" y="41"/>
                    <a:pt x="141" y="44"/>
                  </a:cubicBezTo>
                  <a:cubicBezTo>
                    <a:pt x="147" y="41"/>
                    <a:pt x="153" y="36"/>
                    <a:pt x="157" y="30"/>
                  </a:cubicBezTo>
                  <a:cubicBezTo>
                    <a:pt x="162" y="39"/>
                    <a:pt x="146" y="50"/>
                    <a:pt x="152" y="58"/>
                  </a:cubicBezTo>
                  <a:cubicBezTo>
                    <a:pt x="159" y="53"/>
                    <a:pt x="164" y="45"/>
                    <a:pt x="166" y="38"/>
                  </a:cubicBezTo>
                  <a:cubicBezTo>
                    <a:pt x="167" y="40"/>
                    <a:pt x="169" y="42"/>
                    <a:pt x="170" y="44"/>
                  </a:cubicBezTo>
                  <a:cubicBezTo>
                    <a:pt x="171" y="40"/>
                    <a:pt x="175" y="36"/>
                    <a:pt x="180" y="34"/>
                  </a:cubicBezTo>
                  <a:cubicBezTo>
                    <a:pt x="185" y="35"/>
                    <a:pt x="187" y="40"/>
                    <a:pt x="185" y="44"/>
                  </a:cubicBezTo>
                  <a:cubicBezTo>
                    <a:pt x="183" y="48"/>
                    <a:pt x="179" y="51"/>
                    <a:pt x="175" y="53"/>
                  </a:cubicBezTo>
                  <a:cubicBezTo>
                    <a:pt x="172" y="54"/>
                    <a:pt x="168" y="55"/>
                    <a:pt x="165" y="56"/>
                  </a:cubicBezTo>
                  <a:cubicBezTo>
                    <a:pt x="172" y="55"/>
                    <a:pt x="179" y="59"/>
                    <a:pt x="179" y="65"/>
                  </a:cubicBezTo>
                  <a:cubicBezTo>
                    <a:pt x="177" y="66"/>
                    <a:pt x="175" y="66"/>
                    <a:pt x="173" y="65"/>
                  </a:cubicBezTo>
                  <a:cubicBezTo>
                    <a:pt x="170" y="65"/>
                    <a:pt x="168" y="65"/>
                    <a:pt x="167" y="66"/>
                  </a:cubicBezTo>
                  <a:cubicBezTo>
                    <a:pt x="166" y="68"/>
                    <a:pt x="166" y="69"/>
                    <a:pt x="166" y="70"/>
                  </a:cubicBezTo>
                  <a:cubicBezTo>
                    <a:pt x="167" y="76"/>
                    <a:pt x="170" y="83"/>
                    <a:pt x="166" y="88"/>
                  </a:cubicBezTo>
                  <a:cubicBezTo>
                    <a:pt x="166" y="90"/>
                    <a:pt x="164" y="92"/>
                    <a:pt x="164" y="93"/>
                  </a:cubicBezTo>
                  <a:cubicBezTo>
                    <a:pt x="163" y="98"/>
                    <a:pt x="170" y="101"/>
                    <a:pt x="175" y="104"/>
                  </a:cubicBezTo>
                  <a:cubicBezTo>
                    <a:pt x="177" y="105"/>
                    <a:pt x="178" y="106"/>
                    <a:pt x="178" y="108"/>
                  </a:cubicBezTo>
                  <a:cubicBezTo>
                    <a:pt x="177" y="111"/>
                    <a:pt x="171" y="111"/>
                    <a:pt x="167" y="110"/>
                  </a:cubicBezTo>
                  <a:cubicBezTo>
                    <a:pt x="165" y="112"/>
                    <a:pt x="166" y="116"/>
                    <a:pt x="169" y="118"/>
                  </a:cubicBezTo>
                  <a:cubicBezTo>
                    <a:pt x="171" y="120"/>
                    <a:pt x="174" y="122"/>
                    <a:pt x="175" y="125"/>
                  </a:cubicBezTo>
                  <a:cubicBezTo>
                    <a:pt x="176" y="128"/>
                    <a:pt x="172" y="131"/>
                    <a:pt x="169" y="129"/>
                  </a:cubicBezTo>
                  <a:cubicBezTo>
                    <a:pt x="166" y="130"/>
                    <a:pt x="166" y="134"/>
                    <a:pt x="168" y="136"/>
                  </a:cubicBezTo>
                  <a:cubicBezTo>
                    <a:pt x="170" y="138"/>
                    <a:pt x="172" y="140"/>
                    <a:pt x="170" y="143"/>
                  </a:cubicBezTo>
                  <a:cubicBezTo>
                    <a:pt x="168" y="147"/>
                    <a:pt x="158" y="143"/>
                    <a:pt x="156" y="148"/>
                  </a:cubicBezTo>
                  <a:cubicBezTo>
                    <a:pt x="155" y="150"/>
                    <a:pt x="158" y="152"/>
                    <a:pt x="161" y="153"/>
                  </a:cubicBezTo>
                  <a:cubicBezTo>
                    <a:pt x="169" y="158"/>
                    <a:pt x="176" y="165"/>
                    <a:pt x="173" y="173"/>
                  </a:cubicBezTo>
                  <a:cubicBezTo>
                    <a:pt x="168" y="172"/>
                    <a:pt x="166" y="167"/>
                    <a:pt x="163" y="163"/>
                  </a:cubicBezTo>
                  <a:cubicBezTo>
                    <a:pt x="160" y="159"/>
                    <a:pt x="154" y="156"/>
                    <a:pt x="150" y="159"/>
                  </a:cubicBezTo>
                  <a:cubicBezTo>
                    <a:pt x="147" y="164"/>
                    <a:pt x="152" y="170"/>
                    <a:pt x="159" y="169"/>
                  </a:cubicBezTo>
                  <a:cubicBezTo>
                    <a:pt x="160" y="170"/>
                    <a:pt x="159" y="171"/>
                    <a:pt x="158" y="172"/>
                  </a:cubicBezTo>
                  <a:cubicBezTo>
                    <a:pt x="157" y="173"/>
                    <a:pt x="155" y="173"/>
                    <a:pt x="154" y="174"/>
                  </a:cubicBezTo>
                  <a:cubicBezTo>
                    <a:pt x="152" y="176"/>
                    <a:pt x="155" y="178"/>
                    <a:pt x="157" y="179"/>
                  </a:cubicBezTo>
                  <a:cubicBezTo>
                    <a:pt x="160" y="179"/>
                    <a:pt x="162" y="178"/>
                    <a:pt x="165" y="176"/>
                  </a:cubicBezTo>
                  <a:cubicBezTo>
                    <a:pt x="167" y="177"/>
                    <a:pt x="167" y="180"/>
                    <a:pt x="166" y="182"/>
                  </a:cubicBezTo>
                  <a:cubicBezTo>
                    <a:pt x="164" y="184"/>
                    <a:pt x="162" y="185"/>
                    <a:pt x="159" y="186"/>
                  </a:cubicBezTo>
                  <a:cubicBezTo>
                    <a:pt x="153" y="189"/>
                    <a:pt x="147" y="191"/>
                    <a:pt x="140" y="194"/>
                  </a:cubicBezTo>
                  <a:cubicBezTo>
                    <a:pt x="138" y="195"/>
                    <a:pt x="136" y="196"/>
                    <a:pt x="135" y="197"/>
                  </a:cubicBezTo>
                  <a:cubicBezTo>
                    <a:pt x="133" y="199"/>
                    <a:pt x="132" y="201"/>
                    <a:pt x="131" y="203"/>
                  </a:cubicBezTo>
                  <a:cubicBezTo>
                    <a:pt x="129" y="207"/>
                    <a:pt x="123" y="210"/>
                    <a:pt x="118" y="209"/>
                  </a:cubicBezTo>
                  <a:cubicBezTo>
                    <a:pt x="122" y="218"/>
                    <a:pt x="110" y="227"/>
                    <a:pt x="109" y="237"/>
                  </a:cubicBezTo>
                  <a:cubicBezTo>
                    <a:pt x="109" y="240"/>
                    <a:pt x="110" y="244"/>
                    <a:pt x="107" y="245"/>
                  </a:cubicBezTo>
                  <a:cubicBezTo>
                    <a:pt x="105" y="246"/>
                    <a:pt x="102" y="244"/>
                    <a:pt x="100" y="243"/>
                  </a:cubicBezTo>
                  <a:cubicBezTo>
                    <a:pt x="86" y="233"/>
                    <a:pt x="76" y="220"/>
                    <a:pt x="73" y="205"/>
                  </a:cubicBezTo>
                  <a:cubicBezTo>
                    <a:pt x="73" y="201"/>
                    <a:pt x="72" y="198"/>
                    <a:pt x="74" y="195"/>
                  </a:cubicBezTo>
                  <a:cubicBezTo>
                    <a:pt x="76" y="192"/>
                    <a:pt x="80" y="190"/>
                    <a:pt x="80" y="187"/>
                  </a:cubicBezTo>
                  <a:cubicBezTo>
                    <a:pt x="80" y="185"/>
                    <a:pt x="77" y="183"/>
                    <a:pt x="75" y="180"/>
                  </a:cubicBezTo>
                  <a:cubicBezTo>
                    <a:pt x="74" y="178"/>
                    <a:pt x="74" y="176"/>
                    <a:pt x="72" y="174"/>
                  </a:cubicBezTo>
                  <a:cubicBezTo>
                    <a:pt x="69" y="171"/>
                    <a:pt x="63" y="170"/>
                    <a:pt x="60" y="167"/>
                  </a:cubicBezTo>
                  <a:cubicBezTo>
                    <a:pt x="56" y="164"/>
                    <a:pt x="56" y="158"/>
                    <a:pt x="54" y="153"/>
                  </a:cubicBezTo>
                  <a:cubicBezTo>
                    <a:pt x="51" y="146"/>
                    <a:pt x="45" y="137"/>
                    <a:pt x="37" y="133"/>
                  </a:cubicBezTo>
                  <a:cubicBezTo>
                    <a:pt x="32" y="131"/>
                    <a:pt x="26" y="130"/>
                    <a:pt x="20" y="133"/>
                  </a:cubicBezTo>
                  <a:cubicBezTo>
                    <a:pt x="19" y="133"/>
                    <a:pt x="18" y="134"/>
                    <a:pt x="16" y="134"/>
                  </a:cubicBezTo>
                  <a:cubicBezTo>
                    <a:pt x="13" y="135"/>
                    <a:pt x="10" y="132"/>
                    <a:pt x="10" y="130"/>
                  </a:cubicBezTo>
                  <a:cubicBezTo>
                    <a:pt x="10" y="127"/>
                    <a:pt x="12" y="125"/>
                    <a:pt x="14" y="124"/>
                  </a:cubicBezTo>
                  <a:cubicBezTo>
                    <a:pt x="11" y="123"/>
                    <a:pt x="8" y="123"/>
                    <a:pt x="5" y="122"/>
                  </a:cubicBezTo>
                  <a:cubicBezTo>
                    <a:pt x="4" y="122"/>
                    <a:pt x="3" y="121"/>
                    <a:pt x="3" y="120"/>
                  </a:cubicBezTo>
                  <a:cubicBezTo>
                    <a:pt x="2" y="119"/>
                    <a:pt x="4" y="117"/>
                    <a:pt x="6" y="117"/>
                  </a:cubicBezTo>
                  <a:cubicBezTo>
                    <a:pt x="8" y="117"/>
                    <a:pt x="10" y="117"/>
                    <a:pt x="12" y="118"/>
                  </a:cubicBezTo>
                  <a:cubicBezTo>
                    <a:pt x="13" y="119"/>
                    <a:pt x="15" y="120"/>
                    <a:pt x="17" y="121"/>
                  </a:cubicBezTo>
                  <a:cubicBezTo>
                    <a:pt x="20" y="121"/>
                    <a:pt x="26" y="117"/>
                    <a:pt x="23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ṣ1íḍê">
              <a:extLst>
                <a:ext uri="{FF2B5EF4-FFF2-40B4-BE49-F238E27FC236}">
                  <a16:creationId xmlns="" xmlns:a16="http://schemas.microsoft.com/office/drawing/2014/main" id="{BEABB908-4C7E-4DE0-939F-7E94A27F4743}"/>
                </a:ext>
              </a:extLst>
            </p:cNvPr>
            <p:cNvSpPr/>
            <p:nvPr/>
          </p:nvSpPr>
          <p:spPr bwMode="auto">
            <a:xfrm>
              <a:off x="4899026" y="3086101"/>
              <a:ext cx="325438" cy="266700"/>
            </a:xfrm>
            <a:custGeom>
              <a:avLst/>
              <a:gdLst>
                <a:gd name="T0" fmla="*/ 12 w 99"/>
                <a:gd name="T1" fmla="*/ 0 h 81"/>
                <a:gd name="T2" fmla="*/ 14 w 99"/>
                <a:gd name="T3" fmla="*/ 19 h 81"/>
                <a:gd name="T4" fmla="*/ 19 w 99"/>
                <a:gd name="T5" fmla="*/ 17 h 81"/>
                <a:gd name="T6" fmla="*/ 23 w 99"/>
                <a:gd name="T7" fmla="*/ 0 h 81"/>
                <a:gd name="T8" fmla="*/ 29 w 99"/>
                <a:gd name="T9" fmla="*/ 12 h 81"/>
                <a:gd name="T10" fmla="*/ 36 w 99"/>
                <a:gd name="T11" fmla="*/ 11 h 81"/>
                <a:gd name="T12" fmla="*/ 41 w 99"/>
                <a:gd name="T13" fmla="*/ 15 h 81"/>
                <a:gd name="T14" fmla="*/ 54 w 99"/>
                <a:gd name="T15" fmla="*/ 10 h 81"/>
                <a:gd name="T16" fmla="*/ 55 w 99"/>
                <a:gd name="T17" fmla="*/ 18 h 81"/>
                <a:gd name="T18" fmla="*/ 60 w 99"/>
                <a:gd name="T19" fmla="*/ 23 h 81"/>
                <a:gd name="T20" fmla="*/ 67 w 99"/>
                <a:gd name="T21" fmla="*/ 21 h 81"/>
                <a:gd name="T22" fmla="*/ 68 w 99"/>
                <a:gd name="T23" fmla="*/ 29 h 81"/>
                <a:gd name="T24" fmla="*/ 77 w 99"/>
                <a:gd name="T25" fmla="*/ 29 h 81"/>
                <a:gd name="T26" fmla="*/ 79 w 99"/>
                <a:gd name="T27" fmla="*/ 39 h 81"/>
                <a:gd name="T28" fmla="*/ 98 w 99"/>
                <a:gd name="T29" fmla="*/ 50 h 81"/>
                <a:gd name="T30" fmla="*/ 87 w 99"/>
                <a:gd name="T31" fmla="*/ 54 h 81"/>
                <a:gd name="T32" fmla="*/ 77 w 99"/>
                <a:gd name="T33" fmla="*/ 51 h 81"/>
                <a:gd name="T34" fmla="*/ 91 w 99"/>
                <a:gd name="T35" fmla="*/ 66 h 81"/>
                <a:gd name="T36" fmla="*/ 84 w 99"/>
                <a:gd name="T37" fmla="*/ 71 h 81"/>
                <a:gd name="T38" fmla="*/ 83 w 99"/>
                <a:gd name="T39" fmla="*/ 81 h 81"/>
                <a:gd name="T40" fmla="*/ 56 w 99"/>
                <a:gd name="T41" fmla="*/ 65 h 81"/>
                <a:gd name="T42" fmla="*/ 46 w 99"/>
                <a:gd name="T43" fmla="*/ 63 h 81"/>
                <a:gd name="T44" fmla="*/ 59 w 99"/>
                <a:gd name="T45" fmla="*/ 59 h 81"/>
                <a:gd name="T46" fmla="*/ 56 w 99"/>
                <a:gd name="T47" fmla="*/ 53 h 81"/>
                <a:gd name="T48" fmla="*/ 64 w 99"/>
                <a:gd name="T49" fmla="*/ 48 h 81"/>
                <a:gd name="T50" fmla="*/ 51 w 99"/>
                <a:gd name="T51" fmla="*/ 34 h 81"/>
                <a:gd name="T52" fmla="*/ 37 w 99"/>
                <a:gd name="T53" fmla="*/ 27 h 81"/>
                <a:gd name="T54" fmla="*/ 33 w 99"/>
                <a:gd name="T55" fmla="*/ 30 h 81"/>
                <a:gd name="T56" fmla="*/ 25 w 99"/>
                <a:gd name="T57" fmla="*/ 31 h 81"/>
                <a:gd name="T58" fmla="*/ 14 w 99"/>
                <a:gd name="T59" fmla="*/ 30 h 81"/>
                <a:gd name="T60" fmla="*/ 7 w 99"/>
                <a:gd name="T61" fmla="*/ 25 h 81"/>
                <a:gd name="T62" fmla="*/ 0 w 99"/>
                <a:gd name="T63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81">
                  <a:moveTo>
                    <a:pt x="0" y="19"/>
                  </a:moveTo>
                  <a:cubicBezTo>
                    <a:pt x="2" y="12"/>
                    <a:pt x="6" y="5"/>
                    <a:pt x="12" y="0"/>
                  </a:cubicBezTo>
                  <a:cubicBezTo>
                    <a:pt x="12" y="5"/>
                    <a:pt x="13" y="10"/>
                    <a:pt x="13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5" y="20"/>
                    <a:pt x="18" y="21"/>
                    <a:pt x="19" y="20"/>
                  </a:cubicBezTo>
                  <a:cubicBezTo>
                    <a:pt x="20" y="19"/>
                    <a:pt x="19" y="18"/>
                    <a:pt x="19" y="17"/>
                  </a:cubicBezTo>
                  <a:cubicBezTo>
                    <a:pt x="18" y="12"/>
                    <a:pt x="16" y="7"/>
                    <a:pt x="19" y="3"/>
                  </a:cubicBezTo>
                  <a:cubicBezTo>
                    <a:pt x="20" y="1"/>
                    <a:pt x="22" y="0"/>
                    <a:pt x="23" y="0"/>
                  </a:cubicBezTo>
                  <a:cubicBezTo>
                    <a:pt x="26" y="0"/>
                    <a:pt x="28" y="3"/>
                    <a:pt x="28" y="5"/>
                  </a:cubicBezTo>
                  <a:cubicBezTo>
                    <a:pt x="28" y="8"/>
                    <a:pt x="28" y="10"/>
                    <a:pt x="29" y="12"/>
                  </a:cubicBezTo>
                  <a:cubicBezTo>
                    <a:pt x="30" y="13"/>
                    <a:pt x="32" y="14"/>
                    <a:pt x="34" y="13"/>
                  </a:cubicBezTo>
                  <a:cubicBezTo>
                    <a:pt x="35" y="13"/>
                    <a:pt x="35" y="11"/>
                    <a:pt x="36" y="11"/>
                  </a:cubicBezTo>
                  <a:cubicBezTo>
                    <a:pt x="37" y="9"/>
                    <a:pt x="39" y="10"/>
                    <a:pt x="40" y="11"/>
                  </a:cubicBezTo>
                  <a:cubicBezTo>
                    <a:pt x="41" y="12"/>
                    <a:pt x="41" y="14"/>
                    <a:pt x="41" y="15"/>
                  </a:cubicBezTo>
                  <a:cubicBezTo>
                    <a:pt x="44" y="13"/>
                    <a:pt x="45" y="9"/>
                    <a:pt x="42" y="7"/>
                  </a:cubicBezTo>
                  <a:cubicBezTo>
                    <a:pt x="46" y="6"/>
                    <a:pt x="51" y="7"/>
                    <a:pt x="54" y="10"/>
                  </a:cubicBezTo>
                  <a:cubicBezTo>
                    <a:pt x="53" y="11"/>
                    <a:pt x="51" y="13"/>
                    <a:pt x="51" y="15"/>
                  </a:cubicBezTo>
                  <a:cubicBezTo>
                    <a:pt x="51" y="17"/>
                    <a:pt x="53" y="19"/>
                    <a:pt x="55" y="18"/>
                  </a:cubicBezTo>
                  <a:cubicBezTo>
                    <a:pt x="57" y="18"/>
                    <a:pt x="58" y="16"/>
                    <a:pt x="59" y="17"/>
                  </a:cubicBezTo>
                  <a:cubicBezTo>
                    <a:pt x="61" y="19"/>
                    <a:pt x="58" y="22"/>
                    <a:pt x="60" y="23"/>
                  </a:cubicBezTo>
                  <a:cubicBezTo>
                    <a:pt x="61" y="24"/>
                    <a:pt x="62" y="23"/>
                    <a:pt x="64" y="22"/>
                  </a:cubicBezTo>
                  <a:cubicBezTo>
                    <a:pt x="65" y="21"/>
                    <a:pt x="66" y="21"/>
                    <a:pt x="67" y="21"/>
                  </a:cubicBezTo>
                  <a:cubicBezTo>
                    <a:pt x="69" y="21"/>
                    <a:pt x="69" y="23"/>
                    <a:pt x="69" y="25"/>
                  </a:cubicBezTo>
                  <a:cubicBezTo>
                    <a:pt x="68" y="26"/>
                    <a:pt x="67" y="28"/>
                    <a:pt x="68" y="29"/>
                  </a:cubicBezTo>
                  <a:cubicBezTo>
                    <a:pt x="70" y="30"/>
                    <a:pt x="71" y="29"/>
                    <a:pt x="73" y="28"/>
                  </a:cubicBezTo>
                  <a:cubicBezTo>
                    <a:pt x="74" y="28"/>
                    <a:pt x="76" y="28"/>
                    <a:pt x="77" y="29"/>
                  </a:cubicBezTo>
                  <a:cubicBezTo>
                    <a:pt x="78" y="31"/>
                    <a:pt x="74" y="32"/>
                    <a:pt x="74" y="34"/>
                  </a:cubicBezTo>
                  <a:cubicBezTo>
                    <a:pt x="73" y="37"/>
                    <a:pt x="77" y="38"/>
                    <a:pt x="79" y="39"/>
                  </a:cubicBezTo>
                  <a:cubicBezTo>
                    <a:pt x="84" y="40"/>
                    <a:pt x="89" y="42"/>
                    <a:pt x="93" y="45"/>
                  </a:cubicBezTo>
                  <a:cubicBezTo>
                    <a:pt x="95" y="46"/>
                    <a:pt x="97" y="48"/>
                    <a:pt x="98" y="50"/>
                  </a:cubicBezTo>
                  <a:cubicBezTo>
                    <a:pt x="99" y="52"/>
                    <a:pt x="98" y="55"/>
                    <a:pt x="95" y="56"/>
                  </a:cubicBezTo>
                  <a:cubicBezTo>
                    <a:pt x="92" y="57"/>
                    <a:pt x="89" y="56"/>
                    <a:pt x="87" y="54"/>
                  </a:cubicBezTo>
                  <a:cubicBezTo>
                    <a:pt x="86" y="53"/>
                    <a:pt x="85" y="51"/>
                    <a:pt x="83" y="50"/>
                  </a:cubicBezTo>
                  <a:cubicBezTo>
                    <a:pt x="81" y="50"/>
                    <a:pt x="78" y="50"/>
                    <a:pt x="77" y="51"/>
                  </a:cubicBezTo>
                  <a:cubicBezTo>
                    <a:pt x="76" y="53"/>
                    <a:pt x="78" y="55"/>
                    <a:pt x="80" y="57"/>
                  </a:cubicBezTo>
                  <a:cubicBezTo>
                    <a:pt x="84" y="59"/>
                    <a:pt x="88" y="62"/>
                    <a:pt x="91" y="66"/>
                  </a:cubicBezTo>
                  <a:cubicBezTo>
                    <a:pt x="92" y="67"/>
                    <a:pt x="93" y="69"/>
                    <a:pt x="92" y="71"/>
                  </a:cubicBezTo>
                  <a:cubicBezTo>
                    <a:pt x="91" y="73"/>
                    <a:pt x="87" y="73"/>
                    <a:pt x="84" y="71"/>
                  </a:cubicBezTo>
                  <a:cubicBezTo>
                    <a:pt x="82" y="70"/>
                    <a:pt x="80" y="68"/>
                    <a:pt x="77" y="67"/>
                  </a:cubicBezTo>
                  <a:cubicBezTo>
                    <a:pt x="76" y="72"/>
                    <a:pt x="85" y="76"/>
                    <a:pt x="83" y="81"/>
                  </a:cubicBezTo>
                  <a:cubicBezTo>
                    <a:pt x="77" y="78"/>
                    <a:pt x="72" y="75"/>
                    <a:pt x="68" y="71"/>
                  </a:cubicBezTo>
                  <a:cubicBezTo>
                    <a:pt x="65" y="68"/>
                    <a:pt x="61" y="64"/>
                    <a:pt x="56" y="65"/>
                  </a:cubicBezTo>
                  <a:cubicBezTo>
                    <a:pt x="53" y="66"/>
                    <a:pt x="50" y="69"/>
                    <a:pt x="47" y="68"/>
                  </a:cubicBezTo>
                  <a:cubicBezTo>
                    <a:pt x="45" y="67"/>
                    <a:pt x="45" y="64"/>
                    <a:pt x="46" y="63"/>
                  </a:cubicBezTo>
                  <a:cubicBezTo>
                    <a:pt x="48" y="61"/>
                    <a:pt x="50" y="61"/>
                    <a:pt x="52" y="60"/>
                  </a:cubicBezTo>
                  <a:cubicBezTo>
                    <a:pt x="55" y="60"/>
                    <a:pt x="57" y="60"/>
                    <a:pt x="59" y="59"/>
                  </a:cubicBezTo>
                  <a:cubicBezTo>
                    <a:pt x="60" y="58"/>
                    <a:pt x="59" y="57"/>
                    <a:pt x="58" y="56"/>
                  </a:cubicBezTo>
                  <a:cubicBezTo>
                    <a:pt x="57" y="55"/>
                    <a:pt x="56" y="54"/>
                    <a:pt x="56" y="53"/>
                  </a:cubicBezTo>
                  <a:cubicBezTo>
                    <a:pt x="57" y="51"/>
                    <a:pt x="62" y="52"/>
                    <a:pt x="63" y="50"/>
                  </a:cubicBezTo>
                  <a:cubicBezTo>
                    <a:pt x="64" y="49"/>
                    <a:pt x="64" y="48"/>
                    <a:pt x="64" y="48"/>
                  </a:cubicBezTo>
                  <a:cubicBezTo>
                    <a:pt x="64" y="45"/>
                    <a:pt x="62" y="42"/>
                    <a:pt x="59" y="40"/>
                  </a:cubicBezTo>
                  <a:cubicBezTo>
                    <a:pt x="57" y="38"/>
                    <a:pt x="54" y="36"/>
                    <a:pt x="51" y="34"/>
                  </a:cubicBezTo>
                  <a:cubicBezTo>
                    <a:pt x="49" y="32"/>
                    <a:pt x="48" y="30"/>
                    <a:pt x="45" y="28"/>
                  </a:cubicBezTo>
                  <a:cubicBezTo>
                    <a:pt x="43" y="27"/>
                    <a:pt x="40" y="26"/>
                    <a:pt x="37" y="27"/>
                  </a:cubicBezTo>
                  <a:cubicBezTo>
                    <a:pt x="37" y="28"/>
                    <a:pt x="38" y="30"/>
                    <a:pt x="39" y="31"/>
                  </a:cubicBezTo>
                  <a:cubicBezTo>
                    <a:pt x="37" y="32"/>
                    <a:pt x="35" y="31"/>
                    <a:pt x="33" y="30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5" y="28"/>
                    <a:pt x="23" y="30"/>
                    <a:pt x="25" y="31"/>
                  </a:cubicBezTo>
                  <a:cubicBezTo>
                    <a:pt x="24" y="31"/>
                    <a:pt x="22" y="31"/>
                    <a:pt x="20" y="31"/>
                  </a:cubicBezTo>
                  <a:cubicBezTo>
                    <a:pt x="18" y="31"/>
                    <a:pt x="15" y="31"/>
                    <a:pt x="14" y="30"/>
                  </a:cubicBezTo>
                  <a:cubicBezTo>
                    <a:pt x="12" y="29"/>
                    <a:pt x="13" y="26"/>
                    <a:pt x="11" y="25"/>
                  </a:cubicBezTo>
                  <a:cubicBezTo>
                    <a:pt x="10" y="24"/>
                    <a:pt x="8" y="24"/>
                    <a:pt x="7" y="25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1" y="24"/>
                    <a:pt x="0" y="21"/>
                    <a:pt x="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ṥlíḋè">
              <a:extLst>
                <a:ext uri="{FF2B5EF4-FFF2-40B4-BE49-F238E27FC236}">
                  <a16:creationId xmlns="" xmlns:a16="http://schemas.microsoft.com/office/drawing/2014/main" id="{9420E765-16D8-41AA-BEF7-4410EF35A11E}"/>
                </a:ext>
              </a:extLst>
            </p:cNvPr>
            <p:cNvSpPr/>
            <p:nvPr/>
          </p:nvSpPr>
          <p:spPr bwMode="auto">
            <a:xfrm>
              <a:off x="4994276" y="3062289"/>
              <a:ext cx="52388" cy="42863"/>
            </a:xfrm>
            <a:custGeom>
              <a:avLst/>
              <a:gdLst>
                <a:gd name="T0" fmla="*/ 7 w 16"/>
                <a:gd name="T1" fmla="*/ 11 h 13"/>
                <a:gd name="T2" fmla="*/ 7 w 16"/>
                <a:gd name="T3" fmla="*/ 12 h 13"/>
                <a:gd name="T4" fmla="*/ 10 w 16"/>
                <a:gd name="T5" fmla="*/ 12 h 13"/>
                <a:gd name="T6" fmla="*/ 12 w 16"/>
                <a:gd name="T7" fmla="*/ 10 h 13"/>
                <a:gd name="T8" fmla="*/ 16 w 16"/>
                <a:gd name="T9" fmla="*/ 9 h 13"/>
                <a:gd name="T10" fmla="*/ 14 w 16"/>
                <a:gd name="T11" fmla="*/ 6 h 13"/>
                <a:gd name="T12" fmla="*/ 10 w 16"/>
                <a:gd name="T13" fmla="*/ 5 h 13"/>
                <a:gd name="T14" fmla="*/ 0 w 16"/>
                <a:gd name="T15" fmla="*/ 5 h 13"/>
                <a:gd name="T16" fmla="*/ 2 w 16"/>
                <a:gd name="T17" fmla="*/ 11 h 13"/>
                <a:gd name="T18" fmla="*/ 4 w 16"/>
                <a:gd name="T19" fmla="*/ 11 h 13"/>
                <a:gd name="T20" fmla="*/ 7 w 16"/>
                <a:gd name="T2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">
                  <a:moveTo>
                    <a:pt x="7" y="11"/>
                  </a:moveTo>
                  <a:cubicBezTo>
                    <a:pt x="7" y="11"/>
                    <a:pt x="7" y="12"/>
                    <a:pt x="7" y="12"/>
                  </a:cubicBezTo>
                  <a:cubicBezTo>
                    <a:pt x="8" y="13"/>
                    <a:pt x="9" y="13"/>
                    <a:pt x="10" y="12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3" y="9"/>
                    <a:pt x="14" y="9"/>
                    <a:pt x="16" y="9"/>
                  </a:cubicBezTo>
                  <a:cubicBezTo>
                    <a:pt x="16" y="8"/>
                    <a:pt x="15" y="6"/>
                    <a:pt x="14" y="6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6" y="4"/>
                    <a:pt x="0" y="0"/>
                    <a:pt x="0" y="5"/>
                  </a:cubicBezTo>
                  <a:cubicBezTo>
                    <a:pt x="0" y="6"/>
                    <a:pt x="1" y="10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6" y="10"/>
                    <a:pt x="7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ṩliḋe">
              <a:extLst>
                <a:ext uri="{FF2B5EF4-FFF2-40B4-BE49-F238E27FC236}">
                  <a16:creationId xmlns="" xmlns:a16="http://schemas.microsoft.com/office/drawing/2014/main" id="{CB136607-8A10-4AAB-8093-F481CACC7021}"/>
                </a:ext>
              </a:extLst>
            </p:cNvPr>
            <p:cNvSpPr/>
            <p:nvPr/>
          </p:nvSpPr>
          <p:spPr bwMode="auto">
            <a:xfrm>
              <a:off x="4960938" y="3294064"/>
              <a:ext cx="66675" cy="49213"/>
            </a:xfrm>
            <a:custGeom>
              <a:avLst/>
              <a:gdLst>
                <a:gd name="T0" fmla="*/ 19 w 20"/>
                <a:gd name="T1" fmla="*/ 12 h 15"/>
                <a:gd name="T2" fmla="*/ 14 w 20"/>
                <a:gd name="T3" fmla="*/ 10 h 15"/>
                <a:gd name="T4" fmla="*/ 9 w 20"/>
                <a:gd name="T5" fmla="*/ 9 h 15"/>
                <a:gd name="T6" fmla="*/ 6 w 20"/>
                <a:gd name="T7" fmla="*/ 15 h 15"/>
                <a:gd name="T8" fmla="*/ 3 w 20"/>
                <a:gd name="T9" fmla="*/ 15 h 15"/>
                <a:gd name="T10" fmla="*/ 1 w 20"/>
                <a:gd name="T11" fmla="*/ 11 h 15"/>
                <a:gd name="T12" fmla="*/ 5 w 20"/>
                <a:gd name="T13" fmla="*/ 5 h 15"/>
                <a:gd name="T14" fmla="*/ 5 w 20"/>
                <a:gd name="T15" fmla="*/ 0 h 15"/>
                <a:gd name="T16" fmla="*/ 11 w 20"/>
                <a:gd name="T17" fmla="*/ 5 h 15"/>
                <a:gd name="T18" fmla="*/ 16 w 20"/>
                <a:gd name="T19" fmla="*/ 8 h 15"/>
                <a:gd name="T20" fmla="*/ 19 w 20"/>
                <a:gd name="T2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5">
                  <a:moveTo>
                    <a:pt x="19" y="12"/>
                  </a:moveTo>
                  <a:cubicBezTo>
                    <a:pt x="17" y="12"/>
                    <a:pt x="16" y="11"/>
                    <a:pt x="14" y="10"/>
                  </a:cubicBezTo>
                  <a:cubicBezTo>
                    <a:pt x="13" y="9"/>
                    <a:pt x="11" y="8"/>
                    <a:pt x="9" y="9"/>
                  </a:cubicBezTo>
                  <a:cubicBezTo>
                    <a:pt x="7" y="10"/>
                    <a:pt x="8" y="13"/>
                    <a:pt x="6" y="15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1" y="14"/>
                    <a:pt x="0" y="12"/>
                    <a:pt x="1" y="11"/>
                  </a:cubicBezTo>
                  <a:cubicBezTo>
                    <a:pt x="1" y="9"/>
                    <a:pt x="4" y="7"/>
                    <a:pt x="5" y="5"/>
                  </a:cubicBezTo>
                  <a:cubicBezTo>
                    <a:pt x="5" y="3"/>
                    <a:pt x="4" y="1"/>
                    <a:pt x="5" y="0"/>
                  </a:cubicBezTo>
                  <a:cubicBezTo>
                    <a:pt x="8" y="1"/>
                    <a:pt x="9" y="4"/>
                    <a:pt x="11" y="5"/>
                  </a:cubicBezTo>
                  <a:cubicBezTo>
                    <a:pt x="13" y="6"/>
                    <a:pt x="15" y="7"/>
                    <a:pt x="16" y="8"/>
                  </a:cubicBezTo>
                  <a:cubicBezTo>
                    <a:pt x="17" y="8"/>
                    <a:pt x="20" y="12"/>
                    <a:pt x="19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ṧḻîdé">
              <a:extLst>
                <a:ext uri="{FF2B5EF4-FFF2-40B4-BE49-F238E27FC236}">
                  <a16:creationId xmlns="" xmlns:a16="http://schemas.microsoft.com/office/drawing/2014/main" id="{BAFD60E1-B0E1-4AFD-B9F1-FC5CBC98A50A}"/>
                </a:ext>
              </a:extLst>
            </p:cNvPr>
            <p:cNvSpPr/>
            <p:nvPr/>
          </p:nvSpPr>
          <p:spPr bwMode="auto">
            <a:xfrm>
              <a:off x="4975226" y="3343276"/>
              <a:ext cx="52388" cy="26988"/>
            </a:xfrm>
            <a:custGeom>
              <a:avLst/>
              <a:gdLst>
                <a:gd name="T0" fmla="*/ 8 w 16"/>
                <a:gd name="T1" fmla="*/ 7 h 8"/>
                <a:gd name="T2" fmla="*/ 4 w 16"/>
                <a:gd name="T3" fmla="*/ 7 h 8"/>
                <a:gd name="T4" fmla="*/ 10 w 16"/>
                <a:gd name="T5" fmla="*/ 0 h 8"/>
                <a:gd name="T6" fmla="*/ 8 w 1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8" y="7"/>
                  </a:moveTo>
                  <a:cubicBezTo>
                    <a:pt x="7" y="8"/>
                    <a:pt x="5" y="8"/>
                    <a:pt x="4" y="7"/>
                  </a:cubicBezTo>
                  <a:cubicBezTo>
                    <a:pt x="0" y="4"/>
                    <a:pt x="6" y="0"/>
                    <a:pt x="10" y="0"/>
                  </a:cubicBezTo>
                  <a:cubicBezTo>
                    <a:pt x="16" y="0"/>
                    <a:pt x="11" y="6"/>
                    <a:pt x="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S1ïḋe">
              <a:extLst>
                <a:ext uri="{FF2B5EF4-FFF2-40B4-BE49-F238E27FC236}">
                  <a16:creationId xmlns="" xmlns:a16="http://schemas.microsoft.com/office/drawing/2014/main" id="{4AFCD426-DF08-462F-BE7A-536615ACEF5C}"/>
                </a:ext>
              </a:extLst>
            </p:cNvPr>
            <p:cNvSpPr/>
            <p:nvPr/>
          </p:nvSpPr>
          <p:spPr bwMode="auto">
            <a:xfrm>
              <a:off x="5049838" y="3224214"/>
              <a:ext cx="26988" cy="23813"/>
            </a:xfrm>
            <a:custGeom>
              <a:avLst/>
              <a:gdLst>
                <a:gd name="T0" fmla="*/ 1 w 8"/>
                <a:gd name="T1" fmla="*/ 3 h 7"/>
                <a:gd name="T2" fmla="*/ 2 w 8"/>
                <a:gd name="T3" fmla="*/ 0 h 7"/>
                <a:gd name="T4" fmla="*/ 2 w 8"/>
                <a:gd name="T5" fmla="*/ 0 h 7"/>
                <a:gd name="T6" fmla="*/ 3 w 8"/>
                <a:gd name="T7" fmla="*/ 0 h 7"/>
                <a:gd name="T8" fmla="*/ 6 w 8"/>
                <a:gd name="T9" fmla="*/ 0 h 7"/>
                <a:gd name="T10" fmla="*/ 7 w 8"/>
                <a:gd name="T11" fmla="*/ 1 h 7"/>
                <a:gd name="T12" fmla="*/ 8 w 8"/>
                <a:gd name="T13" fmla="*/ 2 h 7"/>
                <a:gd name="T14" fmla="*/ 8 w 8"/>
                <a:gd name="T15" fmla="*/ 4 h 7"/>
                <a:gd name="T16" fmla="*/ 6 w 8"/>
                <a:gd name="T17" fmla="*/ 6 h 7"/>
                <a:gd name="T18" fmla="*/ 3 w 8"/>
                <a:gd name="T19" fmla="*/ 7 h 7"/>
                <a:gd name="T20" fmla="*/ 2 w 8"/>
                <a:gd name="T21" fmla="*/ 7 h 7"/>
                <a:gd name="T22" fmla="*/ 1 w 8"/>
                <a:gd name="T23" fmla="*/ 7 h 7"/>
                <a:gd name="T24" fmla="*/ 1 w 8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1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5"/>
                    <a:pt x="7" y="5"/>
                    <a:pt x="6" y="6"/>
                  </a:cubicBezTo>
                  <a:cubicBezTo>
                    <a:pt x="5" y="6"/>
                    <a:pt x="4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0" y="4"/>
                    <a:pt x="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šḻïďé">
              <a:extLst>
                <a:ext uri="{FF2B5EF4-FFF2-40B4-BE49-F238E27FC236}">
                  <a16:creationId xmlns="" xmlns:a16="http://schemas.microsoft.com/office/drawing/2014/main" id="{DEA92A7B-B3F7-4185-9C88-7CD7DD6A755E}"/>
                </a:ext>
              </a:extLst>
            </p:cNvPr>
            <p:cNvSpPr/>
            <p:nvPr/>
          </p:nvSpPr>
          <p:spPr bwMode="auto">
            <a:xfrm>
              <a:off x="5006976" y="3916364"/>
              <a:ext cx="112713" cy="66675"/>
            </a:xfrm>
            <a:custGeom>
              <a:avLst/>
              <a:gdLst>
                <a:gd name="T0" fmla="*/ 19 w 34"/>
                <a:gd name="T1" fmla="*/ 4 h 20"/>
                <a:gd name="T2" fmla="*/ 22 w 34"/>
                <a:gd name="T3" fmla="*/ 16 h 20"/>
                <a:gd name="T4" fmla="*/ 24 w 34"/>
                <a:gd name="T5" fmla="*/ 17 h 20"/>
                <a:gd name="T6" fmla="*/ 26 w 34"/>
                <a:gd name="T7" fmla="*/ 17 h 20"/>
                <a:gd name="T8" fmla="*/ 34 w 34"/>
                <a:gd name="T9" fmla="*/ 16 h 20"/>
                <a:gd name="T10" fmla="*/ 26 w 34"/>
                <a:gd name="T11" fmla="*/ 20 h 20"/>
                <a:gd name="T12" fmla="*/ 18 w 34"/>
                <a:gd name="T13" fmla="*/ 16 h 20"/>
                <a:gd name="T14" fmla="*/ 15 w 34"/>
                <a:gd name="T15" fmla="*/ 12 h 20"/>
                <a:gd name="T16" fmla="*/ 10 w 34"/>
                <a:gd name="T17" fmla="*/ 12 h 20"/>
                <a:gd name="T18" fmla="*/ 4 w 34"/>
                <a:gd name="T19" fmla="*/ 8 h 20"/>
                <a:gd name="T20" fmla="*/ 6 w 34"/>
                <a:gd name="T21" fmla="*/ 0 h 20"/>
                <a:gd name="T22" fmla="*/ 19 w 34"/>
                <a:gd name="T2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0">
                  <a:moveTo>
                    <a:pt x="19" y="4"/>
                  </a:moveTo>
                  <a:cubicBezTo>
                    <a:pt x="21" y="7"/>
                    <a:pt x="20" y="12"/>
                    <a:pt x="22" y="16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9" y="17"/>
                    <a:pt x="31" y="16"/>
                    <a:pt x="34" y="16"/>
                  </a:cubicBezTo>
                  <a:cubicBezTo>
                    <a:pt x="32" y="19"/>
                    <a:pt x="29" y="20"/>
                    <a:pt x="26" y="20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7" y="14"/>
                    <a:pt x="17" y="13"/>
                    <a:pt x="15" y="12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1"/>
                    <a:pt x="5" y="10"/>
                    <a:pt x="4" y="8"/>
                  </a:cubicBezTo>
                  <a:cubicBezTo>
                    <a:pt x="1" y="4"/>
                    <a:pt x="0" y="1"/>
                    <a:pt x="6" y="0"/>
                  </a:cubicBezTo>
                  <a:cubicBezTo>
                    <a:pt x="10" y="0"/>
                    <a:pt x="16" y="0"/>
                    <a:pt x="1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śḻiḑè">
              <a:extLst>
                <a:ext uri="{FF2B5EF4-FFF2-40B4-BE49-F238E27FC236}">
                  <a16:creationId xmlns="" xmlns:a16="http://schemas.microsoft.com/office/drawing/2014/main" id="{D65650DB-D945-401A-9210-BC71879C662A}"/>
                </a:ext>
              </a:extLst>
            </p:cNvPr>
            <p:cNvSpPr/>
            <p:nvPr/>
          </p:nvSpPr>
          <p:spPr bwMode="auto">
            <a:xfrm>
              <a:off x="5080001" y="3848101"/>
              <a:ext cx="98425" cy="49213"/>
            </a:xfrm>
            <a:custGeom>
              <a:avLst/>
              <a:gdLst>
                <a:gd name="T0" fmla="*/ 6 w 30"/>
                <a:gd name="T1" fmla="*/ 7 h 15"/>
                <a:gd name="T2" fmla="*/ 12 w 30"/>
                <a:gd name="T3" fmla="*/ 8 h 15"/>
                <a:gd name="T4" fmla="*/ 23 w 30"/>
                <a:gd name="T5" fmla="*/ 13 h 15"/>
                <a:gd name="T6" fmla="*/ 29 w 30"/>
                <a:gd name="T7" fmla="*/ 13 h 15"/>
                <a:gd name="T8" fmla="*/ 29 w 30"/>
                <a:gd name="T9" fmla="*/ 12 h 15"/>
                <a:gd name="T10" fmla="*/ 25 w 30"/>
                <a:gd name="T11" fmla="*/ 7 h 15"/>
                <a:gd name="T12" fmla="*/ 17 w 30"/>
                <a:gd name="T13" fmla="*/ 6 h 15"/>
                <a:gd name="T14" fmla="*/ 4 w 30"/>
                <a:gd name="T15" fmla="*/ 1 h 15"/>
                <a:gd name="T16" fmla="*/ 0 w 30"/>
                <a:gd name="T17" fmla="*/ 1 h 15"/>
                <a:gd name="T18" fmla="*/ 6 w 30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5">
                  <a:moveTo>
                    <a:pt x="6" y="7"/>
                  </a:moveTo>
                  <a:cubicBezTo>
                    <a:pt x="8" y="7"/>
                    <a:pt x="10" y="7"/>
                    <a:pt x="12" y="8"/>
                  </a:cubicBezTo>
                  <a:cubicBezTo>
                    <a:pt x="16" y="9"/>
                    <a:pt x="20" y="11"/>
                    <a:pt x="23" y="13"/>
                  </a:cubicBezTo>
                  <a:cubicBezTo>
                    <a:pt x="25" y="14"/>
                    <a:pt x="27" y="15"/>
                    <a:pt x="29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30" y="10"/>
                    <a:pt x="28" y="8"/>
                    <a:pt x="25" y="7"/>
                  </a:cubicBezTo>
                  <a:cubicBezTo>
                    <a:pt x="23" y="6"/>
                    <a:pt x="20" y="6"/>
                    <a:pt x="17" y="6"/>
                  </a:cubicBezTo>
                  <a:cubicBezTo>
                    <a:pt x="12" y="5"/>
                    <a:pt x="8" y="3"/>
                    <a:pt x="4" y="1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0" y="3"/>
                    <a:pt x="3" y="6"/>
                    <a:pt x="6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îḋe">
              <a:extLst>
                <a:ext uri="{FF2B5EF4-FFF2-40B4-BE49-F238E27FC236}">
                  <a16:creationId xmlns="" xmlns:a16="http://schemas.microsoft.com/office/drawing/2014/main" id="{BC655922-52F1-434F-B6B1-B4FFA798C579}"/>
                </a:ext>
              </a:extLst>
            </p:cNvPr>
            <p:cNvSpPr/>
            <p:nvPr/>
          </p:nvSpPr>
          <p:spPr bwMode="auto">
            <a:xfrm>
              <a:off x="5186363" y="3860801"/>
              <a:ext cx="88900" cy="26988"/>
            </a:xfrm>
            <a:custGeom>
              <a:avLst/>
              <a:gdLst>
                <a:gd name="T0" fmla="*/ 17 w 27"/>
                <a:gd name="T1" fmla="*/ 0 h 8"/>
                <a:gd name="T2" fmla="*/ 27 w 27"/>
                <a:gd name="T3" fmla="*/ 3 h 8"/>
                <a:gd name="T4" fmla="*/ 19 w 27"/>
                <a:gd name="T5" fmla="*/ 4 h 8"/>
                <a:gd name="T6" fmla="*/ 17 w 27"/>
                <a:gd name="T7" fmla="*/ 4 h 8"/>
                <a:gd name="T8" fmla="*/ 15 w 27"/>
                <a:gd name="T9" fmla="*/ 6 h 8"/>
                <a:gd name="T10" fmla="*/ 10 w 27"/>
                <a:gd name="T11" fmla="*/ 7 h 8"/>
                <a:gd name="T12" fmla="*/ 5 w 27"/>
                <a:gd name="T13" fmla="*/ 4 h 8"/>
                <a:gd name="T14" fmla="*/ 0 w 27"/>
                <a:gd name="T15" fmla="*/ 2 h 8"/>
                <a:gd name="T16" fmla="*/ 7 w 27"/>
                <a:gd name="T17" fmla="*/ 1 h 8"/>
                <a:gd name="T18" fmla="*/ 17 w 27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8">
                  <a:moveTo>
                    <a:pt x="17" y="0"/>
                  </a:moveTo>
                  <a:cubicBezTo>
                    <a:pt x="20" y="0"/>
                    <a:pt x="24" y="2"/>
                    <a:pt x="27" y="3"/>
                  </a:cubicBezTo>
                  <a:cubicBezTo>
                    <a:pt x="24" y="3"/>
                    <a:pt x="22" y="3"/>
                    <a:pt x="19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4" y="8"/>
                    <a:pt x="12" y="8"/>
                    <a:pt x="10" y="7"/>
                  </a:cubicBezTo>
                  <a:cubicBezTo>
                    <a:pt x="8" y="6"/>
                    <a:pt x="7" y="5"/>
                    <a:pt x="5" y="4"/>
                  </a:cubicBezTo>
                  <a:cubicBezTo>
                    <a:pt x="4" y="3"/>
                    <a:pt x="2" y="2"/>
                    <a:pt x="0" y="2"/>
                  </a:cubicBezTo>
                  <a:cubicBezTo>
                    <a:pt x="1" y="2"/>
                    <a:pt x="6" y="1"/>
                    <a:pt x="7" y="1"/>
                  </a:cubicBezTo>
                  <a:cubicBezTo>
                    <a:pt x="11" y="1"/>
                    <a:pt x="14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Sliḍe">
              <a:extLst>
                <a:ext uri="{FF2B5EF4-FFF2-40B4-BE49-F238E27FC236}">
                  <a16:creationId xmlns="" xmlns:a16="http://schemas.microsoft.com/office/drawing/2014/main" id="{667DBBA2-8035-418E-B492-A3C9FF713260}"/>
                </a:ext>
              </a:extLst>
            </p:cNvPr>
            <p:cNvSpPr/>
            <p:nvPr/>
          </p:nvSpPr>
          <p:spPr bwMode="auto">
            <a:xfrm>
              <a:off x="5287963" y="3508376"/>
              <a:ext cx="58738" cy="52388"/>
            </a:xfrm>
            <a:custGeom>
              <a:avLst/>
              <a:gdLst>
                <a:gd name="T0" fmla="*/ 0 w 18"/>
                <a:gd name="T1" fmla="*/ 13 h 16"/>
                <a:gd name="T2" fmla="*/ 0 w 18"/>
                <a:gd name="T3" fmla="*/ 15 h 16"/>
                <a:gd name="T4" fmla="*/ 2 w 18"/>
                <a:gd name="T5" fmla="*/ 15 h 16"/>
                <a:gd name="T6" fmla="*/ 8 w 18"/>
                <a:gd name="T7" fmla="*/ 14 h 16"/>
                <a:gd name="T8" fmla="*/ 9 w 18"/>
                <a:gd name="T9" fmla="*/ 15 h 16"/>
                <a:gd name="T10" fmla="*/ 13 w 18"/>
                <a:gd name="T11" fmla="*/ 15 h 16"/>
                <a:gd name="T12" fmla="*/ 17 w 18"/>
                <a:gd name="T13" fmla="*/ 13 h 16"/>
                <a:gd name="T14" fmla="*/ 18 w 18"/>
                <a:gd name="T15" fmla="*/ 12 h 16"/>
                <a:gd name="T16" fmla="*/ 17 w 18"/>
                <a:gd name="T17" fmla="*/ 11 h 16"/>
                <a:gd name="T18" fmla="*/ 12 w 18"/>
                <a:gd name="T19" fmla="*/ 9 h 16"/>
                <a:gd name="T20" fmla="*/ 10 w 18"/>
                <a:gd name="T21" fmla="*/ 10 h 16"/>
                <a:gd name="T22" fmla="*/ 9 w 18"/>
                <a:gd name="T23" fmla="*/ 9 h 16"/>
                <a:gd name="T24" fmla="*/ 11 w 18"/>
                <a:gd name="T25" fmla="*/ 0 h 16"/>
                <a:gd name="T26" fmla="*/ 4 w 18"/>
                <a:gd name="T27" fmla="*/ 6 h 16"/>
                <a:gd name="T28" fmla="*/ 0 w 18"/>
                <a:gd name="T2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6">
                  <a:moveTo>
                    <a:pt x="0" y="13"/>
                  </a:move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4" y="15"/>
                    <a:pt x="6" y="13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6"/>
                    <a:pt x="12" y="16"/>
                    <a:pt x="13" y="15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7" y="13"/>
                    <a:pt x="18" y="12"/>
                    <a:pt x="18" y="12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6" y="10"/>
                    <a:pt x="14" y="9"/>
                    <a:pt x="12" y="9"/>
                  </a:cubicBezTo>
                  <a:cubicBezTo>
                    <a:pt x="12" y="10"/>
                    <a:pt x="11" y="10"/>
                    <a:pt x="10" y="10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6"/>
                    <a:pt x="12" y="3"/>
                    <a:pt x="11" y="0"/>
                  </a:cubicBezTo>
                  <a:cubicBezTo>
                    <a:pt x="11" y="0"/>
                    <a:pt x="4" y="6"/>
                    <a:pt x="4" y="6"/>
                  </a:cubicBezTo>
                  <a:cubicBezTo>
                    <a:pt x="2" y="8"/>
                    <a:pt x="1" y="11"/>
                    <a:pt x="0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şļîdè">
              <a:extLst>
                <a:ext uri="{FF2B5EF4-FFF2-40B4-BE49-F238E27FC236}">
                  <a16:creationId xmlns="" xmlns:a16="http://schemas.microsoft.com/office/drawing/2014/main" id="{9E062848-BE18-4229-92C9-1D80CBDCBF30}"/>
                </a:ext>
              </a:extLst>
            </p:cNvPr>
            <p:cNvSpPr/>
            <p:nvPr/>
          </p:nvSpPr>
          <p:spPr bwMode="auto">
            <a:xfrm>
              <a:off x="5214938" y="3581401"/>
              <a:ext cx="66675" cy="52388"/>
            </a:xfrm>
            <a:custGeom>
              <a:avLst/>
              <a:gdLst>
                <a:gd name="T0" fmla="*/ 8 w 20"/>
                <a:gd name="T1" fmla="*/ 3 h 16"/>
                <a:gd name="T2" fmla="*/ 10 w 20"/>
                <a:gd name="T3" fmla="*/ 2 h 16"/>
                <a:gd name="T4" fmla="*/ 13 w 20"/>
                <a:gd name="T5" fmla="*/ 2 h 16"/>
                <a:gd name="T6" fmla="*/ 20 w 20"/>
                <a:gd name="T7" fmla="*/ 0 h 16"/>
                <a:gd name="T8" fmla="*/ 19 w 20"/>
                <a:gd name="T9" fmla="*/ 2 h 16"/>
                <a:gd name="T10" fmla="*/ 17 w 20"/>
                <a:gd name="T11" fmla="*/ 4 h 16"/>
                <a:gd name="T12" fmla="*/ 7 w 20"/>
                <a:gd name="T13" fmla="*/ 11 h 16"/>
                <a:gd name="T14" fmla="*/ 1 w 20"/>
                <a:gd name="T15" fmla="*/ 15 h 16"/>
                <a:gd name="T16" fmla="*/ 3 w 20"/>
                <a:gd name="T17" fmla="*/ 9 h 16"/>
                <a:gd name="T18" fmla="*/ 8 w 20"/>
                <a:gd name="T1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8" y="3"/>
                  </a:moveTo>
                  <a:cubicBezTo>
                    <a:pt x="9" y="3"/>
                    <a:pt x="10" y="2"/>
                    <a:pt x="10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6" y="1"/>
                    <a:pt x="18" y="1"/>
                    <a:pt x="20" y="0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8" y="3"/>
                    <a:pt x="17" y="4"/>
                  </a:cubicBezTo>
                  <a:cubicBezTo>
                    <a:pt x="13" y="6"/>
                    <a:pt x="10" y="8"/>
                    <a:pt x="7" y="11"/>
                  </a:cubicBezTo>
                  <a:cubicBezTo>
                    <a:pt x="5" y="12"/>
                    <a:pt x="3" y="14"/>
                    <a:pt x="1" y="15"/>
                  </a:cubicBezTo>
                  <a:cubicBezTo>
                    <a:pt x="0" y="16"/>
                    <a:pt x="3" y="10"/>
                    <a:pt x="3" y="9"/>
                  </a:cubicBezTo>
                  <a:cubicBezTo>
                    <a:pt x="5" y="7"/>
                    <a:pt x="6" y="5"/>
                    <a:pt x="8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liḓè">
              <a:extLst>
                <a:ext uri="{FF2B5EF4-FFF2-40B4-BE49-F238E27FC236}">
                  <a16:creationId xmlns="" xmlns:a16="http://schemas.microsoft.com/office/drawing/2014/main" id="{D589CB51-7EA4-4C56-89C6-B0B56F5A4376}"/>
                </a:ext>
              </a:extLst>
            </p:cNvPr>
            <p:cNvSpPr/>
            <p:nvPr/>
          </p:nvSpPr>
          <p:spPr bwMode="auto">
            <a:xfrm>
              <a:off x="5624513" y="3184526"/>
              <a:ext cx="119063" cy="69850"/>
            </a:xfrm>
            <a:custGeom>
              <a:avLst/>
              <a:gdLst>
                <a:gd name="T0" fmla="*/ 7 w 36"/>
                <a:gd name="T1" fmla="*/ 10 h 21"/>
                <a:gd name="T2" fmla="*/ 10 w 36"/>
                <a:gd name="T3" fmla="*/ 13 h 21"/>
                <a:gd name="T4" fmla="*/ 8 w 36"/>
                <a:gd name="T5" fmla="*/ 16 h 21"/>
                <a:gd name="T6" fmla="*/ 7 w 36"/>
                <a:gd name="T7" fmla="*/ 20 h 21"/>
                <a:gd name="T8" fmla="*/ 11 w 36"/>
                <a:gd name="T9" fmla="*/ 20 h 21"/>
                <a:gd name="T10" fmla="*/ 13 w 36"/>
                <a:gd name="T11" fmla="*/ 19 h 21"/>
                <a:gd name="T12" fmla="*/ 20 w 36"/>
                <a:gd name="T13" fmla="*/ 21 h 21"/>
                <a:gd name="T14" fmla="*/ 24 w 36"/>
                <a:gd name="T15" fmla="*/ 19 h 21"/>
                <a:gd name="T16" fmla="*/ 27 w 36"/>
                <a:gd name="T17" fmla="*/ 15 h 21"/>
                <a:gd name="T18" fmla="*/ 34 w 36"/>
                <a:gd name="T19" fmla="*/ 12 h 21"/>
                <a:gd name="T20" fmla="*/ 31 w 36"/>
                <a:gd name="T21" fmla="*/ 6 h 21"/>
                <a:gd name="T22" fmla="*/ 30 w 36"/>
                <a:gd name="T23" fmla="*/ 5 h 21"/>
                <a:gd name="T24" fmla="*/ 30 w 36"/>
                <a:gd name="T25" fmla="*/ 2 h 21"/>
                <a:gd name="T26" fmla="*/ 27 w 36"/>
                <a:gd name="T27" fmla="*/ 1 h 21"/>
                <a:gd name="T28" fmla="*/ 24 w 36"/>
                <a:gd name="T29" fmla="*/ 3 h 21"/>
                <a:gd name="T30" fmla="*/ 22 w 36"/>
                <a:gd name="T31" fmla="*/ 7 h 21"/>
                <a:gd name="T32" fmla="*/ 22 w 36"/>
                <a:gd name="T33" fmla="*/ 8 h 21"/>
                <a:gd name="T34" fmla="*/ 21 w 36"/>
                <a:gd name="T35" fmla="*/ 8 h 21"/>
                <a:gd name="T36" fmla="*/ 16 w 36"/>
                <a:gd name="T37" fmla="*/ 5 h 21"/>
                <a:gd name="T38" fmla="*/ 14 w 36"/>
                <a:gd name="T39" fmla="*/ 7 h 21"/>
                <a:gd name="T40" fmla="*/ 8 w 36"/>
                <a:gd name="T41" fmla="*/ 5 h 21"/>
                <a:gd name="T42" fmla="*/ 8 w 36"/>
                <a:gd name="T43" fmla="*/ 3 h 21"/>
                <a:gd name="T44" fmla="*/ 0 w 36"/>
                <a:gd name="T45" fmla="*/ 7 h 21"/>
                <a:gd name="T46" fmla="*/ 2 w 36"/>
                <a:gd name="T47" fmla="*/ 12 h 21"/>
                <a:gd name="T48" fmla="*/ 5 w 36"/>
                <a:gd name="T49" fmla="*/ 11 h 21"/>
                <a:gd name="T50" fmla="*/ 7 w 36"/>
                <a:gd name="T5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21">
                  <a:moveTo>
                    <a:pt x="7" y="10"/>
                  </a:moveTo>
                  <a:cubicBezTo>
                    <a:pt x="9" y="10"/>
                    <a:pt x="10" y="11"/>
                    <a:pt x="10" y="13"/>
                  </a:cubicBezTo>
                  <a:cubicBezTo>
                    <a:pt x="10" y="14"/>
                    <a:pt x="9" y="15"/>
                    <a:pt x="8" y="16"/>
                  </a:cubicBezTo>
                  <a:cubicBezTo>
                    <a:pt x="8" y="18"/>
                    <a:pt x="7" y="19"/>
                    <a:pt x="7" y="20"/>
                  </a:cubicBezTo>
                  <a:cubicBezTo>
                    <a:pt x="8" y="20"/>
                    <a:pt x="10" y="20"/>
                    <a:pt x="11" y="20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6" y="18"/>
                    <a:pt x="17" y="21"/>
                    <a:pt x="20" y="21"/>
                  </a:cubicBezTo>
                  <a:cubicBezTo>
                    <a:pt x="22" y="21"/>
                    <a:pt x="23" y="20"/>
                    <a:pt x="24" y="19"/>
                  </a:cubicBezTo>
                  <a:cubicBezTo>
                    <a:pt x="25" y="18"/>
                    <a:pt x="26" y="16"/>
                    <a:pt x="27" y="15"/>
                  </a:cubicBezTo>
                  <a:cubicBezTo>
                    <a:pt x="29" y="14"/>
                    <a:pt x="32" y="14"/>
                    <a:pt x="34" y="12"/>
                  </a:cubicBezTo>
                  <a:cubicBezTo>
                    <a:pt x="36" y="10"/>
                    <a:pt x="34" y="6"/>
                    <a:pt x="31" y="6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8" y="0"/>
                    <a:pt x="27" y="1"/>
                  </a:cubicBezTo>
                  <a:cubicBezTo>
                    <a:pt x="25" y="1"/>
                    <a:pt x="24" y="2"/>
                    <a:pt x="24" y="3"/>
                  </a:cubicBezTo>
                  <a:cubicBezTo>
                    <a:pt x="23" y="5"/>
                    <a:pt x="23" y="6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9" y="7"/>
                    <a:pt x="18" y="5"/>
                    <a:pt x="16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2" y="8"/>
                    <a:pt x="9" y="6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5" y="1"/>
                    <a:pt x="0" y="5"/>
                    <a:pt x="0" y="7"/>
                  </a:cubicBezTo>
                  <a:cubicBezTo>
                    <a:pt x="0" y="9"/>
                    <a:pt x="0" y="11"/>
                    <a:pt x="2" y="12"/>
                  </a:cubicBezTo>
                  <a:cubicBezTo>
                    <a:pt x="3" y="12"/>
                    <a:pt x="4" y="11"/>
                    <a:pt x="5" y="11"/>
                  </a:cubicBezTo>
                  <a:cubicBezTo>
                    <a:pt x="6" y="10"/>
                    <a:pt x="7" y="10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sľîḑê">
              <a:extLst>
                <a:ext uri="{FF2B5EF4-FFF2-40B4-BE49-F238E27FC236}">
                  <a16:creationId xmlns="" xmlns:a16="http://schemas.microsoft.com/office/drawing/2014/main" id="{704AE8BD-4830-4CAF-B532-5B18CCD2EE55}"/>
                </a:ext>
              </a:extLst>
            </p:cNvPr>
            <p:cNvSpPr/>
            <p:nvPr/>
          </p:nvSpPr>
          <p:spPr bwMode="auto">
            <a:xfrm>
              <a:off x="4803776" y="3208339"/>
              <a:ext cx="49213" cy="36513"/>
            </a:xfrm>
            <a:custGeom>
              <a:avLst/>
              <a:gdLst>
                <a:gd name="T0" fmla="*/ 14 w 15"/>
                <a:gd name="T1" fmla="*/ 8 h 11"/>
                <a:gd name="T2" fmla="*/ 9 w 15"/>
                <a:gd name="T3" fmla="*/ 2 h 11"/>
                <a:gd name="T4" fmla="*/ 6 w 15"/>
                <a:gd name="T5" fmla="*/ 1 h 11"/>
                <a:gd name="T6" fmla="*/ 6 w 15"/>
                <a:gd name="T7" fmla="*/ 3 h 11"/>
                <a:gd name="T8" fmla="*/ 7 w 15"/>
                <a:gd name="T9" fmla="*/ 5 h 11"/>
                <a:gd name="T10" fmla="*/ 4 w 15"/>
                <a:gd name="T11" fmla="*/ 5 h 11"/>
                <a:gd name="T12" fmla="*/ 2 w 15"/>
                <a:gd name="T13" fmla="*/ 6 h 11"/>
                <a:gd name="T14" fmla="*/ 9 w 15"/>
                <a:gd name="T15" fmla="*/ 10 h 11"/>
                <a:gd name="T16" fmla="*/ 14 w 15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4" y="8"/>
                  </a:moveTo>
                  <a:cubicBezTo>
                    <a:pt x="14" y="5"/>
                    <a:pt x="11" y="3"/>
                    <a:pt x="9" y="2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2" y="3"/>
                    <a:pt x="0" y="3"/>
                    <a:pt x="2" y="6"/>
                  </a:cubicBezTo>
                  <a:cubicBezTo>
                    <a:pt x="4" y="8"/>
                    <a:pt x="6" y="9"/>
                    <a:pt x="9" y="10"/>
                  </a:cubicBezTo>
                  <a:cubicBezTo>
                    <a:pt x="12" y="10"/>
                    <a:pt x="15" y="11"/>
                    <a:pt x="1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šlíḓé">
              <a:extLst>
                <a:ext uri="{FF2B5EF4-FFF2-40B4-BE49-F238E27FC236}">
                  <a16:creationId xmlns="" xmlns:a16="http://schemas.microsoft.com/office/drawing/2014/main" id="{07796470-FD49-461F-962A-79F0FAD0F9F7}"/>
                </a:ext>
              </a:extLst>
            </p:cNvPr>
            <p:cNvSpPr/>
            <p:nvPr/>
          </p:nvSpPr>
          <p:spPr bwMode="auto">
            <a:xfrm>
              <a:off x="5106988" y="3933826"/>
              <a:ext cx="501650" cy="695325"/>
            </a:xfrm>
            <a:custGeom>
              <a:avLst/>
              <a:gdLst>
                <a:gd name="T0" fmla="*/ 8 w 152"/>
                <a:gd name="T1" fmla="*/ 24 h 211"/>
                <a:gd name="T2" fmla="*/ 11 w 152"/>
                <a:gd name="T3" fmla="*/ 16 h 211"/>
                <a:gd name="T4" fmla="*/ 18 w 152"/>
                <a:gd name="T5" fmla="*/ 5 h 211"/>
                <a:gd name="T6" fmla="*/ 26 w 152"/>
                <a:gd name="T7" fmla="*/ 9 h 211"/>
                <a:gd name="T8" fmla="*/ 30 w 152"/>
                <a:gd name="T9" fmla="*/ 9 h 211"/>
                <a:gd name="T10" fmla="*/ 36 w 152"/>
                <a:gd name="T11" fmla="*/ 3 h 211"/>
                <a:gd name="T12" fmla="*/ 48 w 152"/>
                <a:gd name="T13" fmla="*/ 3 h 211"/>
                <a:gd name="T14" fmla="*/ 59 w 152"/>
                <a:gd name="T15" fmla="*/ 7 h 211"/>
                <a:gd name="T16" fmla="*/ 68 w 152"/>
                <a:gd name="T17" fmla="*/ 7 h 211"/>
                <a:gd name="T18" fmla="*/ 77 w 152"/>
                <a:gd name="T19" fmla="*/ 12 h 211"/>
                <a:gd name="T20" fmla="*/ 94 w 152"/>
                <a:gd name="T21" fmla="*/ 15 h 211"/>
                <a:gd name="T22" fmla="*/ 94 w 152"/>
                <a:gd name="T23" fmla="*/ 28 h 211"/>
                <a:gd name="T24" fmla="*/ 110 w 152"/>
                <a:gd name="T25" fmla="*/ 27 h 211"/>
                <a:gd name="T26" fmla="*/ 122 w 152"/>
                <a:gd name="T27" fmla="*/ 35 h 211"/>
                <a:gd name="T28" fmla="*/ 137 w 152"/>
                <a:gd name="T29" fmla="*/ 32 h 211"/>
                <a:gd name="T30" fmla="*/ 145 w 152"/>
                <a:gd name="T31" fmla="*/ 35 h 211"/>
                <a:gd name="T32" fmla="*/ 151 w 152"/>
                <a:gd name="T33" fmla="*/ 39 h 211"/>
                <a:gd name="T34" fmla="*/ 140 w 152"/>
                <a:gd name="T35" fmla="*/ 69 h 211"/>
                <a:gd name="T36" fmla="*/ 129 w 152"/>
                <a:gd name="T37" fmla="*/ 87 h 211"/>
                <a:gd name="T38" fmla="*/ 115 w 152"/>
                <a:gd name="T39" fmla="*/ 95 h 211"/>
                <a:gd name="T40" fmla="*/ 100 w 152"/>
                <a:gd name="T41" fmla="*/ 125 h 211"/>
                <a:gd name="T42" fmla="*/ 84 w 152"/>
                <a:gd name="T43" fmla="*/ 125 h 211"/>
                <a:gd name="T44" fmla="*/ 92 w 152"/>
                <a:gd name="T45" fmla="*/ 134 h 211"/>
                <a:gd name="T46" fmla="*/ 81 w 152"/>
                <a:gd name="T47" fmla="*/ 147 h 211"/>
                <a:gd name="T48" fmla="*/ 73 w 152"/>
                <a:gd name="T49" fmla="*/ 145 h 211"/>
                <a:gd name="T50" fmla="*/ 75 w 152"/>
                <a:gd name="T51" fmla="*/ 152 h 211"/>
                <a:gd name="T52" fmla="*/ 67 w 152"/>
                <a:gd name="T53" fmla="*/ 159 h 211"/>
                <a:gd name="T54" fmla="*/ 60 w 152"/>
                <a:gd name="T55" fmla="*/ 169 h 211"/>
                <a:gd name="T56" fmla="*/ 64 w 152"/>
                <a:gd name="T57" fmla="*/ 176 h 211"/>
                <a:gd name="T58" fmla="*/ 61 w 152"/>
                <a:gd name="T59" fmla="*/ 184 h 211"/>
                <a:gd name="T60" fmla="*/ 72 w 152"/>
                <a:gd name="T61" fmla="*/ 208 h 211"/>
                <a:gd name="T62" fmla="*/ 54 w 152"/>
                <a:gd name="T63" fmla="*/ 210 h 211"/>
                <a:gd name="T64" fmla="*/ 38 w 152"/>
                <a:gd name="T65" fmla="*/ 200 h 211"/>
                <a:gd name="T66" fmla="*/ 34 w 152"/>
                <a:gd name="T67" fmla="*/ 174 h 211"/>
                <a:gd name="T68" fmla="*/ 37 w 152"/>
                <a:gd name="T69" fmla="*/ 160 h 211"/>
                <a:gd name="T70" fmla="*/ 36 w 152"/>
                <a:gd name="T71" fmla="*/ 140 h 211"/>
                <a:gd name="T72" fmla="*/ 38 w 152"/>
                <a:gd name="T73" fmla="*/ 105 h 211"/>
                <a:gd name="T74" fmla="*/ 37 w 152"/>
                <a:gd name="T75" fmla="*/ 84 h 211"/>
                <a:gd name="T76" fmla="*/ 17 w 152"/>
                <a:gd name="T77" fmla="*/ 70 h 211"/>
                <a:gd name="T78" fmla="*/ 8 w 152"/>
                <a:gd name="T79" fmla="*/ 61 h 211"/>
                <a:gd name="T80" fmla="*/ 4 w 152"/>
                <a:gd name="T81" fmla="*/ 42 h 211"/>
                <a:gd name="T82" fmla="*/ 4 w 152"/>
                <a:gd name="T83" fmla="*/ 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211">
                  <a:moveTo>
                    <a:pt x="5" y="30"/>
                  </a:moveTo>
                  <a:cubicBezTo>
                    <a:pt x="8" y="29"/>
                    <a:pt x="8" y="26"/>
                    <a:pt x="8" y="24"/>
                  </a:cubicBezTo>
                  <a:cubicBezTo>
                    <a:pt x="8" y="22"/>
                    <a:pt x="7" y="19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4"/>
                    <a:pt x="11" y="13"/>
                    <a:pt x="11" y="11"/>
                  </a:cubicBezTo>
                  <a:cubicBezTo>
                    <a:pt x="12" y="8"/>
                    <a:pt x="16" y="7"/>
                    <a:pt x="18" y="5"/>
                  </a:cubicBezTo>
                  <a:cubicBezTo>
                    <a:pt x="21" y="4"/>
                    <a:pt x="23" y="2"/>
                    <a:pt x="25" y="0"/>
                  </a:cubicBezTo>
                  <a:cubicBezTo>
                    <a:pt x="26" y="3"/>
                    <a:pt x="26" y="6"/>
                    <a:pt x="26" y="9"/>
                  </a:cubicBezTo>
                  <a:cubicBezTo>
                    <a:pt x="26" y="10"/>
                    <a:pt x="27" y="10"/>
                    <a:pt x="27" y="11"/>
                  </a:cubicBezTo>
                  <a:cubicBezTo>
                    <a:pt x="28" y="11"/>
                    <a:pt x="30" y="10"/>
                    <a:pt x="30" y="9"/>
                  </a:cubicBezTo>
                  <a:cubicBezTo>
                    <a:pt x="30" y="8"/>
                    <a:pt x="30" y="7"/>
                    <a:pt x="30" y="6"/>
                  </a:cubicBezTo>
                  <a:cubicBezTo>
                    <a:pt x="30" y="3"/>
                    <a:pt x="34" y="2"/>
                    <a:pt x="36" y="3"/>
                  </a:cubicBezTo>
                  <a:cubicBezTo>
                    <a:pt x="38" y="3"/>
                    <a:pt x="39" y="5"/>
                    <a:pt x="40" y="5"/>
                  </a:cubicBezTo>
                  <a:cubicBezTo>
                    <a:pt x="43" y="6"/>
                    <a:pt x="45" y="5"/>
                    <a:pt x="48" y="3"/>
                  </a:cubicBezTo>
                  <a:cubicBezTo>
                    <a:pt x="50" y="2"/>
                    <a:pt x="53" y="0"/>
                    <a:pt x="55" y="2"/>
                  </a:cubicBezTo>
                  <a:cubicBezTo>
                    <a:pt x="57" y="3"/>
                    <a:pt x="57" y="6"/>
                    <a:pt x="59" y="7"/>
                  </a:cubicBezTo>
                  <a:cubicBezTo>
                    <a:pt x="61" y="8"/>
                    <a:pt x="62" y="7"/>
                    <a:pt x="64" y="7"/>
                  </a:cubicBezTo>
                  <a:cubicBezTo>
                    <a:pt x="65" y="7"/>
                    <a:pt x="66" y="7"/>
                    <a:pt x="68" y="7"/>
                  </a:cubicBezTo>
                  <a:cubicBezTo>
                    <a:pt x="70" y="8"/>
                    <a:pt x="70" y="11"/>
                    <a:pt x="70" y="13"/>
                  </a:cubicBezTo>
                  <a:cubicBezTo>
                    <a:pt x="72" y="12"/>
                    <a:pt x="74" y="12"/>
                    <a:pt x="77" y="12"/>
                  </a:cubicBezTo>
                  <a:cubicBezTo>
                    <a:pt x="79" y="12"/>
                    <a:pt x="81" y="14"/>
                    <a:pt x="82" y="15"/>
                  </a:cubicBezTo>
                  <a:cubicBezTo>
                    <a:pt x="85" y="14"/>
                    <a:pt x="90" y="13"/>
                    <a:pt x="94" y="15"/>
                  </a:cubicBezTo>
                  <a:cubicBezTo>
                    <a:pt x="97" y="17"/>
                    <a:pt x="99" y="22"/>
                    <a:pt x="97" y="25"/>
                  </a:cubicBezTo>
                  <a:cubicBezTo>
                    <a:pt x="96" y="26"/>
                    <a:pt x="95" y="27"/>
                    <a:pt x="94" y="28"/>
                  </a:cubicBezTo>
                  <a:cubicBezTo>
                    <a:pt x="94" y="31"/>
                    <a:pt x="98" y="32"/>
                    <a:pt x="101" y="31"/>
                  </a:cubicBezTo>
                  <a:cubicBezTo>
                    <a:pt x="104" y="31"/>
                    <a:pt x="107" y="28"/>
                    <a:pt x="110" y="27"/>
                  </a:cubicBezTo>
                  <a:cubicBezTo>
                    <a:pt x="112" y="26"/>
                    <a:pt x="116" y="25"/>
                    <a:pt x="118" y="27"/>
                  </a:cubicBezTo>
                  <a:cubicBezTo>
                    <a:pt x="120" y="30"/>
                    <a:pt x="119" y="34"/>
                    <a:pt x="122" y="35"/>
                  </a:cubicBezTo>
                  <a:cubicBezTo>
                    <a:pt x="123" y="35"/>
                    <a:pt x="124" y="35"/>
                    <a:pt x="126" y="34"/>
                  </a:cubicBezTo>
                  <a:cubicBezTo>
                    <a:pt x="129" y="33"/>
                    <a:pt x="134" y="30"/>
                    <a:pt x="137" y="32"/>
                  </a:cubicBezTo>
                  <a:cubicBezTo>
                    <a:pt x="140" y="32"/>
                    <a:pt x="141" y="34"/>
                    <a:pt x="143" y="35"/>
                  </a:cubicBezTo>
                  <a:cubicBezTo>
                    <a:pt x="144" y="35"/>
                    <a:pt x="144" y="35"/>
                    <a:pt x="145" y="35"/>
                  </a:cubicBezTo>
                  <a:cubicBezTo>
                    <a:pt x="146" y="35"/>
                    <a:pt x="146" y="35"/>
                    <a:pt x="147" y="35"/>
                  </a:cubicBezTo>
                  <a:cubicBezTo>
                    <a:pt x="149" y="35"/>
                    <a:pt x="150" y="37"/>
                    <a:pt x="151" y="39"/>
                  </a:cubicBezTo>
                  <a:cubicBezTo>
                    <a:pt x="152" y="44"/>
                    <a:pt x="145" y="49"/>
                    <a:pt x="142" y="54"/>
                  </a:cubicBezTo>
                  <a:cubicBezTo>
                    <a:pt x="140" y="59"/>
                    <a:pt x="140" y="64"/>
                    <a:pt x="140" y="69"/>
                  </a:cubicBezTo>
                  <a:cubicBezTo>
                    <a:pt x="140" y="73"/>
                    <a:pt x="140" y="77"/>
                    <a:pt x="138" y="80"/>
                  </a:cubicBezTo>
                  <a:cubicBezTo>
                    <a:pt x="136" y="83"/>
                    <a:pt x="133" y="86"/>
                    <a:pt x="129" y="87"/>
                  </a:cubicBezTo>
                  <a:cubicBezTo>
                    <a:pt x="126" y="87"/>
                    <a:pt x="123" y="87"/>
                    <a:pt x="120" y="89"/>
                  </a:cubicBezTo>
                  <a:cubicBezTo>
                    <a:pt x="118" y="90"/>
                    <a:pt x="116" y="93"/>
                    <a:pt x="115" y="95"/>
                  </a:cubicBezTo>
                  <a:cubicBezTo>
                    <a:pt x="111" y="105"/>
                    <a:pt x="107" y="114"/>
                    <a:pt x="102" y="123"/>
                  </a:cubicBezTo>
                  <a:cubicBezTo>
                    <a:pt x="101" y="124"/>
                    <a:pt x="101" y="124"/>
                    <a:pt x="100" y="125"/>
                  </a:cubicBezTo>
                  <a:cubicBezTo>
                    <a:pt x="99" y="126"/>
                    <a:pt x="98" y="126"/>
                    <a:pt x="97" y="126"/>
                  </a:cubicBezTo>
                  <a:cubicBezTo>
                    <a:pt x="92" y="127"/>
                    <a:pt x="88" y="126"/>
                    <a:pt x="84" y="125"/>
                  </a:cubicBezTo>
                  <a:cubicBezTo>
                    <a:pt x="86" y="127"/>
                    <a:pt x="88" y="130"/>
                    <a:pt x="91" y="132"/>
                  </a:cubicBezTo>
                  <a:cubicBezTo>
                    <a:pt x="91" y="133"/>
                    <a:pt x="92" y="133"/>
                    <a:pt x="92" y="134"/>
                  </a:cubicBezTo>
                  <a:cubicBezTo>
                    <a:pt x="92" y="136"/>
                    <a:pt x="88" y="137"/>
                    <a:pt x="86" y="139"/>
                  </a:cubicBezTo>
                  <a:cubicBezTo>
                    <a:pt x="84" y="142"/>
                    <a:pt x="84" y="146"/>
                    <a:pt x="81" y="147"/>
                  </a:cubicBezTo>
                  <a:cubicBezTo>
                    <a:pt x="79" y="147"/>
                    <a:pt x="78" y="146"/>
                    <a:pt x="77" y="146"/>
                  </a:cubicBezTo>
                  <a:cubicBezTo>
                    <a:pt x="76" y="145"/>
                    <a:pt x="74" y="144"/>
                    <a:pt x="73" y="145"/>
                  </a:cubicBezTo>
                  <a:cubicBezTo>
                    <a:pt x="72" y="146"/>
                    <a:pt x="72" y="147"/>
                    <a:pt x="73" y="148"/>
                  </a:cubicBezTo>
                  <a:cubicBezTo>
                    <a:pt x="73" y="150"/>
                    <a:pt x="75" y="150"/>
                    <a:pt x="75" y="152"/>
                  </a:cubicBezTo>
                  <a:cubicBezTo>
                    <a:pt x="71" y="153"/>
                    <a:pt x="67" y="152"/>
                    <a:pt x="64" y="150"/>
                  </a:cubicBezTo>
                  <a:cubicBezTo>
                    <a:pt x="64" y="153"/>
                    <a:pt x="66" y="156"/>
                    <a:pt x="67" y="159"/>
                  </a:cubicBezTo>
                  <a:cubicBezTo>
                    <a:pt x="68" y="162"/>
                    <a:pt x="69" y="165"/>
                    <a:pt x="66" y="168"/>
                  </a:cubicBezTo>
                  <a:cubicBezTo>
                    <a:pt x="64" y="167"/>
                    <a:pt x="62" y="168"/>
                    <a:pt x="60" y="169"/>
                  </a:cubicBezTo>
                  <a:cubicBezTo>
                    <a:pt x="59" y="171"/>
                    <a:pt x="60" y="173"/>
                    <a:pt x="62" y="174"/>
                  </a:cubicBezTo>
                  <a:cubicBezTo>
                    <a:pt x="62" y="175"/>
                    <a:pt x="63" y="175"/>
                    <a:pt x="64" y="176"/>
                  </a:cubicBezTo>
                  <a:cubicBezTo>
                    <a:pt x="66" y="177"/>
                    <a:pt x="65" y="179"/>
                    <a:pt x="64" y="180"/>
                  </a:cubicBezTo>
                  <a:cubicBezTo>
                    <a:pt x="63" y="182"/>
                    <a:pt x="62" y="183"/>
                    <a:pt x="61" y="184"/>
                  </a:cubicBezTo>
                  <a:cubicBezTo>
                    <a:pt x="58" y="188"/>
                    <a:pt x="58" y="194"/>
                    <a:pt x="61" y="198"/>
                  </a:cubicBezTo>
                  <a:cubicBezTo>
                    <a:pt x="64" y="202"/>
                    <a:pt x="68" y="205"/>
                    <a:pt x="72" y="208"/>
                  </a:cubicBezTo>
                  <a:cubicBezTo>
                    <a:pt x="69" y="208"/>
                    <a:pt x="66" y="208"/>
                    <a:pt x="63" y="209"/>
                  </a:cubicBezTo>
                  <a:cubicBezTo>
                    <a:pt x="60" y="210"/>
                    <a:pt x="57" y="211"/>
                    <a:pt x="54" y="210"/>
                  </a:cubicBezTo>
                  <a:cubicBezTo>
                    <a:pt x="49" y="208"/>
                    <a:pt x="47" y="204"/>
                    <a:pt x="43" y="202"/>
                  </a:cubicBezTo>
                  <a:cubicBezTo>
                    <a:pt x="42" y="202"/>
                    <a:pt x="39" y="201"/>
                    <a:pt x="38" y="200"/>
                  </a:cubicBezTo>
                  <a:cubicBezTo>
                    <a:pt x="37" y="199"/>
                    <a:pt x="36" y="197"/>
                    <a:pt x="36" y="195"/>
                  </a:cubicBezTo>
                  <a:cubicBezTo>
                    <a:pt x="35" y="188"/>
                    <a:pt x="35" y="181"/>
                    <a:pt x="34" y="174"/>
                  </a:cubicBezTo>
                  <a:cubicBezTo>
                    <a:pt x="33" y="171"/>
                    <a:pt x="33" y="169"/>
                    <a:pt x="34" y="166"/>
                  </a:cubicBezTo>
                  <a:cubicBezTo>
                    <a:pt x="35" y="164"/>
                    <a:pt x="36" y="162"/>
                    <a:pt x="37" y="160"/>
                  </a:cubicBezTo>
                  <a:cubicBezTo>
                    <a:pt x="40" y="155"/>
                    <a:pt x="38" y="149"/>
                    <a:pt x="36" y="143"/>
                  </a:cubicBezTo>
                  <a:cubicBezTo>
                    <a:pt x="36" y="142"/>
                    <a:pt x="36" y="141"/>
                    <a:pt x="36" y="140"/>
                  </a:cubicBezTo>
                  <a:cubicBezTo>
                    <a:pt x="36" y="139"/>
                    <a:pt x="37" y="137"/>
                    <a:pt x="38" y="136"/>
                  </a:cubicBezTo>
                  <a:cubicBezTo>
                    <a:pt x="43" y="126"/>
                    <a:pt x="36" y="115"/>
                    <a:pt x="38" y="105"/>
                  </a:cubicBezTo>
                  <a:cubicBezTo>
                    <a:pt x="39" y="99"/>
                    <a:pt x="43" y="93"/>
                    <a:pt x="40" y="88"/>
                  </a:cubicBezTo>
                  <a:cubicBezTo>
                    <a:pt x="40" y="87"/>
                    <a:pt x="38" y="85"/>
                    <a:pt x="37" y="84"/>
                  </a:cubicBezTo>
                  <a:cubicBezTo>
                    <a:pt x="32" y="80"/>
                    <a:pt x="27" y="76"/>
                    <a:pt x="22" y="73"/>
                  </a:cubicBezTo>
                  <a:cubicBezTo>
                    <a:pt x="20" y="72"/>
                    <a:pt x="19" y="71"/>
                    <a:pt x="17" y="70"/>
                  </a:cubicBezTo>
                  <a:cubicBezTo>
                    <a:pt x="16" y="69"/>
                    <a:pt x="16" y="68"/>
                    <a:pt x="15" y="66"/>
                  </a:cubicBezTo>
                  <a:cubicBezTo>
                    <a:pt x="13" y="64"/>
                    <a:pt x="10" y="63"/>
                    <a:pt x="8" y="61"/>
                  </a:cubicBezTo>
                  <a:cubicBezTo>
                    <a:pt x="3" y="58"/>
                    <a:pt x="0" y="53"/>
                    <a:pt x="1" y="48"/>
                  </a:cubicBezTo>
                  <a:cubicBezTo>
                    <a:pt x="4" y="48"/>
                    <a:pt x="5" y="45"/>
                    <a:pt x="4" y="42"/>
                  </a:cubicBezTo>
                  <a:cubicBezTo>
                    <a:pt x="3" y="41"/>
                    <a:pt x="1" y="41"/>
                    <a:pt x="1" y="39"/>
                  </a:cubicBezTo>
                  <a:cubicBezTo>
                    <a:pt x="1" y="38"/>
                    <a:pt x="3" y="37"/>
                    <a:pt x="4" y="36"/>
                  </a:cubicBezTo>
                  <a:cubicBezTo>
                    <a:pt x="5" y="35"/>
                    <a:pt x="7" y="30"/>
                    <a:pt x="5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ṣḷïḍe">
              <a:extLst>
                <a:ext uri="{FF2B5EF4-FFF2-40B4-BE49-F238E27FC236}">
                  <a16:creationId xmlns="" xmlns:a16="http://schemas.microsoft.com/office/drawing/2014/main" id="{AC9AF6AC-EC20-4924-B2B0-78422E0473C4}"/>
                </a:ext>
              </a:extLst>
            </p:cNvPr>
            <p:cNvSpPr/>
            <p:nvPr/>
          </p:nvSpPr>
          <p:spPr bwMode="auto">
            <a:xfrm>
              <a:off x="5432426" y="3998914"/>
              <a:ext cx="26988" cy="26988"/>
            </a:xfrm>
            <a:custGeom>
              <a:avLst/>
              <a:gdLst>
                <a:gd name="T0" fmla="*/ 6 w 8"/>
                <a:gd name="T1" fmla="*/ 2 h 8"/>
                <a:gd name="T2" fmla="*/ 7 w 8"/>
                <a:gd name="T3" fmla="*/ 6 h 8"/>
                <a:gd name="T4" fmla="*/ 6 w 8"/>
                <a:gd name="T5" fmla="*/ 7 h 8"/>
                <a:gd name="T6" fmla="*/ 2 w 8"/>
                <a:gd name="T7" fmla="*/ 8 h 8"/>
                <a:gd name="T8" fmla="*/ 1 w 8"/>
                <a:gd name="T9" fmla="*/ 8 h 8"/>
                <a:gd name="T10" fmla="*/ 1 w 8"/>
                <a:gd name="T11" fmla="*/ 8 h 8"/>
                <a:gd name="T12" fmla="*/ 6 w 8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6" y="2"/>
                  </a:moveTo>
                  <a:cubicBezTo>
                    <a:pt x="8" y="3"/>
                    <a:pt x="8" y="5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8"/>
                    <a:pt x="3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0"/>
                    <a:pt x="6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ṥľîḓe">
              <a:extLst>
                <a:ext uri="{FF2B5EF4-FFF2-40B4-BE49-F238E27FC236}">
                  <a16:creationId xmlns="" xmlns:a16="http://schemas.microsoft.com/office/drawing/2014/main" id="{98BF5651-7BF2-492E-AA56-720884115634}"/>
                </a:ext>
              </a:extLst>
            </p:cNvPr>
            <p:cNvSpPr/>
            <p:nvPr/>
          </p:nvSpPr>
          <p:spPr bwMode="auto">
            <a:xfrm>
              <a:off x="5765801" y="2709864"/>
              <a:ext cx="2138363" cy="1536700"/>
            </a:xfrm>
            <a:custGeom>
              <a:avLst/>
              <a:gdLst>
                <a:gd name="T0" fmla="*/ 317 w 648"/>
                <a:gd name="T1" fmla="*/ 329 h 466"/>
                <a:gd name="T2" fmla="*/ 286 w 648"/>
                <a:gd name="T3" fmla="*/ 293 h 466"/>
                <a:gd name="T4" fmla="*/ 233 w 648"/>
                <a:gd name="T5" fmla="*/ 285 h 466"/>
                <a:gd name="T6" fmla="*/ 204 w 648"/>
                <a:gd name="T7" fmla="*/ 325 h 466"/>
                <a:gd name="T8" fmla="*/ 188 w 648"/>
                <a:gd name="T9" fmla="*/ 409 h 466"/>
                <a:gd name="T10" fmla="*/ 130 w 648"/>
                <a:gd name="T11" fmla="*/ 455 h 466"/>
                <a:gd name="T12" fmla="*/ 109 w 648"/>
                <a:gd name="T13" fmla="*/ 398 h 466"/>
                <a:gd name="T14" fmla="*/ 78 w 648"/>
                <a:gd name="T15" fmla="*/ 365 h 466"/>
                <a:gd name="T16" fmla="*/ 3 w 648"/>
                <a:gd name="T17" fmla="*/ 347 h 466"/>
                <a:gd name="T18" fmla="*/ 47 w 648"/>
                <a:gd name="T19" fmla="*/ 281 h 466"/>
                <a:gd name="T20" fmla="*/ 121 w 648"/>
                <a:gd name="T21" fmla="*/ 288 h 466"/>
                <a:gd name="T22" fmla="*/ 169 w 648"/>
                <a:gd name="T23" fmla="*/ 260 h 466"/>
                <a:gd name="T24" fmla="*/ 158 w 648"/>
                <a:gd name="T25" fmla="*/ 243 h 466"/>
                <a:gd name="T26" fmla="*/ 160 w 648"/>
                <a:gd name="T27" fmla="*/ 227 h 466"/>
                <a:gd name="T28" fmla="*/ 138 w 648"/>
                <a:gd name="T29" fmla="*/ 245 h 466"/>
                <a:gd name="T30" fmla="*/ 100 w 648"/>
                <a:gd name="T31" fmla="*/ 240 h 466"/>
                <a:gd name="T32" fmla="*/ 86 w 648"/>
                <a:gd name="T33" fmla="*/ 249 h 466"/>
                <a:gd name="T34" fmla="*/ 38 w 648"/>
                <a:gd name="T35" fmla="*/ 276 h 466"/>
                <a:gd name="T36" fmla="*/ 41 w 648"/>
                <a:gd name="T37" fmla="*/ 253 h 466"/>
                <a:gd name="T38" fmla="*/ 49 w 648"/>
                <a:gd name="T39" fmla="*/ 220 h 466"/>
                <a:gd name="T40" fmla="*/ 74 w 648"/>
                <a:gd name="T41" fmla="*/ 197 h 466"/>
                <a:gd name="T42" fmla="*/ 115 w 648"/>
                <a:gd name="T43" fmla="*/ 191 h 466"/>
                <a:gd name="T44" fmla="*/ 129 w 648"/>
                <a:gd name="T45" fmla="*/ 170 h 466"/>
                <a:gd name="T46" fmla="*/ 117 w 648"/>
                <a:gd name="T47" fmla="*/ 134 h 466"/>
                <a:gd name="T48" fmla="*/ 92 w 648"/>
                <a:gd name="T49" fmla="*/ 190 h 466"/>
                <a:gd name="T50" fmla="*/ 58 w 648"/>
                <a:gd name="T51" fmla="*/ 170 h 466"/>
                <a:gd name="T52" fmla="*/ 128 w 648"/>
                <a:gd name="T53" fmla="*/ 101 h 466"/>
                <a:gd name="T54" fmla="*/ 143 w 648"/>
                <a:gd name="T55" fmla="*/ 128 h 466"/>
                <a:gd name="T56" fmla="*/ 167 w 648"/>
                <a:gd name="T57" fmla="*/ 131 h 466"/>
                <a:gd name="T58" fmla="*/ 195 w 648"/>
                <a:gd name="T59" fmla="*/ 115 h 466"/>
                <a:gd name="T60" fmla="*/ 239 w 648"/>
                <a:gd name="T61" fmla="*/ 90 h 466"/>
                <a:gd name="T62" fmla="*/ 261 w 648"/>
                <a:gd name="T63" fmla="*/ 61 h 466"/>
                <a:gd name="T64" fmla="*/ 277 w 648"/>
                <a:gd name="T65" fmla="*/ 98 h 466"/>
                <a:gd name="T66" fmla="*/ 277 w 648"/>
                <a:gd name="T67" fmla="*/ 91 h 466"/>
                <a:gd name="T68" fmla="*/ 290 w 648"/>
                <a:gd name="T69" fmla="*/ 64 h 466"/>
                <a:gd name="T70" fmla="*/ 303 w 648"/>
                <a:gd name="T71" fmla="*/ 49 h 466"/>
                <a:gd name="T72" fmla="*/ 341 w 648"/>
                <a:gd name="T73" fmla="*/ 24 h 466"/>
                <a:gd name="T74" fmla="*/ 372 w 648"/>
                <a:gd name="T75" fmla="*/ 14 h 466"/>
                <a:gd name="T76" fmla="*/ 392 w 648"/>
                <a:gd name="T77" fmla="*/ 39 h 466"/>
                <a:gd name="T78" fmla="*/ 429 w 648"/>
                <a:gd name="T79" fmla="*/ 36 h 466"/>
                <a:gd name="T80" fmla="*/ 480 w 648"/>
                <a:gd name="T81" fmla="*/ 52 h 466"/>
                <a:gd name="T82" fmla="*/ 535 w 648"/>
                <a:gd name="T83" fmla="*/ 51 h 466"/>
                <a:gd name="T84" fmla="*/ 581 w 648"/>
                <a:gd name="T85" fmla="*/ 54 h 466"/>
                <a:gd name="T86" fmla="*/ 643 w 648"/>
                <a:gd name="T87" fmla="*/ 70 h 466"/>
                <a:gd name="T88" fmla="*/ 609 w 648"/>
                <a:gd name="T89" fmla="*/ 84 h 466"/>
                <a:gd name="T90" fmla="*/ 566 w 648"/>
                <a:gd name="T91" fmla="*/ 137 h 466"/>
                <a:gd name="T92" fmla="*/ 561 w 648"/>
                <a:gd name="T93" fmla="*/ 115 h 466"/>
                <a:gd name="T94" fmla="*/ 536 w 648"/>
                <a:gd name="T95" fmla="*/ 125 h 466"/>
                <a:gd name="T96" fmla="*/ 485 w 648"/>
                <a:gd name="T97" fmla="*/ 156 h 466"/>
                <a:gd name="T98" fmla="*/ 475 w 648"/>
                <a:gd name="T99" fmla="*/ 202 h 466"/>
                <a:gd name="T100" fmla="*/ 462 w 648"/>
                <a:gd name="T101" fmla="*/ 229 h 466"/>
                <a:gd name="T102" fmla="*/ 443 w 648"/>
                <a:gd name="T103" fmla="*/ 214 h 466"/>
                <a:gd name="T104" fmla="*/ 442 w 648"/>
                <a:gd name="T105" fmla="*/ 224 h 466"/>
                <a:gd name="T106" fmla="*/ 447 w 648"/>
                <a:gd name="T107" fmla="*/ 255 h 466"/>
                <a:gd name="T108" fmla="*/ 413 w 648"/>
                <a:gd name="T109" fmla="*/ 281 h 466"/>
                <a:gd name="T110" fmla="*/ 412 w 648"/>
                <a:gd name="T111" fmla="*/ 303 h 466"/>
                <a:gd name="T112" fmla="*/ 386 w 648"/>
                <a:gd name="T113" fmla="*/ 317 h 466"/>
                <a:gd name="T114" fmla="*/ 377 w 648"/>
                <a:gd name="T115" fmla="*/ 315 h 466"/>
                <a:gd name="T116" fmla="*/ 356 w 648"/>
                <a:gd name="T117" fmla="*/ 28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8" h="466">
                  <a:moveTo>
                    <a:pt x="342" y="284"/>
                  </a:moveTo>
                  <a:cubicBezTo>
                    <a:pt x="339" y="287"/>
                    <a:pt x="338" y="291"/>
                    <a:pt x="339" y="295"/>
                  </a:cubicBezTo>
                  <a:cubicBezTo>
                    <a:pt x="339" y="296"/>
                    <a:pt x="339" y="297"/>
                    <a:pt x="339" y="297"/>
                  </a:cubicBezTo>
                  <a:cubicBezTo>
                    <a:pt x="339" y="298"/>
                    <a:pt x="338" y="298"/>
                    <a:pt x="337" y="299"/>
                  </a:cubicBezTo>
                  <a:cubicBezTo>
                    <a:pt x="333" y="301"/>
                    <a:pt x="328" y="302"/>
                    <a:pt x="324" y="304"/>
                  </a:cubicBezTo>
                  <a:cubicBezTo>
                    <a:pt x="320" y="306"/>
                    <a:pt x="317" y="311"/>
                    <a:pt x="316" y="315"/>
                  </a:cubicBezTo>
                  <a:cubicBezTo>
                    <a:pt x="315" y="320"/>
                    <a:pt x="316" y="324"/>
                    <a:pt x="317" y="329"/>
                  </a:cubicBezTo>
                  <a:cubicBezTo>
                    <a:pt x="312" y="324"/>
                    <a:pt x="307" y="320"/>
                    <a:pt x="302" y="316"/>
                  </a:cubicBezTo>
                  <a:cubicBezTo>
                    <a:pt x="301" y="315"/>
                    <a:pt x="299" y="313"/>
                    <a:pt x="297" y="311"/>
                  </a:cubicBezTo>
                  <a:cubicBezTo>
                    <a:pt x="296" y="309"/>
                    <a:pt x="296" y="306"/>
                    <a:pt x="295" y="304"/>
                  </a:cubicBezTo>
                  <a:cubicBezTo>
                    <a:pt x="295" y="302"/>
                    <a:pt x="294" y="299"/>
                    <a:pt x="293" y="297"/>
                  </a:cubicBezTo>
                  <a:cubicBezTo>
                    <a:pt x="292" y="295"/>
                    <a:pt x="292" y="294"/>
                    <a:pt x="290" y="293"/>
                  </a:cubicBezTo>
                  <a:cubicBezTo>
                    <a:pt x="288" y="292"/>
                    <a:pt x="286" y="292"/>
                    <a:pt x="285" y="294"/>
                  </a:cubicBezTo>
                  <a:cubicBezTo>
                    <a:pt x="284" y="293"/>
                    <a:pt x="287" y="292"/>
                    <a:pt x="286" y="293"/>
                  </a:cubicBezTo>
                  <a:cubicBezTo>
                    <a:pt x="287" y="296"/>
                    <a:pt x="282" y="298"/>
                    <a:pt x="279" y="297"/>
                  </a:cubicBezTo>
                  <a:cubicBezTo>
                    <a:pt x="276" y="296"/>
                    <a:pt x="275" y="293"/>
                    <a:pt x="273" y="291"/>
                  </a:cubicBezTo>
                  <a:cubicBezTo>
                    <a:pt x="272" y="288"/>
                    <a:pt x="271" y="286"/>
                    <a:pt x="268" y="284"/>
                  </a:cubicBezTo>
                  <a:cubicBezTo>
                    <a:pt x="264" y="283"/>
                    <a:pt x="260" y="284"/>
                    <a:pt x="256" y="285"/>
                  </a:cubicBezTo>
                  <a:cubicBezTo>
                    <a:pt x="251" y="287"/>
                    <a:pt x="247" y="288"/>
                    <a:pt x="244" y="286"/>
                  </a:cubicBezTo>
                  <a:cubicBezTo>
                    <a:pt x="242" y="286"/>
                    <a:pt x="241" y="284"/>
                    <a:pt x="239" y="284"/>
                  </a:cubicBezTo>
                  <a:cubicBezTo>
                    <a:pt x="237" y="283"/>
                    <a:pt x="235" y="284"/>
                    <a:pt x="233" y="285"/>
                  </a:cubicBezTo>
                  <a:cubicBezTo>
                    <a:pt x="224" y="285"/>
                    <a:pt x="219" y="275"/>
                    <a:pt x="211" y="275"/>
                  </a:cubicBezTo>
                  <a:cubicBezTo>
                    <a:pt x="207" y="282"/>
                    <a:pt x="214" y="291"/>
                    <a:pt x="224" y="291"/>
                  </a:cubicBezTo>
                  <a:cubicBezTo>
                    <a:pt x="228" y="291"/>
                    <a:pt x="231" y="290"/>
                    <a:pt x="235" y="289"/>
                  </a:cubicBezTo>
                  <a:cubicBezTo>
                    <a:pt x="239" y="289"/>
                    <a:pt x="244" y="290"/>
                    <a:pt x="245" y="293"/>
                  </a:cubicBezTo>
                  <a:cubicBezTo>
                    <a:pt x="245" y="293"/>
                    <a:pt x="246" y="294"/>
                    <a:pt x="246" y="295"/>
                  </a:cubicBezTo>
                  <a:cubicBezTo>
                    <a:pt x="246" y="302"/>
                    <a:pt x="237" y="308"/>
                    <a:pt x="230" y="312"/>
                  </a:cubicBezTo>
                  <a:cubicBezTo>
                    <a:pt x="221" y="316"/>
                    <a:pt x="213" y="321"/>
                    <a:pt x="204" y="325"/>
                  </a:cubicBezTo>
                  <a:cubicBezTo>
                    <a:pt x="202" y="326"/>
                    <a:pt x="200" y="327"/>
                    <a:pt x="199" y="329"/>
                  </a:cubicBezTo>
                  <a:cubicBezTo>
                    <a:pt x="197" y="331"/>
                    <a:pt x="197" y="333"/>
                    <a:pt x="199" y="334"/>
                  </a:cubicBezTo>
                  <a:cubicBezTo>
                    <a:pt x="205" y="331"/>
                    <a:pt x="213" y="329"/>
                    <a:pt x="220" y="329"/>
                  </a:cubicBezTo>
                  <a:cubicBezTo>
                    <a:pt x="218" y="339"/>
                    <a:pt x="213" y="348"/>
                    <a:pt x="206" y="356"/>
                  </a:cubicBezTo>
                  <a:cubicBezTo>
                    <a:pt x="199" y="363"/>
                    <a:pt x="191" y="370"/>
                    <a:pt x="191" y="379"/>
                  </a:cubicBezTo>
                  <a:cubicBezTo>
                    <a:pt x="191" y="387"/>
                    <a:pt x="200" y="395"/>
                    <a:pt x="196" y="402"/>
                  </a:cubicBezTo>
                  <a:cubicBezTo>
                    <a:pt x="194" y="405"/>
                    <a:pt x="191" y="407"/>
                    <a:pt x="188" y="409"/>
                  </a:cubicBezTo>
                  <a:cubicBezTo>
                    <a:pt x="185" y="411"/>
                    <a:pt x="183" y="415"/>
                    <a:pt x="185" y="418"/>
                  </a:cubicBezTo>
                  <a:cubicBezTo>
                    <a:pt x="186" y="419"/>
                    <a:pt x="187" y="420"/>
                    <a:pt x="188" y="422"/>
                  </a:cubicBezTo>
                  <a:cubicBezTo>
                    <a:pt x="189" y="426"/>
                    <a:pt x="182" y="429"/>
                    <a:pt x="178" y="432"/>
                  </a:cubicBezTo>
                  <a:cubicBezTo>
                    <a:pt x="175" y="435"/>
                    <a:pt x="173" y="440"/>
                    <a:pt x="172" y="444"/>
                  </a:cubicBezTo>
                  <a:cubicBezTo>
                    <a:pt x="168" y="454"/>
                    <a:pt x="159" y="465"/>
                    <a:pt x="146" y="466"/>
                  </a:cubicBezTo>
                  <a:cubicBezTo>
                    <a:pt x="143" y="466"/>
                    <a:pt x="141" y="466"/>
                    <a:pt x="139" y="465"/>
                  </a:cubicBezTo>
                  <a:cubicBezTo>
                    <a:pt x="134" y="463"/>
                    <a:pt x="134" y="457"/>
                    <a:pt x="130" y="455"/>
                  </a:cubicBezTo>
                  <a:cubicBezTo>
                    <a:pt x="128" y="454"/>
                    <a:pt x="125" y="455"/>
                    <a:pt x="123" y="454"/>
                  </a:cubicBezTo>
                  <a:cubicBezTo>
                    <a:pt x="122" y="453"/>
                    <a:pt x="121" y="452"/>
                    <a:pt x="121" y="451"/>
                  </a:cubicBezTo>
                  <a:cubicBezTo>
                    <a:pt x="119" y="445"/>
                    <a:pt x="122" y="437"/>
                    <a:pt x="116" y="432"/>
                  </a:cubicBezTo>
                  <a:cubicBezTo>
                    <a:pt x="114" y="429"/>
                    <a:pt x="111" y="428"/>
                    <a:pt x="108" y="426"/>
                  </a:cubicBezTo>
                  <a:cubicBezTo>
                    <a:pt x="104" y="423"/>
                    <a:pt x="103" y="418"/>
                    <a:pt x="105" y="414"/>
                  </a:cubicBezTo>
                  <a:cubicBezTo>
                    <a:pt x="106" y="411"/>
                    <a:pt x="109" y="409"/>
                    <a:pt x="110" y="406"/>
                  </a:cubicBezTo>
                  <a:cubicBezTo>
                    <a:pt x="111" y="403"/>
                    <a:pt x="112" y="400"/>
                    <a:pt x="109" y="398"/>
                  </a:cubicBezTo>
                  <a:cubicBezTo>
                    <a:pt x="108" y="397"/>
                    <a:pt x="106" y="397"/>
                    <a:pt x="105" y="396"/>
                  </a:cubicBezTo>
                  <a:cubicBezTo>
                    <a:pt x="104" y="395"/>
                    <a:pt x="105" y="393"/>
                    <a:pt x="105" y="392"/>
                  </a:cubicBezTo>
                  <a:cubicBezTo>
                    <a:pt x="105" y="388"/>
                    <a:pt x="102" y="384"/>
                    <a:pt x="97" y="383"/>
                  </a:cubicBezTo>
                  <a:cubicBezTo>
                    <a:pt x="95" y="382"/>
                    <a:pt x="94" y="382"/>
                    <a:pt x="92" y="381"/>
                  </a:cubicBezTo>
                  <a:cubicBezTo>
                    <a:pt x="91" y="380"/>
                    <a:pt x="92" y="377"/>
                    <a:pt x="92" y="375"/>
                  </a:cubicBezTo>
                  <a:cubicBezTo>
                    <a:pt x="93" y="372"/>
                    <a:pt x="92" y="368"/>
                    <a:pt x="89" y="366"/>
                  </a:cubicBezTo>
                  <a:cubicBezTo>
                    <a:pt x="86" y="363"/>
                    <a:pt x="81" y="363"/>
                    <a:pt x="78" y="365"/>
                  </a:cubicBezTo>
                  <a:cubicBezTo>
                    <a:pt x="80" y="361"/>
                    <a:pt x="74" y="358"/>
                    <a:pt x="70" y="359"/>
                  </a:cubicBezTo>
                  <a:cubicBezTo>
                    <a:pt x="65" y="360"/>
                    <a:pt x="61" y="363"/>
                    <a:pt x="57" y="364"/>
                  </a:cubicBezTo>
                  <a:cubicBezTo>
                    <a:pt x="52" y="367"/>
                    <a:pt x="47" y="367"/>
                    <a:pt x="42" y="368"/>
                  </a:cubicBezTo>
                  <a:cubicBezTo>
                    <a:pt x="36" y="369"/>
                    <a:pt x="30" y="369"/>
                    <a:pt x="24" y="368"/>
                  </a:cubicBezTo>
                  <a:cubicBezTo>
                    <a:pt x="26" y="362"/>
                    <a:pt x="20" y="357"/>
                    <a:pt x="14" y="358"/>
                  </a:cubicBezTo>
                  <a:cubicBezTo>
                    <a:pt x="15" y="356"/>
                    <a:pt x="12" y="353"/>
                    <a:pt x="10" y="352"/>
                  </a:cubicBezTo>
                  <a:cubicBezTo>
                    <a:pt x="7" y="350"/>
                    <a:pt x="4" y="349"/>
                    <a:pt x="3" y="347"/>
                  </a:cubicBezTo>
                  <a:cubicBezTo>
                    <a:pt x="1" y="342"/>
                    <a:pt x="6" y="337"/>
                    <a:pt x="5" y="332"/>
                  </a:cubicBezTo>
                  <a:cubicBezTo>
                    <a:pt x="5" y="330"/>
                    <a:pt x="3" y="329"/>
                    <a:pt x="2" y="327"/>
                  </a:cubicBezTo>
                  <a:cubicBezTo>
                    <a:pt x="0" y="323"/>
                    <a:pt x="2" y="320"/>
                    <a:pt x="4" y="317"/>
                  </a:cubicBezTo>
                  <a:cubicBezTo>
                    <a:pt x="9" y="308"/>
                    <a:pt x="15" y="301"/>
                    <a:pt x="23" y="295"/>
                  </a:cubicBezTo>
                  <a:cubicBezTo>
                    <a:pt x="26" y="292"/>
                    <a:pt x="25" y="287"/>
                    <a:pt x="27" y="283"/>
                  </a:cubicBezTo>
                  <a:cubicBezTo>
                    <a:pt x="28" y="281"/>
                    <a:pt x="33" y="280"/>
                    <a:pt x="36" y="281"/>
                  </a:cubicBezTo>
                  <a:cubicBezTo>
                    <a:pt x="40" y="281"/>
                    <a:pt x="44" y="282"/>
                    <a:pt x="47" y="281"/>
                  </a:cubicBezTo>
                  <a:cubicBezTo>
                    <a:pt x="51" y="279"/>
                    <a:pt x="53" y="275"/>
                    <a:pt x="57" y="273"/>
                  </a:cubicBezTo>
                  <a:cubicBezTo>
                    <a:pt x="61" y="271"/>
                    <a:pt x="66" y="272"/>
                    <a:pt x="70" y="273"/>
                  </a:cubicBezTo>
                  <a:cubicBezTo>
                    <a:pt x="75" y="273"/>
                    <a:pt x="81" y="271"/>
                    <a:pt x="85" y="268"/>
                  </a:cubicBezTo>
                  <a:cubicBezTo>
                    <a:pt x="85" y="272"/>
                    <a:pt x="85" y="276"/>
                    <a:pt x="86" y="280"/>
                  </a:cubicBezTo>
                  <a:cubicBezTo>
                    <a:pt x="91" y="279"/>
                    <a:pt x="97" y="282"/>
                    <a:pt x="98" y="287"/>
                  </a:cubicBezTo>
                  <a:cubicBezTo>
                    <a:pt x="101" y="284"/>
                    <a:pt x="106" y="284"/>
                    <a:pt x="110" y="286"/>
                  </a:cubicBezTo>
                  <a:cubicBezTo>
                    <a:pt x="114" y="287"/>
                    <a:pt x="118" y="290"/>
                    <a:pt x="121" y="288"/>
                  </a:cubicBezTo>
                  <a:cubicBezTo>
                    <a:pt x="124" y="286"/>
                    <a:pt x="121" y="282"/>
                    <a:pt x="118" y="280"/>
                  </a:cubicBezTo>
                  <a:cubicBezTo>
                    <a:pt x="120" y="277"/>
                    <a:pt x="124" y="274"/>
                    <a:pt x="128" y="274"/>
                  </a:cubicBezTo>
                  <a:cubicBezTo>
                    <a:pt x="131" y="282"/>
                    <a:pt x="144" y="286"/>
                    <a:pt x="153" y="281"/>
                  </a:cubicBezTo>
                  <a:cubicBezTo>
                    <a:pt x="151" y="278"/>
                    <a:pt x="155" y="276"/>
                    <a:pt x="158" y="274"/>
                  </a:cubicBezTo>
                  <a:cubicBezTo>
                    <a:pt x="163" y="273"/>
                    <a:pt x="167" y="271"/>
                    <a:pt x="171" y="269"/>
                  </a:cubicBezTo>
                  <a:cubicBezTo>
                    <a:pt x="171" y="267"/>
                    <a:pt x="167" y="265"/>
                    <a:pt x="164" y="265"/>
                  </a:cubicBezTo>
                  <a:cubicBezTo>
                    <a:pt x="165" y="264"/>
                    <a:pt x="167" y="262"/>
                    <a:pt x="169" y="260"/>
                  </a:cubicBezTo>
                  <a:cubicBezTo>
                    <a:pt x="167" y="257"/>
                    <a:pt x="161" y="258"/>
                    <a:pt x="158" y="260"/>
                  </a:cubicBezTo>
                  <a:cubicBezTo>
                    <a:pt x="154" y="261"/>
                    <a:pt x="151" y="264"/>
                    <a:pt x="147" y="264"/>
                  </a:cubicBezTo>
                  <a:cubicBezTo>
                    <a:pt x="141" y="264"/>
                    <a:pt x="137" y="259"/>
                    <a:pt x="140" y="255"/>
                  </a:cubicBezTo>
                  <a:cubicBezTo>
                    <a:pt x="138" y="254"/>
                    <a:pt x="135" y="254"/>
                    <a:pt x="133" y="255"/>
                  </a:cubicBezTo>
                  <a:cubicBezTo>
                    <a:pt x="132" y="253"/>
                    <a:pt x="134" y="251"/>
                    <a:pt x="136" y="250"/>
                  </a:cubicBezTo>
                  <a:cubicBezTo>
                    <a:pt x="138" y="250"/>
                    <a:pt x="140" y="250"/>
                    <a:pt x="143" y="251"/>
                  </a:cubicBezTo>
                  <a:cubicBezTo>
                    <a:pt x="146" y="246"/>
                    <a:pt x="152" y="243"/>
                    <a:pt x="158" y="243"/>
                  </a:cubicBezTo>
                  <a:cubicBezTo>
                    <a:pt x="163" y="243"/>
                    <a:pt x="167" y="245"/>
                    <a:pt x="171" y="246"/>
                  </a:cubicBezTo>
                  <a:cubicBezTo>
                    <a:pt x="175" y="246"/>
                    <a:pt x="180" y="246"/>
                    <a:pt x="184" y="244"/>
                  </a:cubicBezTo>
                  <a:cubicBezTo>
                    <a:pt x="184" y="239"/>
                    <a:pt x="180" y="235"/>
                    <a:pt x="174" y="235"/>
                  </a:cubicBezTo>
                  <a:cubicBezTo>
                    <a:pt x="171" y="235"/>
                    <a:pt x="166" y="234"/>
                    <a:pt x="167" y="231"/>
                  </a:cubicBezTo>
                  <a:cubicBezTo>
                    <a:pt x="168" y="230"/>
                    <a:pt x="169" y="230"/>
                    <a:pt x="169" y="229"/>
                  </a:cubicBezTo>
                  <a:cubicBezTo>
                    <a:pt x="173" y="226"/>
                    <a:pt x="168" y="221"/>
                    <a:pt x="164" y="222"/>
                  </a:cubicBezTo>
                  <a:cubicBezTo>
                    <a:pt x="161" y="223"/>
                    <a:pt x="159" y="225"/>
                    <a:pt x="160" y="227"/>
                  </a:cubicBezTo>
                  <a:cubicBezTo>
                    <a:pt x="161" y="229"/>
                    <a:pt x="164" y="230"/>
                    <a:pt x="166" y="228"/>
                  </a:cubicBezTo>
                  <a:cubicBezTo>
                    <a:pt x="163" y="232"/>
                    <a:pt x="158" y="234"/>
                    <a:pt x="153" y="235"/>
                  </a:cubicBezTo>
                  <a:cubicBezTo>
                    <a:pt x="152" y="233"/>
                    <a:pt x="152" y="232"/>
                    <a:pt x="153" y="230"/>
                  </a:cubicBezTo>
                  <a:cubicBezTo>
                    <a:pt x="151" y="228"/>
                    <a:pt x="147" y="229"/>
                    <a:pt x="146" y="231"/>
                  </a:cubicBezTo>
                  <a:cubicBezTo>
                    <a:pt x="145" y="233"/>
                    <a:pt x="145" y="235"/>
                    <a:pt x="144" y="237"/>
                  </a:cubicBezTo>
                  <a:cubicBezTo>
                    <a:pt x="142" y="239"/>
                    <a:pt x="136" y="239"/>
                    <a:pt x="137" y="242"/>
                  </a:cubicBezTo>
                  <a:cubicBezTo>
                    <a:pt x="137" y="243"/>
                    <a:pt x="138" y="244"/>
                    <a:pt x="138" y="245"/>
                  </a:cubicBezTo>
                  <a:cubicBezTo>
                    <a:pt x="139" y="248"/>
                    <a:pt x="134" y="250"/>
                    <a:pt x="131" y="249"/>
                  </a:cubicBezTo>
                  <a:cubicBezTo>
                    <a:pt x="128" y="249"/>
                    <a:pt x="123" y="249"/>
                    <a:pt x="122" y="252"/>
                  </a:cubicBezTo>
                  <a:cubicBezTo>
                    <a:pt x="121" y="256"/>
                    <a:pt x="129" y="259"/>
                    <a:pt x="127" y="262"/>
                  </a:cubicBezTo>
                  <a:cubicBezTo>
                    <a:pt x="126" y="265"/>
                    <a:pt x="121" y="264"/>
                    <a:pt x="119" y="261"/>
                  </a:cubicBezTo>
                  <a:cubicBezTo>
                    <a:pt x="117" y="258"/>
                    <a:pt x="117" y="255"/>
                    <a:pt x="114" y="253"/>
                  </a:cubicBezTo>
                  <a:cubicBezTo>
                    <a:pt x="113" y="252"/>
                    <a:pt x="111" y="251"/>
                    <a:pt x="109" y="251"/>
                  </a:cubicBezTo>
                  <a:cubicBezTo>
                    <a:pt x="105" y="248"/>
                    <a:pt x="103" y="244"/>
                    <a:pt x="100" y="240"/>
                  </a:cubicBezTo>
                  <a:cubicBezTo>
                    <a:pt x="97" y="236"/>
                    <a:pt x="91" y="234"/>
                    <a:pt x="87" y="236"/>
                  </a:cubicBezTo>
                  <a:cubicBezTo>
                    <a:pt x="91" y="241"/>
                    <a:pt x="95" y="246"/>
                    <a:pt x="101" y="249"/>
                  </a:cubicBezTo>
                  <a:cubicBezTo>
                    <a:pt x="103" y="251"/>
                    <a:pt x="107" y="253"/>
                    <a:pt x="108" y="256"/>
                  </a:cubicBezTo>
                  <a:cubicBezTo>
                    <a:pt x="110" y="258"/>
                    <a:pt x="110" y="262"/>
                    <a:pt x="107" y="264"/>
                  </a:cubicBezTo>
                  <a:cubicBezTo>
                    <a:pt x="102" y="261"/>
                    <a:pt x="99" y="258"/>
                    <a:pt x="97" y="253"/>
                  </a:cubicBezTo>
                  <a:cubicBezTo>
                    <a:pt x="97" y="252"/>
                    <a:pt x="96" y="251"/>
                    <a:pt x="95" y="250"/>
                  </a:cubicBezTo>
                  <a:cubicBezTo>
                    <a:pt x="93" y="248"/>
                    <a:pt x="90" y="249"/>
                    <a:pt x="86" y="249"/>
                  </a:cubicBezTo>
                  <a:cubicBezTo>
                    <a:pt x="83" y="250"/>
                    <a:pt x="80" y="250"/>
                    <a:pt x="78" y="248"/>
                  </a:cubicBezTo>
                  <a:cubicBezTo>
                    <a:pt x="77" y="247"/>
                    <a:pt x="77" y="244"/>
                    <a:pt x="75" y="244"/>
                  </a:cubicBezTo>
                  <a:cubicBezTo>
                    <a:pt x="74" y="244"/>
                    <a:pt x="74" y="244"/>
                    <a:pt x="73" y="244"/>
                  </a:cubicBezTo>
                  <a:cubicBezTo>
                    <a:pt x="67" y="247"/>
                    <a:pt x="66" y="256"/>
                    <a:pt x="59" y="257"/>
                  </a:cubicBezTo>
                  <a:cubicBezTo>
                    <a:pt x="58" y="257"/>
                    <a:pt x="56" y="257"/>
                    <a:pt x="54" y="258"/>
                  </a:cubicBezTo>
                  <a:cubicBezTo>
                    <a:pt x="51" y="259"/>
                    <a:pt x="51" y="264"/>
                    <a:pt x="49" y="267"/>
                  </a:cubicBezTo>
                  <a:cubicBezTo>
                    <a:pt x="48" y="271"/>
                    <a:pt x="43" y="274"/>
                    <a:pt x="38" y="276"/>
                  </a:cubicBezTo>
                  <a:cubicBezTo>
                    <a:pt x="33" y="277"/>
                    <a:pt x="28" y="277"/>
                    <a:pt x="22" y="277"/>
                  </a:cubicBezTo>
                  <a:cubicBezTo>
                    <a:pt x="21" y="276"/>
                    <a:pt x="21" y="274"/>
                    <a:pt x="22" y="273"/>
                  </a:cubicBezTo>
                  <a:cubicBezTo>
                    <a:pt x="20" y="274"/>
                    <a:pt x="16" y="272"/>
                    <a:pt x="16" y="269"/>
                  </a:cubicBezTo>
                  <a:cubicBezTo>
                    <a:pt x="17" y="266"/>
                    <a:pt x="21" y="264"/>
                    <a:pt x="22" y="261"/>
                  </a:cubicBezTo>
                  <a:cubicBezTo>
                    <a:pt x="22" y="259"/>
                    <a:pt x="20" y="257"/>
                    <a:pt x="20" y="255"/>
                  </a:cubicBezTo>
                  <a:cubicBezTo>
                    <a:pt x="20" y="252"/>
                    <a:pt x="26" y="250"/>
                    <a:pt x="29" y="251"/>
                  </a:cubicBezTo>
                  <a:cubicBezTo>
                    <a:pt x="33" y="251"/>
                    <a:pt x="37" y="253"/>
                    <a:pt x="41" y="253"/>
                  </a:cubicBezTo>
                  <a:cubicBezTo>
                    <a:pt x="45" y="252"/>
                    <a:pt x="48" y="250"/>
                    <a:pt x="49" y="247"/>
                  </a:cubicBezTo>
                  <a:cubicBezTo>
                    <a:pt x="49" y="244"/>
                    <a:pt x="48" y="241"/>
                    <a:pt x="45" y="239"/>
                  </a:cubicBezTo>
                  <a:cubicBezTo>
                    <a:pt x="41" y="238"/>
                    <a:pt x="37" y="238"/>
                    <a:pt x="34" y="238"/>
                  </a:cubicBezTo>
                  <a:cubicBezTo>
                    <a:pt x="30" y="237"/>
                    <a:pt x="28" y="233"/>
                    <a:pt x="30" y="231"/>
                  </a:cubicBezTo>
                  <a:cubicBezTo>
                    <a:pt x="32" y="229"/>
                    <a:pt x="34" y="229"/>
                    <a:pt x="37" y="230"/>
                  </a:cubicBezTo>
                  <a:cubicBezTo>
                    <a:pt x="40" y="230"/>
                    <a:pt x="42" y="230"/>
                    <a:pt x="44" y="229"/>
                  </a:cubicBezTo>
                  <a:cubicBezTo>
                    <a:pt x="47" y="227"/>
                    <a:pt x="45" y="221"/>
                    <a:pt x="49" y="220"/>
                  </a:cubicBezTo>
                  <a:cubicBezTo>
                    <a:pt x="50" y="219"/>
                    <a:pt x="51" y="219"/>
                    <a:pt x="53" y="220"/>
                  </a:cubicBezTo>
                  <a:cubicBezTo>
                    <a:pt x="55" y="220"/>
                    <a:pt x="56" y="221"/>
                    <a:pt x="58" y="220"/>
                  </a:cubicBezTo>
                  <a:cubicBezTo>
                    <a:pt x="62" y="218"/>
                    <a:pt x="56" y="211"/>
                    <a:pt x="59" y="208"/>
                  </a:cubicBezTo>
                  <a:cubicBezTo>
                    <a:pt x="62" y="206"/>
                    <a:pt x="69" y="208"/>
                    <a:pt x="71" y="205"/>
                  </a:cubicBezTo>
                  <a:cubicBezTo>
                    <a:pt x="71" y="203"/>
                    <a:pt x="70" y="202"/>
                    <a:pt x="69" y="200"/>
                  </a:cubicBezTo>
                  <a:cubicBezTo>
                    <a:pt x="67" y="195"/>
                    <a:pt x="69" y="189"/>
                    <a:pt x="75" y="186"/>
                  </a:cubicBezTo>
                  <a:cubicBezTo>
                    <a:pt x="74" y="190"/>
                    <a:pt x="72" y="194"/>
                    <a:pt x="74" y="197"/>
                  </a:cubicBezTo>
                  <a:cubicBezTo>
                    <a:pt x="75" y="201"/>
                    <a:pt x="80" y="204"/>
                    <a:pt x="85" y="202"/>
                  </a:cubicBezTo>
                  <a:cubicBezTo>
                    <a:pt x="87" y="201"/>
                    <a:pt x="88" y="199"/>
                    <a:pt x="91" y="198"/>
                  </a:cubicBezTo>
                  <a:cubicBezTo>
                    <a:pt x="92" y="197"/>
                    <a:pt x="95" y="197"/>
                    <a:pt x="97" y="197"/>
                  </a:cubicBezTo>
                  <a:cubicBezTo>
                    <a:pt x="98" y="197"/>
                    <a:pt x="99" y="197"/>
                    <a:pt x="99" y="197"/>
                  </a:cubicBezTo>
                  <a:cubicBezTo>
                    <a:pt x="102" y="197"/>
                    <a:pt x="106" y="195"/>
                    <a:pt x="105" y="193"/>
                  </a:cubicBezTo>
                  <a:cubicBezTo>
                    <a:pt x="106" y="195"/>
                    <a:pt x="108" y="196"/>
                    <a:pt x="110" y="196"/>
                  </a:cubicBezTo>
                  <a:cubicBezTo>
                    <a:pt x="113" y="195"/>
                    <a:pt x="115" y="193"/>
                    <a:pt x="115" y="191"/>
                  </a:cubicBezTo>
                  <a:cubicBezTo>
                    <a:pt x="114" y="189"/>
                    <a:pt x="112" y="188"/>
                    <a:pt x="111" y="186"/>
                  </a:cubicBezTo>
                  <a:cubicBezTo>
                    <a:pt x="110" y="185"/>
                    <a:pt x="110" y="182"/>
                    <a:pt x="112" y="181"/>
                  </a:cubicBezTo>
                  <a:cubicBezTo>
                    <a:pt x="115" y="182"/>
                    <a:pt x="117" y="183"/>
                    <a:pt x="119" y="185"/>
                  </a:cubicBezTo>
                  <a:cubicBezTo>
                    <a:pt x="121" y="180"/>
                    <a:pt x="118" y="176"/>
                    <a:pt x="114" y="174"/>
                  </a:cubicBezTo>
                  <a:cubicBezTo>
                    <a:pt x="116" y="172"/>
                    <a:pt x="119" y="171"/>
                    <a:pt x="122" y="170"/>
                  </a:cubicBezTo>
                  <a:cubicBezTo>
                    <a:pt x="123" y="170"/>
                    <a:pt x="124" y="170"/>
                    <a:pt x="125" y="170"/>
                  </a:cubicBezTo>
                  <a:cubicBezTo>
                    <a:pt x="126" y="170"/>
                    <a:pt x="128" y="170"/>
                    <a:pt x="129" y="170"/>
                  </a:cubicBezTo>
                  <a:cubicBezTo>
                    <a:pt x="132" y="170"/>
                    <a:pt x="134" y="168"/>
                    <a:pt x="134" y="166"/>
                  </a:cubicBezTo>
                  <a:cubicBezTo>
                    <a:pt x="134" y="163"/>
                    <a:pt x="129" y="162"/>
                    <a:pt x="126" y="163"/>
                  </a:cubicBezTo>
                  <a:cubicBezTo>
                    <a:pt x="122" y="165"/>
                    <a:pt x="120" y="167"/>
                    <a:pt x="116" y="167"/>
                  </a:cubicBezTo>
                  <a:cubicBezTo>
                    <a:pt x="111" y="168"/>
                    <a:pt x="106" y="164"/>
                    <a:pt x="106" y="159"/>
                  </a:cubicBezTo>
                  <a:cubicBezTo>
                    <a:pt x="106" y="154"/>
                    <a:pt x="110" y="150"/>
                    <a:pt x="114" y="147"/>
                  </a:cubicBezTo>
                  <a:cubicBezTo>
                    <a:pt x="116" y="145"/>
                    <a:pt x="119" y="143"/>
                    <a:pt x="120" y="141"/>
                  </a:cubicBezTo>
                  <a:cubicBezTo>
                    <a:pt x="121" y="138"/>
                    <a:pt x="119" y="135"/>
                    <a:pt x="117" y="134"/>
                  </a:cubicBezTo>
                  <a:cubicBezTo>
                    <a:pt x="114" y="133"/>
                    <a:pt x="110" y="134"/>
                    <a:pt x="108" y="136"/>
                  </a:cubicBezTo>
                  <a:cubicBezTo>
                    <a:pt x="105" y="139"/>
                    <a:pt x="106" y="143"/>
                    <a:pt x="104" y="146"/>
                  </a:cubicBezTo>
                  <a:cubicBezTo>
                    <a:pt x="101" y="149"/>
                    <a:pt x="96" y="151"/>
                    <a:pt x="93" y="155"/>
                  </a:cubicBezTo>
                  <a:cubicBezTo>
                    <a:pt x="89" y="161"/>
                    <a:pt x="95" y="168"/>
                    <a:pt x="99" y="174"/>
                  </a:cubicBezTo>
                  <a:cubicBezTo>
                    <a:pt x="100" y="175"/>
                    <a:pt x="101" y="178"/>
                    <a:pt x="99" y="179"/>
                  </a:cubicBezTo>
                  <a:cubicBezTo>
                    <a:pt x="98" y="179"/>
                    <a:pt x="96" y="179"/>
                    <a:pt x="95" y="180"/>
                  </a:cubicBezTo>
                  <a:cubicBezTo>
                    <a:pt x="91" y="181"/>
                    <a:pt x="93" y="187"/>
                    <a:pt x="92" y="190"/>
                  </a:cubicBezTo>
                  <a:cubicBezTo>
                    <a:pt x="90" y="192"/>
                    <a:pt x="86" y="194"/>
                    <a:pt x="83" y="192"/>
                  </a:cubicBezTo>
                  <a:cubicBezTo>
                    <a:pt x="80" y="191"/>
                    <a:pt x="79" y="188"/>
                    <a:pt x="79" y="186"/>
                  </a:cubicBezTo>
                  <a:cubicBezTo>
                    <a:pt x="79" y="183"/>
                    <a:pt x="81" y="180"/>
                    <a:pt x="78" y="178"/>
                  </a:cubicBezTo>
                  <a:cubicBezTo>
                    <a:pt x="76" y="176"/>
                    <a:pt x="72" y="179"/>
                    <a:pt x="70" y="181"/>
                  </a:cubicBezTo>
                  <a:cubicBezTo>
                    <a:pt x="68" y="183"/>
                    <a:pt x="65" y="186"/>
                    <a:pt x="62" y="186"/>
                  </a:cubicBezTo>
                  <a:cubicBezTo>
                    <a:pt x="58" y="186"/>
                    <a:pt x="57" y="182"/>
                    <a:pt x="57" y="179"/>
                  </a:cubicBezTo>
                  <a:cubicBezTo>
                    <a:pt x="58" y="176"/>
                    <a:pt x="59" y="173"/>
                    <a:pt x="58" y="170"/>
                  </a:cubicBezTo>
                  <a:cubicBezTo>
                    <a:pt x="57" y="169"/>
                    <a:pt x="56" y="169"/>
                    <a:pt x="56" y="168"/>
                  </a:cubicBezTo>
                  <a:cubicBezTo>
                    <a:pt x="54" y="164"/>
                    <a:pt x="60" y="161"/>
                    <a:pt x="63" y="158"/>
                  </a:cubicBezTo>
                  <a:cubicBezTo>
                    <a:pt x="74" y="151"/>
                    <a:pt x="79" y="139"/>
                    <a:pt x="80" y="128"/>
                  </a:cubicBezTo>
                  <a:cubicBezTo>
                    <a:pt x="80" y="126"/>
                    <a:pt x="80" y="124"/>
                    <a:pt x="81" y="122"/>
                  </a:cubicBezTo>
                  <a:cubicBezTo>
                    <a:pt x="84" y="118"/>
                    <a:pt x="91" y="117"/>
                    <a:pt x="95" y="114"/>
                  </a:cubicBezTo>
                  <a:cubicBezTo>
                    <a:pt x="98" y="111"/>
                    <a:pt x="99" y="108"/>
                    <a:pt x="101" y="105"/>
                  </a:cubicBezTo>
                  <a:cubicBezTo>
                    <a:pt x="107" y="97"/>
                    <a:pt x="121" y="95"/>
                    <a:pt x="128" y="101"/>
                  </a:cubicBezTo>
                  <a:cubicBezTo>
                    <a:pt x="132" y="103"/>
                    <a:pt x="134" y="107"/>
                    <a:pt x="138" y="107"/>
                  </a:cubicBezTo>
                  <a:cubicBezTo>
                    <a:pt x="141" y="108"/>
                    <a:pt x="144" y="107"/>
                    <a:pt x="147" y="106"/>
                  </a:cubicBezTo>
                  <a:cubicBezTo>
                    <a:pt x="156" y="106"/>
                    <a:pt x="162" y="112"/>
                    <a:pt x="167" y="117"/>
                  </a:cubicBezTo>
                  <a:cubicBezTo>
                    <a:pt x="168" y="118"/>
                    <a:pt x="169" y="119"/>
                    <a:pt x="169" y="120"/>
                  </a:cubicBezTo>
                  <a:cubicBezTo>
                    <a:pt x="169" y="123"/>
                    <a:pt x="166" y="125"/>
                    <a:pt x="163" y="126"/>
                  </a:cubicBezTo>
                  <a:cubicBezTo>
                    <a:pt x="156" y="129"/>
                    <a:pt x="146" y="127"/>
                    <a:pt x="142" y="121"/>
                  </a:cubicBezTo>
                  <a:cubicBezTo>
                    <a:pt x="139" y="122"/>
                    <a:pt x="140" y="127"/>
                    <a:pt x="143" y="128"/>
                  </a:cubicBezTo>
                  <a:cubicBezTo>
                    <a:pt x="146" y="130"/>
                    <a:pt x="150" y="131"/>
                    <a:pt x="151" y="134"/>
                  </a:cubicBezTo>
                  <a:cubicBezTo>
                    <a:pt x="152" y="136"/>
                    <a:pt x="151" y="138"/>
                    <a:pt x="152" y="140"/>
                  </a:cubicBezTo>
                  <a:cubicBezTo>
                    <a:pt x="153" y="142"/>
                    <a:pt x="157" y="143"/>
                    <a:pt x="159" y="141"/>
                  </a:cubicBezTo>
                  <a:cubicBezTo>
                    <a:pt x="161" y="139"/>
                    <a:pt x="161" y="136"/>
                    <a:pt x="158" y="135"/>
                  </a:cubicBezTo>
                  <a:cubicBezTo>
                    <a:pt x="160" y="136"/>
                    <a:pt x="162" y="137"/>
                    <a:pt x="165" y="137"/>
                  </a:cubicBezTo>
                  <a:cubicBezTo>
                    <a:pt x="167" y="137"/>
                    <a:pt x="170" y="135"/>
                    <a:pt x="169" y="134"/>
                  </a:cubicBezTo>
                  <a:cubicBezTo>
                    <a:pt x="169" y="132"/>
                    <a:pt x="168" y="132"/>
                    <a:pt x="167" y="131"/>
                  </a:cubicBezTo>
                  <a:cubicBezTo>
                    <a:pt x="167" y="129"/>
                    <a:pt x="170" y="127"/>
                    <a:pt x="173" y="127"/>
                  </a:cubicBezTo>
                  <a:cubicBezTo>
                    <a:pt x="175" y="128"/>
                    <a:pt x="177" y="128"/>
                    <a:pt x="180" y="127"/>
                  </a:cubicBezTo>
                  <a:cubicBezTo>
                    <a:pt x="183" y="126"/>
                    <a:pt x="183" y="123"/>
                    <a:pt x="182" y="120"/>
                  </a:cubicBezTo>
                  <a:cubicBezTo>
                    <a:pt x="181" y="117"/>
                    <a:pt x="179" y="115"/>
                    <a:pt x="179" y="112"/>
                  </a:cubicBezTo>
                  <a:cubicBezTo>
                    <a:pt x="179" y="109"/>
                    <a:pt x="182" y="106"/>
                    <a:pt x="185" y="107"/>
                  </a:cubicBezTo>
                  <a:cubicBezTo>
                    <a:pt x="190" y="108"/>
                    <a:pt x="186" y="114"/>
                    <a:pt x="188" y="118"/>
                  </a:cubicBezTo>
                  <a:cubicBezTo>
                    <a:pt x="191" y="119"/>
                    <a:pt x="194" y="117"/>
                    <a:pt x="195" y="115"/>
                  </a:cubicBezTo>
                  <a:cubicBezTo>
                    <a:pt x="196" y="113"/>
                    <a:pt x="197" y="110"/>
                    <a:pt x="199" y="109"/>
                  </a:cubicBezTo>
                  <a:cubicBezTo>
                    <a:pt x="205" y="103"/>
                    <a:pt x="218" y="109"/>
                    <a:pt x="224" y="103"/>
                  </a:cubicBezTo>
                  <a:cubicBezTo>
                    <a:pt x="226" y="102"/>
                    <a:pt x="227" y="100"/>
                    <a:pt x="229" y="99"/>
                  </a:cubicBezTo>
                  <a:cubicBezTo>
                    <a:pt x="231" y="97"/>
                    <a:pt x="234" y="99"/>
                    <a:pt x="233" y="101"/>
                  </a:cubicBezTo>
                  <a:cubicBezTo>
                    <a:pt x="235" y="98"/>
                    <a:pt x="236" y="95"/>
                    <a:pt x="236" y="92"/>
                  </a:cubicBezTo>
                  <a:cubicBezTo>
                    <a:pt x="233" y="91"/>
                    <a:pt x="230" y="90"/>
                    <a:pt x="227" y="89"/>
                  </a:cubicBezTo>
                  <a:cubicBezTo>
                    <a:pt x="230" y="87"/>
                    <a:pt x="236" y="88"/>
                    <a:pt x="239" y="90"/>
                  </a:cubicBezTo>
                  <a:cubicBezTo>
                    <a:pt x="242" y="93"/>
                    <a:pt x="244" y="96"/>
                    <a:pt x="247" y="98"/>
                  </a:cubicBezTo>
                  <a:cubicBezTo>
                    <a:pt x="251" y="100"/>
                    <a:pt x="256" y="100"/>
                    <a:pt x="259" y="98"/>
                  </a:cubicBezTo>
                  <a:cubicBezTo>
                    <a:pt x="256" y="95"/>
                    <a:pt x="252" y="93"/>
                    <a:pt x="250" y="90"/>
                  </a:cubicBezTo>
                  <a:cubicBezTo>
                    <a:pt x="248" y="88"/>
                    <a:pt x="247" y="86"/>
                    <a:pt x="248" y="84"/>
                  </a:cubicBezTo>
                  <a:cubicBezTo>
                    <a:pt x="249" y="82"/>
                    <a:pt x="251" y="81"/>
                    <a:pt x="251" y="80"/>
                  </a:cubicBezTo>
                  <a:cubicBezTo>
                    <a:pt x="251" y="79"/>
                    <a:pt x="251" y="78"/>
                    <a:pt x="251" y="77"/>
                  </a:cubicBezTo>
                  <a:cubicBezTo>
                    <a:pt x="250" y="71"/>
                    <a:pt x="255" y="65"/>
                    <a:pt x="261" y="61"/>
                  </a:cubicBezTo>
                  <a:cubicBezTo>
                    <a:pt x="264" y="62"/>
                    <a:pt x="265" y="66"/>
                    <a:pt x="265" y="69"/>
                  </a:cubicBezTo>
                  <a:cubicBezTo>
                    <a:pt x="264" y="73"/>
                    <a:pt x="263" y="76"/>
                    <a:pt x="263" y="79"/>
                  </a:cubicBezTo>
                  <a:cubicBezTo>
                    <a:pt x="263" y="88"/>
                    <a:pt x="273" y="97"/>
                    <a:pt x="268" y="105"/>
                  </a:cubicBezTo>
                  <a:cubicBezTo>
                    <a:pt x="266" y="108"/>
                    <a:pt x="262" y="112"/>
                    <a:pt x="265" y="114"/>
                  </a:cubicBezTo>
                  <a:cubicBezTo>
                    <a:pt x="271" y="113"/>
                    <a:pt x="276" y="109"/>
                    <a:pt x="278" y="105"/>
                  </a:cubicBezTo>
                  <a:cubicBezTo>
                    <a:pt x="278" y="104"/>
                    <a:pt x="279" y="103"/>
                    <a:pt x="278" y="102"/>
                  </a:cubicBezTo>
                  <a:cubicBezTo>
                    <a:pt x="278" y="100"/>
                    <a:pt x="277" y="99"/>
                    <a:pt x="277" y="98"/>
                  </a:cubicBezTo>
                  <a:cubicBezTo>
                    <a:pt x="276" y="97"/>
                    <a:pt x="277" y="95"/>
                    <a:pt x="278" y="95"/>
                  </a:cubicBezTo>
                  <a:cubicBezTo>
                    <a:pt x="281" y="96"/>
                    <a:pt x="282" y="98"/>
                    <a:pt x="283" y="100"/>
                  </a:cubicBezTo>
                  <a:cubicBezTo>
                    <a:pt x="284" y="102"/>
                    <a:pt x="288" y="104"/>
                    <a:pt x="289" y="102"/>
                  </a:cubicBezTo>
                  <a:cubicBezTo>
                    <a:pt x="289" y="101"/>
                    <a:pt x="290" y="101"/>
                    <a:pt x="290" y="100"/>
                  </a:cubicBezTo>
                  <a:cubicBezTo>
                    <a:pt x="290" y="96"/>
                    <a:pt x="289" y="91"/>
                    <a:pt x="285" y="90"/>
                  </a:cubicBezTo>
                  <a:cubicBezTo>
                    <a:pt x="284" y="90"/>
                    <a:pt x="282" y="91"/>
                    <a:pt x="281" y="91"/>
                  </a:cubicBezTo>
                  <a:cubicBezTo>
                    <a:pt x="280" y="91"/>
                    <a:pt x="278" y="91"/>
                    <a:pt x="277" y="91"/>
                  </a:cubicBezTo>
                  <a:cubicBezTo>
                    <a:pt x="273" y="90"/>
                    <a:pt x="272" y="85"/>
                    <a:pt x="274" y="82"/>
                  </a:cubicBezTo>
                  <a:cubicBezTo>
                    <a:pt x="275" y="81"/>
                    <a:pt x="276" y="80"/>
                    <a:pt x="276" y="79"/>
                  </a:cubicBezTo>
                  <a:cubicBezTo>
                    <a:pt x="277" y="75"/>
                    <a:pt x="269" y="72"/>
                    <a:pt x="272" y="69"/>
                  </a:cubicBezTo>
                  <a:cubicBezTo>
                    <a:pt x="275" y="69"/>
                    <a:pt x="276" y="72"/>
                    <a:pt x="277" y="74"/>
                  </a:cubicBezTo>
                  <a:cubicBezTo>
                    <a:pt x="278" y="76"/>
                    <a:pt x="282" y="78"/>
                    <a:pt x="284" y="76"/>
                  </a:cubicBezTo>
                  <a:cubicBezTo>
                    <a:pt x="288" y="74"/>
                    <a:pt x="281" y="68"/>
                    <a:pt x="284" y="64"/>
                  </a:cubicBezTo>
                  <a:cubicBezTo>
                    <a:pt x="286" y="63"/>
                    <a:pt x="289" y="63"/>
                    <a:pt x="290" y="64"/>
                  </a:cubicBezTo>
                  <a:cubicBezTo>
                    <a:pt x="292" y="65"/>
                    <a:pt x="293" y="67"/>
                    <a:pt x="294" y="69"/>
                  </a:cubicBezTo>
                  <a:cubicBezTo>
                    <a:pt x="295" y="71"/>
                    <a:pt x="297" y="74"/>
                    <a:pt x="299" y="77"/>
                  </a:cubicBezTo>
                  <a:cubicBezTo>
                    <a:pt x="299" y="78"/>
                    <a:pt x="300" y="79"/>
                    <a:pt x="301" y="79"/>
                  </a:cubicBezTo>
                  <a:cubicBezTo>
                    <a:pt x="302" y="79"/>
                    <a:pt x="303" y="78"/>
                    <a:pt x="303" y="77"/>
                  </a:cubicBezTo>
                  <a:cubicBezTo>
                    <a:pt x="305" y="74"/>
                    <a:pt x="304" y="70"/>
                    <a:pt x="301" y="67"/>
                  </a:cubicBezTo>
                  <a:cubicBezTo>
                    <a:pt x="298" y="63"/>
                    <a:pt x="293" y="61"/>
                    <a:pt x="293" y="56"/>
                  </a:cubicBezTo>
                  <a:cubicBezTo>
                    <a:pt x="294" y="53"/>
                    <a:pt x="299" y="51"/>
                    <a:pt x="303" y="49"/>
                  </a:cubicBezTo>
                  <a:cubicBezTo>
                    <a:pt x="305" y="50"/>
                    <a:pt x="307" y="52"/>
                    <a:pt x="308" y="54"/>
                  </a:cubicBezTo>
                  <a:cubicBezTo>
                    <a:pt x="310" y="54"/>
                    <a:pt x="313" y="54"/>
                    <a:pt x="314" y="52"/>
                  </a:cubicBezTo>
                  <a:cubicBezTo>
                    <a:pt x="316" y="51"/>
                    <a:pt x="317" y="49"/>
                    <a:pt x="317" y="48"/>
                  </a:cubicBezTo>
                  <a:cubicBezTo>
                    <a:pt x="316" y="46"/>
                    <a:pt x="315" y="46"/>
                    <a:pt x="314" y="45"/>
                  </a:cubicBezTo>
                  <a:cubicBezTo>
                    <a:pt x="310" y="42"/>
                    <a:pt x="311" y="37"/>
                    <a:pt x="314" y="34"/>
                  </a:cubicBezTo>
                  <a:cubicBezTo>
                    <a:pt x="317" y="31"/>
                    <a:pt x="322" y="29"/>
                    <a:pt x="327" y="28"/>
                  </a:cubicBezTo>
                  <a:cubicBezTo>
                    <a:pt x="332" y="26"/>
                    <a:pt x="337" y="26"/>
                    <a:pt x="341" y="24"/>
                  </a:cubicBezTo>
                  <a:cubicBezTo>
                    <a:pt x="344" y="22"/>
                    <a:pt x="346" y="21"/>
                    <a:pt x="349" y="19"/>
                  </a:cubicBezTo>
                  <a:cubicBezTo>
                    <a:pt x="350" y="20"/>
                    <a:pt x="351" y="21"/>
                    <a:pt x="351" y="23"/>
                  </a:cubicBezTo>
                  <a:cubicBezTo>
                    <a:pt x="354" y="23"/>
                    <a:pt x="356" y="20"/>
                    <a:pt x="356" y="17"/>
                  </a:cubicBezTo>
                  <a:cubicBezTo>
                    <a:pt x="356" y="15"/>
                    <a:pt x="354" y="13"/>
                    <a:pt x="354" y="11"/>
                  </a:cubicBezTo>
                  <a:cubicBezTo>
                    <a:pt x="353" y="5"/>
                    <a:pt x="360" y="1"/>
                    <a:pt x="366" y="0"/>
                  </a:cubicBezTo>
                  <a:cubicBezTo>
                    <a:pt x="369" y="3"/>
                    <a:pt x="368" y="7"/>
                    <a:pt x="366" y="10"/>
                  </a:cubicBezTo>
                  <a:cubicBezTo>
                    <a:pt x="369" y="8"/>
                    <a:pt x="374" y="12"/>
                    <a:pt x="372" y="14"/>
                  </a:cubicBezTo>
                  <a:cubicBezTo>
                    <a:pt x="375" y="15"/>
                    <a:pt x="378" y="14"/>
                    <a:pt x="381" y="13"/>
                  </a:cubicBezTo>
                  <a:cubicBezTo>
                    <a:pt x="384" y="11"/>
                    <a:pt x="387" y="10"/>
                    <a:pt x="390" y="11"/>
                  </a:cubicBezTo>
                  <a:cubicBezTo>
                    <a:pt x="394" y="11"/>
                    <a:pt x="395" y="16"/>
                    <a:pt x="395" y="20"/>
                  </a:cubicBezTo>
                  <a:cubicBezTo>
                    <a:pt x="396" y="22"/>
                    <a:pt x="395" y="24"/>
                    <a:pt x="395" y="26"/>
                  </a:cubicBezTo>
                  <a:cubicBezTo>
                    <a:pt x="392" y="31"/>
                    <a:pt x="385" y="32"/>
                    <a:pt x="380" y="35"/>
                  </a:cubicBezTo>
                  <a:cubicBezTo>
                    <a:pt x="373" y="39"/>
                    <a:pt x="370" y="45"/>
                    <a:pt x="370" y="51"/>
                  </a:cubicBezTo>
                  <a:cubicBezTo>
                    <a:pt x="377" y="47"/>
                    <a:pt x="384" y="42"/>
                    <a:pt x="392" y="39"/>
                  </a:cubicBezTo>
                  <a:cubicBezTo>
                    <a:pt x="391" y="41"/>
                    <a:pt x="391" y="44"/>
                    <a:pt x="392" y="46"/>
                  </a:cubicBezTo>
                  <a:cubicBezTo>
                    <a:pt x="393" y="48"/>
                    <a:pt x="396" y="50"/>
                    <a:pt x="399" y="49"/>
                  </a:cubicBezTo>
                  <a:cubicBezTo>
                    <a:pt x="398" y="46"/>
                    <a:pt x="400" y="43"/>
                    <a:pt x="402" y="42"/>
                  </a:cubicBezTo>
                  <a:cubicBezTo>
                    <a:pt x="405" y="40"/>
                    <a:pt x="409" y="40"/>
                    <a:pt x="412" y="41"/>
                  </a:cubicBezTo>
                  <a:cubicBezTo>
                    <a:pt x="414" y="42"/>
                    <a:pt x="415" y="44"/>
                    <a:pt x="417" y="45"/>
                  </a:cubicBezTo>
                  <a:cubicBezTo>
                    <a:pt x="420" y="46"/>
                    <a:pt x="424" y="46"/>
                    <a:pt x="427" y="44"/>
                  </a:cubicBezTo>
                  <a:cubicBezTo>
                    <a:pt x="430" y="42"/>
                    <a:pt x="431" y="39"/>
                    <a:pt x="429" y="36"/>
                  </a:cubicBezTo>
                  <a:cubicBezTo>
                    <a:pt x="438" y="33"/>
                    <a:pt x="449" y="38"/>
                    <a:pt x="450" y="45"/>
                  </a:cubicBezTo>
                  <a:cubicBezTo>
                    <a:pt x="450" y="48"/>
                    <a:pt x="449" y="51"/>
                    <a:pt x="450" y="54"/>
                  </a:cubicBezTo>
                  <a:cubicBezTo>
                    <a:pt x="450" y="57"/>
                    <a:pt x="453" y="60"/>
                    <a:pt x="456" y="59"/>
                  </a:cubicBezTo>
                  <a:cubicBezTo>
                    <a:pt x="460" y="59"/>
                    <a:pt x="461" y="56"/>
                    <a:pt x="463" y="53"/>
                  </a:cubicBezTo>
                  <a:cubicBezTo>
                    <a:pt x="465" y="51"/>
                    <a:pt x="469" y="49"/>
                    <a:pt x="471" y="52"/>
                  </a:cubicBezTo>
                  <a:cubicBezTo>
                    <a:pt x="471" y="51"/>
                    <a:pt x="471" y="50"/>
                    <a:pt x="472" y="49"/>
                  </a:cubicBezTo>
                  <a:cubicBezTo>
                    <a:pt x="474" y="51"/>
                    <a:pt x="478" y="53"/>
                    <a:pt x="480" y="52"/>
                  </a:cubicBezTo>
                  <a:cubicBezTo>
                    <a:pt x="486" y="49"/>
                    <a:pt x="479" y="40"/>
                    <a:pt x="484" y="37"/>
                  </a:cubicBezTo>
                  <a:cubicBezTo>
                    <a:pt x="486" y="35"/>
                    <a:pt x="490" y="36"/>
                    <a:pt x="492" y="37"/>
                  </a:cubicBezTo>
                  <a:cubicBezTo>
                    <a:pt x="494" y="38"/>
                    <a:pt x="497" y="40"/>
                    <a:pt x="499" y="40"/>
                  </a:cubicBezTo>
                  <a:cubicBezTo>
                    <a:pt x="501" y="41"/>
                    <a:pt x="504" y="40"/>
                    <a:pt x="506" y="40"/>
                  </a:cubicBezTo>
                  <a:cubicBezTo>
                    <a:pt x="508" y="39"/>
                    <a:pt x="511" y="38"/>
                    <a:pt x="513" y="39"/>
                  </a:cubicBezTo>
                  <a:cubicBezTo>
                    <a:pt x="517" y="40"/>
                    <a:pt x="518" y="44"/>
                    <a:pt x="517" y="48"/>
                  </a:cubicBezTo>
                  <a:cubicBezTo>
                    <a:pt x="523" y="50"/>
                    <a:pt x="529" y="53"/>
                    <a:pt x="535" y="51"/>
                  </a:cubicBezTo>
                  <a:cubicBezTo>
                    <a:pt x="538" y="50"/>
                    <a:pt x="540" y="48"/>
                    <a:pt x="542" y="47"/>
                  </a:cubicBezTo>
                  <a:cubicBezTo>
                    <a:pt x="545" y="46"/>
                    <a:pt x="549" y="45"/>
                    <a:pt x="550" y="48"/>
                  </a:cubicBezTo>
                  <a:cubicBezTo>
                    <a:pt x="552" y="50"/>
                    <a:pt x="549" y="53"/>
                    <a:pt x="551" y="55"/>
                  </a:cubicBezTo>
                  <a:cubicBezTo>
                    <a:pt x="551" y="56"/>
                    <a:pt x="553" y="57"/>
                    <a:pt x="554" y="58"/>
                  </a:cubicBezTo>
                  <a:cubicBezTo>
                    <a:pt x="557" y="60"/>
                    <a:pt x="558" y="62"/>
                    <a:pt x="558" y="65"/>
                  </a:cubicBezTo>
                  <a:cubicBezTo>
                    <a:pt x="561" y="62"/>
                    <a:pt x="565" y="58"/>
                    <a:pt x="570" y="56"/>
                  </a:cubicBezTo>
                  <a:cubicBezTo>
                    <a:pt x="573" y="55"/>
                    <a:pt x="577" y="54"/>
                    <a:pt x="581" y="54"/>
                  </a:cubicBezTo>
                  <a:cubicBezTo>
                    <a:pt x="584" y="54"/>
                    <a:pt x="588" y="56"/>
                    <a:pt x="588" y="59"/>
                  </a:cubicBezTo>
                  <a:cubicBezTo>
                    <a:pt x="589" y="60"/>
                    <a:pt x="591" y="59"/>
                    <a:pt x="592" y="58"/>
                  </a:cubicBezTo>
                  <a:cubicBezTo>
                    <a:pt x="592" y="56"/>
                    <a:pt x="591" y="55"/>
                    <a:pt x="591" y="54"/>
                  </a:cubicBezTo>
                  <a:cubicBezTo>
                    <a:pt x="591" y="51"/>
                    <a:pt x="594" y="50"/>
                    <a:pt x="597" y="50"/>
                  </a:cubicBezTo>
                  <a:cubicBezTo>
                    <a:pt x="600" y="49"/>
                    <a:pt x="602" y="50"/>
                    <a:pt x="605" y="51"/>
                  </a:cubicBezTo>
                  <a:cubicBezTo>
                    <a:pt x="617" y="55"/>
                    <a:pt x="631" y="60"/>
                    <a:pt x="638" y="70"/>
                  </a:cubicBezTo>
                  <a:cubicBezTo>
                    <a:pt x="640" y="70"/>
                    <a:pt x="642" y="70"/>
                    <a:pt x="643" y="70"/>
                  </a:cubicBezTo>
                  <a:cubicBezTo>
                    <a:pt x="647" y="71"/>
                    <a:pt x="648" y="75"/>
                    <a:pt x="646" y="78"/>
                  </a:cubicBezTo>
                  <a:cubicBezTo>
                    <a:pt x="644" y="81"/>
                    <a:pt x="640" y="83"/>
                    <a:pt x="637" y="83"/>
                  </a:cubicBezTo>
                  <a:cubicBezTo>
                    <a:pt x="634" y="83"/>
                    <a:pt x="632" y="83"/>
                    <a:pt x="631" y="81"/>
                  </a:cubicBezTo>
                  <a:cubicBezTo>
                    <a:pt x="629" y="80"/>
                    <a:pt x="629" y="77"/>
                    <a:pt x="627" y="76"/>
                  </a:cubicBezTo>
                  <a:cubicBezTo>
                    <a:pt x="625" y="74"/>
                    <a:pt x="621" y="76"/>
                    <a:pt x="620" y="78"/>
                  </a:cubicBezTo>
                  <a:cubicBezTo>
                    <a:pt x="619" y="80"/>
                    <a:pt x="619" y="83"/>
                    <a:pt x="619" y="85"/>
                  </a:cubicBezTo>
                  <a:cubicBezTo>
                    <a:pt x="616" y="86"/>
                    <a:pt x="612" y="86"/>
                    <a:pt x="609" y="84"/>
                  </a:cubicBezTo>
                  <a:cubicBezTo>
                    <a:pt x="609" y="88"/>
                    <a:pt x="615" y="92"/>
                    <a:pt x="614" y="96"/>
                  </a:cubicBezTo>
                  <a:cubicBezTo>
                    <a:pt x="613" y="97"/>
                    <a:pt x="612" y="98"/>
                    <a:pt x="611" y="99"/>
                  </a:cubicBezTo>
                  <a:cubicBezTo>
                    <a:pt x="606" y="105"/>
                    <a:pt x="599" y="112"/>
                    <a:pt x="590" y="113"/>
                  </a:cubicBezTo>
                  <a:cubicBezTo>
                    <a:pt x="587" y="113"/>
                    <a:pt x="584" y="112"/>
                    <a:pt x="581" y="113"/>
                  </a:cubicBezTo>
                  <a:cubicBezTo>
                    <a:pt x="580" y="114"/>
                    <a:pt x="578" y="114"/>
                    <a:pt x="577" y="115"/>
                  </a:cubicBezTo>
                  <a:cubicBezTo>
                    <a:pt x="571" y="119"/>
                    <a:pt x="566" y="124"/>
                    <a:pt x="565" y="130"/>
                  </a:cubicBezTo>
                  <a:cubicBezTo>
                    <a:pt x="565" y="133"/>
                    <a:pt x="566" y="135"/>
                    <a:pt x="566" y="137"/>
                  </a:cubicBezTo>
                  <a:cubicBezTo>
                    <a:pt x="565" y="140"/>
                    <a:pt x="564" y="143"/>
                    <a:pt x="563" y="145"/>
                  </a:cubicBezTo>
                  <a:cubicBezTo>
                    <a:pt x="562" y="147"/>
                    <a:pt x="562" y="149"/>
                    <a:pt x="561" y="151"/>
                  </a:cubicBezTo>
                  <a:cubicBezTo>
                    <a:pt x="559" y="155"/>
                    <a:pt x="556" y="160"/>
                    <a:pt x="550" y="160"/>
                  </a:cubicBezTo>
                  <a:cubicBezTo>
                    <a:pt x="550" y="155"/>
                    <a:pt x="549" y="149"/>
                    <a:pt x="548" y="144"/>
                  </a:cubicBezTo>
                  <a:cubicBezTo>
                    <a:pt x="547" y="142"/>
                    <a:pt x="547" y="139"/>
                    <a:pt x="548" y="137"/>
                  </a:cubicBezTo>
                  <a:cubicBezTo>
                    <a:pt x="549" y="134"/>
                    <a:pt x="552" y="131"/>
                    <a:pt x="555" y="128"/>
                  </a:cubicBezTo>
                  <a:cubicBezTo>
                    <a:pt x="558" y="124"/>
                    <a:pt x="560" y="120"/>
                    <a:pt x="561" y="115"/>
                  </a:cubicBezTo>
                  <a:cubicBezTo>
                    <a:pt x="568" y="116"/>
                    <a:pt x="576" y="109"/>
                    <a:pt x="573" y="103"/>
                  </a:cubicBezTo>
                  <a:cubicBezTo>
                    <a:pt x="570" y="104"/>
                    <a:pt x="567" y="106"/>
                    <a:pt x="565" y="109"/>
                  </a:cubicBezTo>
                  <a:cubicBezTo>
                    <a:pt x="564" y="110"/>
                    <a:pt x="564" y="111"/>
                    <a:pt x="563" y="112"/>
                  </a:cubicBezTo>
                  <a:cubicBezTo>
                    <a:pt x="561" y="113"/>
                    <a:pt x="557" y="111"/>
                    <a:pt x="558" y="109"/>
                  </a:cubicBezTo>
                  <a:cubicBezTo>
                    <a:pt x="555" y="107"/>
                    <a:pt x="551" y="109"/>
                    <a:pt x="549" y="111"/>
                  </a:cubicBezTo>
                  <a:cubicBezTo>
                    <a:pt x="547" y="114"/>
                    <a:pt x="546" y="117"/>
                    <a:pt x="544" y="119"/>
                  </a:cubicBezTo>
                  <a:cubicBezTo>
                    <a:pt x="542" y="122"/>
                    <a:pt x="539" y="125"/>
                    <a:pt x="536" y="125"/>
                  </a:cubicBezTo>
                  <a:cubicBezTo>
                    <a:pt x="534" y="125"/>
                    <a:pt x="533" y="125"/>
                    <a:pt x="532" y="125"/>
                  </a:cubicBezTo>
                  <a:cubicBezTo>
                    <a:pt x="530" y="124"/>
                    <a:pt x="528" y="124"/>
                    <a:pt x="526" y="124"/>
                  </a:cubicBezTo>
                  <a:cubicBezTo>
                    <a:pt x="523" y="125"/>
                    <a:pt x="522" y="127"/>
                    <a:pt x="520" y="129"/>
                  </a:cubicBezTo>
                  <a:cubicBezTo>
                    <a:pt x="517" y="131"/>
                    <a:pt x="513" y="131"/>
                    <a:pt x="510" y="131"/>
                  </a:cubicBezTo>
                  <a:cubicBezTo>
                    <a:pt x="506" y="131"/>
                    <a:pt x="503" y="131"/>
                    <a:pt x="500" y="132"/>
                  </a:cubicBezTo>
                  <a:cubicBezTo>
                    <a:pt x="498" y="133"/>
                    <a:pt x="496" y="135"/>
                    <a:pt x="495" y="136"/>
                  </a:cubicBezTo>
                  <a:cubicBezTo>
                    <a:pt x="489" y="142"/>
                    <a:pt x="484" y="149"/>
                    <a:pt x="485" y="156"/>
                  </a:cubicBezTo>
                  <a:cubicBezTo>
                    <a:pt x="487" y="154"/>
                    <a:pt x="490" y="153"/>
                    <a:pt x="492" y="154"/>
                  </a:cubicBezTo>
                  <a:cubicBezTo>
                    <a:pt x="494" y="155"/>
                    <a:pt x="495" y="158"/>
                    <a:pt x="493" y="159"/>
                  </a:cubicBezTo>
                  <a:cubicBezTo>
                    <a:pt x="495" y="157"/>
                    <a:pt x="498" y="158"/>
                    <a:pt x="500" y="159"/>
                  </a:cubicBezTo>
                  <a:cubicBezTo>
                    <a:pt x="502" y="161"/>
                    <a:pt x="502" y="164"/>
                    <a:pt x="502" y="166"/>
                  </a:cubicBezTo>
                  <a:cubicBezTo>
                    <a:pt x="502" y="178"/>
                    <a:pt x="494" y="189"/>
                    <a:pt x="487" y="199"/>
                  </a:cubicBezTo>
                  <a:cubicBezTo>
                    <a:pt x="485" y="201"/>
                    <a:pt x="484" y="203"/>
                    <a:pt x="481" y="204"/>
                  </a:cubicBezTo>
                  <a:cubicBezTo>
                    <a:pt x="479" y="205"/>
                    <a:pt x="475" y="204"/>
                    <a:pt x="475" y="202"/>
                  </a:cubicBezTo>
                  <a:cubicBezTo>
                    <a:pt x="473" y="201"/>
                    <a:pt x="472" y="203"/>
                    <a:pt x="471" y="205"/>
                  </a:cubicBezTo>
                  <a:cubicBezTo>
                    <a:pt x="471" y="206"/>
                    <a:pt x="471" y="208"/>
                    <a:pt x="470" y="209"/>
                  </a:cubicBezTo>
                  <a:cubicBezTo>
                    <a:pt x="469" y="213"/>
                    <a:pt x="463" y="216"/>
                    <a:pt x="464" y="220"/>
                  </a:cubicBezTo>
                  <a:cubicBezTo>
                    <a:pt x="465" y="222"/>
                    <a:pt x="467" y="222"/>
                    <a:pt x="469" y="224"/>
                  </a:cubicBezTo>
                  <a:cubicBezTo>
                    <a:pt x="472" y="227"/>
                    <a:pt x="472" y="231"/>
                    <a:pt x="468" y="234"/>
                  </a:cubicBezTo>
                  <a:cubicBezTo>
                    <a:pt x="467" y="236"/>
                    <a:pt x="464" y="235"/>
                    <a:pt x="462" y="234"/>
                  </a:cubicBezTo>
                  <a:cubicBezTo>
                    <a:pt x="461" y="233"/>
                    <a:pt x="461" y="231"/>
                    <a:pt x="462" y="229"/>
                  </a:cubicBezTo>
                  <a:cubicBezTo>
                    <a:pt x="462" y="228"/>
                    <a:pt x="463" y="227"/>
                    <a:pt x="463" y="226"/>
                  </a:cubicBezTo>
                  <a:cubicBezTo>
                    <a:pt x="462" y="223"/>
                    <a:pt x="457" y="223"/>
                    <a:pt x="454" y="224"/>
                  </a:cubicBezTo>
                  <a:cubicBezTo>
                    <a:pt x="452" y="222"/>
                    <a:pt x="456" y="219"/>
                    <a:pt x="455" y="217"/>
                  </a:cubicBezTo>
                  <a:cubicBezTo>
                    <a:pt x="454" y="217"/>
                    <a:pt x="453" y="217"/>
                    <a:pt x="452" y="217"/>
                  </a:cubicBezTo>
                  <a:cubicBezTo>
                    <a:pt x="449" y="217"/>
                    <a:pt x="446" y="218"/>
                    <a:pt x="444" y="220"/>
                  </a:cubicBezTo>
                  <a:cubicBezTo>
                    <a:pt x="443" y="219"/>
                    <a:pt x="442" y="217"/>
                    <a:pt x="443" y="215"/>
                  </a:cubicBezTo>
                  <a:cubicBezTo>
                    <a:pt x="443" y="215"/>
                    <a:pt x="443" y="214"/>
                    <a:pt x="443" y="214"/>
                  </a:cubicBezTo>
                  <a:cubicBezTo>
                    <a:pt x="443" y="213"/>
                    <a:pt x="441" y="213"/>
                    <a:pt x="440" y="213"/>
                  </a:cubicBezTo>
                  <a:cubicBezTo>
                    <a:pt x="436" y="214"/>
                    <a:pt x="432" y="218"/>
                    <a:pt x="431" y="221"/>
                  </a:cubicBezTo>
                  <a:cubicBezTo>
                    <a:pt x="430" y="223"/>
                    <a:pt x="431" y="225"/>
                    <a:pt x="432" y="225"/>
                  </a:cubicBezTo>
                  <a:cubicBezTo>
                    <a:pt x="433" y="226"/>
                    <a:pt x="434" y="226"/>
                    <a:pt x="434" y="225"/>
                  </a:cubicBezTo>
                  <a:cubicBezTo>
                    <a:pt x="435" y="225"/>
                    <a:pt x="435" y="225"/>
                    <a:pt x="435" y="225"/>
                  </a:cubicBezTo>
                  <a:cubicBezTo>
                    <a:pt x="437" y="225"/>
                    <a:pt x="438" y="226"/>
                    <a:pt x="439" y="226"/>
                  </a:cubicBezTo>
                  <a:cubicBezTo>
                    <a:pt x="441" y="226"/>
                    <a:pt x="442" y="225"/>
                    <a:pt x="442" y="224"/>
                  </a:cubicBezTo>
                  <a:cubicBezTo>
                    <a:pt x="444" y="224"/>
                    <a:pt x="444" y="226"/>
                    <a:pt x="443" y="227"/>
                  </a:cubicBezTo>
                  <a:cubicBezTo>
                    <a:pt x="442" y="229"/>
                    <a:pt x="441" y="229"/>
                    <a:pt x="440" y="231"/>
                  </a:cubicBezTo>
                  <a:cubicBezTo>
                    <a:pt x="439" y="233"/>
                    <a:pt x="441" y="236"/>
                    <a:pt x="443" y="237"/>
                  </a:cubicBezTo>
                  <a:cubicBezTo>
                    <a:pt x="445" y="239"/>
                    <a:pt x="448" y="240"/>
                    <a:pt x="449" y="243"/>
                  </a:cubicBezTo>
                  <a:cubicBezTo>
                    <a:pt x="450" y="245"/>
                    <a:pt x="448" y="249"/>
                    <a:pt x="445" y="248"/>
                  </a:cubicBezTo>
                  <a:cubicBezTo>
                    <a:pt x="444" y="250"/>
                    <a:pt x="444" y="252"/>
                    <a:pt x="445" y="253"/>
                  </a:cubicBezTo>
                  <a:cubicBezTo>
                    <a:pt x="446" y="254"/>
                    <a:pt x="447" y="254"/>
                    <a:pt x="447" y="255"/>
                  </a:cubicBezTo>
                  <a:cubicBezTo>
                    <a:pt x="447" y="256"/>
                    <a:pt x="447" y="257"/>
                    <a:pt x="446" y="257"/>
                  </a:cubicBezTo>
                  <a:cubicBezTo>
                    <a:pt x="443" y="261"/>
                    <a:pt x="440" y="265"/>
                    <a:pt x="437" y="268"/>
                  </a:cubicBezTo>
                  <a:cubicBezTo>
                    <a:pt x="434" y="271"/>
                    <a:pt x="430" y="275"/>
                    <a:pt x="426" y="275"/>
                  </a:cubicBezTo>
                  <a:cubicBezTo>
                    <a:pt x="425" y="275"/>
                    <a:pt x="424" y="274"/>
                    <a:pt x="422" y="275"/>
                  </a:cubicBezTo>
                  <a:cubicBezTo>
                    <a:pt x="421" y="275"/>
                    <a:pt x="420" y="277"/>
                    <a:pt x="418" y="278"/>
                  </a:cubicBezTo>
                  <a:cubicBezTo>
                    <a:pt x="417" y="279"/>
                    <a:pt x="414" y="280"/>
                    <a:pt x="414" y="279"/>
                  </a:cubicBezTo>
                  <a:cubicBezTo>
                    <a:pt x="414" y="279"/>
                    <a:pt x="413" y="280"/>
                    <a:pt x="413" y="281"/>
                  </a:cubicBezTo>
                  <a:cubicBezTo>
                    <a:pt x="411" y="280"/>
                    <a:pt x="408" y="278"/>
                    <a:pt x="405" y="279"/>
                  </a:cubicBezTo>
                  <a:cubicBezTo>
                    <a:pt x="402" y="280"/>
                    <a:pt x="401" y="283"/>
                    <a:pt x="400" y="286"/>
                  </a:cubicBezTo>
                  <a:cubicBezTo>
                    <a:pt x="400" y="287"/>
                    <a:pt x="400" y="288"/>
                    <a:pt x="400" y="289"/>
                  </a:cubicBezTo>
                  <a:cubicBezTo>
                    <a:pt x="400" y="291"/>
                    <a:pt x="404" y="292"/>
                    <a:pt x="407" y="294"/>
                  </a:cubicBezTo>
                  <a:cubicBezTo>
                    <a:pt x="410" y="295"/>
                    <a:pt x="412" y="296"/>
                    <a:pt x="413" y="298"/>
                  </a:cubicBezTo>
                  <a:cubicBezTo>
                    <a:pt x="414" y="299"/>
                    <a:pt x="415" y="301"/>
                    <a:pt x="414" y="302"/>
                  </a:cubicBezTo>
                  <a:cubicBezTo>
                    <a:pt x="414" y="302"/>
                    <a:pt x="413" y="303"/>
                    <a:pt x="412" y="303"/>
                  </a:cubicBezTo>
                  <a:cubicBezTo>
                    <a:pt x="411" y="305"/>
                    <a:pt x="413" y="306"/>
                    <a:pt x="412" y="307"/>
                  </a:cubicBezTo>
                  <a:cubicBezTo>
                    <a:pt x="412" y="311"/>
                    <a:pt x="405" y="310"/>
                    <a:pt x="403" y="312"/>
                  </a:cubicBezTo>
                  <a:cubicBezTo>
                    <a:pt x="402" y="313"/>
                    <a:pt x="402" y="315"/>
                    <a:pt x="401" y="315"/>
                  </a:cubicBezTo>
                  <a:cubicBezTo>
                    <a:pt x="400" y="316"/>
                    <a:pt x="398" y="315"/>
                    <a:pt x="397" y="314"/>
                  </a:cubicBezTo>
                  <a:cubicBezTo>
                    <a:pt x="397" y="314"/>
                    <a:pt x="396" y="312"/>
                    <a:pt x="396" y="311"/>
                  </a:cubicBezTo>
                  <a:cubicBezTo>
                    <a:pt x="394" y="307"/>
                    <a:pt x="388" y="305"/>
                    <a:pt x="382" y="306"/>
                  </a:cubicBezTo>
                  <a:cubicBezTo>
                    <a:pt x="381" y="310"/>
                    <a:pt x="383" y="314"/>
                    <a:pt x="386" y="317"/>
                  </a:cubicBezTo>
                  <a:cubicBezTo>
                    <a:pt x="387" y="318"/>
                    <a:pt x="388" y="319"/>
                    <a:pt x="389" y="320"/>
                  </a:cubicBezTo>
                  <a:cubicBezTo>
                    <a:pt x="391" y="322"/>
                    <a:pt x="390" y="325"/>
                    <a:pt x="391" y="328"/>
                  </a:cubicBezTo>
                  <a:cubicBezTo>
                    <a:pt x="393" y="331"/>
                    <a:pt x="400" y="332"/>
                    <a:pt x="402" y="335"/>
                  </a:cubicBezTo>
                  <a:cubicBezTo>
                    <a:pt x="397" y="334"/>
                    <a:pt x="392" y="333"/>
                    <a:pt x="388" y="331"/>
                  </a:cubicBezTo>
                  <a:cubicBezTo>
                    <a:pt x="387" y="330"/>
                    <a:pt x="385" y="329"/>
                    <a:pt x="385" y="328"/>
                  </a:cubicBezTo>
                  <a:cubicBezTo>
                    <a:pt x="383" y="326"/>
                    <a:pt x="384" y="324"/>
                    <a:pt x="383" y="321"/>
                  </a:cubicBezTo>
                  <a:cubicBezTo>
                    <a:pt x="382" y="319"/>
                    <a:pt x="379" y="318"/>
                    <a:pt x="377" y="315"/>
                  </a:cubicBezTo>
                  <a:cubicBezTo>
                    <a:pt x="376" y="313"/>
                    <a:pt x="376" y="311"/>
                    <a:pt x="377" y="308"/>
                  </a:cubicBezTo>
                  <a:cubicBezTo>
                    <a:pt x="377" y="306"/>
                    <a:pt x="378" y="304"/>
                    <a:pt x="377" y="301"/>
                  </a:cubicBezTo>
                  <a:cubicBezTo>
                    <a:pt x="376" y="299"/>
                    <a:pt x="374" y="297"/>
                    <a:pt x="371" y="298"/>
                  </a:cubicBezTo>
                  <a:cubicBezTo>
                    <a:pt x="369" y="298"/>
                    <a:pt x="368" y="300"/>
                    <a:pt x="366" y="299"/>
                  </a:cubicBezTo>
                  <a:cubicBezTo>
                    <a:pt x="364" y="299"/>
                    <a:pt x="363" y="297"/>
                    <a:pt x="363" y="296"/>
                  </a:cubicBezTo>
                  <a:cubicBezTo>
                    <a:pt x="363" y="294"/>
                    <a:pt x="363" y="292"/>
                    <a:pt x="362" y="291"/>
                  </a:cubicBezTo>
                  <a:cubicBezTo>
                    <a:pt x="360" y="290"/>
                    <a:pt x="357" y="291"/>
                    <a:pt x="356" y="289"/>
                  </a:cubicBezTo>
                  <a:cubicBezTo>
                    <a:pt x="355" y="288"/>
                    <a:pt x="355" y="287"/>
                    <a:pt x="355" y="285"/>
                  </a:cubicBezTo>
                  <a:cubicBezTo>
                    <a:pt x="355" y="284"/>
                    <a:pt x="354" y="282"/>
                    <a:pt x="352" y="282"/>
                  </a:cubicBezTo>
                  <a:cubicBezTo>
                    <a:pt x="351" y="282"/>
                    <a:pt x="351" y="284"/>
                    <a:pt x="350" y="285"/>
                  </a:cubicBezTo>
                  <a:cubicBezTo>
                    <a:pt x="348" y="286"/>
                    <a:pt x="344" y="284"/>
                    <a:pt x="345" y="282"/>
                  </a:cubicBezTo>
                  <a:cubicBezTo>
                    <a:pt x="344" y="282"/>
                    <a:pt x="343" y="283"/>
                    <a:pt x="342" y="2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ṧlíde">
              <a:extLst>
                <a:ext uri="{FF2B5EF4-FFF2-40B4-BE49-F238E27FC236}">
                  <a16:creationId xmlns="" xmlns:a16="http://schemas.microsoft.com/office/drawing/2014/main" id="{F875FFD3-D7F2-4C32-83BC-98B926D09040}"/>
                </a:ext>
              </a:extLst>
            </p:cNvPr>
            <p:cNvSpPr/>
            <p:nvPr/>
          </p:nvSpPr>
          <p:spPr bwMode="auto">
            <a:xfrm>
              <a:off x="6970713" y="3778251"/>
              <a:ext cx="141288" cy="95250"/>
            </a:xfrm>
            <a:custGeom>
              <a:avLst/>
              <a:gdLst>
                <a:gd name="T0" fmla="*/ 13 w 43"/>
                <a:gd name="T1" fmla="*/ 12 h 29"/>
                <a:gd name="T2" fmla="*/ 21 w 43"/>
                <a:gd name="T3" fmla="*/ 19 h 29"/>
                <a:gd name="T4" fmla="*/ 25 w 43"/>
                <a:gd name="T5" fmla="*/ 20 h 29"/>
                <a:gd name="T6" fmla="*/ 30 w 43"/>
                <a:gd name="T7" fmla="*/ 27 h 29"/>
                <a:gd name="T8" fmla="*/ 32 w 43"/>
                <a:gd name="T9" fmla="*/ 28 h 29"/>
                <a:gd name="T10" fmla="*/ 35 w 43"/>
                <a:gd name="T11" fmla="*/ 29 h 29"/>
                <a:gd name="T12" fmla="*/ 43 w 43"/>
                <a:gd name="T13" fmla="*/ 29 h 29"/>
                <a:gd name="T14" fmla="*/ 41 w 43"/>
                <a:gd name="T15" fmla="*/ 23 h 29"/>
                <a:gd name="T16" fmla="*/ 41 w 43"/>
                <a:gd name="T17" fmla="*/ 20 h 29"/>
                <a:gd name="T18" fmla="*/ 38 w 43"/>
                <a:gd name="T19" fmla="*/ 19 h 29"/>
                <a:gd name="T20" fmla="*/ 36 w 43"/>
                <a:gd name="T21" fmla="*/ 20 h 29"/>
                <a:gd name="T22" fmla="*/ 30 w 43"/>
                <a:gd name="T23" fmla="*/ 13 h 29"/>
                <a:gd name="T24" fmla="*/ 28 w 43"/>
                <a:gd name="T25" fmla="*/ 13 h 29"/>
                <a:gd name="T26" fmla="*/ 26 w 43"/>
                <a:gd name="T27" fmla="*/ 13 h 29"/>
                <a:gd name="T28" fmla="*/ 21 w 43"/>
                <a:gd name="T29" fmla="*/ 10 h 29"/>
                <a:gd name="T30" fmla="*/ 15 w 43"/>
                <a:gd name="T31" fmla="*/ 8 h 29"/>
                <a:gd name="T32" fmla="*/ 12 w 43"/>
                <a:gd name="T33" fmla="*/ 5 h 29"/>
                <a:gd name="T34" fmla="*/ 0 w 43"/>
                <a:gd name="T35" fmla="*/ 0 h 29"/>
                <a:gd name="T36" fmla="*/ 13 w 43"/>
                <a:gd name="T37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9">
                  <a:moveTo>
                    <a:pt x="13" y="12"/>
                  </a:moveTo>
                  <a:cubicBezTo>
                    <a:pt x="16" y="14"/>
                    <a:pt x="18" y="17"/>
                    <a:pt x="21" y="19"/>
                  </a:cubicBezTo>
                  <a:cubicBezTo>
                    <a:pt x="22" y="19"/>
                    <a:pt x="24" y="19"/>
                    <a:pt x="25" y="20"/>
                  </a:cubicBezTo>
                  <a:cubicBezTo>
                    <a:pt x="28" y="21"/>
                    <a:pt x="29" y="24"/>
                    <a:pt x="30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8" y="29"/>
                    <a:pt x="40" y="29"/>
                    <a:pt x="43" y="29"/>
                  </a:cubicBezTo>
                  <a:cubicBezTo>
                    <a:pt x="41" y="28"/>
                    <a:pt x="41" y="25"/>
                    <a:pt x="41" y="23"/>
                  </a:cubicBezTo>
                  <a:cubicBezTo>
                    <a:pt x="42" y="22"/>
                    <a:pt x="42" y="21"/>
                    <a:pt x="41" y="20"/>
                  </a:cubicBezTo>
                  <a:cubicBezTo>
                    <a:pt x="40" y="19"/>
                    <a:pt x="39" y="19"/>
                    <a:pt x="38" y="19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3" y="19"/>
                    <a:pt x="33" y="14"/>
                    <a:pt x="30" y="13"/>
                  </a:cubicBezTo>
                  <a:cubicBezTo>
                    <a:pt x="29" y="13"/>
                    <a:pt x="28" y="13"/>
                    <a:pt x="28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4" y="13"/>
                    <a:pt x="23" y="11"/>
                    <a:pt x="21" y="10"/>
                  </a:cubicBezTo>
                  <a:cubicBezTo>
                    <a:pt x="19" y="9"/>
                    <a:pt x="17" y="9"/>
                    <a:pt x="15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9" y="2"/>
                    <a:pt x="5" y="0"/>
                    <a:pt x="0" y="0"/>
                  </a:cubicBezTo>
                  <a:cubicBezTo>
                    <a:pt x="1" y="7"/>
                    <a:pt x="8" y="7"/>
                    <a:pt x="13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ṧļïde">
              <a:extLst>
                <a:ext uri="{FF2B5EF4-FFF2-40B4-BE49-F238E27FC236}">
                  <a16:creationId xmlns="" xmlns:a16="http://schemas.microsoft.com/office/drawing/2014/main" id="{D6A002ED-497B-48A7-89B7-022B43C22654}"/>
                </a:ext>
              </a:extLst>
            </p:cNvPr>
            <p:cNvSpPr/>
            <p:nvPr/>
          </p:nvSpPr>
          <p:spPr bwMode="auto">
            <a:xfrm>
              <a:off x="7115176" y="3873501"/>
              <a:ext cx="198438" cy="26988"/>
            </a:xfrm>
            <a:custGeom>
              <a:avLst/>
              <a:gdLst>
                <a:gd name="T0" fmla="*/ 15 w 60"/>
                <a:gd name="T1" fmla="*/ 1 h 8"/>
                <a:gd name="T2" fmla="*/ 18 w 60"/>
                <a:gd name="T3" fmla="*/ 1 h 8"/>
                <a:gd name="T4" fmla="*/ 22 w 60"/>
                <a:gd name="T5" fmla="*/ 2 h 8"/>
                <a:gd name="T6" fmla="*/ 26 w 60"/>
                <a:gd name="T7" fmla="*/ 3 h 8"/>
                <a:gd name="T8" fmla="*/ 34 w 60"/>
                <a:gd name="T9" fmla="*/ 2 h 8"/>
                <a:gd name="T10" fmla="*/ 40 w 60"/>
                <a:gd name="T11" fmla="*/ 2 h 8"/>
                <a:gd name="T12" fmla="*/ 47 w 60"/>
                <a:gd name="T13" fmla="*/ 2 h 8"/>
                <a:gd name="T14" fmla="*/ 52 w 60"/>
                <a:gd name="T15" fmla="*/ 1 h 8"/>
                <a:gd name="T16" fmla="*/ 60 w 60"/>
                <a:gd name="T17" fmla="*/ 0 h 8"/>
                <a:gd name="T18" fmla="*/ 48 w 60"/>
                <a:gd name="T19" fmla="*/ 4 h 8"/>
                <a:gd name="T20" fmla="*/ 43 w 60"/>
                <a:gd name="T21" fmla="*/ 4 h 8"/>
                <a:gd name="T22" fmla="*/ 35 w 60"/>
                <a:gd name="T23" fmla="*/ 5 h 8"/>
                <a:gd name="T24" fmla="*/ 29 w 60"/>
                <a:gd name="T25" fmla="*/ 7 h 8"/>
                <a:gd name="T26" fmla="*/ 21 w 60"/>
                <a:gd name="T27" fmla="*/ 6 h 8"/>
                <a:gd name="T28" fmla="*/ 15 w 60"/>
                <a:gd name="T29" fmla="*/ 7 h 8"/>
                <a:gd name="T30" fmla="*/ 8 w 60"/>
                <a:gd name="T31" fmla="*/ 7 h 8"/>
                <a:gd name="T32" fmla="*/ 3 w 60"/>
                <a:gd name="T33" fmla="*/ 6 h 8"/>
                <a:gd name="T34" fmla="*/ 1 w 60"/>
                <a:gd name="T35" fmla="*/ 6 h 8"/>
                <a:gd name="T36" fmla="*/ 0 w 60"/>
                <a:gd name="T37" fmla="*/ 4 h 8"/>
                <a:gd name="T38" fmla="*/ 2 w 60"/>
                <a:gd name="T39" fmla="*/ 3 h 8"/>
                <a:gd name="T40" fmla="*/ 4 w 60"/>
                <a:gd name="T41" fmla="*/ 1 h 8"/>
                <a:gd name="T42" fmla="*/ 7 w 60"/>
                <a:gd name="T43" fmla="*/ 1 h 8"/>
                <a:gd name="T44" fmla="*/ 15 w 60"/>
                <a:gd name="T4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8">
                  <a:moveTo>
                    <a:pt x="15" y="1"/>
                  </a:moveTo>
                  <a:cubicBezTo>
                    <a:pt x="16" y="1"/>
                    <a:pt x="17" y="1"/>
                    <a:pt x="18" y="1"/>
                  </a:cubicBezTo>
                  <a:cubicBezTo>
                    <a:pt x="20" y="1"/>
                    <a:pt x="21" y="1"/>
                    <a:pt x="22" y="2"/>
                  </a:cubicBezTo>
                  <a:cubicBezTo>
                    <a:pt x="24" y="2"/>
                    <a:pt x="25" y="2"/>
                    <a:pt x="26" y="3"/>
                  </a:cubicBezTo>
                  <a:cubicBezTo>
                    <a:pt x="29" y="4"/>
                    <a:pt x="31" y="3"/>
                    <a:pt x="34" y="2"/>
                  </a:cubicBezTo>
                  <a:cubicBezTo>
                    <a:pt x="36" y="2"/>
                    <a:pt x="38" y="2"/>
                    <a:pt x="40" y="2"/>
                  </a:cubicBezTo>
                  <a:cubicBezTo>
                    <a:pt x="42" y="2"/>
                    <a:pt x="45" y="2"/>
                    <a:pt x="47" y="2"/>
                  </a:cubicBezTo>
                  <a:cubicBezTo>
                    <a:pt x="49" y="2"/>
                    <a:pt x="50" y="1"/>
                    <a:pt x="52" y="1"/>
                  </a:cubicBezTo>
                  <a:cubicBezTo>
                    <a:pt x="54" y="0"/>
                    <a:pt x="57" y="0"/>
                    <a:pt x="60" y="0"/>
                  </a:cubicBezTo>
                  <a:cubicBezTo>
                    <a:pt x="56" y="2"/>
                    <a:pt x="52" y="4"/>
                    <a:pt x="48" y="4"/>
                  </a:cubicBezTo>
                  <a:cubicBezTo>
                    <a:pt x="46" y="4"/>
                    <a:pt x="45" y="4"/>
                    <a:pt x="43" y="4"/>
                  </a:cubicBezTo>
                  <a:cubicBezTo>
                    <a:pt x="40" y="4"/>
                    <a:pt x="37" y="4"/>
                    <a:pt x="35" y="5"/>
                  </a:cubicBezTo>
                  <a:cubicBezTo>
                    <a:pt x="33" y="6"/>
                    <a:pt x="31" y="7"/>
                    <a:pt x="29" y="7"/>
                  </a:cubicBezTo>
                  <a:cubicBezTo>
                    <a:pt x="27" y="8"/>
                    <a:pt x="24" y="7"/>
                    <a:pt x="21" y="6"/>
                  </a:cubicBezTo>
                  <a:cubicBezTo>
                    <a:pt x="19" y="6"/>
                    <a:pt x="17" y="6"/>
                    <a:pt x="15" y="7"/>
                  </a:cubicBezTo>
                  <a:cubicBezTo>
                    <a:pt x="12" y="7"/>
                    <a:pt x="10" y="7"/>
                    <a:pt x="8" y="7"/>
                  </a:cubicBezTo>
                  <a:cubicBezTo>
                    <a:pt x="6" y="6"/>
                    <a:pt x="5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10" y="0"/>
                    <a:pt x="12" y="1"/>
                    <a:pt x="15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šľíďè">
              <a:extLst>
                <a:ext uri="{FF2B5EF4-FFF2-40B4-BE49-F238E27FC236}">
                  <a16:creationId xmlns="" xmlns:a16="http://schemas.microsoft.com/office/drawing/2014/main" id="{1A4332A1-0E30-46ED-BCDF-F44E891CA5D4}"/>
                </a:ext>
              </a:extLst>
            </p:cNvPr>
            <p:cNvSpPr/>
            <p:nvPr/>
          </p:nvSpPr>
          <p:spPr bwMode="auto">
            <a:xfrm>
              <a:off x="7283451" y="3881439"/>
              <a:ext cx="39688" cy="19050"/>
            </a:xfrm>
            <a:custGeom>
              <a:avLst/>
              <a:gdLst>
                <a:gd name="T0" fmla="*/ 8 w 12"/>
                <a:gd name="T1" fmla="*/ 2 h 6"/>
                <a:gd name="T2" fmla="*/ 9 w 12"/>
                <a:gd name="T3" fmla="*/ 2 h 6"/>
                <a:gd name="T4" fmla="*/ 9 w 12"/>
                <a:gd name="T5" fmla="*/ 2 h 6"/>
                <a:gd name="T6" fmla="*/ 11 w 12"/>
                <a:gd name="T7" fmla="*/ 0 h 6"/>
                <a:gd name="T8" fmla="*/ 12 w 12"/>
                <a:gd name="T9" fmla="*/ 2 h 6"/>
                <a:gd name="T10" fmla="*/ 9 w 12"/>
                <a:gd name="T11" fmla="*/ 3 h 6"/>
                <a:gd name="T12" fmla="*/ 8 w 12"/>
                <a:gd name="T13" fmla="*/ 4 h 6"/>
                <a:gd name="T14" fmla="*/ 6 w 12"/>
                <a:gd name="T15" fmla="*/ 5 h 6"/>
                <a:gd name="T16" fmla="*/ 4 w 12"/>
                <a:gd name="T17" fmla="*/ 6 h 6"/>
                <a:gd name="T18" fmla="*/ 0 w 12"/>
                <a:gd name="T19" fmla="*/ 5 h 6"/>
                <a:gd name="T20" fmla="*/ 8 w 12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6">
                  <a:moveTo>
                    <a:pt x="8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2" y="6"/>
                    <a:pt x="1" y="5"/>
                    <a:pt x="0" y="5"/>
                  </a:cubicBezTo>
                  <a:cubicBezTo>
                    <a:pt x="2" y="4"/>
                    <a:pt x="5" y="2"/>
                    <a:pt x="8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ṩ1ïḍè">
              <a:extLst>
                <a:ext uri="{FF2B5EF4-FFF2-40B4-BE49-F238E27FC236}">
                  <a16:creationId xmlns="" xmlns:a16="http://schemas.microsoft.com/office/drawing/2014/main" id="{6488DEC2-AE90-45D4-B4D8-FE37F597F835}"/>
                </a:ext>
              </a:extLst>
            </p:cNvPr>
            <p:cNvSpPr/>
            <p:nvPr/>
          </p:nvSpPr>
          <p:spPr bwMode="auto">
            <a:xfrm>
              <a:off x="7335838" y="3867151"/>
              <a:ext cx="36513" cy="17463"/>
            </a:xfrm>
            <a:custGeom>
              <a:avLst/>
              <a:gdLst>
                <a:gd name="T0" fmla="*/ 10 w 11"/>
                <a:gd name="T1" fmla="*/ 1 h 5"/>
                <a:gd name="T2" fmla="*/ 9 w 11"/>
                <a:gd name="T3" fmla="*/ 2 h 5"/>
                <a:gd name="T4" fmla="*/ 8 w 11"/>
                <a:gd name="T5" fmla="*/ 3 h 5"/>
                <a:gd name="T6" fmla="*/ 7 w 11"/>
                <a:gd name="T7" fmla="*/ 4 h 5"/>
                <a:gd name="T8" fmla="*/ 4 w 11"/>
                <a:gd name="T9" fmla="*/ 5 h 5"/>
                <a:gd name="T10" fmla="*/ 1 w 11"/>
                <a:gd name="T11" fmla="*/ 2 h 5"/>
                <a:gd name="T12" fmla="*/ 1 w 11"/>
                <a:gd name="T13" fmla="*/ 0 h 5"/>
                <a:gd name="T14" fmla="*/ 6 w 11"/>
                <a:gd name="T15" fmla="*/ 1 h 5"/>
                <a:gd name="T16" fmla="*/ 10 w 11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10" y="1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5"/>
                    <a:pt x="5" y="5"/>
                    <a:pt x="4" y="5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7" y="1"/>
                    <a:pt x="9" y="1"/>
                    <a:pt x="1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S1iḍè">
              <a:extLst>
                <a:ext uri="{FF2B5EF4-FFF2-40B4-BE49-F238E27FC236}">
                  <a16:creationId xmlns="" xmlns:a16="http://schemas.microsoft.com/office/drawing/2014/main" id="{998858EA-DFFE-4E90-8C17-BFD53750ED31}"/>
                </a:ext>
              </a:extLst>
            </p:cNvPr>
            <p:cNvSpPr/>
            <p:nvPr/>
          </p:nvSpPr>
          <p:spPr bwMode="auto">
            <a:xfrm>
              <a:off x="7375526" y="3857626"/>
              <a:ext cx="17463" cy="12700"/>
            </a:xfrm>
            <a:custGeom>
              <a:avLst/>
              <a:gdLst>
                <a:gd name="T0" fmla="*/ 5 w 5"/>
                <a:gd name="T1" fmla="*/ 0 h 4"/>
                <a:gd name="T2" fmla="*/ 5 w 5"/>
                <a:gd name="T3" fmla="*/ 0 h 4"/>
                <a:gd name="T4" fmla="*/ 5 w 5"/>
                <a:gd name="T5" fmla="*/ 1 h 4"/>
                <a:gd name="T6" fmla="*/ 5 w 5"/>
                <a:gd name="T7" fmla="*/ 1 h 4"/>
                <a:gd name="T8" fmla="*/ 5 w 5"/>
                <a:gd name="T9" fmla="*/ 2 h 4"/>
                <a:gd name="T10" fmla="*/ 5 w 5"/>
                <a:gd name="T11" fmla="*/ 2 h 4"/>
                <a:gd name="T12" fmla="*/ 4 w 5"/>
                <a:gd name="T13" fmla="*/ 3 h 4"/>
                <a:gd name="T14" fmla="*/ 3 w 5"/>
                <a:gd name="T15" fmla="*/ 3 h 4"/>
                <a:gd name="T16" fmla="*/ 2 w 5"/>
                <a:gd name="T17" fmla="*/ 3 h 4"/>
                <a:gd name="T18" fmla="*/ 5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0" y="2"/>
                    <a:pt x="3" y="1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ṧlíḑê">
              <a:extLst>
                <a:ext uri="{FF2B5EF4-FFF2-40B4-BE49-F238E27FC236}">
                  <a16:creationId xmlns="" xmlns:a16="http://schemas.microsoft.com/office/drawing/2014/main" id="{12480EE6-486B-42BD-932A-99A1DFB89EB1}"/>
                </a:ext>
              </a:extLst>
            </p:cNvPr>
            <p:cNvSpPr/>
            <p:nvPr/>
          </p:nvSpPr>
          <p:spPr bwMode="auto">
            <a:xfrm>
              <a:off x="7240588" y="3787776"/>
              <a:ext cx="69850" cy="69850"/>
            </a:xfrm>
            <a:custGeom>
              <a:avLst/>
              <a:gdLst>
                <a:gd name="T0" fmla="*/ 3 w 21"/>
                <a:gd name="T1" fmla="*/ 8 h 21"/>
                <a:gd name="T2" fmla="*/ 2 w 21"/>
                <a:gd name="T3" fmla="*/ 10 h 21"/>
                <a:gd name="T4" fmla="*/ 2 w 21"/>
                <a:gd name="T5" fmla="*/ 12 h 21"/>
                <a:gd name="T6" fmla="*/ 1 w 21"/>
                <a:gd name="T7" fmla="*/ 13 h 21"/>
                <a:gd name="T8" fmla="*/ 1 w 21"/>
                <a:gd name="T9" fmla="*/ 15 h 21"/>
                <a:gd name="T10" fmla="*/ 2 w 21"/>
                <a:gd name="T11" fmla="*/ 15 h 21"/>
                <a:gd name="T12" fmla="*/ 3 w 21"/>
                <a:gd name="T13" fmla="*/ 15 h 21"/>
                <a:gd name="T14" fmla="*/ 3 w 21"/>
                <a:gd name="T15" fmla="*/ 16 h 21"/>
                <a:gd name="T16" fmla="*/ 3 w 21"/>
                <a:gd name="T17" fmla="*/ 19 h 21"/>
                <a:gd name="T18" fmla="*/ 5 w 21"/>
                <a:gd name="T19" fmla="*/ 21 h 21"/>
                <a:gd name="T20" fmla="*/ 7 w 21"/>
                <a:gd name="T21" fmla="*/ 20 h 21"/>
                <a:gd name="T22" fmla="*/ 7 w 21"/>
                <a:gd name="T23" fmla="*/ 18 h 21"/>
                <a:gd name="T24" fmla="*/ 7 w 21"/>
                <a:gd name="T25" fmla="*/ 16 h 21"/>
                <a:gd name="T26" fmla="*/ 8 w 21"/>
                <a:gd name="T27" fmla="*/ 15 h 21"/>
                <a:gd name="T28" fmla="*/ 9 w 21"/>
                <a:gd name="T29" fmla="*/ 16 h 21"/>
                <a:gd name="T30" fmla="*/ 11 w 21"/>
                <a:gd name="T31" fmla="*/ 18 h 21"/>
                <a:gd name="T32" fmla="*/ 14 w 21"/>
                <a:gd name="T33" fmla="*/ 19 h 21"/>
                <a:gd name="T34" fmla="*/ 15 w 21"/>
                <a:gd name="T35" fmla="*/ 16 h 21"/>
                <a:gd name="T36" fmla="*/ 13 w 21"/>
                <a:gd name="T37" fmla="*/ 14 h 21"/>
                <a:gd name="T38" fmla="*/ 11 w 21"/>
                <a:gd name="T39" fmla="*/ 13 h 21"/>
                <a:gd name="T40" fmla="*/ 11 w 21"/>
                <a:gd name="T41" fmla="*/ 12 h 21"/>
                <a:gd name="T42" fmla="*/ 10 w 21"/>
                <a:gd name="T43" fmla="*/ 11 h 21"/>
                <a:gd name="T44" fmla="*/ 15 w 21"/>
                <a:gd name="T45" fmla="*/ 8 h 21"/>
                <a:gd name="T46" fmla="*/ 15 w 21"/>
                <a:gd name="T47" fmla="*/ 7 h 21"/>
                <a:gd name="T48" fmla="*/ 15 w 21"/>
                <a:gd name="T49" fmla="*/ 7 h 21"/>
                <a:gd name="T50" fmla="*/ 10 w 21"/>
                <a:gd name="T51" fmla="*/ 8 h 21"/>
                <a:gd name="T52" fmla="*/ 7 w 21"/>
                <a:gd name="T53" fmla="*/ 9 h 21"/>
                <a:gd name="T54" fmla="*/ 7 w 21"/>
                <a:gd name="T55" fmla="*/ 9 h 21"/>
                <a:gd name="T56" fmla="*/ 6 w 21"/>
                <a:gd name="T57" fmla="*/ 5 h 21"/>
                <a:gd name="T58" fmla="*/ 9 w 21"/>
                <a:gd name="T59" fmla="*/ 5 h 21"/>
                <a:gd name="T60" fmla="*/ 12 w 21"/>
                <a:gd name="T61" fmla="*/ 5 h 21"/>
                <a:gd name="T62" fmla="*/ 15 w 21"/>
                <a:gd name="T63" fmla="*/ 5 h 21"/>
                <a:gd name="T64" fmla="*/ 21 w 21"/>
                <a:gd name="T65" fmla="*/ 2 h 21"/>
                <a:gd name="T66" fmla="*/ 21 w 21"/>
                <a:gd name="T67" fmla="*/ 1 h 21"/>
                <a:gd name="T68" fmla="*/ 19 w 21"/>
                <a:gd name="T69" fmla="*/ 2 h 21"/>
                <a:gd name="T70" fmla="*/ 12 w 21"/>
                <a:gd name="T71" fmla="*/ 2 h 21"/>
                <a:gd name="T72" fmla="*/ 5 w 21"/>
                <a:gd name="T73" fmla="*/ 3 h 21"/>
                <a:gd name="T74" fmla="*/ 5 w 21"/>
                <a:gd name="T75" fmla="*/ 6 h 21"/>
                <a:gd name="T76" fmla="*/ 3 w 21"/>
                <a:gd name="T7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" h="21">
                  <a:moveTo>
                    <a:pt x="3" y="8"/>
                  </a:moveTo>
                  <a:cubicBezTo>
                    <a:pt x="2" y="9"/>
                    <a:pt x="2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3" y="20"/>
                    <a:pt x="4" y="20"/>
                    <a:pt x="5" y="21"/>
                  </a:cubicBezTo>
                  <a:cubicBezTo>
                    <a:pt x="5" y="21"/>
                    <a:pt x="7" y="21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0" y="17"/>
                    <a:pt x="11" y="18"/>
                  </a:cubicBezTo>
                  <a:cubicBezTo>
                    <a:pt x="11" y="18"/>
                    <a:pt x="13" y="19"/>
                    <a:pt x="14" y="19"/>
                  </a:cubicBezTo>
                  <a:cubicBezTo>
                    <a:pt x="15" y="18"/>
                    <a:pt x="15" y="17"/>
                    <a:pt x="15" y="16"/>
                  </a:cubicBezTo>
                  <a:cubicBezTo>
                    <a:pt x="15" y="15"/>
                    <a:pt x="14" y="15"/>
                    <a:pt x="13" y="14"/>
                  </a:cubicBezTo>
                  <a:cubicBezTo>
                    <a:pt x="12" y="14"/>
                    <a:pt x="11" y="14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0" y="11"/>
                  </a:cubicBezTo>
                  <a:cubicBezTo>
                    <a:pt x="12" y="10"/>
                    <a:pt x="13" y="9"/>
                    <a:pt x="15" y="8"/>
                  </a:cubicBezTo>
                  <a:cubicBezTo>
                    <a:pt x="15" y="8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3" y="7"/>
                    <a:pt x="11" y="7"/>
                    <a:pt x="10" y="8"/>
                  </a:cubicBezTo>
                  <a:cubicBezTo>
                    <a:pt x="9" y="9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6"/>
                    <a:pt x="6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8" y="5"/>
                    <a:pt x="20" y="4"/>
                    <a:pt x="21" y="2"/>
                  </a:cubicBezTo>
                  <a:cubicBezTo>
                    <a:pt x="21" y="2"/>
                    <a:pt x="21" y="1"/>
                    <a:pt x="21" y="1"/>
                  </a:cubicBezTo>
                  <a:cubicBezTo>
                    <a:pt x="20" y="0"/>
                    <a:pt x="19" y="1"/>
                    <a:pt x="19" y="2"/>
                  </a:cubicBezTo>
                  <a:cubicBezTo>
                    <a:pt x="17" y="3"/>
                    <a:pt x="14" y="3"/>
                    <a:pt x="12" y="2"/>
                  </a:cubicBezTo>
                  <a:cubicBezTo>
                    <a:pt x="10" y="2"/>
                    <a:pt x="7" y="1"/>
                    <a:pt x="5" y="3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4" y="7"/>
                    <a:pt x="3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ṧḷiḍê">
              <a:extLst>
                <a:ext uri="{FF2B5EF4-FFF2-40B4-BE49-F238E27FC236}">
                  <a16:creationId xmlns="" xmlns:a16="http://schemas.microsoft.com/office/drawing/2014/main" id="{F2F9F542-6459-4497-86A6-91BEBDD612D1}"/>
                </a:ext>
              </a:extLst>
            </p:cNvPr>
            <p:cNvSpPr/>
            <p:nvPr/>
          </p:nvSpPr>
          <p:spPr bwMode="auto">
            <a:xfrm>
              <a:off x="7135813" y="3752851"/>
              <a:ext cx="104775" cy="98425"/>
            </a:xfrm>
            <a:custGeom>
              <a:avLst/>
              <a:gdLst>
                <a:gd name="T0" fmla="*/ 0 w 32"/>
                <a:gd name="T1" fmla="*/ 19 h 30"/>
                <a:gd name="T2" fmla="*/ 1 w 32"/>
                <a:gd name="T3" fmla="*/ 17 h 30"/>
                <a:gd name="T4" fmla="*/ 3 w 32"/>
                <a:gd name="T5" fmla="*/ 17 h 30"/>
                <a:gd name="T6" fmla="*/ 6 w 32"/>
                <a:gd name="T7" fmla="*/ 17 h 30"/>
                <a:gd name="T8" fmla="*/ 8 w 32"/>
                <a:gd name="T9" fmla="*/ 15 h 30"/>
                <a:gd name="T10" fmla="*/ 8 w 32"/>
                <a:gd name="T11" fmla="*/ 14 h 30"/>
                <a:gd name="T12" fmla="*/ 10 w 32"/>
                <a:gd name="T13" fmla="*/ 13 h 30"/>
                <a:gd name="T14" fmla="*/ 12 w 32"/>
                <a:gd name="T15" fmla="*/ 12 h 30"/>
                <a:gd name="T16" fmla="*/ 13 w 32"/>
                <a:gd name="T17" fmla="*/ 10 h 30"/>
                <a:gd name="T18" fmla="*/ 17 w 32"/>
                <a:gd name="T19" fmla="*/ 9 h 30"/>
                <a:gd name="T20" fmla="*/ 19 w 32"/>
                <a:gd name="T21" fmla="*/ 6 h 30"/>
                <a:gd name="T22" fmla="*/ 21 w 32"/>
                <a:gd name="T23" fmla="*/ 5 h 30"/>
                <a:gd name="T24" fmla="*/ 22 w 32"/>
                <a:gd name="T25" fmla="*/ 3 h 30"/>
                <a:gd name="T26" fmla="*/ 24 w 32"/>
                <a:gd name="T27" fmla="*/ 0 h 30"/>
                <a:gd name="T28" fmla="*/ 29 w 32"/>
                <a:gd name="T29" fmla="*/ 3 h 30"/>
                <a:gd name="T30" fmla="*/ 31 w 32"/>
                <a:gd name="T31" fmla="*/ 3 h 30"/>
                <a:gd name="T32" fmla="*/ 32 w 32"/>
                <a:gd name="T33" fmla="*/ 4 h 30"/>
                <a:gd name="T34" fmla="*/ 30 w 32"/>
                <a:gd name="T35" fmla="*/ 5 h 30"/>
                <a:gd name="T36" fmla="*/ 30 w 32"/>
                <a:gd name="T37" fmla="*/ 6 h 30"/>
                <a:gd name="T38" fmla="*/ 27 w 32"/>
                <a:gd name="T39" fmla="*/ 7 h 30"/>
                <a:gd name="T40" fmla="*/ 28 w 32"/>
                <a:gd name="T41" fmla="*/ 11 h 30"/>
                <a:gd name="T42" fmla="*/ 29 w 32"/>
                <a:gd name="T43" fmla="*/ 12 h 30"/>
                <a:gd name="T44" fmla="*/ 29 w 32"/>
                <a:gd name="T45" fmla="*/ 14 h 30"/>
                <a:gd name="T46" fmla="*/ 32 w 32"/>
                <a:gd name="T47" fmla="*/ 16 h 30"/>
                <a:gd name="T48" fmla="*/ 29 w 32"/>
                <a:gd name="T49" fmla="*/ 18 h 30"/>
                <a:gd name="T50" fmla="*/ 29 w 32"/>
                <a:gd name="T51" fmla="*/ 20 h 30"/>
                <a:gd name="T52" fmla="*/ 28 w 32"/>
                <a:gd name="T53" fmla="*/ 21 h 30"/>
                <a:gd name="T54" fmla="*/ 27 w 32"/>
                <a:gd name="T55" fmla="*/ 25 h 30"/>
                <a:gd name="T56" fmla="*/ 26 w 32"/>
                <a:gd name="T57" fmla="*/ 26 h 30"/>
                <a:gd name="T58" fmla="*/ 25 w 32"/>
                <a:gd name="T59" fmla="*/ 28 h 30"/>
                <a:gd name="T60" fmla="*/ 23 w 32"/>
                <a:gd name="T61" fmla="*/ 29 h 30"/>
                <a:gd name="T62" fmla="*/ 19 w 32"/>
                <a:gd name="T63" fmla="*/ 29 h 30"/>
                <a:gd name="T64" fmla="*/ 18 w 32"/>
                <a:gd name="T65" fmla="*/ 28 h 30"/>
                <a:gd name="T66" fmla="*/ 15 w 32"/>
                <a:gd name="T67" fmla="*/ 28 h 30"/>
                <a:gd name="T68" fmla="*/ 13 w 32"/>
                <a:gd name="T69" fmla="*/ 28 h 30"/>
                <a:gd name="T70" fmla="*/ 11 w 32"/>
                <a:gd name="T71" fmla="*/ 28 h 30"/>
                <a:gd name="T72" fmla="*/ 9 w 32"/>
                <a:gd name="T73" fmla="*/ 28 h 30"/>
                <a:gd name="T74" fmla="*/ 8 w 32"/>
                <a:gd name="T75" fmla="*/ 28 h 30"/>
                <a:gd name="T76" fmla="*/ 7 w 32"/>
                <a:gd name="T77" fmla="*/ 27 h 30"/>
                <a:gd name="T78" fmla="*/ 6 w 32"/>
                <a:gd name="T79" fmla="*/ 27 h 30"/>
                <a:gd name="T80" fmla="*/ 5 w 32"/>
                <a:gd name="T81" fmla="*/ 27 h 30"/>
                <a:gd name="T82" fmla="*/ 5 w 32"/>
                <a:gd name="T83" fmla="*/ 24 h 30"/>
                <a:gd name="T84" fmla="*/ 3 w 32"/>
                <a:gd name="T85" fmla="*/ 23 h 30"/>
                <a:gd name="T86" fmla="*/ 1 w 32"/>
                <a:gd name="T87" fmla="*/ 23 h 30"/>
                <a:gd name="T88" fmla="*/ 1 w 32"/>
                <a:gd name="T89" fmla="*/ 21 h 30"/>
                <a:gd name="T90" fmla="*/ 0 w 32"/>
                <a:gd name="T9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30">
                  <a:moveTo>
                    <a:pt x="0" y="19"/>
                  </a:moveTo>
                  <a:cubicBezTo>
                    <a:pt x="0" y="18"/>
                    <a:pt x="0" y="17"/>
                    <a:pt x="1" y="17"/>
                  </a:cubicBezTo>
                  <a:cubicBezTo>
                    <a:pt x="1" y="16"/>
                    <a:pt x="2" y="16"/>
                    <a:pt x="3" y="17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9" y="13"/>
                    <a:pt x="10" y="13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3" y="12"/>
                    <a:pt x="12" y="11"/>
                    <a:pt x="13" y="10"/>
                  </a:cubicBezTo>
                  <a:cubicBezTo>
                    <a:pt x="13" y="9"/>
                    <a:pt x="15" y="9"/>
                    <a:pt x="17" y="9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20" y="6"/>
                    <a:pt x="20" y="6"/>
                    <a:pt x="21" y="5"/>
                  </a:cubicBezTo>
                  <a:cubicBezTo>
                    <a:pt x="22" y="5"/>
                    <a:pt x="22" y="4"/>
                    <a:pt x="22" y="3"/>
                  </a:cubicBezTo>
                  <a:cubicBezTo>
                    <a:pt x="22" y="2"/>
                    <a:pt x="23" y="1"/>
                    <a:pt x="24" y="0"/>
                  </a:cubicBezTo>
                  <a:cubicBezTo>
                    <a:pt x="25" y="2"/>
                    <a:pt x="27" y="3"/>
                    <a:pt x="29" y="3"/>
                  </a:cubicBezTo>
                  <a:cubicBezTo>
                    <a:pt x="29" y="3"/>
                    <a:pt x="30" y="3"/>
                    <a:pt x="31" y="3"/>
                  </a:cubicBezTo>
                  <a:cubicBezTo>
                    <a:pt x="31" y="3"/>
                    <a:pt x="32" y="3"/>
                    <a:pt x="32" y="4"/>
                  </a:cubicBezTo>
                  <a:cubicBezTo>
                    <a:pt x="31" y="4"/>
                    <a:pt x="31" y="4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7"/>
                    <a:pt x="28" y="7"/>
                    <a:pt x="27" y="7"/>
                  </a:cubicBezTo>
                  <a:cubicBezTo>
                    <a:pt x="27" y="8"/>
                    <a:pt x="27" y="10"/>
                    <a:pt x="28" y="11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29" y="13"/>
                    <a:pt x="29" y="13"/>
                    <a:pt x="29" y="14"/>
                  </a:cubicBezTo>
                  <a:cubicBezTo>
                    <a:pt x="30" y="14"/>
                    <a:pt x="32" y="15"/>
                    <a:pt x="32" y="16"/>
                  </a:cubicBezTo>
                  <a:cubicBezTo>
                    <a:pt x="31" y="16"/>
                    <a:pt x="29" y="17"/>
                    <a:pt x="29" y="18"/>
                  </a:cubicBezTo>
                  <a:cubicBezTo>
                    <a:pt x="29" y="19"/>
                    <a:pt x="30" y="20"/>
                    <a:pt x="29" y="20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7" y="22"/>
                    <a:pt x="27" y="24"/>
                    <a:pt x="27" y="25"/>
                  </a:cubicBezTo>
                  <a:cubicBezTo>
                    <a:pt x="26" y="25"/>
                    <a:pt x="26" y="26"/>
                    <a:pt x="26" y="26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9"/>
                    <a:pt x="24" y="29"/>
                    <a:pt x="23" y="29"/>
                  </a:cubicBezTo>
                  <a:cubicBezTo>
                    <a:pt x="21" y="29"/>
                    <a:pt x="20" y="30"/>
                    <a:pt x="19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7" y="28"/>
                    <a:pt x="15" y="28"/>
                  </a:cubicBezTo>
                  <a:cubicBezTo>
                    <a:pt x="14" y="28"/>
                    <a:pt x="13" y="29"/>
                    <a:pt x="13" y="28"/>
                  </a:cubicBezTo>
                  <a:cubicBezTo>
                    <a:pt x="12" y="28"/>
                    <a:pt x="12" y="28"/>
                    <a:pt x="11" y="28"/>
                  </a:cubicBezTo>
                  <a:cubicBezTo>
                    <a:pt x="10" y="28"/>
                    <a:pt x="10" y="28"/>
                    <a:pt x="9" y="28"/>
                  </a:cubicBezTo>
                  <a:cubicBezTo>
                    <a:pt x="9" y="28"/>
                    <a:pt x="8" y="29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5" y="25"/>
                    <a:pt x="5" y="24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0" y="23"/>
                    <a:pt x="1" y="22"/>
                    <a:pt x="1" y="21"/>
                  </a:cubicBezTo>
                  <a:cubicBezTo>
                    <a:pt x="1" y="21"/>
                    <a:pt x="1" y="20"/>
                    <a:pt x="0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$ļîdé">
              <a:extLst>
                <a:ext uri="{FF2B5EF4-FFF2-40B4-BE49-F238E27FC236}">
                  <a16:creationId xmlns="" xmlns:a16="http://schemas.microsoft.com/office/drawing/2014/main" id="{C251608F-B4F5-436D-B97E-FC623D15F38F}"/>
                </a:ext>
              </a:extLst>
            </p:cNvPr>
            <p:cNvSpPr/>
            <p:nvPr/>
          </p:nvSpPr>
          <p:spPr bwMode="auto">
            <a:xfrm>
              <a:off x="7332663" y="3775076"/>
              <a:ext cx="17463" cy="42863"/>
            </a:xfrm>
            <a:custGeom>
              <a:avLst/>
              <a:gdLst>
                <a:gd name="T0" fmla="*/ 2 w 5"/>
                <a:gd name="T1" fmla="*/ 3 h 13"/>
                <a:gd name="T2" fmla="*/ 3 w 5"/>
                <a:gd name="T3" fmla="*/ 4 h 13"/>
                <a:gd name="T4" fmla="*/ 2 w 5"/>
                <a:gd name="T5" fmla="*/ 6 h 13"/>
                <a:gd name="T6" fmla="*/ 1 w 5"/>
                <a:gd name="T7" fmla="*/ 7 h 13"/>
                <a:gd name="T8" fmla="*/ 0 w 5"/>
                <a:gd name="T9" fmla="*/ 9 h 13"/>
                <a:gd name="T10" fmla="*/ 1 w 5"/>
                <a:gd name="T11" fmla="*/ 11 h 13"/>
                <a:gd name="T12" fmla="*/ 1 w 5"/>
                <a:gd name="T13" fmla="*/ 12 h 13"/>
                <a:gd name="T14" fmla="*/ 1 w 5"/>
                <a:gd name="T15" fmla="*/ 12 h 13"/>
                <a:gd name="T16" fmla="*/ 2 w 5"/>
                <a:gd name="T17" fmla="*/ 13 h 13"/>
                <a:gd name="T18" fmla="*/ 2 w 5"/>
                <a:gd name="T19" fmla="*/ 8 h 13"/>
                <a:gd name="T20" fmla="*/ 5 w 5"/>
                <a:gd name="T21" fmla="*/ 7 h 13"/>
                <a:gd name="T22" fmla="*/ 5 w 5"/>
                <a:gd name="T23" fmla="*/ 4 h 13"/>
                <a:gd name="T24" fmla="*/ 5 w 5"/>
                <a:gd name="T25" fmla="*/ 2 h 13"/>
                <a:gd name="T26" fmla="*/ 4 w 5"/>
                <a:gd name="T27" fmla="*/ 0 h 13"/>
                <a:gd name="T28" fmla="*/ 2 w 5"/>
                <a:gd name="T2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3">
                  <a:moveTo>
                    <a:pt x="2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2" y="10"/>
                    <a:pt x="2" y="8"/>
                  </a:cubicBezTo>
                  <a:cubicBezTo>
                    <a:pt x="3" y="8"/>
                    <a:pt x="5" y="8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ṡļiďè">
              <a:extLst>
                <a:ext uri="{FF2B5EF4-FFF2-40B4-BE49-F238E27FC236}">
                  <a16:creationId xmlns="" xmlns:a16="http://schemas.microsoft.com/office/drawing/2014/main" id="{455687F6-3210-4BB8-BFF2-0192930B9F57}"/>
                </a:ext>
              </a:extLst>
            </p:cNvPr>
            <p:cNvSpPr/>
            <p:nvPr/>
          </p:nvSpPr>
          <p:spPr bwMode="auto">
            <a:xfrm>
              <a:off x="7296151" y="3817939"/>
              <a:ext cx="30163" cy="9525"/>
            </a:xfrm>
            <a:custGeom>
              <a:avLst/>
              <a:gdLst>
                <a:gd name="T0" fmla="*/ 6 w 9"/>
                <a:gd name="T1" fmla="*/ 1 h 3"/>
                <a:gd name="T2" fmla="*/ 7 w 9"/>
                <a:gd name="T3" fmla="*/ 0 h 3"/>
                <a:gd name="T4" fmla="*/ 9 w 9"/>
                <a:gd name="T5" fmla="*/ 0 h 3"/>
                <a:gd name="T6" fmla="*/ 8 w 9"/>
                <a:gd name="T7" fmla="*/ 2 h 3"/>
                <a:gd name="T8" fmla="*/ 6 w 9"/>
                <a:gd name="T9" fmla="*/ 2 h 3"/>
                <a:gd name="T10" fmla="*/ 5 w 9"/>
                <a:gd name="T11" fmla="*/ 3 h 3"/>
                <a:gd name="T12" fmla="*/ 4 w 9"/>
                <a:gd name="T13" fmla="*/ 3 h 3"/>
                <a:gd name="T14" fmla="*/ 2 w 9"/>
                <a:gd name="T15" fmla="*/ 3 h 3"/>
                <a:gd name="T16" fmla="*/ 0 w 9"/>
                <a:gd name="T17" fmla="*/ 2 h 3"/>
                <a:gd name="T18" fmla="*/ 1 w 9"/>
                <a:gd name="T19" fmla="*/ 1 h 3"/>
                <a:gd name="T20" fmla="*/ 6 w 9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6" y="1"/>
                  </a:move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3" y="0"/>
                    <a:pt x="4" y="1"/>
                    <a:pt x="6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ľîďe">
              <a:extLst>
                <a:ext uri="{FF2B5EF4-FFF2-40B4-BE49-F238E27FC236}">
                  <a16:creationId xmlns="" xmlns:a16="http://schemas.microsoft.com/office/drawing/2014/main" id="{034CE423-A232-47AE-8F2C-E6DB8A869172}"/>
                </a:ext>
              </a:extLst>
            </p:cNvPr>
            <p:cNvSpPr/>
            <p:nvPr/>
          </p:nvSpPr>
          <p:spPr bwMode="auto">
            <a:xfrm>
              <a:off x="7339013" y="3821114"/>
              <a:ext cx="46038" cy="12700"/>
            </a:xfrm>
            <a:custGeom>
              <a:avLst/>
              <a:gdLst>
                <a:gd name="T0" fmla="*/ 4 w 14"/>
                <a:gd name="T1" fmla="*/ 1 h 4"/>
                <a:gd name="T2" fmla="*/ 5 w 14"/>
                <a:gd name="T3" fmla="*/ 0 h 4"/>
                <a:gd name="T4" fmla="*/ 6 w 14"/>
                <a:gd name="T5" fmla="*/ 1 h 4"/>
                <a:gd name="T6" fmla="*/ 7 w 14"/>
                <a:gd name="T7" fmla="*/ 0 h 4"/>
                <a:gd name="T8" fmla="*/ 9 w 14"/>
                <a:gd name="T9" fmla="*/ 0 h 4"/>
                <a:gd name="T10" fmla="*/ 10 w 14"/>
                <a:gd name="T11" fmla="*/ 0 h 4"/>
                <a:gd name="T12" fmla="*/ 11 w 14"/>
                <a:gd name="T13" fmla="*/ 1 h 4"/>
                <a:gd name="T14" fmla="*/ 14 w 14"/>
                <a:gd name="T15" fmla="*/ 4 h 4"/>
                <a:gd name="T16" fmla="*/ 9 w 14"/>
                <a:gd name="T17" fmla="*/ 2 h 4"/>
                <a:gd name="T18" fmla="*/ 8 w 14"/>
                <a:gd name="T19" fmla="*/ 2 h 4"/>
                <a:gd name="T20" fmla="*/ 4 w 14"/>
                <a:gd name="T21" fmla="*/ 4 h 4"/>
                <a:gd name="T22" fmla="*/ 2 w 14"/>
                <a:gd name="T23" fmla="*/ 3 h 4"/>
                <a:gd name="T24" fmla="*/ 0 w 14"/>
                <a:gd name="T25" fmla="*/ 4 h 4"/>
                <a:gd name="T26" fmla="*/ 4 w 14"/>
                <a:gd name="T2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">
                  <a:moveTo>
                    <a:pt x="4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2" y="2"/>
                    <a:pt x="13" y="3"/>
                    <a:pt x="14" y="4"/>
                  </a:cubicBezTo>
                  <a:cubicBezTo>
                    <a:pt x="13" y="3"/>
                    <a:pt x="11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2"/>
                    <a:pt x="3" y="1"/>
                    <a:pt x="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şľíďè">
              <a:extLst>
                <a:ext uri="{FF2B5EF4-FFF2-40B4-BE49-F238E27FC236}">
                  <a16:creationId xmlns="" xmlns:a16="http://schemas.microsoft.com/office/drawing/2014/main" id="{E55DB0CB-461F-4424-9E1D-68F2BF16757D}"/>
                </a:ext>
              </a:extLst>
            </p:cNvPr>
            <p:cNvSpPr/>
            <p:nvPr/>
          </p:nvSpPr>
          <p:spPr bwMode="auto">
            <a:xfrm>
              <a:off x="7369176" y="3798889"/>
              <a:ext cx="227013" cy="68263"/>
            </a:xfrm>
            <a:custGeom>
              <a:avLst/>
              <a:gdLst>
                <a:gd name="T0" fmla="*/ 5 w 69"/>
                <a:gd name="T1" fmla="*/ 4 h 21"/>
                <a:gd name="T2" fmla="*/ 6 w 69"/>
                <a:gd name="T3" fmla="*/ 5 h 21"/>
                <a:gd name="T4" fmla="*/ 8 w 69"/>
                <a:gd name="T5" fmla="*/ 5 h 21"/>
                <a:gd name="T6" fmla="*/ 8 w 69"/>
                <a:gd name="T7" fmla="*/ 7 h 21"/>
                <a:gd name="T8" fmla="*/ 8 w 69"/>
                <a:gd name="T9" fmla="*/ 9 h 21"/>
                <a:gd name="T10" fmla="*/ 10 w 69"/>
                <a:gd name="T11" fmla="*/ 9 h 21"/>
                <a:gd name="T12" fmla="*/ 11 w 69"/>
                <a:gd name="T13" fmla="*/ 8 h 21"/>
                <a:gd name="T14" fmla="*/ 12 w 69"/>
                <a:gd name="T15" fmla="*/ 8 h 21"/>
                <a:gd name="T16" fmla="*/ 14 w 69"/>
                <a:gd name="T17" fmla="*/ 9 h 21"/>
                <a:gd name="T18" fmla="*/ 19 w 69"/>
                <a:gd name="T19" fmla="*/ 9 h 21"/>
                <a:gd name="T20" fmla="*/ 20 w 69"/>
                <a:gd name="T21" fmla="*/ 9 h 21"/>
                <a:gd name="T22" fmla="*/ 21 w 69"/>
                <a:gd name="T23" fmla="*/ 10 h 21"/>
                <a:gd name="T24" fmla="*/ 25 w 69"/>
                <a:gd name="T25" fmla="*/ 12 h 21"/>
                <a:gd name="T26" fmla="*/ 28 w 69"/>
                <a:gd name="T27" fmla="*/ 15 h 21"/>
                <a:gd name="T28" fmla="*/ 27 w 69"/>
                <a:gd name="T29" fmla="*/ 16 h 21"/>
                <a:gd name="T30" fmla="*/ 29 w 69"/>
                <a:gd name="T31" fmla="*/ 17 h 21"/>
                <a:gd name="T32" fmla="*/ 32 w 69"/>
                <a:gd name="T33" fmla="*/ 17 h 21"/>
                <a:gd name="T34" fmla="*/ 39 w 69"/>
                <a:gd name="T35" fmla="*/ 21 h 21"/>
                <a:gd name="T36" fmla="*/ 43 w 69"/>
                <a:gd name="T37" fmla="*/ 19 h 21"/>
                <a:gd name="T38" fmla="*/ 43 w 69"/>
                <a:gd name="T39" fmla="*/ 18 h 21"/>
                <a:gd name="T40" fmla="*/ 43 w 69"/>
                <a:gd name="T41" fmla="*/ 17 h 21"/>
                <a:gd name="T42" fmla="*/ 45 w 69"/>
                <a:gd name="T43" fmla="*/ 16 h 21"/>
                <a:gd name="T44" fmla="*/ 47 w 69"/>
                <a:gd name="T45" fmla="*/ 15 h 21"/>
                <a:gd name="T46" fmla="*/ 47 w 69"/>
                <a:gd name="T47" fmla="*/ 14 h 21"/>
                <a:gd name="T48" fmla="*/ 49 w 69"/>
                <a:gd name="T49" fmla="*/ 14 h 21"/>
                <a:gd name="T50" fmla="*/ 58 w 69"/>
                <a:gd name="T51" fmla="*/ 20 h 21"/>
                <a:gd name="T52" fmla="*/ 61 w 69"/>
                <a:gd name="T53" fmla="*/ 19 h 21"/>
                <a:gd name="T54" fmla="*/ 64 w 69"/>
                <a:gd name="T55" fmla="*/ 19 h 21"/>
                <a:gd name="T56" fmla="*/ 65 w 69"/>
                <a:gd name="T57" fmla="*/ 20 h 21"/>
                <a:gd name="T58" fmla="*/ 69 w 69"/>
                <a:gd name="T59" fmla="*/ 18 h 21"/>
                <a:gd name="T60" fmla="*/ 68 w 69"/>
                <a:gd name="T61" fmla="*/ 17 h 21"/>
                <a:gd name="T62" fmla="*/ 68 w 69"/>
                <a:gd name="T63" fmla="*/ 17 h 21"/>
                <a:gd name="T64" fmla="*/ 61 w 69"/>
                <a:gd name="T65" fmla="*/ 16 h 21"/>
                <a:gd name="T66" fmla="*/ 56 w 69"/>
                <a:gd name="T67" fmla="*/ 12 h 21"/>
                <a:gd name="T68" fmla="*/ 57 w 69"/>
                <a:gd name="T69" fmla="*/ 10 h 21"/>
                <a:gd name="T70" fmla="*/ 59 w 69"/>
                <a:gd name="T71" fmla="*/ 10 h 21"/>
                <a:gd name="T72" fmla="*/ 64 w 69"/>
                <a:gd name="T73" fmla="*/ 8 h 21"/>
                <a:gd name="T74" fmla="*/ 55 w 69"/>
                <a:gd name="T75" fmla="*/ 7 h 21"/>
                <a:gd name="T76" fmla="*/ 47 w 69"/>
                <a:gd name="T77" fmla="*/ 5 h 21"/>
                <a:gd name="T78" fmla="*/ 44 w 69"/>
                <a:gd name="T79" fmla="*/ 5 h 21"/>
                <a:gd name="T80" fmla="*/ 40 w 69"/>
                <a:gd name="T81" fmla="*/ 2 h 21"/>
                <a:gd name="T82" fmla="*/ 33 w 69"/>
                <a:gd name="T83" fmla="*/ 1 h 21"/>
                <a:gd name="T84" fmla="*/ 30 w 69"/>
                <a:gd name="T85" fmla="*/ 2 h 21"/>
                <a:gd name="T86" fmla="*/ 27 w 69"/>
                <a:gd name="T87" fmla="*/ 2 h 21"/>
                <a:gd name="T88" fmla="*/ 22 w 69"/>
                <a:gd name="T89" fmla="*/ 2 h 21"/>
                <a:gd name="T90" fmla="*/ 21 w 69"/>
                <a:gd name="T91" fmla="*/ 3 h 21"/>
                <a:gd name="T92" fmla="*/ 18 w 69"/>
                <a:gd name="T93" fmla="*/ 5 h 21"/>
                <a:gd name="T94" fmla="*/ 17 w 69"/>
                <a:gd name="T95" fmla="*/ 6 h 21"/>
                <a:gd name="T96" fmla="*/ 15 w 69"/>
                <a:gd name="T97" fmla="*/ 6 h 21"/>
                <a:gd name="T98" fmla="*/ 15 w 69"/>
                <a:gd name="T99" fmla="*/ 5 h 21"/>
                <a:gd name="T100" fmla="*/ 12 w 69"/>
                <a:gd name="T101" fmla="*/ 4 h 21"/>
                <a:gd name="T102" fmla="*/ 12 w 69"/>
                <a:gd name="T103" fmla="*/ 2 h 21"/>
                <a:gd name="T104" fmla="*/ 9 w 69"/>
                <a:gd name="T105" fmla="*/ 0 h 21"/>
                <a:gd name="T106" fmla="*/ 8 w 69"/>
                <a:gd name="T107" fmla="*/ 0 h 21"/>
                <a:gd name="T108" fmla="*/ 7 w 69"/>
                <a:gd name="T109" fmla="*/ 0 h 21"/>
                <a:gd name="T110" fmla="*/ 1 w 69"/>
                <a:gd name="T111" fmla="*/ 2 h 21"/>
                <a:gd name="T112" fmla="*/ 5 w 69"/>
                <a:gd name="T1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21">
                  <a:moveTo>
                    <a:pt x="5" y="4"/>
                  </a:moveTo>
                  <a:cubicBezTo>
                    <a:pt x="6" y="4"/>
                    <a:pt x="6" y="5"/>
                    <a:pt x="6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7"/>
                    <a:pt x="12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5" y="10"/>
                    <a:pt x="17" y="10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1" y="10"/>
                    <a:pt x="21" y="10"/>
                  </a:cubicBezTo>
                  <a:cubicBezTo>
                    <a:pt x="22" y="11"/>
                    <a:pt x="24" y="11"/>
                    <a:pt x="25" y="12"/>
                  </a:cubicBezTo>
                  <a:cubicBezTo>
                    <a:pt x="27" y="13"/>
                    <a:pt x="28" y="14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27" y="17"/>
                    <a:pt x="28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5" y="17"/>
                    <a:pt x="36" y="21"/>
                    <a:pt x="39" y="21"/>
                  </a:cubicBezTo>
                  <a:cubicBezTo>
                    <a:pt x="40" y="21"/>
                    <a:pt x="42" y="20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6"/>
                    <a:pt x="44" y="16"/>
                    <a:pt x="45" y="16"/>
                  </a:cubicBezTo>
                  <a:cubicBezTo>
                    <a:pt x="45" y="16"/>
                    <a:pt x="46" y="16"/>
                    <a:pt x="47" y="15"/>
                  </a:cubicBezTo>
                  <a:cubicBezTo>
                    <a:pt x="47" y="15"/>
                    <a:pt x="47" y="15"/>
                    <a:pt x="47" y="14"/>
                  </a:cubicBezTo>
                  <a:cubicBezTo>
                    <a:pt x="48" y="14"/>
                    <a:pt x="48" y="14"/>
                    <a:pt x="49" y="14"/>
                  </a:cubicBezTo>
                  <a:cubicBezTo>
                    <a:pt x="52" y="16"/>
                    <a:pt x="54" y="19"/>
                    <a:pt x="58" y="20"/>
                  </a:cubicBezTo>
                  <a:cubicBezTo>
                    <a:pt x="59" y="20"/>
                    <a:pt x="60" y="20"/>
                    <a:pt x="61" y="19"/>
                  </a:cubicBezTo>
                  <a:cubicBezTo>
                    <a:pt x="62" y="19"/>
                    <a:pt x="63" y="19"/>
                    <a:pt x="64" y="19"/>
                  </a:cubicBezTo>
                  <a:cubicBezTo>
                    <a:pt x="64" y="20"/>
                    <a:pt x="65" y="20"/>
                    <a:pt x="65" y="20"/>
                  </a:cubicBezTo>
                  <a:cubicBezTo>
                    <a:pt x="67" y="20"/>
                    <a:pt x="68" y="19"/>
                    <a:pt x="69" y="18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6" y="16"/>
                    <a:pt x="63" y="16"/>
                    <a:pt x="61" y="16"/>
                  </a:cubicBezTo>
                  <a:cubicBezTo>
                    <a:pt x="59" y="15"/>
                    <a:pt x="57" y="14"/>
                    <a:pt x="56" y="12"/>
                  </a:cubicBezTo>
                  <a:cubicBezTo>
                    <a:pt x="56" y="11"/>
                    <a:pt x="56" y="10"/>
                    <a:pt x="57" y="10"/>
                  </a:cubicBezTo>
                  <a:cubicBezTo>
                    <a:pt x="58" y="9"/>
                    <a:pt x="58" y="10"/>
                    <a:pt x="59" y="10"/>
                  </a:cubicBezTo>
                  <a:cubicBezTo>
                    <a:pt x="61" y="10"/>
                    <a:pt x="63" y="9"/>
                    <a:pt x="64" y="8"/>
                  </a:cubicBezTo>
                  <a:cubicBezTo>
                    <a:pt x="61" y="9"/>
                    <a:pt x="58" y="8"/>
                    <a:pt x="55" y="7"/>
                  </a:cubicBezTo>
                  <a:cubicBezTo>
                    <a:pt x="53" y="6"/>
                    <a:pt x="50" y="5"/>
                    <a:pt x="47" y="5"/>
                  </a:cubicBezTo>
                  <a:cubicBezTo>
                    <a:pt x="46" y="5"/>
                    <a:pt x="45" y="5"/>
                    <a:pt x="44" y="5"/>
                  </a:cubicBezTo>
                  <a:cubicBezTo>
                    <a:pt x="42" y="5"/>
                    <a:pt x="41" y="3"/>
                    <a:pt x="40" y="2"/>
                  </a:cubicBezTo>
                  <a:cubicBezTo>
                    <a:pt x="38" y="1"/>
                    <a:pt x="36" y="1"/>
                    <a:pt x="33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5" y="2"/>
                    <a:pt x="24" y="1"/>
                    <a:pt x="22" y="2"/>
                  </a:cubicBezTo>
                  <a:cubicBezTo>
                    <a:pt x="22" y="2"/>
                    <a:pt x="21" y="3"/>
                    <a:pt x="21" y="3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3" y="5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1"/>
                    <a:pt x="1" y="2"/>
                  </a:cubicBezTo>
                  <a:cubicBezTo>
                    <a:pt x="0" y="4"/>
                    <a:pt x="4" y="4"/>
                    <a:pt x="5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ślîḑe">
              <a:extLst>
                <a:ext uri="{FF2B5EF4-FFF2-40B4-BE49-F238E27FC236}">
                  <a16:creationId xmlns="" xmlns:a16="http://schemas.microsoft.com/office/drawing/2014/main" id="{7FC43923-8C88-4507-BC1E-F0A5760BDF49}"/>
                </a:ext>
              </a:extLst>
            </p:cNvPr>
            <p:cNvSpPr/>
            <p:nvPr/>
          </p:nvSpPr>
          <p:spPr bwMode="auto">
            <a:xfrm>
              <a:off x="7415213" y="3795714"/>
              <a:ext cx="17463" cy="12700"/>
            </a:xfrm>
            <a:custGeom>
              <a:avLst/>
              <a:gdLst>
                <a:gd name="T0" fmla="*/ 2 w 5"/>
                <a:gd name="T1" fmla="*/ 3 h 4"/>
                <a:gd name="T2" fmla="*/ 2 w 5"/>
                <a:gd name="T3" fmla="*/ 3 h 4"/>
                <a:gd name="T4" fmla="*/ 2 w 5"/>
                <a:gd name="T5" fmla="*/ 4 h 4"/>
                <a:gd name="T6" fmla="*/ 3 w 5"/>
                <a:gd name="T7" fmla="*/ 4 h 4"/>
                <a:gd name="T8" fmla="*/ 3 w 5"/>
                <a:gd name="T9" fmla="*/ 3 h 4"/>
                <a:gd name="T10" fmla="*/ 5 w 5"/>
                <a:gd name="T11" fmla="*/ 2 h 4"/>
                <a:gd name="T12" fmla="*/ 5 w 5"/>
                <a:gd name="T13" fmla="*/ 2 h 4"/>
                <a:gd name="T14" fmla="*/ 5 w 5"/>
                <a:gd name="T15" fmla="*/ 2 h 4"/>
                <a:gd name="T16" fmla="*/ 5 w 5"/>
                <a:gd name="T17" fmla="*/ 1 h 4"/>
                <a:gd name="T18" fmla="*/ 4 w 5"/>
                <a:gd name="T19" fmla="*/ 0 h 4"/>
                <a:gd name="T20" fmla="*/ 3 w 5"/>
                <a:gd name="T21" fmla="*/ 0 h 4"/>
                <a:gd name="T22" fmla="*/ 3 w 5"/>
                <a:gd name="T23" fmla="*/ 1 h 4"/>
                <a:gd name="T24" fmla="*/ 2 w 5"/>
                <a:gd name="T25" fmla="*/ 1 h 4"/>
                <a:gd name="T26" fmla="*/ 0 w 5"/>
                <a:gd name="T27" fmla="*/ 1 h 4"/>
                <a:gd name="T28" fmla="*/ 2 w 5"/>
                <a:gd name="T2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ṣ1iďe">
              <a:extLst>
                <a:ext uri="{FF2B5EF4-FFF2-40B4-BE49-F238E27FC236}">
                  <a16:creationId xmlns="" xmlns:a16="http://schemas.microsoft.com/office/drawing/2014/main" id="{DE853DE0-63BD-495F-994C-6CA092A74315}"/>
                </a:ext>
              </a:extLst>
            </p:cNvPr>
            <p:cNvSpPr/>
            <p:nvPr/>
          </p:nvSpPr>
          <p:spPr bwMode="auto">
            <a:xfrm>
              <a:off x="7207251" y="3881439"/>
              <a:ext cx="442913" cy="273050"/>
            </a:xfrm>
            <a:custGeom>
              <a:avLst/>
              <a:gdLst>
                <a:gd name="T0" fmla="*/ 6 w 134"/>
                <a:gd name="T1" fmla="*/ 60 h 83"/>
                <a:gd name="T2" fmla="*/ 8 w 134"/>
                <a:gd name="T3" fmla="*/ 62 h 83"/>
                <a:gd name="T4" fmla="*/ 9 w 134"/>
                <a:gd name="T5" fmla="*/ 66 h 83"/>
                <a:gd name="T6" fmla="*/ 12 w 134"/>
                <a:gd name="T7" fmla="*/ 72 h 83"/>
                <a:gd name="T8" fmla="*/ 10 w 134"/>
                <a:gd name="T9" fmla="*/ 74 h 83"/>
                <a:gd name="T10" fmla="*/ 13 w 134"/>
                <a:gd name="T11" fmla="*/ 78 h 83"/>
                <a:gd name="T12" fmla="*/ 20 w 134"/>
                <a:gd name="T13" fmla="*/ 77 h 83"/>
                <a:gd name="T14" fmla="*/ 26 w 134"/>
                <a:gd name="T15" fmla="*/ 74 h 83"/>
                <a:gd name="T16" fmla="*/ 30 w 134"/>
                <a:gd name="T17" fmla="*/ 74 h 83"/>
                <a:gd name="T18" fmla="*/ 36 w 134"/>
                <a:gd name="T19" fmla="*/ 73 h 83"/>
                <a:gd name="T20" fmla="*/ 43 w 134"/>
                <a:gd name="T21" fmla="*/ 68 h 83"/>
                <a:gd name="T22" fmla="*/ 51 w 134"/>
                <a:gd name="T23" fmla="*/ 66 h 83"/>
                <a:gd name="T24" fmla="*/ 54 w 134"/>
                <a:gd name="T25" fmla="*/ 63 h 83"/>
                <a:gd name="T26" fmla="*/ 67 w 134"/>
                <a:gd name="T27" fmla="*/ 63 h 83"/>
                <a:gd name="T28" fmla="*/ 71 w 134"/>
                <a:gd name="T29" fmla="*/ 68 h 83"/>
                <a:gd name="T30" fmla="*/ 77 w 134"/>
                <a:gd name="T31" fmla="*/ 71 h 83"/>
                <a:gd name="T32" fmla="*/ 84 w 134"/>
                <a:gd name="T33" fmla="*/ 62 h 83"/>
                <a:gd name="T34" fmla="*/ 87 w 134"/>
                <a:gd name="T35" fmla="*/ 72 h 83"/>
                <a:gd name="T36" fmla="*/ 92 w 134"/>
                <a:gd name="T37" fmla="*/ 74 h 83"/>
                <a:gd name="T38" fmla="*/ 93 w 134"/>
                <a:gd name="T39" fmla="*/ 77 h 83"/>
                <a:gd name="T40" fmla="*/ 96 w 134"/>
                <a:gd name="T41" fmla="*/ 82 h 83"/>
                <a:gd name="T42" fmla="*/ 103 w 134"/>
                <a:gd name="T43" fmla="*/ 81 h 83"/>
                <a:gd name="T44" fmla="*/ 104 w 134"/>
                <a:gd name="T45" fmla="*/ 80 h 83"/>
                <a:gd name="T46" fmla="*/ 106 w 134"/>
                <a:gd name="T47" fmla="*/ 82 h 83"/>
                <a:gd name="T48" fmla="*/ 110 w 134"/>
                <a:gd name="T49" fmla="*/ 78 h 83"/>
                <a:gd name="T50" fmla="*/ 114 w 134"/>
                <a:gd name="T51" fmla="*/ 80 h 83"/>
                <a:gd name="T52" fmla="*/ 122 w 134"/>
                <a:gd name="T53" fmla="*/ 76 h 83"/>
                <a:gd name="T54" fmla="*/ 128 w 134"/>
                <a:gd name="T55" fmla="*/ 65 h 83"/>
                <a:gd name="T56" fmla="*/ 128 w 134"/>
                <a:gd name="T57" fmla="*/ 59 h 83"/>
                <a:gd name="T58" fmla="*/ 131 w 134"/>
                <a:gd name="T59" fmla="*/ 52 h 83"/>
                <a:gd name="T60" fmla="*/ 127 w 134"/>
                <a:gd name="T61" fmla="*/ 35 h 83"/>
                <a:gd name="T62" fmla="*/ 125 w 134"/>
                <a:gd name="T63" fmla="*/ 33 h 83"/>
                <a:gd name="T64" fmla="*/ 123 w 134"/>
                <a:gd name="T65" fmla="*/ 29 h 83"/>
                <a:gd name="T66" fmla="*/ 116 w 134"/>
                <a:gd name="T67" fmla="*/ 27 h 83"/>
                <a:gd name="T68" fmla="*/ 115 w 134"/>
                <a:gd name="T69" fmla="*/ 24 h 83"/>
                <a:gd name="T70" fmla="*/ 108 w 134"/>
                <a:gd name="T71" fmla="*/ 21 h 83"/>
                <a:gd name="T72" fmla="*/ 98 w 134"/>
                <a:gd name="T73" fmla="*/ 8 h 83"/>
                <a:gd name="T74" fmla="*/ 94 w 134"/>
                <a:gd name="T75" fmla="*/ 7 h 83"/>
                <a:gd name="T76" fmla="*/ 89 w 134"/>
                <a:gd name="T77" fmla="*/ 1 h 83"/>
                <a:gd name="T78" fmla="*/ 89 w 134"/>
                <a:gd name="T79" fmla="*/ 0 h 83"/>
                <a:gd name="T80" fmla="*/ 87 w 134"/>
                <a:gd name="T81" fmla="*/ 2 h 83"/>
                <a:gd name="T82" fmla="*/ 87 w 134"/>
                <a:gd name="T83" fmla="*/ 15 h 83"/>
                <a:gd name="T84" fmla="*/ 73 w 134"/>
                <a:gd name="T85" fmla="*/ 10 h 83"/>
                <a:gd name="T86" fmla="*/ 72 w 134"/>
                <a:gd name="T87" fmla="*/ 7 h 83"/>
                <a:gd name="T88" fmla="*/ 69 w 134"/>
                <a:gd name="T89" fmla="*/ 6 h 83"/>
                <a:gd name="T90" fmla="*/ 55 w 134"/>
                <a:gd name="T91" fmla="*/ 6 h 83"/>
                <a:gd name="T92" fmla="*/ 51 w 134"/>
                <a:gd name="T93" fmla="*/ 7 h 83"/>
                <a:gd name="T94" fmla="*/ 51 w 134"/>
                <a:gd name="T95" fmla="*/ 13 h 83"/>
                <a:gd name="T96" fmla="*/ 45 w 134"/>
                <a:gd name="T97" fmla="*/ 14 h 83"/>
                <a:gd name="T98" fmla="*/ 38 w 134"/>
                <a:gd name="T99" fmla="*/ 13 h 83"/>
                <a:gd name="T100" fmla="*/ 34 w 134"/>
                <a:gd name="T101" fmla="*/ 18 h 83"/>
                <a:gd name="T102" fmla="*/ 27 w 134"/>
                <a:gd name="T103" fmla="*/ 21 h 83"/>
                <a:gd name="T104" fmla="*/ 26 w 134"/>
                <a:gd name="T105" fmla="*/ 28 h 83"/>
                <a:gd name="T106" fmla="*/ 22 w 134"/>
                <a:gd name="T107" fmla="*/ 30 h 83"/>
                <a:gd name="T108" fmla="*/ 19 w 134"/>
                <a:gd name="T109" fmla="*/ 34 h 83"/>
                <a:gd name="T110" fmla="*/ 8 w 134"/>
                <a:gd name="T111" fmla="*/ 38 h 83"/>
                <a:gd name="T112" fmla="*/ 1 w 134"/>
                <a:gd name="T113" fmla="*/ 45 h 83"/>
                <a:gd name="T114" fmla="*/ 1 w 134"/>
                <a:gd name="T115" fmla="*/ 47 h 83"/>
                <a:gd name="T116" fmla="*/ 6 w 134"/>
                <a:gd name="T117" fmla="*/ 6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83">
                  <a:moveTo>
                    <a:pt x="6" y="60"/>
                  </a:moveTo>
                  <a:cubicBezTo>
                    <a:pt x="7" y="61"/>
                    <a:pt x="8" y="61"/>
                    <a:pt x="8" y="62"/>
                  </a:cubicBezTo>
                  <a:cubicBezTo>
                    <a:pt x="9" y="64"/>
                    <a:pt x="8" y="65"/>
                    <a:pt x="9" y="66"/>
                  </a:cubicBezTo>
                  <a:cubicBezTo>
                    <a:pt x="10" y="68"/>
                    <a:pt x="13" y="70"/>
                    <a:pt x="12" y="72"/>
                  </a:cubicBezTo>
                  <a:cubicBezTo>
                    <a:pt x="12" y="73"/>
                    <a:pt x="11" y="74"/>
                    <a:pt x="10" y="74"/>
                  </a:cubicBezTo>
                  <a:cubicBezTo>
                    <a:pt x="9" y="76"/>
                    <a:pt x="11" y="78"/>
                    <a:pt x="13" y="78"/>
                  </a:cubicBezTo>
                  <a:cubicBezTo>
                    <a:pt x="15" y="79"/>
                    <a:pt x="18" y="78"/>
                    <a:pt x="20" y="77"/>
                  </a:cubicBezTo>
                  <a:cubicBezTo>
                    <a:pt x="21" y="76"/>
                    <a:pt x="23" y="75"/>
                    <a:pt x="26" y="74"/>
                  </a:cubicBezTo>
                  <a:cubicBezTo>
                    <a:pt x="27" y="74"/>
                    <a:pt x="28" y="74"/>
                    <a:pt x="30" y="74"/>
                  </a:cubicBezTo>
                  <a:cubicBezTo>
                    <a:pt x="32" y="74"/>
                    <a:pt x="34" y="74"/>
                    <a:pt x="36" y="73"/>
                  </a:cubicBezTo>
                  <a:cubicBezTo>
                    <a:pt x="39" y="72"/>
                    <a:pt x="40" y="69"/>
                    <a:pt x="43" y="68"/>
                  </a:cubicBezTo>
                  <a:cubicBezTo>
                    <a:pt x="45" y="66"/>
                    <a:pt x="48" y="67"/>
                    <a:pt x="51" y="66"/>
                  </a:cubicBezTo>
                  <a:cubicBezTo>
                    <a:pt x="52" y="65"/>
                    <a:pt x="53" y="64"/>
                    <a:pt x="54" y="63"/>
                  </a:cubicBezTo>
                  <a:cubicBezTo>
                    <a:pt x="58" y="61"/>
                    <a:pt x="63" y="61"/>
                    <a:pt x="67" y="63"/>
                  </a:cubicBezTo>
                  <a:cubicBezTo>
                    <a:pt x="68" y="65"/>
                    <a:pt x="70" y="66"/>
                    <a:pt x="71" y="68"/>
                  </a:cubicBezTo>
                  <a:cubicBezTo>
                    <a:pt x="73" y="70"/>
                    <a:pt x="75" y="71"/>
                    <a:pt x="77" y="71"/>
                  </a:cubicBezTo>
                  <a:cubicBezTo>
                    <a:pt x="78" y="67"/>
                    <a:pt x="80" y="64"/>
                    <a:pt x="84" y="62"/>
                  </a:cubicBezTo>
                  <a:cubicBezTo>
                    <a:pt x="87" y="65"/>
                    <a:pt x="84" y="70"/>
                    <a:pt x="87" y="72"/>
                  </a:cubicBezTo>
                  <a:cubicBezTo>
                    <a:pt x="89" y="72"/>
                    <a:pt x="90" y="73"/>
                    <a:pt x="92" y="74"/>
                  </a:cubicBezTo>
                  <a:cubicBezTo>
                    <a:pt x="92" y="75"/>
                    <a:pt x="92" y="76"/>
                    <a:pt x="93" y="77"/>
                  </a:cubicBezTo>
                  <a:cubicBezTo>
                    <a:pt x="93" y="79"/>
                    <a:pt x="94" y="81"/>
                    <a:pt x="96" y="82"/>
                  </a:cubicBezTo>
                  <a:cubicBezTo>
                    <a:pt x="98" y="83"/>
                    <a:pt x="101" y="83"/>
                    <a:pt x="103" y="81"/>
                  </a:cubicBezTo>
                  <a:cubicBezTo>
                    <a:pt x="103" y="81"/>
                    <a:pt x="103" y="81"/>
                    <a:pt x="104" y="80"/>
                  </a:cubicBezTo>
                  <a:cubicBezTo>
                    <a:pt x="105" y="80"/>
                    <a:pt x="105" y="81"/>
                    <a:pt x="106" y="82"/>
                  </a:cubicBezTo>
                  <a:cubicBezTo>
                    <a:pt x="108" y="82"/>
                    <a:pt x="108" y="79"/>
                    <a:pt x="110" y="78"/>
                  </a:cubicBezTo>
                  <a:cubicBezTo>
                    <a:pt x="111" y="77"/>
                    <a:pt x="113" y="79"/>
                    <a:pt x="114" y="80"/>
                  </a:cubicBezTo>
                  <a:cubicBezTo>
                    <a:pt x="117" y="81"/>
                    <a:pt x="120" y="78"/>
                    <a:pt x="122" y="76"/>
                  </a:cubicBezTo>
                  <a:cubicBezTo>
                    <a:pt x="125" y="73"/>
                    <a:pt x="128" y="69"/>
                    <a:pt x="128" y="65"/>
                  </a:cubicBezTo>
                  <a:cubicBezTo>
                    <a:pt x="128" y="63"/>
                    <a:pt x="128" y="61"/>
                    <a:pt x="128" y="59"/>
                  </a:cubicBezTo>
                  <a:cubicBezTo>
                    <a:pt x="129" y="56"/>
                    <a:pt x="130" y="54"/>
                    <a:pt x="131" y="52"/>
                  </a:cubicBezTo>
                  <a:cubicBezTo>
                    <a:pt x="134" y="46"/>
                    <a:pt x="132" y="39"/>
                    <a:pt x="127" y="35"/>
                  </a:cubicBezTo>
                  <a:cubicBezTo>
                    <a:pt x="126" y="35"/>
                    <a:pt x="125" y="34"/>
                    <a:pt x="125" y="33"/>
                  </a:cubicBezTo>
                  <a:cubicBezTo>
                    <a:pt x="124" y="32"/>
                    <a:pt x="124" y="30"/>
                    <a:pt x="123" y="29"/>
                  </a:cubicBezTo>
                  <a:cubicBezTo>
                    <a:pt x="121" y="28"/>
                    <a:pt x="117" y="29"/>
                    <a:pt x="116" y="27"/>
                  </a:cubicBezTo>
                  <a:cubicBezTo>
                    <a:pt x="115" y="26"/>
                    <a:pt x="115" y="25"/>
                    <a:pt x="115" y="24"/>
                  </a:cubicBezTo>
                  <a:cubicBezTo>
                    <a:pt x="114" y="22"/>
                    <a:pt x="111" y="22"/>
                    <a:pt x="108" y="21"/>
                  </a:cubicBezTo>
                  <a:cubicBezTo>
                    <a:pt x="103" y="19"/>
                    <a:pt x="103" y="11"/>
                    <a:pt x="98" y="8"/>
                  </a:cubicBezTo>
                  <a:cubicBezTo>
                    <a:pt x="96" y="8"/>
                    <a:pt x="95" y="8"/>
                    <a:pt x="94" y="7"/>
                  </a:cubicBezTo>
                  <a:cubicBezTo>
                    <a:pt x="92" y="6"/>
                    <a:pt x="91" y="3"/>
                    <a:pt x="89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8" y="0"/>
                    <a:pt x="87" y="1"/>
                    <a:pt x="87" y="2"/>
                  </a:cubicBezTo>
                  <a:cubicBezTo>
                    <a:pt x="88" y="6"/>
                    <a:pt x="89" y="11"/>
                    <a:pt x="87" y="15"/>
                  </a:cubicBezTo>
                  <a:cubicBezTo>
                    <a:pt x="81" y="17"/>
                    <a:pt x="75" y="14"/>
                    <a:pt x="73" y="10"/>
                  </a:cubicBezTo>
                  <a:cubicBezTo>
                    <a:pt x="73" y="9"/>
                    <a:pt x="73" y="8"/>
                    <a:pt x="72" y="7"/>
                  </a:cubicBezTo>
                  <a:cubicBezTo>
                    <a:pt x="71" y="6"/>
                    <a:pt x="70" y="6"/>
                    <a:pt x="69" y="6"/>
                  </a:cubicBezTo>
                  <a:cubicBezTo>
                    <a:pt x="65" y="5"/>
                    <a:pt x="60" y="5"/>
                    <a:pt x="55" y="6"/>
                  </a:cubicBezTo>
                  <a:cubicBezTo>
                    <a:pt x="53" y="6"/>
                    <a:pt x="52" y="6"/>
                    <a:pt x="51" y="7"/>
                  </a:cubicBezTo>
                  <a:cubicBezTo>
                    <a:pt x="50" y="9"/>
                    <a:pt x="52" y="11"/>
                    <a:pt x="51" y="13"/>
                  </a:cubicBezTo>
                  <a:cubicBezTo>
                    <a:pt x="50" y="15"/>
                    <a:pt x="47" y="15"/>
                    <a:pt x="45" y="14"/>
                  </a:cubicBezTo>
                  <a:cubicBezTo>
                    <a:pt x="43" y="13"/>
                    <a:pt x="40" y="12"/>
                    <a:pt x="38" y="13"/>
                  </a:cubicBezTo>
                  <a:cubicBezTo>
                    <a:pt x="36" y="14"/>
                    <a:pt x="35" y="16"/>
                    <a:pt x="34" y="18"/>
                  </a:cubicBezTo>
                  <a:cubicBezTo>
                    <a:pt x="33" y="20"/>
                    <a:pt x="29" y="22"/>
                    <a:pt x="27" y="21"/>
                  </a:cubicBezTo>
                  <a:cubicBezTo>
                    <a:pt x="28" y="23"/>
                    <a:pt x="28" y="26"/>
                    <a:pt x="26" y="28"/>
                  </a:cubicBezTo>
                  <a:cubicBezTo>
                    <a:pt x="25" y="29"/>
                    <a:pt x="23" y="29"/>
                    <a:pt x="22" y="30"/>
                  </a:cubicBezTo>
                  <a:cubicBezTo>
                    <a:pt x="20" y="31"/>
                    <a:pt x="20" y="32"/>
                    <a:pt x="19" y="34"/>
                  </a:cubicBezTo>
                  <a:cubicBezTo>
                    <a:pt x="16" y="36"/>
                    <a:pt x="12" y="37"/>
                    <a:pt x="8" y="38"/>
                  </a:cubicBezTo>
                  <a:cubicBezTo>
                    <a:pt x="4" y="39"/>
                    <a:pt x="0" y="41"/>
                    <a:pt x="1" y="45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1" y="52"/>
                    <a:pt x="3" y="56"/>
                    <a:pt x="6" y="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şḻîḍê">
              <a:extLst>
                <a:ext uri="{FF2B5EF4-FFF2-40B4-BE49-F238E27FC236}">
                  <a16:creationId xmlns="" xmlns:a16="http://schemas.microsoft.com/office/drawing/2014/main" id="{54DD90E1-E6C5-484B-8B5E-6321005A1E0E}"/>
                </a:ext>
              </a:extLst>
            </p:cNvPr>
            <p:cNvSpPr/>
            <p:nvPr/>
          </p:nvSpPr>
          <p:spPr bwMode="auto">
            <a:xfrm>
              <a:off x="7564438" y="4167189"/>
              <a:ext cx="46038" cy="36513"/>
            </a:xfrm>
            <a:custGeom>
              <a:avLst/>
              <a:gdLst>
                <a:gd name="T0" fmla="*/ 14 w 14"/>
                <a:gd name="T1" fmla="*/ 1 h 11"/>
                <a:gd name="T2" fmla="*/ 12 w 14"/>
                <a:gd name="T3" fmla="*/ 7 h 11"/>
                <a:gd name="T4" fmla="*/ 9 w 14"/>
                <a:gd name="T5" fmla="*/ 10 h 11"/>
                <a:gd name="T6" fmla="*/ 8 w 14"/>
                <a:gd name="T7" fmla="*/ 11 h 11"/>
                <a:gd name="T8" fmla="*/ 6 w 14"/>
                <a:gd name="T9" fmla="*/ 10 h 11"/>
                <a:gd name="T10" fmla="*/ 5 w 14"/>
                <a:gd name="T11" fmla="*/ 8 h 11"/>
                <a:gd name="T12" fmla="*/ 4 w 14"/>
                <a:gd name="T13" fmla="*/ 6 h 11"/>
                <a:gd name="T14" fmla="*/ 2 w 14"/>
                <a:gd name="T15" fmla="*/ 5 h 11"/>
                <a:gd name="T16" fmla="*/ 0 w 14"/>
                <a:gd name="T17" fmla="*/ 3 h 11"/>
                <a:gd name="T18" fmla="*/ 2 w 14"/>
                <a:gd name="T19" fmla="*/ 1 h 11"/>
                <a:gd name="T20" fmla="*/ 7 w 14"/>
                <a:gd name="T21" fmla="*/ 2 h 11"/>
                <a:gd name="T22" fmla="*/ 11 w 14"/>
                <a:gd name="T23" fmla="*/ 1 h 11"/>
                <a:gd name="T24" fmla="*/ 14 w 14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1">
                  <a:moveTo>
                    <a:pt x="14" y="1"/>
                  </a:moveTo>
                  <a:cubicBezTo>
                    <a:pt x="12" y="3"/>
                    <a:pt x="11" y="5"/>
                    <a:pt x="12" y="7"/>
                  </a:cubicBezTo>
                  <a:cubicBezTo>
                    <a:pt x="11" y="8"/>
                    <a:pt x="9" y="9"/>
                    <a:pt x="9" y="10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4" y="1"/>
                    <a:pt x="5" y="3"/>
                    <a:pt x="7" y="2"/>
                  </a:cubicBezTo>
                  <a:cubicBezTo>
                    <a:pt x="9" y="2"/>
                    <a:pt x="9" y="1"/>
                    <a:pt x="11" y="1"/>
                  </a:cubicBezTo>
                  <a:cubicBezTo>
                    <a:pt x="11" y="0"/>
                    <a:pt x="14" y="1"/>
                    <a:pt x="1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ḻïḑè">
              <a:extLst>
                <a:ext uri="{FF2B5EF4-FFF2-40B4-BE49-F238E27FC236}">
                  <a16:creationId xmlns="" xmlns:a16="http://schemas.microsoft.com/office/drawing/2014/main" id="{D9087A89-4C22-481D-8D52-B08C9E0D62CC}"/>
                </a:ext>
              </a:extLst>
            </p:cNvPr>
            <p:cNvSpPr/>
            <p:nvPr/>
          </p:nvSpPr>
          <p:spPr bwMode="auto">
            <a:xfrm>
              <a:off x="7788276" y="4130676"/>
              <a:ext cx="92075" cy="82550"/>
            </a:xfrm>
            <a:custGeom>
              <a:avLst/>
              <a:gdLst>
                <a:gd name="T0" fmla="*/ 13 w 28"/>
                <a:gd name="T1" fmla="*/ 14 h 25"/>
                <a:gd name="T2" fmla="*/ 14 w 28"/>
                <a:gd name="T3" fmla="*/ 13 h 25"/>
                <a:gd name="T4" fmla="*/ 15 w 28"/>
                <a:gd name="T5" fmla="*/ 11 h 25"/>
                <a:gd name="T6" fmla="*/ 19 w 28"/>
                <a:gd name="T7" fmla="*/ 5 h 25"/>
                <a:gd name="T8" fmla="*/ 20 w 28"/>
                <a:gd name="T9" fmla="*/ 3 h 25"/>
                <a:gd name="T10" fmla="*/ 20 w 28"/>
                <a:gd name="T11" fmla="*/ 2 h 25"/>
                <a:gd name="T12" fmla="*/ 23 w 28"/>
                <a:gd name="T13" fmla="*/ 1 h 25"/>
                <a:gd name="T14" fmla="*/ 25 w 28"/>
                <a:gd name="T15" fmla="*/ 2 h 25"/>
                <a:gd name="T16" fmla="*/ 27 w 28"/>
                <a:gd name="T17" fmla="*/ 4 h 25"/>
                <a:gd name="T18" fmla="*/ 25 w 28"/>
                <a:gd name="T19" fmla="*/ 8 h 25"/>
                <a:gd name="T20" fmla="*/ 24 w 28"/>
                <a:gd name="T21" fmla="*/ 11 h 25"/>
                <a:gd name="T22" fmla="*/ 24 w 28"/>
                <a:gd name="T23" fmla="*/ 12 h 25"/>
                <a:gd name="T24" fmla="*/ 23 w 28"/>
                <a:gd name="T25" fmla="*/ 13 h 25"/>
                <a:gd name="T26" fmla="*/ 21 w 28"/>
                <a:gd name="T27" fmla="*/ 14 h 25"/>
                <a:gd name="T28" fmla="*/ 19 w 28"/>
                <a:gd name="T29" fmla="*/ 21 h 25"/>
                <a:gd name="T30" fmla="*/ 16 w 28"/>
                <a:gd name="T31" fmla="*/ 23 h 25"/>
                <a:gd name="T32" fmla="*/ 13 w 28"/>
                <a:gd name="T33" fmla="*/ 25 h 25"/>
                <a:gd name="T34" fmla="*/ 6 w 28"/>
                <a:gd name="T35" fmla="*/ 22 h 25"/>
                <a:gd name="T36" fmla="*/ 13 w 28"/>
                <a:gd name="T3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5">
                  <a:moveTo>
                    <a:pt x="13" y="14"/>
                  </a:moveTo>
                  <a:cubicBezTo>
                    <a:pt x="13" y="14"/>
                    <a:pt x="14" y="14"/>
                    <a:pt x="14" y="13"/>
                  </a:cubicBezTo>
                  <a:cubicBezTo>
                    <a:pt x="15" y="13"/>
                    <a:pt x="15" y="12"/>
                    <a:pt x="15" y="11"/>
                  </a:cubicBezTo>
                  <a:cubicBezTo>
                    <a:pt x="16" y="9"/>
                    <a:pt x="17" y="7"/>
                    <a:pt x="19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1" y="1"/>
                    <a:pt x="22" y="0"/>
                    <a:pt x="23" y="1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6" y="2"/>
                    <a:pt x="28" y="3"/>
                    <a:pt x="27" y="4"/>
                  </a:cubicBezTo>
                  <a:cubicBezTo>
                    <a:pt x="27" y="6"/>
                    <a:pt x="26" y="7"/>
                    <a:pt x="25" y="8"/>
                  </a:cubicBezTo>
                  <a:cubicBezTo>
                    <a:pt x="24" y="9"/>
                    <a:pt x="23" y="10"/>
                    <a:pt x="24" y="11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3" y="13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19" y="16"/>
                    <a:pt x="21" y="19"/>
                    <a:pt x="19" y="21"/>
                  </a:cubicBezTo>
                  <a:cubicBezTo>
                    <a:pt x="18" y="22"/>
                    <a:pt x="17" y="22"/>
                    <a:pt x="16" y="23"/>
                  </a:cubicBezTo>
                  <a:cubicBezTo>
                    <a:pt x="15" y="23"/>
                    <a:pt x="13" y="25"/>
                    <a:pt x="13" y="25"/>
                  </a:cubicBezTo>
                  <a:cubicBezTo>
                    <a:pt x="11" y="25"/>
                    <a:pt x="8" y="23"/>
                    <a:pt x="6" y="22"/>
                  </a:cubicBezTo>
                  <a:cubicBezTo>
                    <a:pt x="0" y="19"/>
                    <a:pt x="9" y="16"/>
                    <a:pt x="1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Sḻîḋè">
              <a:extLst>
                <a:ext uri="{FF2B5EF4-FFF2-40B4-BE49-F238E27FC236}">
                  <a16:creationId xmlns="" xmlns:a16="http://schemas.microsoft.com/office/drawing/2014/main" id="{1929F179-2537-4CDB-A2A6-B05E939DF809}"/>
                </a:ext>
              </a:extLst>
            </p:cNvPr>
            <p:cNvSpPr/>
            <p:nvPr/>
          </p:nvSpPr>
          <p:spPr bwMode="auto">
            <a:xfrm>
              <a:off x="7874001" y="4084639"/>
              <a:ext cx="55563" cy="53975"/>
            </a:xfrm>
            <a:custGeom>
              <a:avLst/>
              <a:gdLst>
                <a:gd name="T0" fmla="*/ 2 w 17"/>
                <a:gd name="T1" fmla="*/ 8 h 16"/>
                <a:gd name="T2" fmla="*/ 3 w 17"/>
                <a:gd name="T3" fmla="*/ 7 h 16"/>
                <a:gd name="T4" fmla="*/ 3 w 17"/>
                <a:gd name="T5" fmla="*/ 6 h 16"/>
                <a:gd name="T6" fmla="*/ 2 w 17"/>
                <a:gd name="T7" fmla="*/ 4 h 16"/>
                <a:gd name="T8" fmla="*/ 1 w 17"/>
                <a:gd name="T9" fmla="*/ 2 h 16"/>
                <a:gd name="T10" fmla="*/ 3 w 17"/>
                <a:gd name="T11" fmla="*/ 0 h 16"/>
                <a:gd name="T12" fmla="*/ 5 w 17"/>
                <a:gd name="T13" fmla="*/ 1 h 16"/>
                <a:gd name="T14" fmla="*/ 7 w 17"/>
                <a:gd name="T15" fmla="*/ 4 h 16"/>
                <a:gd name="T16" fmla="*/ 10 w 17"/>
                <a:gd name="T17" fmla="*/ 4 h 16"/>
                <a:gd name="T18" fmla="*/ 12 w 17"/>
                <a:gd name="T19" fmla="*/ 3 h 16"/>
                <a:gd name="T20" fmla="*/ 17 w 17"/>
                <a:gd name="T21" fmla="*/ 3 h 16"/>
                <a:gd name="T22" fmla="*/ 15 w 17"/>
                <a:gd name="T23" fmla="*/ 6 h 16"/>
                <a:gd name="T24" fmla="*/ 13 w 17"/>
                <a:gd name="T25" fmla="*/ 7 h 16"/>
                <a:gd name="T26" fmla="*/ 10 w 17"/>
                <a:gd name="T27" fmla="*/ 8 h 16"/>
                <a:gd name="T28" fmla="*/ 9 w 17"/>
                <a:gd name="T29" fmla="*/ 11 h 16"/>
                <a:gd name="T30" fmla="*/ 9 w 17"/>
                <a:gd name="T31" fmla="*/ 14 h 16"/>
                <a:gd name="T32" fmla="*/ 5 w 17"/>
                <a:gd name="T33" fmla="*/ 16 h 16"/>
                <a:gd name="T34" fmla="*/ 4 w 17"/>
                <a:gd name="T35" fmla="*/ 14 h 16"/>
                <a:gd name="T36" fmla="*/ 5 w 17"/>
                <a:gd name="T37" fmla="*/ 12 h 16"/>
                <a:gd name="T38" fmla="*/ 1 w 17"/>
                <a:gd name="T39" fmla="*/ 13 h 16"/>
                <a:gd name="T40" fmla="*/ 2 w 17"/>
                <a:gd name="T4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6">
                  <a:moveTo>
                    <a:pt x="2" y="8"/>
                  </a:moveTo>
                  <a:cubicBezTo>
                    <a:pt x="2" y="8"/>
                    <a:pt x="2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2"/>
                    <a:pt x="6" y="3"/>
                    <a:pt x="7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7" y="4"/>
                    <a:pt x="16" y="5"/>
                    <a:pt x="15" y="6"/>
                  </a:cubicBezTo>
                  <a:cubicBezTo>
                    <a:pt x="14" y="6"/>
                    <a:pt x="14" y="7"/>
                    <a:pt x="13" y="7"/>
                  </a:cubicBezTo>
                  <a:cubicBezTo>
                    <a:pt x="12" y="7"/>
                    <a:pt x="11" y="7"/>
                    <a:pt x="10" y="8"/>
                  </a:cubicBezTo>
                  <a:cubicBezTo>
                    <a:pt x="9" y="8"/>
                    <a:pt x="9" y="9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8" y="15"/>
                    <a:pt x="7" y="16"/>
                    <a:pt x="5" y="16"/>
                  </a:cubicBezTo>
                  <a:cubicBezTo>
                    <a:pt x="5" y="16"/>
                    <a:pt x="4" y="15"/>
                    <a:pt x="4" y="14"/>
                  </a:cubicBezTo>
                  <a:cubicBezTo>
                    <a:pt x="4" y="14"/>
                    <a:pt x="4" y="13"/>
                    <a:pt x="5" y="12"/>
                  </a:cubicBezTo>
                  <a:cubicBezTo>
                    <a:pt x="3" y="12"/>
                    <a:pt x="2" y="12"/>
                    <a:pt x="1" y="13"/>
                  </a:cubicBezTo>
                  <a:cubicBezTo>
                    <a:pt x="0" y="11"/>
                    <a:pt x="0" y="9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ŝlíḓê">
              <a:extLst>
                <a:ext uri="{FF2B5EF4-FFF2-40B4-BE49-F238E27FC236}">
                  <a16:creationId xmlns="" xmlns:a16="http://schemas.microsoft.com/office/drawing/2014/main" id="{9BD00258-F9FA-41E5-9158-C6582341631E}"/>
                </a:ext>
              </a:extLst>
            </p:cNvPr>
            <p:cNvSpPr/>
            <p:nvPr/>
          </p:nvSpPr>
          <p:spPr bwMode="auto">
            <a:xfrm>
              <a:off x="7427913" y="3211514"/>
              <a:ext cx="36513" cy="112713"/>
            </a:xfrm>
            <a:custGeom>
              <a:avLst/>
              <a:gdLst>
                <a:gd name="T0" fmla="*/ 2 w 11"/>
                <a:gd name="T1" fmla="*/ 11 h 34"/>
                <a:gd name="T2" fmla="*/ 3 w 11"/>
                <a:gd name="T3" fmla="*/ 12 h 34"/>
                <a:gd name="T4" fmla="*/ 2 w 11"/>
                <a:gd name="T5" fmla="*/ 15 h 34"/>
                <a:gd name="T6" fmla="*/ 2 w 11"/>
                <a:gd name="T7" fmla="*/ 19 h 34"/>
                <a:gd name="T8" fmla="*/ 5 w 11"/>
                <a:gd name="T9" fmla="*/ 34 h 34"/>
                <a:gd name="T10" fmla="*/ 6 w 11"/>
                <a:gd name="T11" fmla="*/ 27 h 34"/>
                <a:gd name="T12" fmla="*/ 6 w 11"/>
                <a:gd name="T13" fmla="*/ 24 h 34"/>
                <a:gd name="T14" fmla="*/ 8 w 11"/>
                <a:gd name="T15" fmla="*/ 23 h 34"/>
                <a:gd name="T16" fmla="*/ 8 w 11"/>
                <a:gd name="T17" fmla="*/ 24 h 34"/>
                <a:gd name="T18" fmla="*/ 11 w 11"/>
                <a:gd name="T19" fmla="*/ 23 h 34"/>
                <a:gd name="T20" fmla="*/ 9 w 11"/>
                <a:gd name="T21" fmla="*/ 21 h 34"/>
                <a:gd name="T22" fmla="*/ 6 w 11"/>
                <a:gd name="T23" fmla="*/ 15 h 34"/>
                <a:gd name="T24" fmla="*/ 7 w 11"/>
                <a:gd name="T25" fmla="*/ 12 h 34"/>
                <a:gd name="T26" fmla="*/ 5 w 11"/>
                <a:gd name="T27" fmla="*/ 9 h 34"/>
                <a:gd name="T28" fmla="*/ 4 w 11"/>
                <a:gd name="T29" fmla="*/ 8 h 34"/>
                <a:gd name="T30" fmla="*/ 4 w 11"/>
                <a:gd name="T31" fmla="*/ 6 h 34"/>
                <a:gd name="T32" fmla="*/ 1 w 11"/>
                <a:gd name="T33" fmla="*/ 0 h 34"/>
                <a:gd name="T34" fmla="*/ 1 w 11"/>
                <a:gd name="T35" fmla="*/ 5 h 34"/>
                <a:gd name="T36" fmla="*/ 2 w 11"/>
                <a:gd name="T37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34">
                  <a:moveTo>
                    <a:pt x="2" y="11"/>
                  </a:moveTo>
                  <a:cubicBezTo>
                    <a:pt x="2" y="11"/>
                    <a:pt x="3" y="12"/>
                    <a:pt x="3" y="12"/>
                  </a:cubicBezTo>
                  <a:cubicBezTo>
                    <a:pt x="3" y="13"/>
                    <a:pt x="3" y="14"/>
                    <a:pt x="2" y="15"/>
                  </a:cubicBezTo>
                  <a:cubicBezTo>
                    <a:pt x="2" y="16"/>
                    <a:pt x="2" y="18"/>
                    <a:pt x="2" y="19"/>
                  </a:cubicBezTo>
                  <a:cubicBezTo>
                    <a:pt x="2" y="24"/>
                    <a:pt x="2" y="29"/>
                    <a:pt x="5" y="34"/>
                  </a:cubicBezTo>
                  <a:cubicBezTo>
                    <a:pt x="7" y="32"/>
                    <a:pt x="6" y="30"/>
                    <a:pt x="6" y="27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5"/>
                    <a:pt x="11" y="24"/>
                    <a:pt x="11" y="23"/>
                  </a:cubicBezTo>
                  <a:cubicBezTo>
                    <a:pt x="11" y="22"/>
                    <a:pt x="10" y="21"/>
                    <a:pt x="9" y="21"/>
                  </a:cubicBezTo>
                  <a:cubicBezTo>
                    <a:pt x="7" y="19"/>
                    <a:pt x="6" y="17"/>
                    <a:pt x="6" y="15"/>
                  </a:cubicBezTo>
                  <a:cubicBezTo>
                    <a:pt x="6" y="14"/>
                    <a:pt x="7" y="13"/>
                    <a:pt x="7" y="12"/>
                  </a:cubicBezTo>
                  <a:cubicBezTo>
                    <a:pt x="7" y="10"/>
                    <a:pt x="6" y="9"/>
                    <a:pt x="5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4"/>
                    <a:pt x="3" y="2"/>
                    <a:pt x="1" y="0"/>
                  </a:cubicBezTo>
                  <a:cubicBezTo>
                    <a:pt x="2" y="1"/>
                    <a:pt x="1" y="4"/>
                    <a:pt x="1" y="5"/>
                  </a:cubicBezTo>
                  <a:cubicBezTo>
                    <a:pt x="0" y="7"/>
                    <a:pt x="1" y="9"/>
                    <a:pt x="2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$ḻîḍe">
              <a:extLst>
                <a:ext uri="{FF2B5EF4-FFF2-40B4-BE49-F238E27FC236}">
                  <a16:creationId xmlns="" xmlns:a16="http://schemas.microsoft.com/office/drawing/2014/main" id="{4BDDC5CC-F392-4F45-A0CD-8A8FD52A20E0}"/>
                </a:ext>
              </a:extLst>
            </p:cNvPr>
            <p:cNvSpPr/>
            <p:nvPr/>
          </p:nvSpPr>
          <p:spPr bwMode="auto">
            <a:xfrm>
              <a:off x="7418388" y="3330576"/>
              <a:ext cx="63500" cy="49213"/>
            </a:xfrm>
            <a:custGeom>
              <a:avLst/>
              <a:gdLst>
                <a:gd name="T0" fmla="*/ 8 w 19"/>
                <a:gd name="T1" fmla="*/ 7 h 15"/>
                <a:gd name="T2" fmla="*/ 3 w 19"/>
                <a:gd name="T3" fmla="*/ 12 h 15"/>
                <a:gd name="T4" fmla="*/ 2 w 19"/>
                <a:gd name="T5" fmla="*/ 12 h 15"/>
                <a:gd name="T6" fmla="*/ 1 w 19"/>
                <a:gd name="T7" fmla="*/ 13 h 15"/>
                <a:gd name="T8" fmla="*/ 0 w 19"/>
                <a:gd name="T9" fmla="*/ 14 h 15"/>
                <a:gd name="T10" fmla="*/ 7 w 19"/>
                <a:gd name="T11" fmla="*/ 13 h 15"/>
                <a:gd name="T12" fmla="*/ 8 w 19"/>
                <a:gd name="T13" fmla="*/ 13 h 15"/>
                <a:gd name="T14" fmla="*/ 8 w 19"/>
                <a:gd name="T15" fmla="*/ 14 h 15"/>
                <a:gd name="T16" fmla="*/ 12 w 19"/>
                <a:gd name="T17" fmla="*/ 13 h 15"/>
                <a:gd name="T18" fmla="*/ 13 w 19"/>
                <a:gd name="T19" fmla="*/ 11 h 15"/>
                <a:gd name="T20" fmla="*/ 17 w 19"/>
                <a:gd name="T21" fmla="*/ 10 h 15"/>
                <a:gd name="T22" fmla="*/ 18 w 19"/>
                <a:gd name="T23" fmla="*/ 7 h 15"/>
                <a:gd name="T24" fmla="*/ 17 w 19"/>
                <a:gd name="T25" fmla="*/ 6 h 15"/>
                <a:gd name="T26" fmla="*/ 11 w 19"/>
                <a:gd name="T27" fmla="*/ 6 h 15"/>
                <a:gd name="T28" fmla="*/ 10 w 19"/>
                <a:gd name="T29" fmla="*/ 6 h 15"/>
                <a:gd name="T30" fmla="*/ 9 w 19"/>
                <a:gd name="T31" fmla="*/ 5 h 15"/>
                <a:gd name="T32" fmla="*/ 6 w 19"/>
                <a:gd name="T33" fmla="*/ 3 h 15"/>
                <a:gd name="T34" fmla="*/ 8 w 19"/>
                <a:gd name="T3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5">
                  <a:moveTo>
                    <a:pt x="8" y="7"/>
                  </a:moveTo>
                  <a:cubicBezTo>
                    <a:pt x="6" y="8"/>
                    <a:pt x="4" y="10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" y="14"/>
                    <a:pt x="5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5"/>
                    <a:pt x="12" y="15"/>
                    <a:pt x="12" y="13"/>
                  </a:cubicBezTo>
                  <a:cubicBezTo>
                    <a:pt x="13" y="13"/>
                    <a:pt x="13" y="12"/>
                    <a:pt x="13" y="11"/>
                  </a:cubicBezTo>
                  <a:cubicBezTo>
                    <a:pt x="14" y="10"/>
                    <a:pt x="15" y="10"/>
                    <a:pt x="17" y="10"/>
                  </a:cubicBezTo>
                  <a:cubicBezTo>
                    <a:pt x="18" y="9"/>
                    <a:pt x="19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5" y="6"/>
                    <a:pt x="13" y="5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3"/>
                    <a:pt x="7" y="0"/>
                    <a:pt x="6" y="3"/>
                  </a:cubicBezTo>
                  <a:cubicBezTo>
                    <a:pt x="5" y="4"/>
                    <a:pt x="7" y="8"/>
                    <a:pt x="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ŝ1iďê">
              <a:extLst>
                <a:ext uri="{FF2B5EF4-FFF2-40B4-BE49-F238E27FC236}">
                  <a16:creationId xmlns="" xmlns:a16="http://schemas.microsoft.com/office/drawing/2014/main" id="{443F5E00-7184-49E6-A730-4CB4B4D78369}"/>
                </a:ext>
              </a:extLst>
            </p:cNvPr>
            <p:cNvSpPr/>
            <p:nvPr/>
          </p:nvSpPr>
          <p:spPr bwMode="auto">
            <a:xfrm>
              <a:off x="7329488" y="3382964"/>
              <a:ext cx="119063" cy="125413"/>
            </a:xfrm>
            <a:custGeom>
              <a:avLst/>
              <a:gdLst>
                <a:gd name="T0" fmla="*/ 30 w 36"/>
                <a:gd name="T1" fmla="*/ 10 h 38"/>
                <a:gd name="T2" fmla="*/ 25 w 36"/>
                <a:gd name="T3" fmla="*/ 13 h 38"/>
                <a:gd name="T4" fmla="*/ 25 w 36"/>
                <a:gd name="T5" fmla="*/ 13 h 38"/>
                <a:gd name="T6" fmla="*/ 23 w 36"/>
                <a:gd name="T7" fmla="*/ 13 h 38"/>
                <a:gd name="T8" fmla="*/ 24 w 36"/>
                <a:gd name="T9" fmla="*/ 18 h 38"/>
                <a:gd name="T10" fmla="*/ 19 w 36"/>
                <a:gd name="T11" fmla="*/ 15 h 38"/>
                <a:gd name="T12" fmla="*/ 16 w 36"/>
                <a:gd name="T13" fmla="*/ 22 h 38"/>
                <a:gd name="T14" fmla="*/ 15 w 36"/>
                <a:gd name="T15" fmla="*/ 23 h 38"/>
                <a:gd name="T16" fmla="*/ 11 w 36"/>
                <a:gd name="T17" fmla="*/ 24 h 38"/>
                <a:gd name="T18" fmla="*/ 2 w 36"/>
                <a:gd name="T19" fmla="*/ 29 h 38"/>
                <a:gd name="T20" fmla="*/ 1 w 36"/>
                <a:gd name="T21" fmla="*/ 37 h 38"/>
                <a:gd name="T22" fmla="*/ 4 w 36"/>
                <a:gd name="T23" fmla="*/ 36 h 38"/>
                <a:gd name="T24" fmla="*/ 3 w 36"/>
                <a:gd name="T25" fmla="*/ 33 h 38"/>
                <a:gd name="T26" fmla="*/ 6 w 36"/>
                <a:gd name="T27" fmla="*/ 28 h 38"/>
                <a:gd name="T28" fmla="*/ 12 w 36"/>
                <a:gd name="T29" fmla="*/ 26 h 38"/>
                <a:gd name="T30" fmla="*/ 14 w 36"/>
                <a:gd name="T31" fmla="*/ 26 h 38"/>
                <a:gd name="T32" fmla="*/ 16 w 36"/>
                <a:gd name="T33" fmla="*/ 28 h 38"/>
                <a:gd name="T34" fmla="*/ 19 w 36"/>
                <a:gd name="T35" fmla="*/ 27 h 38"/>
                <a:gd name="T36" fmla="*/ 21 w 36"/>
                <a:gd name="T37" fmla="*/ 25 h 38"/>
                <a:gd name="T38" fmla="*/ 24 w 36"/>
                <a:gd name="T39" fmla="*/ 25 h 38"/>
                <a:gd name="T40" fmla="*/ 26 w 36"/>
                <a:gd name="T41" fmla="*/ 25 h 38"/>
                <a:gd name="T42" fmla="*/ 31 w 36"/>
                <a:gd name="T43" fmla="*/ 21 h 38"/>
                <a:gd name="T44" fmla="*/ 34 w 36"/>
                <a:gd name="T45" fmla="*/ 18 h 38"/>
                <a:gd name="T46" fmla="*/ 35 w 36"/>
                <a:gd name="T47" fmla="*/ 15 h 38"/>
                <a:gd name="T48" fmla="*/ 34 w 36"/>
                <a:gd name="T49" fmla="*/ 13 h 38"/>
                <a:gd name="T50" fmla="*/ 36 w 36"/>
                <a:gd name="T51" fmla="*/ 7 h 38"/>
                <a:gd name="T52" fmla="*/ 30 w 36"/>
                <a:gd name="T53" fmla="*/ 1 h 38"/>
                <a:gd name="T54" fmla="*/ 30 w 36"/>
                <a:gd name="T5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" h="38">
                  <a:moveTo>
                    <a:pt x="30" y="10"/>
                  </a:moveTo>
                  <a:cubicBezTo>
                    <a:pt x="29" y="11"/>
                    <a:pt x="27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3"/>
                    <a:pt x="24" y="13"/>
                    <a:pt x="23" y="13"/>
                  </a:cubicBezTo>
                  <a:cubicBezTo>
                    <a:pt x="21" y="14"/>
                    <a:pt x="25" y="16"/>
                    <a:pt x="24" y="18"/>
                  </a:cubicBezTo>
                  <a:cubicBezTo>
                    <a:pt x="22" y="17"/>
                    <a:pt x="21" y="16"/>
                    <a:pt x="19" y="15"/>
                  </a:cubicBezTo>
                  <a:cubicBezTo>
                    <a:pt x="20" y="18"/>
                    <a:pt x="18" y="20"/>
                    <a:pt x="16" y="22"/>
                  </a:cubicBezTo>
                  <a:cubicBezTo>
                    <a:pt x="16" y="23"/>
                    <a:pt x="15" y="23"/>
                    <a:pt x="15" y="23"/>
                  </a:cubicBezTo>
                  <a:cubicBezTo>
                    <a:pt x="14" y="24"/>
                    <a:pt x="12" y="24"/>
                    <a:pt x="11" y="24"/>
                  </a:cubicBezTo>
                  <a:cubicBezTo>
                    <a:pt x="8" y="24"/>
                    <a:pt x="4" y="26"/>
                    <a:pt x="2" y="29"/>
                  </a:cubicBezTo>
                  <a:cubicBezTo>
                    <a:pt x="0" y="31"/>
                    <a:pt x="0" y="35"/>
                    <a:pt x="1" y="37"/>
                  </a:cubicBezTo>
                  <a:cubicBezTo>
                    <a:pt x="2" y="38"/>
                    <a:pt x="4" y="37"/>
                    <a:pt x="4" y="36"/>
                  </a:cubicBezTo>
                  <a:cubicBezTo>
                    <a:pt x="4" y="35"/>
                    <a:pt x="3" y="34"/>
                    <a:pt x="3" y="33"/>
                  </a:cubicBezTo>
                  <a:cubicBezTo>
                    <a:pt x="3" y="31"/>
                    <a:pt x="4" y="29"/>
                    <a:pt x="6" y="28"/>
                  </a:cubicBezTo>
                  <a:cubicBezTo>
                    <a:pt x="8" y="27"/>
                    <a:pt x="10" y="27"/>
                    <a:pt x="12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7"/>
                    <a:pt x="15" y="28"/>
                    <a:pt x="16" y="28"/>
                  </a:cubicBezTo>
                  <a:cubicBezTo>
                    <a:pt x="17" y="28"/>
                    <a:pt x="18" y="28"/>
                    <a:pt x="19" y="27"/>
                  </a:cubicBezTo>
                  <a:cubicBezTo>
                    <a:pt x="19" y="26"/>
                    <a:pt x="20" y="25"/>
                    <a:pt x="21" y="25"/>
                  </a:cubicBezTo>
                  <a:cubicBezTo>
                    <a:pt x="22" y="24"/>
                    <a:pt x="23" y="25"/>
                    <a:pt x="24" y="25"/>
                  </a:cubicBezTo>
                  <a:cubicBezTo>
                    <a:pt x="25" y="25"/>
                    <a:pt x="26" y="25"/>
                    <a:pt x="26" y="25"/>
                  </a:cubicBezTo>
                  <a:cubicBezTo>
                    <a:pt x="29" y="25"/>
                    <a:pt x="29" y="22"/>
                    <a:pt x="31" y="21"/>
                  </a:cubicBezTo>
                  <a:cubicBezTo>
                    <a:pt x="32" y="20"/>
                    <a:pt x="33" y="19"/>
                    <a:pt x="34" y="18"/>
                  </a:cubicBezTo>
                  <a:cubicBezTo>
                    <a:pt x="35" y="17"/>
                    <a:pt x="36" y="16"/>
                    <a:pt x="35" y="15"/>
                  </a:cubicBezTo>
                  <a:cubicBezTo>
                    <a:pt x="35" y="14"/>
                    <a:pt x="34" y="14"/>
                    <a:pt x="34" y="13"/>
                  </a:cubicBezTo>
                  <a:cubicBezTo>
                    <a:pt x="32" y="11"/>
                    <a:pt x="36" y="9"/>
                    <a:pt x="36" y="7"/>
                  </a:cubicBezTo>
                  <a:cubicBezTo>
                    <a:pt x="36" y="5"/>
                    <a:pt x="32" y="0"/>
                    <a:pt x="30" y="1"/>
                  </a:cubicBezTo>
                  <a:cubicBezTo>
                    <a:pt x="26" y="2"/>
                    <a:pt x="31" y="8"/>
                    <a:pt x="3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ṩļíḑe">
              <a:extLst>
                <a:ext uri="{FF2B5EF4-FFF2-40B4-BE49-F238E27FC236}">
                  <a16:creationId xmlns="" xmlns:a16="http://schemas.microsoft.com/office/drawing/2014/main" id="{E1F0D8F8-533E-4E16-8A9C-F7A193865A82}"/>
                </a:ext>
              </a:extLst>
            </p:cNvPr>
            <p:cNvSpPr/>
            <p:nvPr/>
          </p:nvSpPr>
          <p:spPr bwMode="auto">
            <a:xfrm>
              <a:off x="7356476" y="3481389"/>
              <a:ext cx="19050" cy="17463"/>
            </a:xfrm>
            <a:custGeom>
              <a:avLst/>
              <a:gdLst>
                <a:gd name="T0" fmla="*/ 3 w 6"/>
                <a:gd name="T1" fmla="*/ 0 h 5"/>
                <a:gd name="T2" fmla="*/ 4 w 6"/>
                <a:gd name="T3" fmla="*/ 0 h 5"/>
                <a:gd name="T4" fmla="*/ 6 w 6"/>
                <a:gd name="T5" fmla="*/ 0 h 5"/>
                <a:gd name="T6" fmla="*/ 5 w 6"/>
                <a:gd name="T7" fmla="*/ 2 h 5"/>
                <a:gd name="T8" fmla="*/ 5 w 6"/>
                <a:gd name="T9" fmla="*/ 3 h 5"/>
                <a:gd name="T10" fmla="*/ 4 w 6"/>
                <a:gd name="T11" fmla="*/ 4 h 5"/>
                <a:gd name="T12" fmla="*/ 0 w 6"/>
                <a:gd name="T13" fmla="*/ 3 h 5"/>
                <a:gd name="T14" fmla="*/ 3 w 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0" y="4"/>
                    <a:pt x="0" y="3"/>
                  </a:cubicBezTo>
                  <a:cubicBezTo>
                    <a:pt x="0" y="1"/>
                    <a:pt x="2" y="1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šḷïdé">
              <a:extLst>
                <a:ext uri="{FF2B5EF4-FFF2-40B4-BE49-F238E27FC236}">
                  <a16:creationId xmlns="" xmlns:a16="http://schemas.microsoft.com/office/drawing/2014/main" id="{1C7425F4-2D45-4709-8256-D18F75DC56B1}"/>
                </a:ext>
              </a:extLst>
            </p:cNvPr>
            <p:cNvSpPr/>
            <p:nvPr/>
          </p:nvSpPr>
          <p:spPr bwMode="auto">
            <a:xfrm>
              <a:off x="7237413" y="3643314"/>
              <a:ext cx="26988" cy="42863"/>
            </a:xfrm>
            <a:custGeom>
              <a:avLst/>
              <a:gdLst>
                <a:gd name="T0" fmla="*/ 5 w 8"/>
                <a:gd name="T1" fmla="*/ 13 h 13"/>
                <a:gd name="T2" fmla="*/ 6 w 8"/>
                <a:gd name="T3" fmla="*/ 13 h 13"/>
                <a:gd name="T4" fmla="*/ 6 w 8"/>
                <a:gd name="T5" fmla="*/ 13 h 13"/>
                <a:gd name="T6" fmla="*/ 6 w 8"/>
                <a:gd name="T7" fmla="*/ 11 h 13"/>
                <a:gd name="T8" fmla="*/ 5 w 8"/>
                <a:gd name="T9" fmla="*/ 9 h 13"/>
                <a:gd name="T10" fmla="*/ 7 w 8"/>
                <a:gd name="T11" fmla="*/ 7 h 13"/>
                <a:gd name="T12" fmla="*/ 6 w 8"/>
                <a:gd name="T13" fmla="*/ 4 h 13"/>
                <a:gd name="T14" fmla="*/ 7 w 8"/>
                <a:gd name="T15" fmla="*/ 1 h 13"/>
                <a:gd name="T16" fmla="*/ 5 w 8"/>
                <a:gd name="T17" fmla="*/ 1 h 13"/>
                <a:gd name="T18" fmla="*/ 0 w 8"/>
                <a:gd name="T19" fmla="*/ 8 h 13"/>
                <a:gd name="T20" fmla="*/ 3 w 8"/>
                <a:gd name="T21" fmla="*/ 10 h 13"/>
                <a:gd name="T22" fmla="*/ 5 w 8"/>
                <a:gd name="T2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3">
                  <a:moveTo>
                    <a:pt x="5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7" y="5"/>
                    <a:pt x="5" y="6"/>
                    <a:pt x="6" y="4"/>
                  </a:cubicBezTo>
                  <a:cubicBezTo>
                    <a:pt x="7" y="3"/>
                    <a:pt x="8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0" y="6"/>
                    <a:pt x="0" y="8"/>
                  </a:cubicBezTo>
                  <a:cubicBezTo>
                    <a:pt x="0" y="9"/>
                    <a:pt x="2" y="9"/>
                    <a:pt x="3" y="10"/>
                  </a:cubicBezTo>
                  <a:cubicBezTo>
                    <a:pt x="4" y="11"/>
                    <a:pt x="3" y="13"/>
                    <a:pt x="5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şľîḑè">
              <a:extLst>
                <a:ext uri="{FF2B5EF4-FFF2-40B4-BE49-F238E27FC236}">
                  <a16:creationId xmlns="" xmlns:a16="http://schemas.microsoft.com/office/drawing/2014/main" id="{3011C304-C46B-4167-8A84-C26EECF0F640}"/>
                </a:ext>
              </a:extLst>
            </p:cNvPr>
            <p:cNvSpPr/>
            <p:nvPr/>
          </p:nvSpPr>
          <p:spPr bwMode="auto">
            <a:xfrm>
              <a:off x="7246938" y="3689351"/>
              <a:ext cx="17463" cy="12700"/>
            </a:xfrm>
            <a:custGeom>
              <a:avLst/>
              <a:gdLst>
                <a:gd name="T0" fmla="*/ 2 w 5"/>
                <a:gd name="T1" fmla="*/ 3 h 4"/>
                <a:gd name="T2" fmla="*/ 4 w 5"/>
                <a:gd name="T3" fmla="*/ 4 h 4"/>
                <a:gd name="T4" fmla="*/ 4 w 5"/>
                <a:gd name="T5" fmla="*/ 4 h 4"/>
                <a:gd name="T6" fmla="*/ 4 w 5"/>
                <a:gd name="T7" fmla="*/ 4 h 4"/>
                <a:gd name="T8" fmla="*/ 5 w 5"/>
                <a:gd name="T9" fmla="*/ 4 h 4"/>
                <a:gd name="T10" fmla="*/ 5 w 5"/>
                <a:gd name="T11" fmla="*/ 3 h 4"/>
                <a:gd name="T12" fmla="*/ 3 w 5"/>
                <a:gd name="T13" fmla="*/ 2 h 4"/>
                <a:gd name="T14" fmla="*/ 3 w 5"/>
                <a:gd name="T15" fmla="*/ 2 h 4"/>
                <a:gd name="T16" fmla="*/ 3 w 5"/>
                <a:gd name="T17" fmla="*/ 2 h 4"/>
                <a:gd name="T18" fmla="*/ 1 w 5"/>
                <a:gd name="T19" fmla="*/ 1 h 4"/>
                <a:gd name="T20" fmla="*/ 2 w 5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0" y="2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ṥliḋe">
              <a:extLst>
                <a:ext uri="{FF2B5EF4-FFF2-40B4-BE49-F238E27FC236}">
                  <a16:creationId xmlns="" xmlns:a16="http://schemas.microsoft.com/office/drawing/2014/main" id="{9B91BC43-A1AB-46C1-811C-73A0087A22F6}"/>
                </a:ext>
              </a:extLst>
            </p:cNvPr>
            <p:cNvSpPr/>
            <p:nvPr/>
          </p:nvSpPr>
          <p:spPr bwMode="auto">
            <a:xfrm>
              <a:off x="7267576" y="3702051"/>
              <a:ext cx="9525" cy="14288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0 h 4"/>
                <a:gd name="T6" fmla="*/ 3 w 3"/>
                <a:gd name="T7" fmla="*/ 1 h 4"/>
                <a:gd name="T8" fmla="*/ 3 w 3"/>
                <a:gd name="T9" fmla="*/ 1 h 4"/>
                <a:gd name="T10" fmla="*/ 3 w 3"/>
                <a:gd name="T11" fmla="*/ 1 h 4"/>
                <a:gd name="T12" fmla="*/ 2 w 3"/>
                <a:gd name="T13" fmla="*/ 2 h 4"/>
                <a:gd name="T14" fmla="*/ 1 w 3"/>
                <a:gd name="T15" fmla="*/ 4 h 4"/>
                <a:gd name="T16" fmla="*/ 0 w 3"/>
                <a:gd name="T17" fmla="*/ 3 h 4"/>
                <a:gd name="T18" fmla="*/ 0 w 3"/>
                <a:gd name="T19" fmla="*/ 2 h 4"/>
                <a:gd name="T20" fmla="*/ 1 w 3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ļîḓê">
              <a:extLst>
                <a:ext uri="{FF2B5EF4-FFF2-40B4-BE49-F238E27FC236}">
                  <a16:creationId xmlns="" xmlns:a16="http://schemas.microsoft.com/office/drawing/2014/main" id="{7F26905C-C271-48D7-ABCF-968AF9C6EB7C}"/>
                </a:ext>
              </a:extLst>
            </p:cNvPr>
            <p:cNvSpPr/>
            <p:nvPr/>
          </p:nvSpPr>
          <p:spPr bwMode="auto">
            <a:xfrm>
              <a:off x="7267576" y="3676651"/>
              <a:ext cx="15875" cy="15875"/>
            </a:xfrm>
            <a:custGeom>
              <a:avLst/>
              <a:gdLst>
                <a:gd name="T0" fmla="*/ 3 w 5"/>
                <a:gd name="T1" fmla="*/ 4 h 5"/>
                <a:gd name="T2" fmla="*/ 4 w 5"/>
                <a:gd name="T3" fmla="*/ 4 h 5"/>
                <a:gd name="T4" fmla="*/ 5 w 5"/>
                <a:gd name="T5" fmla="*/ 5 h 5"/>
                <a:gd name="T6" fmla="*/ 5 w 5"/>
                <a:gd name="T7" fmla="*/ 4 h 5"/>
                <a:gd name="T8" fmla="*/ 5 w 5"/>
                <a:gd name="T9" fmla="*/ 4 h 5"/>
                <a:gd name="T10" fmla="*/ 3 w 5"/>
                <a:gd name="T11" fmla="*/ 2 h 5"/>
                <a:gd name="T12" fmla="*/ 2 w 5"/>
                <a:gd name="T13" fmla="*/ 2 h 5"/>
                <a:gd name="T14" fmla="*/ 2 w 5"/>
                <a:gd name="T15" fmla="*/ 1 h 5"/>
                <a:gd name="T16" fmla="*/ 0 w 5"/>
                <a:gd name="T17" fmla="*/ 1 h 5"/>
                <a:gd name="T18" fmla="*/ 1 w 5"/>
                <a:gd name="T19" fmla="*/ 2 h 5"/>
                <a:gd name="T20" fmla="*/ 3 w 5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1" y="4"/>
                    <a:pt x="3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ṡ1ïḑé">
              <a:extLst>
                <a:ext uri="{FF2B5EF4-FFF2-40B4-BE49-F238E27FC236}">
                  <a16:creationId xmlns="" xmlns:a16="http://schemas.microsoft.com/office/drawing/2014/main" id="{89556968-68EB-4CD3-AEB9-1DC55401C43C}"/>
                </a:ext>
              </a:extLst>
            </p:cNvPr>
            <p:cNvSpPr/>
            <p:nvPr/>
          </p:nvSpPr>
          <p:spPr bwMode="auto">
            <a:xfrm>
              <a:off x="7280276" y="3695701"/>
              <a:ext cx="19050" cy="14288"/>
            </a:xfrm>
            <a:custGeom>
              <a:avLst/>
              <a:gdLst>
                <a:gd name="T0" fmla="*/ 3 w 6"/>
                <a:gd name="T1" fmla="*/ 1 h 4"/>
                <a:gd name="T2" fmla="*/ 3 w 6"/>
                <a:gd name="T3" fmla="*/ 1 h 4"/>
                <a:gd name="T4" fmla="*/ 4 w 6"/>
                <a:gd name="T5" fmla="*/ 1 h 4"/>
                <a:gd name="T6" fmla="*/ 5 w 6"/>
                <a:gd name="T7" fmla="*/ 1 h 4"/>
                <a:gd name="T8" fmla="*/ 6 w 6"/>
                <a:gd name="T9" fmla="*/ 1 h 4"/>
                <a:gd name="T10" fmla="*/ 5 w 6"/>
                <a:gd name="T11" fmla="*/ 2 h 4"/>
                <a:gd name="T12" fmla="*/ 5 w 6"/>
                <a:gd name="T13" fmla="*/ 3 h 4"/>
                <a:gd name="T14" fmla="*/ 4 w 6"/>
                <a:gd name="T15" fmla="*/ 3 h 4"/>
                <a:gd name="T16" fmla="*/ 3 w 6"/>
                <a:gd name="T17" fmla="*/ 4 h 4"/>
                <a:gd name="T18" fmla="*/ 3 w 6"/>
                <a:gd name="T19" fmla="*/ 4 h 4"/>
                <a:gd name="T20" fmla="*/ 2 w 6"/>
                <a:gd name="T21" fmla="*/ 3 h 4"/>
                <a:gd name="T22" fmla="*/ 3 w 6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0" y="2"/>
                    <a:pt x="2" y="0"/>
                    <a:pt x="3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s1iďê">
              <a:extLst>
                <a:ext uri="{FF2B5EF4-FFF2-40B4-BE49-F238E27FC236}">
                  <a16:creationId xmlns="" xmlns:a16="http://schemas.microsoft.com/office/drawing/2014/main" id="{3409901B-E19F-4100-93DB-87FE607E974B}"/>
                </a:ext>
              </a:extLst>
            </p:cNvPr>
            <p:cNvSpPr/>
            <p:nvPr/>
          </p:nvSpPr>
          <p:spPr bwMode="auto">
            <a:xfrm>
              <a:off x="7277101" y="3709989"/>
              <a:ext cx="12700" cy="19050"/>
            </a:xfrm>
            <a:custGeom>
              <a:avLst/>
              <a:gdLst>
                <a:gd name="T0" fmla="*/ 1 w 4"/>
                <a:gd name="T1" fmla="*/ 4 h 6"/>
                <a:gd name="T2" fmla="*/ 1 w 4"/>
                <a:gd name="T3" fmla="*/ 5 h 6"/>
                <a:gd name="T4" fmla="*/ 2 w 4"/>
                <a:gd name="T5" fmla="*/ 6 h 6"/>
                <a:gd name="T6" fmla="*/ 2 w 4"/>
                <a:gd name="T7" fmla="*/ 6 h 6"/>
                <a:gd name="T8" fmla="*/ 2 w 4"/>
                <a:gd name="T9" fmla="*/ 5 h 6"/>
                <a:gd name="T10" fmla="*/ 2 w 4"/>
                <a:gd name="T11" fmla="*/ 5 h 6"/>
                <a:gd name="T12" fmla="*/ 4 w 4"/>
                <a:gd name="T13" fmla="*/ 4 h 6"/>
                <a:gd name="T14" fmla="*/ 3 w 4"/>
                <a:gd name="T15" fmla="*/ 3 h 6"/>
                <a:gd name="T16" fmla="*/ 3 w 4"/>
                <a:gd name="T17" fmla="*/ 3 h 6"/>
                <a:gd name="T18" fmla="*/ 2 w 4"/>
                <a:gd name="T19" fmla="*/ 1 h 6"/>
                <a:gd name="T20" fmla="*/ 2 w 4"/>
                <a:gd name="T21" fmla="*/ 0 h 6"/>
                <a:gd name="T22" fmla="*/ 2 w 4"/>
                <a:gd name="T23" fmla="*/ 1 h 6"/>
                <a:gd name="T24" fmla="*/ 2 w 4"/>
                <a:gd name="T25" fmla="*/ 2 h 6"/>
                <a:gd name="T26" fmla="*/ 2 w 4"/>
                <a:gd name="T27" fmla="*/ 3 h 6"/>
                <a:gd name="T28" fmla="*/ 1 w 4"/>
                <a:gd name="T29" fmla="*/ 2 h 6"/>
                <a:gd name="T30" fmla="*/ 1 w 4"/>
                <a:gd name="T3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6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1" y="3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ṩ1íḍè">
              <a:extLst>
                <a:ext uri="{FF2B5EF4-FFF2-40B4-BE49-F238E27FC236}">
                  <a16:creationId xmlns="" xmlns:a16="http://schemas.microsoft.com/office/drawing/2014/main" id="{EAC234A9-5B9A-4BA7-8560-977C25F8B7B7}"/>
                </a:ext>
              </a:extLst>
            </p:cNvPr>
            <p:cNvSpPr/>
            <p:nvPr/>
          </p:nvSpPr>
          <p:spPr bwMode="auto">
            <a:xfrm>
              <a:off x="7296151" y="3709989"/>
              <a:ext cx="11113" cy="9525"/>
            </a:xfrm>
            <a:custGeom>
              <a:avLst/>
              <a:gdLst>
                <a:gd name="T0" fmla="*/ 2 w 3"/>
                <a:gd name="T1" fmla="*/ 2 h 3"/>
                <a:gd name="T2" fmla="*/ 3 w 3"/>
                <a:gd name="T3" fmla="*/ 1 h 3"/>
                <a:gd name="T4" fmla="*/ 3 w 3"/>
                <a:gd name="T5" fmla="*/ 1 h 3"/>
                <a:gd name="T6" fmla="*/ 2 w 3"/>
                <a:gd name="T7" fmla="*/ 0 h 3"/>
                <a:gd name="T8" fmla="*/ 2 w 3"/>
                <a:gd name="T9" fmla="*/ 1 h 3"/>
                <a:gd name="T10" fmla="*/ 1 w 3"/>
                <a:gd name="T11" fmla="*/ 1 h 3"/>
                <a:gd name="T12" fmla="*/ 0 w 3"/>
                <a:gd name="T13" fmla="*/ 1 h 3"/>
                <a:gd name="T14" fmla="*/ 1 w 3"/>
                <a:gd name="T15" fmla="*/ 2 h 3"/>
                <a:gd name="T16" fmla="*/ 2 w 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2"/>
                    <a:pt x="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ŝ1ïdè">
              <a:extLst>
                <a:ext uri="{FF2B5EF4-FFF2-40B4-BE49-F238E27FC236}">
                  <a16:creationId xmlns="" xmlns:a16="http://schemas.microsoft.com/office/drawing/2014/main" id="{5A6A09A8-56A4-436E-8CC4-71946997553C}"/>
                </a:ext>
              </a:extLst>
            </p:cNvPr>
            <p:cNvSpPr/>
            <p:nvPr/>
          </p:nvSpPr>
          <p:spPr bwMode="auto">
            <a:xfrm>
              <a:off x="7273926" y="3719514"/>
              <a:ext cx="42863" cy="33338"/>
            </a:xfrm>
            <a:custGeom>
              <a:avLst/>
              <a:gdLst>
                <a:gd name="T0" fmla="*/ 4 w 13"/>
                <a:gd name="T1" fmla="*/ 5 h 10"/>
                <a:gd name="T2" fmla="*/ 4 w 13"/>
                <a:gd name="T3" fmla="*/ 5 h 10"/>
                <a:gd name="T4" fmla="*/ 6 w 13"/>
                <a:gd name="T5" fmla="*/ 4 h 10"/>
                <a:gd name="T6" fmla="*/ 7 w 13"/>
                <a:gd name="T7" fmla="*/ 3 h 10"/>
                <a:gd name="T8" fmla="*/ 8 w 13"/>
                <a:gd name="T9" fmla="*/ 2 h 10"/>
                <a:gd name="T10" fmla="*/ 9 w 13"/>
                <a:gd name="T11" fmla="*/ 1 h 10"/>
                <a:gd name="T12" fmla="*/ 10 w 13"/>
                <a:gd name="T13" fmla="*/ 1 h 10"/>
                <a:gd name="T14" fmla="*/ 11 w 13"/>
                <a:gd name="T15" fmla="*/ 0 h 10"/>
                <a:gd name="T16" fmla="*/ 12 w 13"/>
                <a:gd name="T17" fmla="*/ 2 h 10"/>
                <a:gd name="T18" fmla="*/ 13 w 13"/>
                <a:gd name="T19" fmla="*/ 3 h 10"/>
                <a:gd name="T20" fmla="*/ 13 w 13"/>
                <a:gd name="T21" fmla="*/ 5 h 10"/>
                <a:gd name="T22" fmla="*/ 13 w 13"/>
                <a:gd name="T23" fmla="*/ 6 h 10"/>
                <a:gd name="T24" fmla="*/ 12 w 13"/>
                <a:gd name="T25" fmla="*/ 7 h 10"/>
                <a:gd name="T26" fmla="*/ 12 w 13"/>
                <a:gd name="T27" fmla="*/ 6 h 10"/>
                <a:gd name="T28" fmla="*/ 11 w 13"/>
                <a:gd name="T29" fmla="*/ 6 h 10"/>
                <a:gd name="T30" fmla="*/ 11 w 13"/>
                <a:gd name="T31" fmla="*/ 8 h 10"/>
                <a:gd name="T32" fmla="*/ 11 w 13"/>
                <a:gd name="T33" fmla="*/ 10 h 10"/>
                <a:gd name="T34" fmla="*/ 9 w 13"/>
                <a:gd name="T35" fmla="*/ 10 h 10"/>
                <a:gd name="T36" fmla="*/ 9 w 13"/>
                <a:gd name="T37" fmla="*/ 9 h 10"/>
                <a:gd name="T38" fmla="*/ 8 w 13"/>
                <a:gd name="T39" fmla="*/ 9 h 10"/>
                <a:gd name="T40" fmla="*/ 7 w 13"/>
                <a:gd name="T41" fmla="*/ 9 h 10"/>
                <a:gd name="T42" fmla="*/ 6 w 13"/>
                <a:gd name="T43" fmla="*/ 8 h 10"/>
                <a:gd name="T44" fmla="*/ 7 w 13"/>
                <a:gd name="T45" fmla="*/ 7 h 10"/>
                <a:gd name="T46" fmla="*/ 6 w 13"/>
                <a:gd name="T47" fmla="*/ 6 h 10"/>
                <a:gd name="T48" fmla="*/ 5 w 13"/>
                <a:gd name="T49" fmla="*/ 6 h 10"/>
                <a:gd name="T50" fmla="*/ 2 w 13"/>
                <a:gd name="T51" fmla="*/ 6 h 10"/>
                <a:gd name="T52" fmla="*/ 1 w 13"/>
                <a:gd name="T53" fmla="*/ 6 h 10"/>
                <a:gd name="T54" fmla="*/ 4 w 13"/>
                <a:gd name="T5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0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3"/>
                    <a:pt x="7" y="4"/>
                    <a:pt x="7" y="3"/>
                  </a:cubicBezTo>
                  <a:cubicBezTo>
                    <a:pt x="8" y="3"/>
                    <a:pt x="7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1"/>
                    <a:pt x="12" y="2"/>
                  </a:cubicBezTo>
                  <a:cubicBezTo>
                    <a:pt x="12" y="2"/>
                    <a:pt x="12" y="2"/>
                    <a:pt x="13" y="3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3" y="5"/>
                    <a:pt x="4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S1íḋé">
              <a:extLst>
                <a:ext uri="{FF2B5EF4-FFF2-40B4-BE49-F238E27FC236}">
                  <a16:creationId xmlns="" xmlns:a16="http://schemas.microsoft.com/office/drawing/2014/main" id="{B298E8EE-5628-4EEE-A14E-91648B629ADE}"/>
                </a:ext>
              </a:extLst>
            </p:cNvPr>
            <p:cNvSpPr/>
            <p:nvPr/>
          </p:nvSpPr>
          <p:spPr bwMode="auto">
            <a:xfrm>
              <a:off x="7231063" y="3573464"/>
              <a:ext cx="22225" cy="39688"/>
            </a:xfrm>
            <a:custGeom>
              <a:avLst/>
              <a:gdLst>
                <a:gd name="T0" fmla="*/ 3 w 7"/>
                <a:gd name="T1" fmla="*/ 3 h 12"/>
                <a:gd name="T2" fmla="*/ 4 w 7"/>
                <a:gd name="T3" fmla="*/ 3 h 12"/>
                <a:gd name="T4" fmla="*/ 4 w 7"/>
                <a:gd name="T5" fmla="*/ 2 h 12"/>
                <a:gd name="T6" fmla="*/ 5 w 7"/>
                <a:gd name="T7" fmla="*/ 1 h 12"/>
                <a:gd name="T8" fmla="*/ 6 w 7"/>
                <a:gd name="T9" fmla="*/ 0 h 12"/>
                <a:gd name="T10" fmla="*/ 6 w 7"/>
                <a:gd name="T11" fmla="*/ 5 h 12"/>
                <a:gd name="T12" fmla="*/ 5 w 7"/>
                <a:gd name="T13" fmla="*/ 6 h 12"/>
                <a:gd name="T14" fmla="*/ 5 w 7"/>
                <a:gd name="T15" fmla="*/ 8 h 12"/>
                <a:gd name="T16" fmla="*/ 4 w 7"/>
                <a:gd name="T17" fmla="*/ 7 h 12"/>
                <a:gd name="T18" fmla="*/ 4 w 7"/>
                <a:gd name="T19" fmla="*/ 11 h 12"/>
                <a:gd name="T20" fmla="*/ 4 w 7"/>
                <a:gd name="T21" fmla="*/ 12 h 12"/>
                <a:gd name="T22" fmla="*/ 3 w 7"/>
                <a:gd name="T23" fmla="*/ 12 h 12"/>
                <a:gd name="T24" fmla="*/ 3 w 7"/>
                <a:gd name="T25" fmla="*/ 12 h 12"/>
                <a:gd name="T26" fmla="*/ 2 w 7"/>
                <a:gd name="T27" fmla="*/ 10 h 12"/>
                <a:gd name="T28" fmla="*/ 0 w 7"/>
                <a:gd name="T29" fmla="*/ 9 h 12"/>
                <a:gd name="T30" fmla="*/ 0 w 7"/>
                <a:gd name="T31" fmla="*/ 7 h 12"/>
                <a:gd name="T32" fmla="*/ 3 w 7"/>
                <a:gd name="T3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12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3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7"/>
                    <a:pt x="6" y="8"/>
                    <a:pt x="5" y="8"/>
                  </a:cubicBezTo>
                  <a:cubicBezTo>
                    <a:pt x="5" y="8"/>
                    <a:pt x="4" y="8"/>
                    <a:pt x="4" y="7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5"/>
                    <a:pt x="1" y="3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ŝ1ïḍé">
              <a:extLst>
                <a:ext uri="{FF2B5EF4-FFF2-40B4-BE49-F238E27FC236}">
                  <a16:creationId xmlns="" xmlns:a16="http://schemas.microsoft.com/office/drawing/2014/main" id="{D70BF8F6-EFBF-44F9-A5DA-EDCEBB2010DA}"/>
                </a:ext>
              </a:extLst>
            </p:cNvPr>
            <p:cNvSpPr/>
            <p:nvPr/>
          </p:nvSpPr>
          <p:spPr bwMode="auto">
            <a:xfrm>
              <a:off x="7775576" y="2819401"/>
              <a:ext cx="55563" cy="28575"/>
            </a:xfrm>
            <a:custGeom>
              <a:avLst/>
              <a:gdLst>
                <a:gd name="T0" fmla="*/ 17 w 17"/>
                <a:gd name="T1" fmla="*/ 1 h 9"/>
                <a:gd name="T2" fmla="*/ 13 w 17"/>
                <a:gd name="T3" fmla="*/ 4 h 9"/>
                <a:gd name="T4" fmla="*/ 12 w 17"/>
                <a:gd name="T5" fmla="*/ 6 h 9"/>
                <a:gd name="T6" fmla="*/ 10 w 17"/>
                <a:gd name="T7" fmla="*/ 6 h 9"/>
                <a:gd name="T8" fmla="*/ 2 w 17"/>
                <a:gd name="T9" fmla="*/ 8 h 9"/>
                <a:gd name="T10" fmla="*/ 3 w 17"/>
                <a:gd name="T11" fmla="*/ 3 h 9"/>
                <a:gd name="T12" fmla="*/ 10 w 17"/>
                <a:gd name="T13" fmla="*/ 0 h 9"/>
                <a:gd name="T14" fmla="*/ 17 w 17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1"/>
                  </a:moveTo>
                  <a:cubicBezTo>
                    <a:pt x="15" y="1"/>
                    <a:pt x="14" y="3"/>
                    <a:pt x="13" y="4"/>
                  </a:cubicBezTo>
                  <a:cubicBezTo>
                    <a:pt x="13" y="5"/>
                    <a:pt x="13" y="5"/>
                    <a:pt x="12" y="6"/>
                  </a:cubicBezTo>
                  <a:cubicBezTo>
                    <a:pt x="12" y="6"/>
                    <a:pt x="11" y="6"/>
                    <a:pt x="10" y="6"/>
                  </a:cubicBezTo>
                  <a:cubicBezTo>
                    <a:pt x="8" y="7"/>
                    <a:pt x="4" y="9"/>
                    <a:pt x="2" y="8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5" y="2"/>
                    <a:pt x="7" y="1"/>
                    <a:pt x="10" y="0"/>
                  </a:cubicBezTo>
                  <a:cubicBezTo>
                    <a:pt x="11" y="0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$ľïḓè">
              <a:extLst>
                <a:ext uri="{FF2B5EF4-FFF2-40B4-BE49-F238E27FC236}">
                  <a16:creationId xmlns="" xmlns:a16="http://schemas.microsoft.com/office/drawing/2014/main" id="{9E1AD544-8997-4AA4-B37B-8A9D3AD3E9E6}"/>
                </a:ext>
              </a:extLst>
            </p:cNvPr>
            <p:cNvSpPr/>
            <p:nvPr/>
          </p:nvSpPr>
          <p:spPr bwMode="auto">
            <a:xfrm>
              <a:off x="7323138" y="2722564"/>
              <a:ext cx="79375" cy="60325"/>
            </a:xfrm>
            <a:custGeom>
              <a:avLst/>
              <a:gdLst>
                <a:gd name="T0" fmla="*/ 5 w 24"/>
                <a:gd name="T1" fmla="*/ 16 h 18"/>
                <a:gd name="T2" fmla="*/ 7 w 24"/>
                <a:gd name="T3" fmla="*/ 17 h 18"/>
                <a:gd name="T4" fmla="*/ 8 w 24"/>
                <a:gd name="T5" fmla="*/ 16 h 18"/>
                <a:gd name="T6" fmla="*/ 9 w 24"/>
                <a:gd name="T7" fmla="*/ 14 h 18"/>
                <a:gd name="T8" fmla="*/ 12 w 24"/>
                <a:gd name="T9" fmla="*/ 14 h 18"/>
                <a:gd name="T10" fmla="*/ 15 w 24"/>
                <a:gd name="T11" fmla="*/ 14 h 18"/>
                <a:gd name="T12" fmla="*/ 17 w 24"/>
                <a:gd name="T13" fmla="*/ 13 h 18"/>
                <a:gd name="T14" fmla="*/ 21 w 24"/>
                <a:gd name="T15" fmla="*/ 13 h 18"/>
                <a:gd name="T16" fmla="*/ 19 w 24"/>
                <a:gd name="T17" fmla="*/ 11 h 18"/>
                <a:gd name="T18" fmla="*/ 15 w 24"/>
                <a:gd name="T19" fmla="*/ 10 h 18"/>
                <a:gd name="T20" fmla="*/ 14 w 24"/>
                <a:gd name="T21" fmla="*/ 7 h 18"/>
                <a:gd name="T22" fmla="*/ 15 w 24"/>
                <a:gd name="T23" fmla="*/ 5 h 18"/>
                <a:gd name="T24" fmla="*/ 17 w 24"/>
                <a:gd name="T25" fmla="*/ 4 h 18"/>
                <a:gd name="T26" fmla="*/ 18 w 24"/>
                <a:gd name="T27" fmla="*/ 6 h 18"/>
                <a:gd name="T28" fmla="*/ 19 w 24"/>
                <a:gd name="T29" fmla="*/ 9 h 18"/>
                <a:gd name="T30" fmla="*/ 22 w 24"/>
                <a:gd name="T31" fmla="*/ 11 h 18"/>
                <a:gd name="T32" fmla="*/ 23 w 24"/>
                <a:gd name="T33" fmla="*/ 11 h 18"/>
                <a:gd name="T34" fmla="*/ 24 w 24"/>
                <a:gd name="T35" fmla="*/ 9 h 18"/>
                <a:gd name="T36" fmla="*/ 23 w 24"/>
                <a:gd name="T37" fmla="*/ 6 h 18"/>
                <a:gd name="T38" fmla="*/ 22 w 24"/>
                <a:gd name="T39" fmla="*/ 3 h 18"/>
                <a:gd name="T40" fmla="*/ 19 w 24"/>
                <a:gd name="T41" fmla="*/ 3 h 18"/>
                <a:gd name="T42" fmla="*/ 16 w 24"/>
                <a:gd name="T43" fmla="*/ 3 h 18"/>
                <a:gd name="T44" fmla="*/ 14 w 24"/>
                <a:gd name="T45" fmla="*/ 2 h 18"/>
                <a:gd name="T46" fmla="*/ 10 w 24"/>
                <a:gd name="T47" fmla="*/ 6 h 18"/>
                <a:gd name="T48" fmla="*/ 7 w 24"/>
                <a:gd name="T49" fmla="*/ 5 h 18"/>
                <a:gd name="T50" fmla="*/ 3 w 24"/>
                <a:gd name="T51" fmla="*/ 4 h 18"/>
                <a:gd name="T52" fmla="*/ 0 w 24"/>
                <a:gd name="T53" fmla="*/ 9 h 18"/>
                <a:gd name="T54" fmla="*/ 0 w 24"/>
                <a:gd name="T55" fmla="*/ 13 h 18"/>
                <a:gd name="T56" fmla="*/ 5 w 24"/>
                <a:gd name="T5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18">
                  <a:moveTo>
                    <a:pt x="5" y="16"/>
                  </a:moveTo>
                  <a:cubicBezTo>
                    <a:pt x="5" y="16"/>
                    <a:pt x="6" y="17"/>
                    <a:pt x="7" y="17"/>
                  </a:cubicBezTo>
                  <a:cubicBezTo>
                    <a:pt x="7" y="18"/>
                    <a:pt x="8" y="17"/>
                    <a:pt x="8" y="16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10" y="13"/>
                    <a:pt x="11" y="13"/>
                    <a:pt x="12" y="14"/>
                  </a:cubicBezTo>
                  <a:cubicBezTo>
                    <a:pt x="13" y="14"/>
                    <a:pt x="14" y="15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21" y="12"/>
                    <a:pt x="20" y="11"/>
                    <a:pt x="19" y="11"/>
                  </a:cubicBezTo>
                  <a:cubicBezTo>
                    <a:pt x="18" y="11"/>
                    <a:pt x="16" y="11"/>
                    <a:pt x="15" y="10"/>
                  </a:cubicBezTo>
                  <a:cubicBezTo>
                    <a:pt x="14" y="10"/>
                    <a:pt x="14" y="8"/>
                    <a:pt x="14" y="7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6" y="4"/>
                    <a:pt x="17" y="4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8" y="7"/>
                    <a:pt x="18" y="8"/>
                    <a:pt x="19" y="9"/>
                  </a:cubicBezTo>
                  <a:cubicBezTo>
                    <a:pt x="19" y="10"/>
                    <a:pt x="21" y="10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3" y="4"/>
                    <a:pt x="22" y="3"/>
                  </a:cubicBezTo>
                  <a:cubicBezTo>
                    <a:pt x="21" y="3"/>
                    <a:pt x="20" y="3"/>
                    <a:pt x="19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11" y="0"/>
                    <a:pt x="13" y="5"/>
                    <a:pt x="10" y="6"/>
                  </a:cubicBezTo>
                  <a:cubicBezTo>
                    <a:pt x="9" y="6"/>
                    <a:pt x="9" y="5"/>
                    <a:pt x="7" y="5"/>
                  </a:cubicBezTo>
                  <a:cubicBezTo>
                    <a:pt x="6" y="4"/>
                    <a:pt x="5" y="3"/>
                    <a:pt x="3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5"/>
                    <a:pt x="4" y="15"/>
                    <a:pt x="5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ṧļíďê">
              <a:extLst>
                <a:ext uri="{FF2B5EF4-FFF2-40B4-BE49-F238E27FC236}">
                  <a16:creationId xmlns="" xmlns:a16="http://schemas.microsoft.com/office/drawing/2014/main" id="{35A11DCC-6660-433D-B4C8-57F196906D0F}"/>
                </a:ext>
              </a:extLst>
            </p:cNvPr>
            <p:cNvSpPr/>
            <p:nvPr/>
          </p:nvSpPr>
          <p:spPr bwMode="auto">
            <a:xfrm>
              <a:off x="7412038" y="2740026"/>
              <a:ext cx="55563" cy="25400"/>
            </a:xfrm>
            <a:custGeom>
              <a:avLst/>
              <a:gdLst>
                <a:gd name="T0" fmla="*/ 2 w 17"/>
                <a:gd name="T1" fmla="*/ 5 h 8"/>
                <a:gd name="T2" fmla="*/ 4 w 17"/>
                <a:gd name="T3" fmla="*/ 5 h 8"/>
                <a:gd name="T4" fmla="*/ 6 w 17"/>
                <a:gd name="T5" fmla="*/ 6 h 8"/>
                <a:gd name="T6" fmla="*/ 8 w 17"/>
                <a:gd name="T7" fmla="*/ 7 h 8"/>
                <a:gd name="T8" fmla="*/ 14 w 17"/>
                <a:gd name="T9" fmla="*/ 7 h 8"/>
                <a:gd name="T10" fmla="*/ 16 w 17"/>
                <a:gd name="T11" fmla="*/ 6 h 8"/>
                <a:gd name="T12" fmla="*/ 16 w 17"/>
                <a:gd name="T13" fmla="*/ 4 h 8"/>
                <a:gd name="T14" fmla="*/ 12 w 17"/>
                <a:gd name="T15" fmla="*/ 4 h 8"/>
                <a:gd name="T16" fmla="*/ 10 w 17"/>
                <a:gd name="T17" fmla="*/ 3 h 8"/>
                <a:gd name="T18" fmla="*/ 10 w 17"/>
                <a:gd name="T19" fmla="*/ 2 h 8"/>
                <a:gd name="T20" fmla="*/ 7 w 17"/>
                <a:gd name="T21" fmla="*/ 1 h 8"/>
                <a:gd name="T22" fmla="*/ 4 w 17"/>
                <a:gd name="T23" fmla="*/ 2 h 8"/>
                <a:gd name="T24" fmla="*/ 3 w 17"/>
                <a:gd name="T25" fmla="*/ 0 h 8"/>
                <a:gd name="T26" fmla="*/ 2 w 17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8">
                  <a:moveTo>
                    <a:pt x="2" y="5"/>
                  </a:moveTo>
                  <a:cubicBezTo>
                    <a:pt x="3" y="6"/>
                    <a:pt x="3" y="5"/>
                    <a:pt x="4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10" y="8"/>
                    <a:pt x="12" y="7"/>
                    <a:pt x="14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1" y="0"/>
                    <a:pt x="0" y="4"/>
                    <a:pt x="2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šḷiďe">
              <a:extLst>
                <a:ext uri="{FF2B5EF4-FFF2-40B4-BE49-F238E27FC236}">
                  <a16:creationId xmlns="" xmlns:a16="http://schemas.microsoft.com/office/drawing/2014/main" id="{EB5B6E90-FE90-4888-A7EC-683C3F76EEB8}"/>
                </a:ext>
              </a:extLst>
            </p:cNvPr>
            <p:cNvSpPr/>
            <p:nvPr/>
          </p:nvSpPr>
          <p:spPr bwMode="auto">
            <a:xfrm>
              <a:off x="7366001" y="2779714"/>
              <a:ext cx="33338" cy="46038"/>
            </a:xfrm>
            <a:custGeom>
              <a:avLst/>
              <a:gdLst>
                <a:gd name="T0" fmla="*/ 5 w 10"/>
                <a:gd name="T1" fmla="*/ 12 h 14"/>
                <a:gd name="T2" fmla="*/ 7 w 10"/>
                <a:gd name="T3" fmla="*/ 13 h 14"/>
                <a:gd name="T4" fmla="*/ 10 w 10"/>
                <a:gd name="T5" fmla="*/ 12 h 14"/>
                <a:gd name="T6" fmla="*/ 9 w 10"/>
                <a:gd name="T7" fmla="*/ 10 h 14"/>
                <a:gd name="T8" fmla="*/ 8 w 10"/>
                <a:gd name="T9" fmla="*/ 9 h 14"/>
                <a:gd name="T10" fmla="*/ 6 w 10"/>
                <a:gd name="T11" fmla="*/ 7 h 14"/>
                <a:gd name="T12" fmla="*/ 1 w 10"/>
                <a:gd name="T13" fmla="*/ 5 h 14"/>
                <a:gd name="T14" fmla="*/ 5 w 10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4">
                  <a:moveTo>
                    <a:pt x="5" y="12"/>
                  </a:moveTo>
                  <a:cubicBezTo>
                    <a:pt x="6" y="12"/>
                    <a:pt x="6" y="13"/>
                    <a:pt x="7" y="13"/>
                  </a:cubicBezTo>
                  <a:cubicBezTo>
                    <a:pt x="8" y="14"/>
                    <a:pt x="10" y="13"/>
                    <a:pt x="10" y="12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6" y="8"/>
                    <a:pt x="6" y="7"/>
                  </a:cubicBezTo>
                  <a:cubicBezTo>
                    <a:pt x="4" y="5"/>
                    <a:pt x="2" y="0"/>
                    <a:pt x="1" y="5"/>
                  </a:cubicBezTo>
                  <a:cubicBezTo>
                    <a:pt x="0" y="9"/>
                    <a:pt x="2" y="10"/>
                    <a:pt x="5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ṥlïḋé">
              <a:extLst>
                <a:ext uri="{FF2B5EF4-FFF2-40B4-BE49-F238E27FC236}">
                  <a16:creationId xmlns="" xmlns:a16="http://schemas.microsoft.com/office/drawing/2014/main" id="{35A88B7C-9A00-4E5C-93DB-C4985B440A3D}"/>
                </a:ext>
              </a:extLst>
            </p:cNvPr>
            <p:cNvSpPr/>
            <p:nvPr/>
          </p:nvSpPr>
          <p:spPr bwMode="auto">
            <a:xfrm>
              <a:off x="6910388" y="2641601"/>
              <a:ext cx="57150" cy="61913"/>
            </a:xfrm>
            <a:custGeom>
              <a:avLst/>
              <a:gdLst>
                <a:gd name="T0" fmla="*/ 1 w 17"/>
                <a:gd name="T1" fmla="*/ 8 h 19"/>
                <a:gd name="T2" fmla="*/ 1 w 17"/>
                <a:gd name="T3" fmla="*/ 11 h 19"/>
                <a:gd name="T4" fmla="*/ 0 w 17"/>
                <a:gd name="T5" fmla="*/ 19 h 19"/>
                <a:gd name="T6" fmla="*/ 5 w 17"/>
                <a:gd name="T7" fmla="*/ 17 h 19"/>
                <a:gd name="T8" fmla="*/ 5 w 17"/>
                <a:gd name="T9" fmla="*/ 16 h 19"/>
                <a:gd name="T10" fmla="*/ 8 w 17"/>
                <a:gd name="T11" fmla="*/ 14 h 19"/>
                <a:gd name="T12" fmla="*/ 12 w 17"/>
                <a:gd name="T13" fmla="*/ 13 h 19"/>
                <a:gd name="T14" fmla="*/ 17 w 17"/>
                <a:gd name="T15" fmla="*/ 10 h 19"/>
                <a:gd name="T16" fmla="*/ 15 w 17"/>
                <a:gd name="T17" fmla="*/ 7 h 19"/>
                <a:gd name="T18" fmla="*/ 14 w 17"/>
                <a:gd name="T19" fmla="*/ 7 h 19"/>
                <a:gd name="T20" fmla="*/ 13 w 17"/>
                <a:gd name="T21" fmla="*/ 4 h 19"/>
                <a:gd name="T22" fmla="*/ 11 w 17"/>
                <a:gd name="T23" fmla="*/ 2 h 19"/>
                <a:gd name="T24" fmla="*/ 8 w 17"/>
                <a:gd name="T25" fmla="*/ 3 h 19"/>
                <a:gd name="T26" fmla="*/ 7 w 17"/>
                <a:gd name="T27" fmla="*/ 7 h 19"/>
                <a:gd name="T28" fmla="*/ 5 w 17"/>
                <a:gd name="T29" fmla="*/ 4 h 19"/>
                <a:gd name="T30" fmla="*/ 1 w 17"/>
                <a:gd name="T3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9">
                  <a:moveTo>
                    <a:pt x="1" y="8"/>
                  </a:moveTo>
                  <a:cubicBezTo>
                    <a:pt x="0" y="9"/>
                    <a:pt x="1" y="10"/>
                    <a:pt x="1" y="11"/>
                  </a:cubicBezTo>
                  <a:cubicBezTo>
                    <a:pt x="1" y="14"/>
                    <a:pt x="1" y="16"/>
                    <a:pt x="0" y="19"/>
                  </a:cubicBezTo>
                  <a:cubicBezTo>
                    <a:pt x="1" y="19"/>
                    <a:pt x="4" y="18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5"/>
                    <a:pt x="7" y="14"/>
                    <a:pt x="8" y="14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3"/>
                    <a:pt x="16" y="11"/>
                    <a:pt x="17" y="10"/>
                  </a:cubicBezTo>
                  <a:cubicBezTo>
                    <a:pt x="17" y="8"/>
                    <a:pt x="17" y="7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1" y="2"/>
                  </a:cubicBezTo>
                  <a:cubicBezTo>
                    <a:pt x="10" y="2"/>
                    <a:pt x="9" y="2"/>
                    <a:pt x="8" y="3"/>
                  </a:cubicBezTo>
                  <a:cubicBezTo>
                    <a:pt x="8" y="4"/>
                    <a:pt x="9" y="8"/>
                    <a:pt x="7" y="7"/>
                  </a:cubicBezTo>
                  <a:cubicBezTo>
                    <a:pt x="6" y="7"/>
                    <a:pt x="6" y="4"/>
                    <a:pt x="5" y="4"/>
                  </a:cubicBezTo>
                  <a:cubicBezTo>
                    <a:pt x="0" y="0"/>
                    <a:pt x="4" y="7"/>
                    <a:pt x="1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ḻîḓe">
              <a:extLst>
                <a:ext uri="{FF2B5EF4-FFF2-40B4-BE49-F238E27FC236}">
                  <a16:creationId xmlns="" xmlns:a16="http://schemas.microsoft.com/office/drawing/2014/main" id="{2007FFA5-19B7-4EB4-86B1-3406454FEEB7}"/>
                </a:ext>
              </a:extLst>
            </p:cNvPr>
            <p:cNvSpPr/>
            <p:nvPr/>
          </p:nvSpPr>
          <p:spPr bwMode="auto">
            <a:xfrm>
              <a:off x="6845301" y="2611439"/>
              <a:ext cx="58738" cy="55563"/>
            </a:xfrm>
            <a:custGeom>
              <a:avLst/>
              <a:gdLst>
                <a:gd name="T0" fmla="*/ 4 w 18"/>
                <a:gd name="T1" fmla="*/ 0 h 17"/>
                <a:gd name="T2" fmla="*/ 6 w 18"/>
                <a:gd name="T3" fmla="*/ 0 h 17"/>
                <a:gd name="T4" fmla="*/ 10 w 18"/>
                <a:gd name="T5" fmla="*/ 0 h 17"/>
                <a:gd name="T6" fmla="*/ 10 w 18"/>
                <a:gd name="T7" fmla="*/ 3 h 17"/>
                <a:gd name="T8" fmla="*/ 9 w 18"/>
                <a:gd name="T9" fmla="*/ 5 h 17"/>
                <a:gd name="T10" fmla="*/ 12 w 18"/>
                <a:gd name="T11" fmla="*/ 5 h 17"/>
                <a:gd name="T12" fmla="*/ 14 w 18"/>
                <a:gd name="T13" fmla="*/ 4 h 17"/>
                <a:gd name="T14" fmla="*/ 15 w 18"/>
                <a:gd name="T15" fmla="*/ 4 h 17"/>
                <a:gd name="T16" fmla="*/ 16 w 18"/>
                <a:gd name="T17" fmla="*/ 4 h 17"/>
                <a:gd name="T18" fmla="*/ 18 w 18"/>
                <a:gd name="T19" fmla="*/ 9 h 17"/>
                <a:gd name="T20" fmla="*/ 18 w 18"/>
                <a:gd name="T21" fmla="*/ 10 h 17"/>
                <a:gd name="T22" fmla="*/ 17 w 18"/>
                <a:gd name="T23" fmla="*/ 11 h 17"/>
                <a:gd name="T24" fmla="*/ 16 w 18"/>
                <a:gd name="T25" fmla="*/ 12 h 17"/>
                <a:gd name="T26" fmla="*/ 17 w 18"/>
                <a:gd name="T27" fmla="*/ 13 h 17"/>
                <a:gd name="T28" fmla="*/ 9 w 18"/>
                <a:gd name="T29" fmla="*/ 16 h 17"/>
                <a:gd name="T30" fmla="*/ 3 w 18"/>
                <a:gd name="T31" fmla="*/ 11 h 17"/>
                <a:gd name="T32" fmla="*/ 1 w 18"/>
                <a:gd name="T33" fmla="*/ 5 h 17"/>
                <a:gd name="T34" fmla="*/ 0 w 18"/>
                <a:gd name="T35" fmla="*/ 3 h 17"/>
                <a:gd name="T36" fmla="*/ 4 w 1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7">
                  <a:moveTo>
                    <a:pt x="4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10" y="6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7" y="6"/>
                    <a:pt x="18" y="7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18" y="17"/>
                    <a:pt x="12" y="17"/>
                    <a:pt x="9" y="16"/>
                  </a:cubicBezTo>
                  <a:cubicBezTo>
                    <a:pt x="7" y="15"/>
                    <a:pt x="4" y="13"/>
                    <a:pt x="3" y="11"/>
                  </a:cubicBezTo>
                  <a:cubicBezTo>
                    <a:pt x="2" y="10"/>
                    <a:pt x="2" y="7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3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$1íďe">
              <a:extLst>
                <a:ext uri="{FF2B5EF4-FFF2-40B4-BE49-F238E27FC236}">
                  <a16:creationId xmlns="" xmlns:a16="http://schemas.microsoft.com/office/drawing/2014/main" id="{FDDCCBCA-9C25-4705-AAB2-EE6FE63216B6}"/>
                </a:ext>
              </a:extLst>
            </p:cNvPr>
            <p:cNvSpPr/>
            <p:nvPr/>
          </p:nvSpPr>
          <p:spPr bwMode="auto">
            <a:xfrm>
              <a:off x="6799263" y="2617789"/>
              <a:ext cx="31750" cy="19050"/>
            </a:xfrm>
            <a:custGeom>
              <a:avLst/>
              <a:gdLst>
                <a:gd name="T0" fmla="*/ 6 w 10"/>
                <a:gd name="T1" fmla="*/ 1 h 6"/>
                <a:gd name="T2" fmla="*/ 8 w 10"/>
                <a:gd name="T3" fmla="*/ 2 h 6"/>
                <a:gd name="T4" fmla="*/ 9 w 10"/>
                <a:gd name="T5" fmla="*/ 3 h 6"/>
                <a:gd name="T6" fmla="*/ 10 w 10"/>
                <a:gd name="T7" fmla="*/ 4 h 6"/>
                <a:gd name="T8" fmla="*/ 9 w 10"/>
                <a:gd name="T9" fmla="*/ 6 h 6"/>
                <a:gd name="T10" fmla="*/ 7 w 10"/>
                <a:gd name="T11" fmla="*/ 6 h 6"/>
                <a:gd name="T12" fmla="*/ 5 w 10"/>
                <a:gd name="T13" fmla="*/ 5 h 6"/>
                <a:gd name="T14" fmla="*/ 4 w 10"/>
                <a:gd name="T15" fmla="*/ 4 h 6"/>
                <a:gd name="T16" fmla="*/ 1 w 10"/>
                <a:gd name="T17" fmla="*/ 4 h 6"/>
                <a:gd name="T18" fmla="*/ 1 w 10"/>
                <a:gd name="T19" fmla="*/ 4 h 6"/>
                <a:gd name="T20" fmla="*/ 1 w 10"/>
                <a:gd name="T21" fmla="*/ 4 h 6"/>
                <a:gd name="T22" fmla="*/ 3 w 10"/>
                <a:gd name="T23" fmla="*/ 1 h 6"/>
                <a:gd name="T24" fmla="*/ 6 w 10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6" y="1"/>
                  </a:moveTo>
                  <a:cubicBezTo>
                    <a:pt x="7" y="2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4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2" y="2"/>
                    <a:pt x="3" y="1"/>
                  </a:cubicBezTo>
                  <a:cubicBezTo>
                    <a:pt x="5" y="0"/>
                    <a:pt x="5" y="0"/>
                    <a:pt x="6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şḻîḑè">
              <a:extLst>
                <a:ext uri="{FF2B5EF4-FFF2-40B4-BE49-F238E27FC236}">
                  <a16:creationId xmlns="" xmlns:a16="http://schemas.microsoft.com/office/drawing/2014/main" id="{B21D3F56-FA91-4858-A694-DFE4B7C01F8A}"/>
                </a:ext>
              </a:extLst>
            </p:cNvPr>
            <p:cNvSpPr/>
            <p:nvPr/>
          </p:nvSpPr>
          <p:spPr bwMode="auto">
            <a:xfrm>
              <a:off x="6818313" y="2547939"/>
              <a:ext cx="58738" cy="69850"/>
            </a:xfrm>
            <a:custGeom>
              <a:avLst/>
              <a:gdLst>
                <a:gd name="T0" fmla="*/ 3 w 18"/>
                <a:gd name="T1" fmla="*/ 18 h 21"/>
                <a:gd name="T2" fmla="*/ 3 w 18"/>
                <a:gd name="T3" fmla="*/ 17 h 21"/>
                <a:gd name="T4" fmla="*/ 0 w 18"/>
                <a:gd name="T5" fmla="*/ 16 h 21"/>
                <a:gd name="T6" fmla="*/ 2 w 18"/>
                <a:gd name="T7" fmla="*/ 13 h 21"/>
                <a:gd name="T8" fmla="*/ 1 w 18"/>
                <a:gd name="T9" fmla="*/ 11 h 21"/>
                <a:gd name="T10" fmla="*/ 1 w 18"/>
                <a:gd name="T11" fmla="*/ 10 h 21"/>
                <a:gd name="T12" fmla="*/ 1 w 18"/>
                <a:gd name="T13" fmla="*/ 9 h 21"/>
                <a:gd name="T14" fmla="*/ 1 w 18"/>
                <a:gd name="T15" fmla="*/ 8 h 21"/>
                <a:gd name="T16" fmla="*/ 2 w 18"/>
                <a:gd name="T17" fmla="*/ 4 h 21"/>
                <a:gd name="T18" fmla="*/ 5 w 18"/>
                <a:gd name="T19" fmla="*/ 2 h 21"/>
                <a:gd name="T20" fmla="*/ 6 w 18"/>
                <a:gd name="T21" fmla="*/ 1 h 21"/>
                <a:gd name="T22" fmla="*/ 10 w 18"/>
                <a:gd name="T23" fmla="*/ 2 h 21"/>
                <a:gd name="T24" fmla="*/ 17 w 18"/>
                <a:gd name="T25" fmla="*/ 7 h 21"/>
                <a:gd name="T26" fmla="*/ 18 w 18"/>
                <a:gd name="T27" fmla="*/ 9 h 21"/>
                <a:gd name="T28" fmla="*/ 16 w 18"/>
                <a:gd name="T29" fmla="*/ 9 h 21"/>
                <a:gd name="T30" fmla="*/ 16 w 18"/>
                <a:gd name="T31" fmla="*/ 11 h 21"/>
                <a:gd name="T32" fmla="*/ 16 w 18"/>
                <a:gd name="T33" fmla="*/ 13 h 21"/>
                <a:gd name="T34" fmla="*/ 15 w 18"/>
                <a:gd name="T35" fmla="*/ 17 h 21"/>
                <a:gd name="T36" fmla="*/ 11 w 18"/>
                <a:gd name="T37" fmla="*/ 17 h 21"/>
                <a:gd name="T38" fmla="*/ 8 w 18"/>
                <a:gd name="T39" fmla="*/ 18 h 21"/>
                <a:gd name="T40" fmla="*/ 5 w 18"/>
                <a:gd name="T41" fmla="*/ 21 h 21"/>
                <a:gd name="T42" fmla="*/ 3 w 18"/>
                <a:gd name="T4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21">
                  <a:moveTo>
                    <a:pt x="3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0" y="16"/>
                    <a:pt x="0" y="16"/>
                  </a:cubicBezTo>
                  <a:cubicBezTo>
                    <a:pt x="0" y="15"/>
                    <a:pt x="1" y="14"/>
                    <a:pt x="2" y="13"/>
                  </a:cubicBezTo>
                  <a:cubicBezTo>
                    <a:pt x="2" y="12"/>
                    <a:pt x="0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2" y="3"/>
                    <a:pt x="15" y="5"/>
                    <a:pt x="17" y="7"/>
                  </a:cubicBezTo>
                  <a:cubicBezTo>
                    <a:pt x="17" y="7"/>
                    <a:pt x="18" y="8"/>
                    <a:pt x="18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5"/>
                    <a:pt x="16" y="16"/>
                    <a:pt x="15" y="17"/>
                  </a:cubicBezTo>
                  <a:cubicBezTo>
                    <a:pt x="14" y="18"/>
                    <a:pt x="13" y="17"/>
                    <a:pt x="11" y="17"/>
                  </a:cubicBezTo>
                  <a:cubicBezTo>
                    <a:pt x="10" y="17"/>
                    <a:pt x="8" y="17"/>
                    <a:pt x="8" y="18"/>
                  </a:cubicBezTo>
                  <a:cubicBezTo>
                    <a:pt x="7" y="19"/>
                    <a:pt x="7" y="21"/>
                    <a:pt x="5" y="21"/>
                  </a:cubicBezTo>
                  <a:cubicBezTo>
                    <a:pt x="3" y="21"/>
                    <a:pt x="2" y="19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ṩ1íḋè">
              <a:extLst>
                <a:ext uri="{FF2B5EF4-FFF2-40B4-BE49-F238E27FC236}">
                  <a16:creationId xmlns="" xmlns:a16="http://schemas.microsoft.com/office/drawing/2014/main" id="{2F371733-A38A-4EBB-943B-5159E54E6114}"/>
                </a:ext>
              </a:extLst>
            </p:cNvPr>
            <p:cNvSpPr/>
            <p:nvPr/>
          </p:nvSpPr>
          <p:spPr bwMode="auto">
            <a:xfrm>
              <a:off x="6416676" y="2779714"/>
              <a:ext cx="177800" cy="227013"/>
            </a:xfrm>
            <a:custGeom>
              <a:avLst/>
              <a:gdLst>
                <a:gd name="T0" fmla="*/ 14 w 54"/>
                <a:gd name="T1" fmla="*/ 49 h 69"/>
                <a:gd name="T2" fmla="*/ 16 w 54"/>
                <a:gd name="T3" fmla="*/ 44 h 69"/>
                <a:gd name="T4" fmla="*/ 18 w 54"/>
                <a:gd name="T5" fmla="*/ 37 h 69"/>
                <a:gd name="T6" fmla="*/ 21 w 54"/>
                <a:gd name="T7" fmla="*/ 35 h 69"/>
                <a:gd name="T8" fmla="*/ 22 w 54"/>
                <a:gd name="T9" fmla="*/ 32 h 69"/>
                <a:gd name="T10" fmla="*/ 23 w 54"/>
                <a:gd name="T11" fmla="*/ 30 h 69"/>
                <a:gd name="T12" fmla="*/ 43 w 54"/>
                <a:gd name="T13" fmla="*/ 15 h 69"/>
                <a:gd name="T14" fmla="*/ 50 w 54"/>
                <a:gd name="T15" fmla="*/ 10 h 69"/>
                <a:gd name="T16" fmla="*/ 52 w 54"/>
                <a:gd name="T17" fmla="*/ 3 h 69"/>
                <a:gd name="T18" fmla="*/ 45 w 54"/>
                <a:gd name="T19" fmla="*/ 2 h 69"/>
                <a:gd name="T20" fmla="*/ 41 w 54"/>
                <a:gd name="T21" fmla="*/ 8 h 69"/>
                <a:gd name="T22" fmla="*/ 39 w 54"/>
                <a:gd name="T23" fmla="*/ 8 h 69"/>
                <a:gd name="T24" fmla="*/ 27 w 54"/>
                <a:gd name="T25" fmla="*/ 13 h 69"/>
                <a:gd name="T26" fmla="*/ 26 w 54"/>
                <a:gd name="T27" fmla="*/ 15 h 69"/>
                <a:gd name="T28" fmla="*/ 26 w 54"/>
                <a:gd name="T29" fmla="*/ 16 h 69"/>
                <a:gd name="T30" fmla="*/ 23 w 54"/>
                <a:gd name="T31" fmla="*/ 17 h 69"/>
                <a:gd name="T32" fmla="*/ 15 w 54"/>
                <a:gd name="T33" fmla="*/ 24 h 69"/>
                <a:gd name="T34" fmla="*/ 15 w 54"/>
                <a:gd name="T35" fmla="*/ 27 h 69"/>
                <a:gd name="T36" fmla="*/ 13 w 54"/>
                <a:gd name="T37" fmla="*/ 29 h 69"/>
                <a:gd name="T38" fmla="*/ 11 w 54"/>
                <a:gd name="T39" fmla="*/ 34 h 69"/>
                <a:gd name="T40" fmla="*/ 9 w 54"/>
                <a:gd name="T41" fmla="*/ 36 h 69"/>
                <a:gd name="T42" fmla="*/ 3 w 54"/>
                <a:gd name="T43" fmla="*/ 41 h 69"/>
                <a:gd name="T44" fmla="*/ 5 w 54"/>
                <a:gd name="T45" fmla="*/ 42 h 69"/>
                <a:gd name="T46" fmla="*/ 8 w 54"/>
                <a:gd name="T47" fmla="*/ 42 h 69"/>
                <a:gd name="T48" fmla="*/ 8 w 54"/>
                <a:gd name="T49" fmla="*/ 43 h 69"/>
                <a:gd name="T50" fmla="*/ 3 w 54"/>
                <a:gd name="T51" fmla="*/ 47 h 69"/>
                <a:gd name="T52" fmla="*/ 5 w 54"/>
                <a:gd name="T53" fmla="*/ 53 h 69"/>
                <a:gd name="T54" fmla="*/ 0 w 54"/>
                <a:gd name="T55" fmla="*/ 57 h 69"/>
                <a:gd name="T56" fmla="*/ 2 w 54"/>
                <a:gd name="T57" fmla="*/ 60 h 69"/>
                <a:gd name="T58" fmla="*/ 6 w 54"/>
                <a:gd name="T59" fmla="*/ 60 h 69"/>
                <a:gd name="T60" fmla="*/ 7 w 54"/>
                <a:gd name="T61" fmla="*/ 67 h 69"/>
                <a:gd name="T62" fmla="*/ 14 w 54"/>
                <a:gd name="T63" fmla="*/ 68 h 69"/>
                <a:gd name="T64" fmla="*/ 20 w 54"/>
                <a:gd name="T65" fmla="*/ 68 h 69"/>
                <a:gd name="T66" fmla="*/ 18 w 54"/>
                <a:gd name="T67" fmla="*/ 64 h 69"/>
                <a:gd name="T68" fmla="*/ 14 w 54"/>
                <a:gd name="T69" fmla="*/ 4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69">
                  <a:moveTo>
                    <a:pt x="14" y="49"/>
                  </a:moveTo>
                  <a:cubicBezTo>
                    <a:pt x="15" y="47"/>
                    <a:pt x="16" y="46"/>
                    <a:pt x="16" y="44"/>
                  </a:cubicBezTo>
                  <a:cubicBezTo>
                    <a:pt x="16" y="42"/>
                    <a:pt x="15" y="39"/>
                    <a:pt x="18" y="37"/>
                  </a:cubicBezTo>
                  <a:cubicBezTo>
                    <a:pt x="19" y="36"/>
                    <a:pt x="20" y="36"/>
                    <a:pt x="21" y="35"/>
                  </a:cubicBezTo>
                  <a:cubicBezTo>
                    <a:pt x="21" y="34"/>
                    <a:pt x="21" y="33"/>
                    <a:pt x="22" y="32"/>
                  </a:cubicBezTo>
                  <a:cubicBezTo>
                    <a:pt x="22" y="31"/>
                    <a:pt x="22" y="31"/>
                    <a:pt x="23" y="30"/>
                  </a:cubicBezTo>
                  <a:cubicBezTo>
                    <a:pt x="28" y="24"/>
                    <a:pt x="35" y="19"/>
                    <a:pt x="43" y="15"/>
                  </a:cubicBezTo>
                  <a:cubicBezTo>
                    <a:pt x="46" y="13"/>
                    <a:pt x="48" y="12"/>
                    <a:pt x="50" y="10"/>
                  </a:cubicBezTo>
                  <a:cubicBezTo>
                    <a:pt x="53" y="8"/>
                    <a:pt x="54" y="5"/>
                    <a:pt x="52" y="3"/>
                  </a:cubicBezTo>
                  <a:cubicBezTo>
                    <a:pt x="51" y="0"/>
                    <a:pt x="47" y="0"/>
                    <a:pt x="45" y="2"/>
                  </a:cubicBezTo>
                  <a:cubicBezTo>
                    <a:pt x="43" y="4"/>
                    <a:pt x="44" y="7"/>
                    <a:pt x="41" y="8"/>
                  </a:cubicBezTo>
                  <a:cubicBezTo>
                    <a:pt x="41" y="8"/>
                    <a:pt x="40" y="8"/>
                    <a:pt x="39" y="8"/>
                  </a:cubicBezTo>
                  <a:cubicBezTo>
                    <a:pt x="35" y="9"/>
                    <a:pt x="31" y="11"/>
                    <a:pt x="27" y="13"/>
                  </a:cubicBezTo>
                  <a:cubicBezTo>
                    <a:pt x="27" y="13"/>
                    <a:pt x="26" y="14"/>
                    <a:pt x="26" y="15"/>
                  </a:cubicBezTo>
                  <a:cubicBezTo>
                    <a:pt x="26" y="15"/>
                    <a:pt x="26" y="15"/>
                    <a:pt x="26" y="16"/>
                  </a:cubicBezTo>
                  <a:cubicBezTo>
                    <a:pt x="26" y="17"/>
                    <a:pt x="24" y="17"/>
                    <a:pt x="23" y="17"/>
                  </a:cubicBezTo>
                  <a:cubicBezTo>
                    <a:pt x="19" y="17"/>
                    <a:pt x="16" y="20"/>
                    <a:pt x="15" y="24"/>
                  </a:cubicBezTo>
                  <a:cubicBezTo>
                    <a:pt x="15" y="25"/>
                    <a:pt x="16" y="26"/>
                    <a:pt x="15" y="27"/>
                  </a:cubicBezTo>
                  <a:cubicBezTo>
                    <a:pt x="14" y="28"/>
                    <a:pt x="13" y="28"/>
                    <a:pt x="13" y="29"/>
                  </a:cubicBezTo>
                  <a:cubicBezTo>
                    <a:pt x="12" y="31"/>
                    <a:pt x="12" y="33"/>
                    <a:pt x="11" y="34"/>
                  </a:cubicBezTo>
                  <a:cubicBezTo>
                    <a:pt x="11" y="35"/>
                    <a:pt x="10" y="35"/>
                    <a:pt x="9" y="36"/>
                  </a:cubicBezTo>
                  <a:cubicBezTo>
                    <a:pt x="7" y="37"/>
                    <a:pt x="5" y="39"/>
                    <a:pt x="3" y="41"/>
                  </a:cubicBezTo>
                  <a:cubicBezTo>
                    <a:pt x="4" y="42"/>
                    <a:pt x="4" y="42"/>
                    <a:pt x="5" y="42"/>
                  </a:cubicBezTo>
                  <a:cubicBezTo>
                    <a:pt x="6" y="42"/>
                    <a:pt x="7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5"/>
                    <a:pt x="4" y="45"/>
                    <a:pt x="3" y="47"/>
                  </a:cubicBezTo>
                  <a:cubicBezTo>
                    <a:pt x="1" y="49"/>
                    <a:pt x="3" y="52"/>
                    <a:pt x="5" y="53"/>
                  </a:cubicBezTo>
                  <a:cubicBezTo>
                    <a:pt x="4" y="55"/>
                    <a:pt x="2" y="57"/>
                    <a:pt x="0" y="57"/>
                  </a:cubicBezTo>
                  <a:cubicBezTo>
                    <a:pt x="0" y="58"/>
                    <a:pt x="0" y="59"/>
                    <a:pt x="2" y="60"/>
                  </a:cubicBezTo>
                  <a:cubicBezTo>
                    <a:pt x="3" y="61"/>
                    <a:pt x="5" y="61"/>
                    <a:pt x="6" y="60"/>
                  </a:cubicBezTo>
                  <a:cubicBezTo>
                    <a:pt x="8" y="62"/>
                    <a:pt x="8" y="65"/>
                    <a:pt x="7" y="67"/>
                  </a:cubicBezTo>
                  <a:cubicBezTo>
                    <a:pt x="10" y="67"/>
                    <a:pt x="12" y="67"/>
                    <a:pt x="14" y="68"/>
                  </a:cubicBezTo>
                  <a:cubicBezTo>
                    <a:pt x="15" y="68"/>
                    <a:pt x="19" y="69"/>
                    <a:pt x="20" y="68"/>
                  </a:cubicBezTo>
                  <a:cubicBezTo>
                    <a:pt x="23" y="67"/>
                    <a:pt x="19" y="65"/>
                    <a:pt x="18" y="64"/>
                  </a:cubicBezTo>
                  <a:cubicBezTo>
                    <a:pt x="14" y="60"/>
                    <a:pt x="12" y="54"/>
                    <a:pt x="14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ḷiḋê">
              <a:extLst>
                <a:ext uri="{FF2B5EF4-FFF2-40B4-BE49-F238E27FC236}">
                  <a16:creationId xmlns="" xmlns:a16="http://schemas.microsoft.com/office/drawing/2014/main" id="{83A94DBE-F1E4-4AD6-A970-246975C91083}"/>
                </a:ext>
              </a:extLst>
            </p:cNvPr>
            <p:cNvSpPr/>
            <p:nvPr/>
          </p:nvSpPr>
          <p:spPr bwMode="auto">
            <a:xfrm>
              <a:off x="6022976" y="2676526"/>
              <a:ext cx="103188" cy="69850"/>
            </a:xfrm>
            <a:custGeom>
              <a:avLst/>
              <a:gdLst>
                <a:gd name="T0" fmla="*/ 1 w 31"/>
                <a:gd name="T1" fmla="*/ 9 h 21"/>
                <a:gd name="T2" fmla="*/ 3 w 31"/>
                <a:gd name="T3" fmla="*/ 10 h 21"/>
                <a:gd name="T4" fmla="*/ 4 w 31"/>
                <a:gd name="T5" fmla="*/ 11 h 21"/>
                <a:gd name="T6" fmla="*/ 3 w 31"/>
                <a:gd name="T7" fmla="*/ 12 h 21"/>
                <a:gd name="T8" fmla="*/ 4 w 31"/>
                <a:gd name="T9" fmla="*/ 14 h 21"/>
                <a:gd name="T10" fmla="*/ 8 w 31"/>
                <a:gd name="T11" fmla="*/ 14 h 21"/>
                <a:gd name="T12" fmla="*/ 11 w 31"/>
                <a:gd name="T13" fmla="*/ 12 h 21"/>
                <a:gd name="T14" fmla="*/ 14 w 31"/>
                <a:gd name="T15" fmla="*/ 12 h 21"/>
                <a:gd name="T16" fmla="*/ 15 w 31"/>
                <a:gd name="T17" fmla="*/ 14 h 21"/>
                <a:gd name="T18" fmla="*/ 14 w 31"/>
                <a:gd name="T19" fmla="*/ 15 h 21"/>
                <a:gd name="T20" fmla="*/ 12 w 31"/>
                <a:gd name="T21" fmla="*/ 16 h 21"/>
                <a:gd name="T22" fmla="*/ 9 w 31"/>
                <a:gd name="T23" fmla="*/ 15 h 21"/>
                <a:gd name="T24" fmla="*/ 7 w 31"/>
                <a:gd name="T25" fmla="*/ 17 h 21"/>
                <a:gd name="T26" fmla="*/ 8 w 31"/>
                <a:gd name="T27" fmla="*/ 18 h 21"/>
                <a:gd name="T28" fmla="*/ 14 w 31"/>
                <a:gd name="T29" fmla="*/ 19 h 21"/>
                <a:gd name="T30" fmla="*/ 16 w 31"/>
                <a:gd name="T31" fmla="*/ 19 h 21"/>
                <a:gd name="T32" fmla="*/ 17 w 31"/>
                <a:gd name="T33" fmla="*/ 21 h 21"/>
                <a:gd name="T34" fmla="*/ 23 w 31"/>
                <a:gd name="T35" fmla="*/ 19 h 21"/>
                <a:gd name="T36" fmla="*/ 24 w 31"/>
                <a:gd name="T37" fmla="*/ 18 h 21"/>
                <a:gd name="T38" fmla="*/ 27 w 31"/>
                <a:gd name="T39" fmla="*/ 17 h 21"/>
                <a:gd name="T40" fmla="*/ 28 w 31"/>
                <a:gd name="T41" fmla="*/ 12 h 21"/>
                <a:gd name="T42" fmla="*/ 30 w 31"/>
                <a:gd name="T43" fmla="*/ 10 h 21"/>
                <a:gd name="T44" fmla="*/ 30 w 31"/>
                <a:gd name="T45" fmla="*/ 6 h 21"/>
                <a:gd name="T46" fmla="*/ 26 w 31"/>
                <a:gd name="T47" fmla="*/ 4 h 21"/>
                <a:gd name="T48" fmla="*/ 23 w 31"/>
                <a:gd name="T49" fmla="*/ 4 h 21"/>
                <a:gd name="T50" fmla="*/ 22 w 31"/>
                <a:gd name="T51" fmla="*/ 2 h 21"/>
                <a:gd name="T52" fmla="*/ 20 w 31"/>
                <a:gd name="T53" fmla="*/ 0 h 21"/>
                <a:gd name="T54" fmla="*/ 18 w 31"/>
                <a:gd name="T55" fmla="*/ 2 h 21"/>
                <a:gd name="T56" fmla="*/ 19 w 31"/>
                <a:gd name="T57" fmla="*/ 4 h 21"/>
                <a:gd name="T58" fmla="*/ 19 w 31"/>
                <a:gd name="T59" fmla="*/ 5 h 21"/>
                <a:gd name="T60" fmla="*/ 18 w 31"/>
                <a:gd name="T61" fmla="*/ 6 h 21"/>
                <a:gd name="T62" fmla="*/ 17 w 31"/>
                <a:gd name="T63" fmla="*/ 6 h 21"/>
                <a:gd name="T64" fmla="*/ 17 w 31"/>
                <a:gd name="T65" fmla="*/ 3 h 21"/>
                <a:gd name="T66" fmla="*/ 15 w 31"/>
                <a:gd name="T67" fmla="*/ 1 h 21"/>
                <a:gd name="T68" fmla="*/ 14 w 31"/>
                <a:gd name="T69" fmla="*/ 4 h 21"/>
                <a:gd name="T70" fmla="*/ 15 w 31"/>
                <a:gd name="T71" fmla="*/ 9 h 21"/>
                <a:gd name="T72" fmla="*/ 12 w 31"/>
                <a:gd name="T73" fmla="*/ 8 h 21"/>
                <a:gd name="T74" fmla="*/ 12 w 31"/>
                <a:gd name="T75" fmla="*/ 5 h 21"/>
                <a:gd name="T76" fmla="*/ 9 w 31"/>
                <a:gd name="T77" fmla="*/ 6 h 21"/>
                <a:gd name="T78" fmla="*/ 4 w 31"/>
                <a:gd name="T79" fmla="*/ 2 h 21"/>
                <a:gd name="T80" fmla="*/ 3 w 31"/>
                <a:gd name="T81" fmla="*/ 8 h 21"/>
                <a:gd name="T82" fmla="*/ 1 w 31"/>
                <a:gd name="T8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21">
                  <a:moveTo>
                    <a:pt x="1" y="9"/>
                  </a:move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2" y="12"/>
                    <a:pt x="3" y="14"/>
                    <a:pt x="4" y="14"/>
                  </a:cubicBezTo>
                  <a:cubicBezTo>
                    <a:pt x="5" y="14"/>
                    <a:pt x="7" y="14"/>
                    <a:pt x="8" y="14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8" y="15"/>
                    <a:pt x="6" y="16"/>
                    <a:pt x="7" y="17"/>
                  </a:cubicBezTo>
                  <a:cubicBezTo>
                    <a:pt x="7" y="17"/>
                    <a:pt x="8" y="18"/>
                    <a:pt x="8" y="18"/>
                  </a:cubicBezTo>
                  <a:cubicBezTo>
                    <a:pt x="10" y="18"/>
                    <a:pt x="12" y="18"/>
                    <a:pt x="14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1"/>
                  </a:cubicBezTo>
                  <a:cubicBezTo>
                    <a:pt x="19" y="21"/>
                    <a:pt x="22" y="21"/>
                    <a:pt x="23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7"/>
                    <a:pt x="26" y="18"/>
                    <a:pt x="27" y="17"/>
                  </a:cubicBezTo>
                  <a:cubicBezTo>
                    <a:pt x="29" y="16"/>
                    <a:pt x="27" y="13"/>
                    <a:pt x="28" y="12"/>
                  </a:cubicBezTo>
                  <a:cubicBezTo>
                    <a:pt x="29" y="11"/>
                    <a:pt x="29" y="11"/>
                    <a:pt x="30" y="10"/>
                  </a:cubicBezTo>
                  <a:cubicBezTo>
                    <a:pt x="31" y="9"/>
                    <a:pt x="31" y="8"/>
                    <a:pt x="30" y="6"/>
                  </a:cubicBezTo>
                  <a:cubicBezTo>
                    <a:pt x="29" y="5"/>
                    <a:pt x="28" y="5"/>
                    <a:pt x="26" y="4"/>
                  </a:cubicBezTo>
                  <a:cubicBezTo>
                    <a:pt x="25" y="4"/>
                    <a:pt x="24" y="5"/>
                    <a:pt x="23" y="4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4" y="5"/>
                    <a:pt x="14" y="7"/>
                    <a:pt x="15" y="9"/>
                  </a:cubicBezTo>
                  <a:cubicBezTo>
                    <a:pt x="14" y="9"/>
                    <a:pt x="13" y="8"/>
                    <a:pt x="12" y="8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5"/>
                    <a:pt x="5" y="1"/>
                    <a:pt x="4" y="2"/>
                  </a:cubicBezTo>
                  <a:cubicBezTo>
                    <a:pt x="3" y="4"/>
                    <a:pt x="7" y="6"/>
                    <a:pt x="3" y="8"/>
                  </a:cubicBezTo>
                  <a:cubicBezTo>
                    <a:pt x="2" y="6"/>
                    <a:pt x="0" y="8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ḻïḋe">
              <a:extLst>
                <a:ext uri="{FF2B5EF4-FFF2-40B4-BE49-F238E27FC236}">
                  <a16:creationId xmlns="" xmlns:a16="http://schemas.microsoft.com/office/drawing/2014/main" id="{71FAC555-33CA-4CF9-940E-694B174DE255}"/>
                </a:ext>
              </a:extLst>
            </p:cNvPr>
            <p:cNvSpPr/>
            <p:nvPr/>
          </p:nvSpPr>
          <p:spPr bwMode="auto">
            <a:xfrm>
              <a:off x="5948363" y="2713039"/>
              <a:ext cx="120650" cy="146050"/>
            </a:xfrm>
            <a:custGeom>
              <a:avLst/>
              <a:gdLst>
                <a:gd name="T0" fmla="*/ 6 w 37"/>
                <a:gd name="T1" fmla="*/ 14 h 44"/>
                <a:gd name="T2" fmla="*/ 7 w 37"/>
                <a:gd name="T3" fmla="*/ 21 h 44"/>
                <a:gd name="T4" fmla="*/ 6 w 37"/>
                <a:gd name="T5" fmla="*/ 22 h 44"/>
                <a:gd name="T6" fmla="*/ 12 w 37"/>
                <a:gd name="T7" fmla="*/ 25 h 44"/>
                <a:gd name="T8" fmla="*/ 14 w 37"/>
                <a:gd name="T9" fmla="*/ 27 h 44"/>
                <a:gd name="T10" fmla="*/ 13 w 37"/>
                <a:gd name="T11" fmla="*/ 19 h 44"/>
                <a:gd name="T12" fmla="*/ 16 w 37"/>
                <a:gd name="T13" fmla="*/ 19 h 44"/>
                <a:gd name="T14" fmla="*/ 18 w 37"/>
                <a:gd name="T15" fmla="*/ 22 h 44"/>
                <a:gd name="T16" fmla="*/ 21 w 37"/>
                <a:gd name="T17" fmla="*/ 22 h 44"/>
                <a:gd name="T18" fmla="*/ 21 w 37"/>
                <a:gd name="T19" fmla="*/ 25 h 44"/>
                <a:gd name="T20" fmla="*/ 18 w 37"/>
                <a:gd name="T21" fmla="*/ 27 h 44"/>
                <a:gd name="T22" fmla="*/ 14 w 37"/>
                <a:gd name="T23" fmla="*/ 29 h 44"/>
                <a:gd name="T24" fmla="*/ 15 w 37"/>
                <a:gd name="T25" fmla="*/ 32 h 44"/>
                <a:gd name="T26" fmla="*/ 16 w 37"/>
                <a:gd name="T27" fmla="*/ 31 h 44"/>
                <a:gd name="T28" fmla="*/ 23 w 37"/>
                <a:gd name="T29" fmla="*/ 28 h 44"/>
                <a:gd name="T30" fmla="*/ 21 w 37"/>
                <a:gd name="T31" fmla="*/ 32 h 44"/>
                <a:gd name="T32" fmla="*/ 18 w 37"/>
                <a:gd name="T33" fmla="*/ 33 h 44"/>
                <a:gd name="T34" fmla="*/ 19 w 37"/>
                <a:gd name="T35" fmla="*/ 34 h 44"/>
                <a:gd name="T36" fmla="*/ 20 w 37"/>
                <a:gd name="T37" fmla="*/ 37 h 44"/>
                <a:gd name="T38" fmla="*/ 15 w 37"/>
                <a:gd name="T39" fmla="*/ 36 h 44"/>
                <a:gd name="T40" fmla="*/ 16 w 37"/>
                <a:gd name="T41" fmla="*/ 39 h 44"/>
                <a:gd name="T42" fmla="*/ 21 w 37"/>
                <a:gd name="T43" fmla="*/ 41 h 44"/>
                <a:gd name="T44" fmla="*/ 23 w 37"/>
                <a:gd name="T45" fmla="*/ 44 h 44"/>
                <a:gd name="T46" fmla="*/ 26 w 37"/>
                <a:gd name="T47" fmla="*/ 40 h 44"/>
                <a:gd name="T48" fmla="*/ 26 w 37"/>
                <a:gd name="T49" fmla="*/ 35 h 44"/>
                <a:gd name="T50" fmla="*/ 29 w 37"/>
                <a:gd name="T51" fmla="*/ 29 h 44"/>
                <a:gd name="T52" fmla="*/ 28 w 37"/>
                <a:gd name="T53" fmla="*/ 27 h 44"/>
                <a:gd name="T54" fmla="*/ 30 w 37"/>
                <a:gd name="T55" fmla="*/ 25 h 44"/>
                <a:gd name="T56" fmla="*/ 30 w 37"/>
                <a:gd name="T57" fmla="*/ 21 h 44"/>
                <a:gd name="T58" fmla="*/ 31 w 37"/>
                <a:gd name="T59" fmla="*/ 18 h 44"/>
                <a:gd name="T60" fmla="*/ 33 w 37"/>
                <a:gd name="T61" fmla="*/ 18 h 44"/>
                <a:gd name="T62" fmla="*/ 36 w 37"/>
                <a:gd name="T63" fmla="*/ 14 h 44"/>
                <a:gd name="T64" fmla="*/ 28 w 37"/>
                <a:gd name="T65" fmla="*/ 12 h 44"/>
                <a:gd name="T66" fmla="*/ 27 w 37"/>
                <a:gd name="T67" fmla="*/ 9 h 44"/>
                <a:gd name="T68" fmla="*/ 24 w 37"/>
                <a:gd name="T69" fmla="*/ 9 h 44"/>
                <a:gd name="T70" fmla="*/ 24 w 37"/>
                <a:gd name="T71" fmla="*/ 8 h 44"/>
                <a:gd name="T72" fmla="*/ 23 w 37"/>
                <a:gd name="T73" fmla="*/ 3 h 44"/>
                <a:gd name="T74" fmla="*/ 17 w 37"/>
                <a:gd name="T75" fmla="*/ 1 h 44"/>
                <a:gd name="T76" fmla="*/ 18 w 37"/>
                <a:gd name="T77" fmla="*/ 6 h 44"/>
                <a:gd name="T78" fmla="*/ 19 w 37"/>
                <a:gd name="T79" fmla="*/ 15 h 44"/>
                <a:gd name="T80" fmla="*/ 16 w 37"/>
                <a:gd name="T81" fmla="*/ 8 h 44"/>
                <a:gd name="T82" fmla="*/ 15 w 37"/>
                <a:gd name="T83" fmla="*/ 6 h 44"/>
                <a:gd name="T84" fmla="*/ 12 w 37"/>
                <a:gd name="T85" fmla="*/ 6 h 44"/>
                <a:gd name="T86" fmla="*/ 13 w 37"/>
                <a:gd name="T87" fmla="*/ 11 h 44"/>
                <a:gd name="T88" fmla="*/ 9 w 37"/>
                <a:gd name="T89" fmla="*/ 8 h 44"/>
                <a:gd name="T90" fmla="*/ 5 w 37"/>
                <a:gd name="T91" fmla="*/ 6 h 44"/>
                <a:gd name="T92" fmla="*/ 5 w 37"/>
                <a:gd name="T93" fmla="*/ 15 h 44"/>
                <a:gd name="T94" fmla="*/ 6 w 37"/>
                <a:gd name="T95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" h="44">
                  <a:moveTo>
                    <a:pt x="6" y="14"/>
                  </a:moveTo>
                  <a:cubicBezTo>
                    <a:pt x="7" y="16"/>
                    <a:pt x="7" y="19"/>
                    <a:pt x="7" y="21"/>
                  </a:cubicBezTo>
                  <a:cubicBezTo>
                    <a:pt x="7" y="21"/>
                    <a:pt x="6" y="22"/>
                    <a:pt x="6" y="22"/>
                  </a:cubicBezTo>
                  <a:cubicBezTo>
                    <a:pt x="6" y="24"/>
                    <a:pt x="10" y="26"/>
                    <a:pt x="12" y="25"/>
                  </a:cubicBezTo>
                  <a:cubicBezTo>
                    <a:pt x="13" y="25"/>
                    <a:pt x="14" y="26"/>
                    <a:pt x="14" y="27"/>
                  </a:cubicBezTo>
                  <a:cubicBezTo>
                    <a:pt x="16" y="24"/>
                    <a:pt x="15" y="21"/>
                    <a:pt x="13" y="19"/>
                  </a:cubicBezTo>
                  <a:cubicBezTo>
                    <a:pt x="14" y="18"/>
                    <a:pt x="16" y="19"/>
                    <a:pt x="16" y="19"/>
                  </a:cubicBezTo>
                  <a:cubicBezTo>
                    <a:pt x="17" y="20"/>
                    <a:pt x="17" y="22"/>
                    <a:pt x="18" y="22"/>
                  </a:cubicBezTo>
                  <a:cubicBezTo>
                    <a:pt x="19" y="23"/>
                    <a:pt x="21" y="23"/>
                    <a:pt x="21" y="22"/>
                  </a:cubicBezTo>
                  <a:cubicBezTo>
                    <a:pt x="22" y="22"/>
                    <a:pt x="22" y="24"/>
                    <a:pt x="21" y="25"/>
                  </a:cubicBezTo>
                  <a:cubicBezTo>
                    <a:pt x="21" y="26"/>
                    <a:pt x="19" y="27"/>
                    <a:pt x="18" y="27"/>
                  </a:cubicBezTo>
                  <a:cubicBezTo>
                    <a:pt x="17" y="28"/>
                    <a:pt x="15" y="28"/>
                    <a:pt x="14" y="29"/>
                  </a:cubicBezTo>
                  <a:cubicBezTo>
                    <a:pt x="13" y="30"/>
                    <a:pt x="14" y="32"/>
                    <a:pt x="15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9" y="30"/>
                    <a:pt x="21" y="29"/>
                    <a:pt x="23" y="28"/>
                  </a:cubicBezTo>
                  <a:cubicBezTo>
                    <a:pt x="24" y="30"/>
                    <a:pt x="23" y="32"/>
                    <a:pt x="21" y="32"/>
                  </a:cubicBezTo>
                  <a:cubicBezTo>
                    <a:pt x="20" y="32"/>
                    <a:pt x="18" y="32"/>
                    <a:pt x="18" y="33"/>
                  </a:cubicBezTo>
                  <a:cubicBezTo>
                    <a:pt x="18" y="33"/>
                    <a:pt x="19" y="34"/>
                    <a:pt x="19" y="34"/>
                  </a:cubicBezTo>
                  <a:cubicBezTo>
                    <a:pt x="21" y="34"/>
                    <a:pt x="21" y="36"/>
                    <a:pt x="20" y="37"/>
                  </a:cubicBezTo>
                  <a:cubicBezTo>
                    <a:pt x="18" y="36"/>
                    <a:pt x="17" y="36"/>
                    <a:pt x="15" y="36"/>
                  </a:cubicBezTo>
                  <a:cubicBezTo>
                    <a:pt x="14" y="37"/>
                    <a:pt x="15" y="39"/>
                    <a:pt x="16" y="39"/>
                  </a:cubicBezTo>
                  <a:cubicBezTo>
                    <a:pt x="18" y="40"/>
                    <a:pt x="20" y="40"/>
                    <a:pt x="21" y="41"/>
                  </a:cubicBezTo>
                  <a:cubicBezTo>
                    <a:pt x="23" y="41"/>
                    <a:pt x="24" y="43"/>
                    <a:pt x="23" y="44"/>
                  </a:cubicBezTo>
                  <a:cubicBezTo>
                    <a:pt x="25" y="44"/>
                    <a:pt x="26" y="42"/>
                    <a:pt x="26" y="40"/>
                  </a:cubicBezTo>
                  <a:cubicBezTo>
                    <a:pt x="26" y="39"/>
                    <a:pt x="26" y="37"/>
                    <a:pt x="26" y="35"/>
                  </a:cubicBezTo>
                  <a:cubicBezTo>
                    <a:pt x="27" y="33"/>
                    <a:pt x="29" y="31"/>
                    <a:pt x="29" y="29"/>
                  </a:cubicBezTo>
                  <a:cubicBezTo>
                    <a:pt x="28" y="29"/>
                    <a:pt x="28" y="28"/>
                    <a:pt x="28" y="27"/>
                  </a:cubicBezTo>
                  <a:cubicBezTo>
                    <a:pt x="28" y="26"/>
                    <a:pt x="30" y="26"/>
                    <a:pt x="30" y="25"/>
                  </a:cubicBezTo>
                  <a:cubicBezTo>
                    <a:pt x="31" y="23"/>
                    <a:pt x="30" y="22"/>
                    <a:pt x="30" y="21"/>
                  </a:cubicBezTo>
                  <a:cubicBezTo>
                    <a:pt x="29" y="20"/>
                    <a:pt x="30" y="18"/>
                    <a:pt x="31" y="18"/>
                  </a:cubicBezTo>
                  <a:cubicBezTo>
                    <a:pt x="32" y="18"/>
                    <a:pt x="32" y="18"/>
                    <a:pt x="33" y="18"/>
                  </a:cubicBezTo>
                  <a:cubicBezTo>
                    <a:pt x="35" y="18"/>
                    <a:pt x="37" y="16"/>
                    <a:pt x="36" y="14"/>
                  </a:cubicBezTo>
                  <a:cubicBezTo>
                    <a:pt x="34" y="12"/>
                    <a:pt x="29" y="14"/>
                    <a:pt x="28" y="12"/>
                  </a:cubicBezTo>
                  <a:cubicBezTo>
                    <a:pt x="28" y="11"/>
                    <a:pt x="29" y="10"/>
                    <a:pt x="27" y="9"/>
                  </a:cubicBezTo>
                  <a:cubicBezTo>
                    <a:pt x="27" y="9"/>
                    <a:pt x="25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3" y="6"/>
                    <a:pt x="23" y="4"/>
                    <a:pt x="23" y="3"/>
                  </a:cubicBezTo>
                  <a:cubicBezTo>
                    <a:pt x="22" y="1"/>
                    <a:pt x="19" y="0"/>
                    <a:pt x="17" y="1"/>
                  </a:cubicBezTo>
                  <a:cubicBezTo>
                    <a:pt x="16" y="2"/>
                    <a:pt x="17" y="5"/>
                    <a:pt x="18" y="6"/>
                  </a:cubicBezTo>
                  <a:cubicBezTo>
                    <a:pt x="19" y="9"/>
                    <a:pt x="20" y="12"/>
                    <a:pt x="19" y="15"/>
                  </a:cubicBezTo>
                  <a:cubicBezTo>
                    <a:pt x="16" y="14"/>
                    <a:pt x="17" y="10"/>
                    <a:pt x="16" y="8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0" y="7"/>
                    <a:pt x="14" y="9"/>
                    <a:pt x="13" y="11"/>
                  </a:cubicBezTo>
                  <a:cubicBezTo>
                    <a:pt x="11" y="14"/>
                    <a:pt x="9" y="8"/>
                    <a:pt x="9" y="8"/>
                  </a:cubicBezTo>
                  <a:cubicBezTo>
                    <a:pt x="8" y="6"/>
                    <a:pt x="7" y="5"/>
                    <a:pt x="5" y="6"/>
                  </a:cubicBezTo>
                  <a:cubicBezTo>
                    <a:pt x="0" y="7"/>
                    <a:pt x="1" y="13"/>
                    <a:pt x="5" y="15"/>
                  </a:cubicBezTo>
                  <a:cubicBezTo>
                    <a:pt x="5" y="15"/>
                    <a:pt x="5" y="14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ŝ1íḍê">
              <a:extLst>
                <a:ext uri="{FF2B5EF4-FFF2-40B4-BE49-F238E27FC236}">
                  <a16:creationId xmlns="" xmlns:a16="http://schemas.microsoft.com/office/drawing/2014/main" id="{A222AB8F-4C64-4DEA-8DE3-1949AD0AB44E}"/>
                </a:ext>
              </a:extLst>
            </p:cNvPr>
            <p:cNvSpPr/>
            <p:nvPr/>
          </p:nvSpPr>
          <p:spPr bwMode="auto">
            <a:xfrm>
              <a:off x="6059488" y="2776539"/>
              <a:ext cx="17463" cy="12700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4 h 4"/>
                <a:gd name="T4" fmla="*/ 5 w 5"/>
                <a:gd name="T5" fmla="*/ 3 h 4"/>
                <a:gd name="T6" fmla="*/ 5 w 5"/>
                <a:gd name="T7" fmla="*/ 2 h 4"/>
                <a:gd name="T8" fmla="*/ 5 w 5"/>
                <a:gd name="T9" fmla="*/ 1 h 4"/>
                <a:gd name="T10" fmla="*/ 4 w 5"/>
                <a:gd name="T11" fmla="*/ 0 h 4"/>
                <a:gd name="T12" fmla="*/ 4 w 5"/>
                <a:gd name="T13" fmla="*/ 0 h 4"/>
                <a:gd name="T14" fmla="*/ 3 w 5"/>
                <a:gd name="T15" fmla="*/ 0 h 4"/>
                <a:gd name="T16" fmla="*/ 1 w 5"/>
                <a:gd name="T17" fmla="*/ 2 h 4"/>
                <a:gd name="T18" fmla="*/ 3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ṣḻíḋê">
              <a:extLst>
                <a:ext uri="{FF2B5EF4-FFF2-40B4-BE49-F238E27FC236}">
                  <a16:creationId xmlns="" xmlns:a16="http://schemas.microsoft.com/office/drawing/2014/main" id="{2924EA62-0B74-479D-A495-9747E64E0952}"/>
                </a:ext>
              </a:extLst>
            </p:cNvPr>
            <p:cNvSpPr/>
            <p:nvPr/>
          </p:nvSpPr>
          <p:spPr bwMode="auto">
            <a:xfrm>
              <a:off x="6065838" y="2789239"/>
              <a:ext cx="39688" cy="39688"/>
            </a:xfrm>
            <a:custGeom>
              <a:avLst/>
              <a:gdLst>
                <a:gd name="T0" fmla="*/ 3 w 12"/>
                <a:gd name="T1" fmla="*/ 5 h 12"/>
                <a:gd name="T2" fmla="*/ 2 w 12"/>
                <a:gd name="T3" fmla="*/ 7 h 12"/>
                <a:gd name="T4" fmla="*/ 2 w 12"/>
                <a:gd name="T5" fmla="*/ 8 h 12"/>
                <a:gd name="T6" fmla="*/ 2 w 12"/>
                <a:gd name="T7" fmla="*/ 9 h 12"/>
                <a:gd name="T8" fmla="*/ 1 w 12"/>
                <a:gd name="T9" fmla="*/ 10 h 12"/>
                <a:gd name="T10" fmla="*/ 3 w 12"/>
                <a:gd name="T11" fmla="*/ 9 h 12"/>
                <a:gd name="T12" fmla="*/ 5 w 12"/>
                <a:gd name="T13" fmla="*/ 8 h 12"/>
                <a:gd name="T14" fmla="*/ 7 w 12"/>
                <a:gd name="T15" fmla="*/ 8 h 12"/>
                <a:gd name="T16" fmla="*/ 7 w 12"/>
                <a:gd name="T17" fmla="*/ 10 h 12"/>
                <a:gd name="T18" fmla="*/ 8 w 12"/>
                <a:gd name="T19" fmla="*/ 12 h 12"/>
                <a:gd name="T20" fmla="*/ 9 w 12"/>
                <a:gd name="T21" fmla="*/ 10 h 12"/>
                <a:gd name="T22" fmla="*/ 10 w 12"/>
                <a:gd name="T23" fmla="*/ 9 h 12"/>
                <a:gd name="T24" fmla="*/ 12 w 12"/>
                <a:gd name="T25" fmla="*/ 7 h 12"/>
                <a:gd name="T26" fmla="*/ 12 w 12"/>
                <a:gd name="T27" fmla="*/ 5 h 12"/>
                <a:gd name="T28" fmla="*/ 10 w 12"/>
                <a:gd name="T29" fmla="*/ 4 h 12"/>
                <a:gd name="T30" fmla="*/ 10 w 12"/>
                <a:gd name="T31" fmla="*/ 3 h 12"/>
                <a:gd name="T32" fmla="*/ 8 w 12"/>
                <a:gd name="T33" fmla="*/ 2 h 12"/>
                <a:gd name="T34" fmla="*/ 7 w 12"/>
                <a:gd name="T35" fmla="*/ 0 h 12"/>
                <a:gd name="T36" fmla="*/ 6 w 12"/>
                <a:gd name="T37" fmla="*/ 0 h 12"/>
                <a:gd name="T38" fmla="*/ 4 w 12"/>
                <a:gd name="T39" fmla="*/ 1 h 12"/>
                <a:gd name="T40" fmla="*/ 4 w 12"/>
                <a:gd name="T41" fmla="*/ 2 h 12"/>
                <a:gd name="T42" fmla="*/ 2 w 12"/>
                <a:gd name="T43" fmla="*/ 2 h 12"/>
                <a:gd name="T44" fmla="*/ 0 w 12"/>
                <a:gd name="T45" fmla="*/ 2 h 12"/>
                <a:gd name="T46" fmla="*/ 3 w 12"/>
                <a:gd name="T4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2">
                  <a:moveTo>
                    <a:pt x="3" y="5"/>
                  </a:move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8" y="8"/>
                    <a:pt x="7" y="9"/>
                    <a:pt x="7" y="10"/>
                  </a:cubicBezTo>
                  <a:cubicBezTo>
                    <a:pt x="7" y="10"/>
                    <a:pt x="7" y="11"/>
                    <a:pt x="8" y="12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0" y="8"/>
                    <a:pt x="11" y="8"/>
                    <a:pt x="12" y="7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1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0" y="4"/>
                    <a:pt x="3" y="4"/>
                    <a:pt x="3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$ḻïdê">
              <a:extLst>
                <a:ext uri="{FF2B5EF4-FFF2-40B4-BE49-F238E27FC236}">
                  <a16:creationId xmlns="" xmlns:a16="http://schemas.microsoft.com/office/drawing/2014/main" id="{01FC5D2A-E69E-411E-8CFA-D4D5C9C8826C}"/>
                </a:ext>
              </a:extLst>
            </p:cNvPr>
            <p:cNvSpPr/>
            <p:nvPr/>
          </p:nvSpPr>
          <p:spPr bwMode="auto">
            <a:xfrm>
              <a:off x="5838826" y="3324226"/>
              <a:ext cx="92075" cy="128588"/>
            </a:xfrm>
            <a:custGeom>
              <a:avLst/>
              <a:gdLst>
                <a:gd name="T0" fmla="*/ 2 w 28"/>
                <a:gd name="T1" fmla="*/ 8 h 39"/>
                <a:gd name="T2" fmla="*/ 0 w 28"/>
                <a:gd name="T3" fmla="*/ 11 h 39"/>
                <a:gd name="T4" fmla="*/ 4 w 28"/>
                <a:gd name="T5" fmla="*/ 11 h 39"/>
                <a:gd name="T6" fmla="*/ 3 w 28"/>
                <a:gd name="T7" fmla="*/ 14 h 39"/>
                <a:gd name="T8" fmla="*/ 3 w 28"/>
                <a:gd name="T9" fmla="*/ 16 h 39"/>
                <a:gd name="T10" fmla="*/ 7 w 28"/>
                <a:gd name="T11" fmla="*/ 16 h 39"/>
                <a:gd name="T12" fmla="*/ 5 w 28"/>
                <a:gd name="T13" fmla="*/ 18 h 39"/>
                <a:gd name="T14" fmla="*/ 5 w 28"/>
                <a:gd name="T15" fmla="*/ 20 h 39"/>
                <a:gd name="T16" fmla="*/ 7 w 28"/>
                <a:gd name="T17" fmla="*/ 20 h 39"/>
                <a:gd name="T18" fmla="*/ 10 w 28"/>
                <a:gd name="T19" fmla="*/ 19 h 39"/>
                <a:gd name="T20" fmla="*/ 10 w 28"/>
                <a:gd name="T21" fmla="*/ 22 h 39"/>
                <a:gd name="T22" fmla="*/ 11 w 28"/>
                <a:gd name="T23" fmla="*/ 23 h 39"/>
                <a:gd name="T24" fmla="*/ 11 w 28"/>
                <a:gd name="T25" fmla="*/ 26 h 39"/>
                <a:gd name="T26" fmla="*/ 7 w 28"/>
                <a:gd name="T27" fmla="*/ 26 h 39"/>
                <a:gd name="T28" fmla="*/ 7 w 28"/>
                <a:gd name="T29" fmla="*/ 28 h 39"/>
                <a:gd name="T30" fmla="*/ 9 w 28"/>
                <a:gd name="T31" fmla="*/ 30 h 39"/>
                <a:gd name="T32" fmla="*/ 6 w 28"/>
                <a:gd name="T33" fmla="*/ 32 h 39"/>
                <a:gd name="T34" fmla="*/ 8 w 28"/>
                <a:gd name="T35" fmla="*/ 34 h 39"/>
                <a:gd name="T36" fmla="*/ 13 w 28"/>
                <a:gd name="T37" fmla="*/ 32 h 39"/>
                <a:gd name="T38" fmla="*/ 13 w 28"/>
                <a:gd name="T39" fmla="*/ 34 h 39"/>
                <a:gd name="T40" fmla="*/ 10 w 28"/>
                <a:gd name="T41" fmla="*/ 35 h 39"/>
                <a:gd name="T42" fmla="*/ 8 w 28"/>
                <a:gd name="T43" fmla="*/ 37 h 39"/>
                <a:gd name="T44" fmla="*/ 10 w 28"/>
                <a:gd name="T45" fmla="*/ 39 h 39"/>
                <a:gd name="T46" fmla="*/ 14 w 28"/>
                <a:gd name="T47" fmla="*/ 37 h 39"/>
                <a:gd name="T48" fmla="*/ 17 w 28"/>
                <a:gd name="T49" fmla="*/ 36 h 39"/>
                <a:gd name="T50" fmla="*/ 19 w 28"/>
                <a:gd name="T51" fmla="*/ 36 h 39"/>
                <a:gd name="T52" fmla="*/ 23 w 28"/>
                <a:gd name="T53" fmla="*/ 31 h 39"/>
                <a:gd name="T54" fmla="*/ 26 w 28"/>
                <a:gd name="T55" fmla="*/ 30 h 39"/>
                <a:gd name="T56" fmla="*/ 28 w 28"/>
                <a:gd name="T57" fmla="*/ 27 h 39"/>
                <a:gd name="T58" fmla="*/ 25 w 28"/>
                <a:gd name="T59" fmla="*/ 24 h 39"/>
                <a:gd name="T60" fmla="*/ 22 w 28"/>
                <a:gd name="T61" fmla="*/ 24 h 39"/>
                <a:gd name="T62" fmla="*/ 19 w 28"/>
                <a:gd name="T63" fmla="*/ 19 h 39"/>
                <a:gd name="T64" fmla="*/ 13 w 28"/>
                <a:gd name="T65" fmla="*/ 15 h 39"/>
                <a:gd name="T66" fmla="*/ 10 w 28"/>
                <a:gd name="T67" fmla="*/ 14 h 39"/>
                <a:gd name="T68" fmla="*/ 10 w 28"/>
                <a:gd name="T69" fmla="*/ 11 h 39"/>
                <a:gd name="T70" fmla="*/ 11 w 28"/>
                <a:gd name="T71" fmla="*/ 8 h 39"/>
                <a:gd name="T72" fmla="*/ 9 w 28"/>
                <a:gd name="T73" fmla="*/ 6 h 39"/>
                <a:gd name="T74" fmla="*/ 5 w 28"/>
                <a:gd name="T75" fmla="*/ 5 h 39"/>
                <a:gd name="T76" fmla="*/ 7 w 28"/>
                <a:gd name="T77" fmla="*/ 3 h 39"/>
                <a:gd name="T78" fmla="*/ 2 w 28"/>
                <a:gd name="T7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39">
                  <a:moveTo>
                    <a:pt x="2" y="8"/>
                  </a:moveTo>
                  <a:cubicBezTo>
                    <a:pt x="2" y="9"/>
                    <a:pt x="0" y="10"/>
                    <a:pt x="0" y="11"/>
                  </a:cubicBezTo>
                  <a:cubicBezTo>
                    <a:pt x="1" y="12"/>
                    <a:pt x="3" y="11"/>
                    <a:pt x="4" y="11"/>
                  </a:cubicBezTo>
                  <a:cubicBezTo>
                    <a:pt x="5" y="12"/>
                    <a:pt x="4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6"/>
                    <a:pt x="5" y="16"/>
                    <a:pt x="7" y="16"/>
                  </a:cubicBezTo>
                  <a:cubicBezTo>
                    <a:pt x="7" y="16"/>
                    <a:pt x="6" y="17"/>
                    <a:pt x="5" y="18"/>
                  </a:cubicBezTo>
                  <a:cubicBezTo>
                    <a:pt x="5" y="18"/>
                    <a:pt x="4" y="19"/>
                    <a:pt x="5" y="20"/>
                  </a:cubicBezTo>
                  <a:cubicBezTo>
                    <a:pt x="6" y="20"/>
                    <a:pt x="6" y="20"/>
                    <a:pt x="7" y="20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20"/>
                    <a:pt x="9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4"/>
                    <a:pt x="12" y="25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6"/>
                    <a:pt x="6" y="27"/>
                    <a:pt x="7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1"/>
                    <a:pt x="7" y="32"/>
                    <a:pt x="6" y="32"/>
                  </a:cubicBezTo>
                  <a:cubicBezTo>
                    <a:pt x="6" y="33"/>
                    <a:pt x="7" y="33"/>
                    <a:pt x="8" y="34"/>
                  </a:cubicBezTo>
                  <a:cubicBezTo>
                    <a:pt x="10" y="34"/>
                    <a:pt x="12" y="33"/>
                    <a:pt x="13" y="32"/>
                  </a:cubicBezTo>
                  <a:cubicBezTo>
                    <a:pt x="14" y="32"/>
                    <a:pt x="14" y="34"/>
                    <a:pt x="13" y="34"/>
                  </a:cubicBezTo>
                  <a:cubicBezTo>
                    <a:pt x="12" y="35"/>
                    <a:pt x="11" y="35"/>
                    <a:pt x="10" y="35"/>
                  </a:cubicBezTo>
                  <a:cubicBezTo>
                    <a:pt x="9" y="36"/>
                    <a:pt x="8" y="36"/>
                    <a:pt x="8" y="37"/>
                  </a:cubicBezTo>
                  <a:cubicBezTo>
                    <a:pt x="8" y="38"/>
                    <a:pt x="9" y="39"/>
                    <a:pt x="10" y="39"/>
                  </a:cubicBezTo>
                  <a:cubicBezTo>
                    <a:pt x="12" y="39"/>
                    <a:pt x="13" y="38"/>
                    <a:pt x="14" y="37"/>
                  </a:cubicBezTo>
                  <a:cubicBezTo>
                    <a:pt x="14" y="37"/>
                    <a:pt x="15" y="36"/>
                    <a:pt x="17" y="36"/>
                  </a:cubicBezTo>
                  <a:cubicBezTo>
                    <a:pt x="17" y="36"/>
                    <a:pt x="18" y="36"/>
                    <a:pt x="19" y="36"/>
                  </a:cubicBezTo>
                  <a:cubicBezTo>
                    <a:pt x="21" y="35"/>
                    <a:pt x="21" y="32"/>
                    <a:pt x="23" y="31"/>
                  </a:cubicBezTo>
                  <a:cubicBezTo>
                    <a:pt x="24" y="30"/>
                    <a:pt x="25" y="30"/>
                    <a:pt x="26" y="30"/>
                  </a:cubicBezTo>
                  <a:cubicBezTo>
                    <a:pt x="27" y="30"/>
                    <a:pt x="28" y="28"/>
                    <a:pt x="28" y="27"/>
                  </a:cubicBezTo>
                  <a:cubicBezTo>
                    <a:pt x="28" y="26"/>
                    <a:pt x="27" y="25"/>
                    <a:pt x="25" y="24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0" y="23"/>
                    <a:pt x="20" y="21"/>
                    <a:pt x="19" y="19"/>
                  </a:cubicBezTo>
                  <a:cubicBezTo>
                    <a:pt x="18" y="17"/>
                    <a:pt x="16" y="15"/>
                    <a:pt x="13" y="15"/>
                  </a:cubicBezTo>
                  <a:cubicBezTo>
                    <a:pt x="12" y="15"/>
                    <a:pt x="11" y="15"/>
                    <a:pt x="10" y="14"/>
                  </a:cubicBezTo>
                  <a:cubicBezTo>
                    <a:pt x="9" y="14"/>
                    <a:pt x="9" y="12"/>
                    <a:pt x="10" y="11"/>
                  </a:cubicBezTo>
                  <a:cubicBezTo>
                    <a:pt x="10" y="10"/>
                    <a:pt x="11" y="9"/>
                    <a:pt x="11" y="8"/>
                  </a:cubicBezTo>
                  <a:cubicBezTo>
                    <a:pt x="11" y="7"/>
                    <a:pt x="10" y="5"/>
                    <a:pt x="9" y="6"/>
                  </a:cubicBezTo>
                  <a:cubicBezTo>
                    <a:pt x="8" y="6"/>
                    <a:pt x="5" y="8"/>
                    <a:pt x="5" y="5"/>
                  </a:cubicBezTo>
                  <a:cubicBezTo>
                    <a:pt x="6" y="4"/>
                    <a:pt x="8" y="4"/>
                    <a:pt x="7" y="3"/>
                  </a:cubicBezTo>
                  <a:cubicBezTo>
                    <a:pt x="3" y="0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ślíḑè">
              <a:extLst>
                <a:ext uri="{FF2B5EF4-FFF2-40B4-BE49-F238E27FC236}">
                  <a16:creationId xmlns="" xmlns:a16="http://schemas.microsoft.com/office/drawing/2014/main" id="{004BC89F-5198-4B7F-AB7E-FF970E65EC84}"/>
                </a:ext>
              </a:extLst>
            </p:cNvPr>
            <p:cNvSpPr/>
            <p:nvPr/>
          </p:nvSpPr>
          <p:spPr bwMode="auto">
            <a:xfrm>
              <a:off x="5802313" y="3376614"/>
              <a:ext cx="46038" cy="61913"/>
            </a:xfrm>
            <a:custGeom>
              <a:avLst/>
              <a:gdLst>
                <a:gd name="T0" fmla="*/ 4 w 14"/>
                <a:gd name="T1" fmla="*/ 5 h 19"/>
                <a:gd name="T2" fmla="*/ 3 w 14"/>
                <a:gd name="T3" fmla="*/ 8 h 19"/>
                <a:gd name="T4" fmla="*/ 1 w 14"/>
                <a:gd name="T5" fmla="*/ 9 h 19"/>
                <a:gd name="T6" fmla="*/ 0 w 14"/>
                <a:gd name="T7" fmla="*/ 11 h 19"/>
                <a:gd name="T8" fmla="*/ 1 w 14"/>
                <a:gd name="T9" fmla="*/ 13 h 19"/>
                <a:gd name="T10" fmla="*/ 3 w 14"/>
                <a:gd name="T11" fmla="*/ 14 h 19"/>
                <a:gd name="T12" fmla="*/ 1 w 14"/>
                <a:gd name="T13" fmla="*/ 15 h 19"/>
                <a:gd name="T14" fmla="*/ 2 w 14"/>
                <a:gd name="T15" fmla="*/ 16 h 19"/>
                <a:gd name="T16" fmla="*/ 1 w 14"/>
                <a:gd name="T17" fmla="*/ 17 h 19"/>
                <a:gd name="T18" fmla="*/ 3 w 14"/>
                <a:gd name="T19" fmla="*/ 19 h 19"/>
                <a:gd name="T20" fmla="*/ 8 w 14"/>
                <a:gd name="T21" fmla="*/ 18 h 19"/>
                <a:gd name="T22" fmla="*/ 11 w 14"/>
                <a:gd name="T23" fmla="*/ 14 h 19"/>
                <a:gd name="T24" fmla="*/ 12 w 14"/>
                <a:gd name="T25" fmla="*/ 13 h 19"/>
                <a:gd name="T26" fmla="*/ 13 w 14"/>
                <a:gd name="T27" fmla="*/ 12 h 19"/>
                <a:gd name="T28" fmla="*/ 13 w 14"/>
                <a:gd name="T29" fmla="*/ 8 h 19"/>
                <a:gd name="T30" fmla="*/ 10 w 14"/>
                <a:gd name="T31" fmla="*/ 5 h 19"/>
                <a:gd name="T32" fmla="*/ 11 w 14"/>
                <a:gd name="T33" fmla="*/ 2 h 19"/>
                <a:gd name="T34" fmla="*/ 10 w 14"/>
                <a:gd name="T35" fmla="*/ 1 h 19"/>
                <a:gd name="T36" fmla="*/ 9 w 14"/>
                <a:gd name="T37" fmla="*/ 1 h 19"/>
                <a:gd name="T38" fmla="*/ 4 w 14"/>
                <a:gd name="T3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9">
                  <a:moveTo>
                    <a:pt x="4" y="5"/>
                  </a:moveTo>
                  <a:cubicBezTo>
                    <a:pt x="4" y="6"/>
                    <a:pt x="4" y="8"/>
                    <a:pt x="3" y="8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3"/>
                    <a:pt x="3" y="13"/>
                    <a:pt x="3" y="14"/>
                  </a:cubicBezTo>
                  <a:cubicBezTo>
                    <a:pt x="3" y="14"/>
                    <a:pt x="2" y="14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5" y="19"/>
                    <a:pt x="6" y="18"/>
                    <a:pt x="8" y="18"/>
                  </a:cubicBezTo>
                  <a:cubicBezTo>
                    <a:pt x="9" y="17"/>
                    <a:pt x="11" y="16"/>
                    <a:pt x="11" y="14"/>
                  </a:cubicBezTo>
                  <a:cubicBezTo>
                    <a:pt x="11" y="14"/>
                    <a:pt x="11" y="13"/>
                    <a:pt x="12" y="13"/>
                  </a:cubicBezTo>
                  <a:cubicBezTo>
                    <a:pt x="12" y="12"/>
                    <a:pt x="13" y="12"/>
                    <a:pt x="13" y="12"/>
                  </a:cubicBezTo>
                  <a:cubicBezTo>
                    <a:pt x="14" y="11"/>
                    <a:pt x="14" y="9"/>
                    <a:pt x="13" y="8"/>
                  </a:cubicBezTo>
                  <a:cubicBezTo>
                    <a:pt x="12" y="7"/>
                    <a:pt x="11" y="7"/>
                    <a:pt x="10" y="5"/>
                  </a:cubicBezTo>
                  <a:cubicBezTo>
                    <a:pt x="10" y="4"/>
                    <a:pt x="11" y="3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9" y="1"/>
                  </a:cubicBezTo>
                  <a:cubicBezTo>
                    <a:pt x="7" y="1"/>
                    <a:pt x="4" y="4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ŝḻiďè">
              <a:extLst>
                <a:ext uri="{FF2B5EF4-FFF2-40B4-BE49-F238E27FC236}">
                  <a16:creationId xmlns="" xmlns:a16="http://schemas.microsoft.com/office/drawing/2014/main" id="{2C073132-3179-462D-954F-A3072D19FCE9}"/>
                </a:ext>
              </a:extLst>
            </p:cNvPr>
            <p:cNvSpPr/>
            <p:nvPr/>
          </p:nvSpPr>
          <p:spPr bwMode="auto">
            <a:xfrm>
              <a:off x="6451601" y="3995739"/>
              <a:ext cx="76200" cy="128588"/>
            </a:xfrm>
            <a:custGeom>
              <a:avLst/>
              <a:gdLst>
                <a:gd name="T0" fmla="*/ 15 w 23"/>
                <a:gd name="T1" fmla="*/ 9 h 39"/>
                <a:gd name="T2" fmla="*/ 7 w 23"/>
                <a:gd name="T3" fmla="*/ 15 h 39"/>
                <a:gd name="T4" fmla="*/ 3 w 23"/>
                <a:gd name="T5" fmla="*/ 17 h 39"/>
                <a:gd name="T6" fmla="*/ 3 w 23"/>
                <a:gd name="T7" fmla="*/ 22 h 39"/>
                <a:gd name="T8" fmla="*/ 3 w 23"/>
                <a:gd name="T9" fmla="*/ 28 h 39"/>
                <a:gd name="T10" fmla="*/ 1 w 23"/>
                <a:gd name="T11" fmla="*/ 31 h 39"/>
                <a:gd name="T12" fmla="*/ 3 w 23"/>
                <a:gd name="T13" fmla="*/ 37 h 39"/>
                <a:gd name="T14" fmla="*/ 11 w 23"/>
                <a:gd name="T15" fmla="*/ 38 h 39"/>
                <a:gd name="T16" fmla="*/ 16 w 23"/>
                <a:gd name="T17" fmla="*/ 36 h 39"/>
                <a:gd name="T18" fmla="*/ 15 w 23"/>
                <a:gd name="T19" fmla="*/ 30 h 39"/>
                <a:gd name="T20" fmla="*/ 15 w 23"/>
                <a:gd name="T21" fmla="*/ 24 h 39"/>
                <a:gd name="T22" fmla="*/ 18 w 23"/>
                <a:gd name="T23" fmla="*/ 23 h 39"/>
                <a:gd name="T24" fmla="*/ 22 w 23"/>
                <a:gd name="T25" fmla="*/ 17 h 39"/>
                <a:gd name="T26" fmla="*/ 22 w 23"/>
                <a:gd name="T27" fmla="*/ 14 h 39"/>
                <a:gd name="T28" fmla="*/ 22 w 23"/>
                <a:gd name="T29" fmla="*/ 11 h 39"/>
                <a:gd name="T30" fmla="*/ 22 w 23"/>
                <a:gd name="T31" fmla="*/ 3 h 39"/>
                <a:gd name="T32" fmla="*/ 16 w 23"/>
                <a:gd name="T33" fmla="*/ 2 h 39"/>
                <a:gd name="T34" fmla="*/ 15 w 23"/>
                <a:gd name="T35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39">
                  <a:moveTo>
                    <a:pt x="15" y="9"/>
                  </a:moveTo>
                  <a:cubicBezTo>
                    <a:pt x="13" y="12"/>
                    <a:pt x="11" y="14"/>
                    <a:pt x="7" y="15"/>
                  </a:cubicBezTo>
                  <a:cubicBezTo>
                    <a:pt x="6" y="15"/>
                    <a:pt x="4" y="16"/>
                    <a:pt x="3" y="17"/>
                  </a:cubicBezTo>
                  <a:cubicBezTo>
                    <a:pt x="1" y="18"/>
                    <a:pt x="2" y="20"/>
                    <a:pt x="3" y="22"/>
                  </a:cubicBezTo>
                  <a:cubicBezTo>
                    <a:pt x="3" y="24"/>
                    <a:pt x="4" y="26"/>
                    <a:pt x="3" y="28"/>
                  </a:cubicBezTo>
                  <a:cubicBezTo>
                    <a:pt x="3" y="29"/>
                    <a:pt x="2" y="30"/>
                    <a:pt x="1" y="31"/>
                  </a:cubicBezTo>
                  <a:cubicBezTo>
                    <a:pt x="0" y="33"/>
                    <a:pt x="1" y="36"/>
                    <a:pt x="3" y="37"/>
                  </a:cubicBezTo>
                  <a:cubicBezTo>
                    <a:pt x="5" y="38"/>
                    <a:pt x="8" y="39"/>
                    <a:pt x="11" y="38"/>
                  </a:cubicBezTo>
                  <a:cubicBezTo>
                    <a:pt x="13" y="38"/>
                    <a:pt x="15" y="38"/>
                    <a:pt x="16" y="36"/>
                  </a:cubicBezTo>
                  <a:cubicBezTo>
                    <a:pt x="17" y="34"/>
                    <a:pt x="16" y="32"/>
                    <a:pt x="15" y="30"/>
                  </a:cubicBezTo>
                  <a:cubicBezTo>
                    <a:pt x="14" y="28"/>
                    <a:pt x="13" y="26"/>
                    <a:pt x="15" y="24"/>
                  </a:cubicBezTo>
                  <a:cubicBezTo>
                    <a:pt x="16" y="24"/>
                    <a:pt x="17" y="24"/>
                    <a:pt x="18" y="23"/>
                  </a:cubicBezTo>
                  <a:cubicBezTo>
                    <a:pt x="21" y="22"/>
                    <a:pt x="22" y="19"/>
                    <a:pt x="22" y="17"/>
                  </a:cubicBezTo>
                  <a:cubicBezTo>
                    <a:pt x="22" y="16"/>
                    <a:pt x="22" y="15"/>
                    <a:pt x="22" y="14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3" y="8"/>
                    <a:pt x="23" y="6"/>
                    <a:pt x="22" y="3"/>
                  </a:cubicBezTo>
                  <a:cubicBezTo>
                    <a:pt x="21" y="1"/>
                    <a:pt x="19" y="0"/>
                    <a:pt x="16" y="2"/>
                  </a:cubicBezTo>
                  <a:cubicBezTo>
                    <a:pt x="15" y="4"/>
                    <a:pt x="15" y="7"/>
                    <a:pt x="15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Sḷïďê">
              <a:extLst>
                <a:ext uri="{FF2B5EF4-FFF2-40B4-BE49-F238E27FC236}">
                  <a16:creationId xmlns="" xmlns:a16="http://schemas.microsoft.com/office/drawing/2014/main" id="{8D1A7723-7F56-4829-9CE9-158C7BFEA0F6}"/>
                </a:ext>
              </a:extLst>
            </p:cNvPr>
            <p:cNvSpPr/>
            <p:nvPr/>
          </p:nvSpPr>
          <p:spPr bwMode="auto">
            <a:xfrm>
              <a:off x="6815138" y="3771901"/>
              <a:ext cx="26988" cy="39688"/>
            </a:xfrm>
            <a:custGeom>
              <a:avLst/>
              <a:gdLst>
                <a:gd name="T0" fmla="*/ 0 w 8"/>
                <a:gd name="T1" fmla="*/ 3 h 12"/>
                <a:gd name="T2" fmla="*/ 1 w 8"/>
                <a:gd name="T3" fmla="*/ 0 h 12"/>
                <a:gd name="T4" fmla="*/ 2 w 8"/>
                <a:gd name="T5" fmla="*/ 0 h 12"/>
                <a:gd name="T6" fmla="*/ 3 w 8"/>
                <a:gd name="T7" fmla="*/ 1 h 12"/>
                <a:gd name="T8" fmla="*/ 4 w 8"/>
                <a:gd name="T9" fmla="*/ 2 h 12"/>
                <a:gd name="T10" fmla="*/ 6 w 8"/>
                <a:gd name="T11" fmla="*/ 4 h 12"/>
                <a:gd name="T12" fmla="*/ 7 w 8"/>
                <a:gd name="T13" fmla="*/ 6 h 12"/>
                <a:gd name="T14" fmla="*/ 8 w 8"/>
                <a:gd name="T15" fmla="*/ 9 h 12"/>
                <a:gd name="T16" fmla="*/ 8 w 8"/>
                <a:gd name="T17" fmla="*/ 10 h 12"/>
                <a:gd name="T18" fmla="*/ 7 w 8"/>
                <a:gd name="T19" fmla="*/ 11 h 12"/>
                <a:gd name="T20" fmla="*/ 6 w 8"/>
                <a:gd name="T21" fmla="*/ 12 h 12"/>
                <a:gd name="T22" fmla="*/ 5 w 8"/>
                <a:gd name="T23" fmla="*/ 11 h 12"/>
                <a:gd name="T24" fmla="*/ 0 w 8"/>
                <a:gd name="T2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2"/>
                    <a:pt x="5" y="11"/>
                  </a:cubicBezTo>
                  <a:cubicBezTo>
                    <a:pt x="3" y="9"/>
                    <a:pt x="1" y="5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śḻiḍé">
              <a:extLst>
                <a:ext uri="{FF2B5EF4-FFF2-40B4-BE49-F238E27FC236}">
                  <a16:creationId xmlns="" xmlns:a16="http://schemas.microsoft.com/office/drawing/2014/main" id="{133614EB-DCF4-498A-849C-D4CF892AECBE}"/>
                </a:ext>
              </a:extLst>
            </p:cNvPr>
            <p:cNvSpPr/>
            <p:nvPr/>
          </p:nvSpPr>
          <p:spPr bwMode="auto">
            <a:xfrm>
              <a:off x="6735763" y="3795714"/>
              <a:ext cx="30163" cy="65088"/>
            </a:xfrm>
            <a:custGeom>
              <a:avLst/>
              <a:gdLst>
                <a:gd name="T0" fmla="*/ 7 w 9"/>
                <a:gd name="T1" fmla="*/ 18 h 20"/>
                <a:gd name="T2" fmla="*/ 9 w 9"/>
                <a:gd name="T3" fmla="*/ 19 h 20"/>
                <a:gd name="T4" fmla="*/ 9 w 9"/>
                <a:gd name="T5" fmla="*/ 14 h 20"/>
                <a:gd name="T6" fmla="*/ 8 w 9"/>
                <a:gd name="T7" fmla="*/ 12 h 20"/>
                <a:gd name="T8" fmla="*/ 5 w 9"/>
                <a:gd name="T9" fmla="*/ 6 h 20"/>
                <a:gd name="T10" fmla="*/ 3 w 9"/>
                <a:gd name="T11" fmla="*/ 4 h 20"/>
                <a:gd name="T12" fmla="*/ 0 w 9"/>
                <a:gd name="T13" fmla="*/ 0 h 20"/>
                <a:gd name="T14" fmla="*/ 7 w 9"/>
                <a:gd name="T1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7" y="18"/>
                  </a:moveTo>
                  <a:cubicBezTo>
                    <a:pt x="8" y="19"/>
                    <a:pt x="8" y="20"/>
                    <a:pt x="9" y="19"/>
                  </a:cubicBezTo>
                  <a:cubicBezTo>
                    <a:pt x="9" y="18"/>
                    <a:pt x="9" y="16"/>
                    <a:pt x="9" y="14"/>
                  </a:cubicBezTo>
                  <a:cubicBezTo>
                    <a:pt x="8" y="14"/>
                    <a:pt x="8" y="13"/>
                    <a:pt x="8" y="12"/>
                  </a:cubicBezTo>
                  <a:cubicBezTo>
                    <a:pt x="7" y="10"/>
                    <a:pt x="7" y="7"/>
                    <a:pt x="5" y="6"/>
                  </a:cubicBezTo>
                  <a:cubicBezTo>
                    <a:pt x="5" y="5"/>
                    <a:pt x="4" y="4"/>
                    <a:pt x="3" y="4"/>
                  </a:cubicBezTo>
                  <a:cubicBezTo>
                    <a:pt x="2" y="3"/>
                    <a:pt x="2" y="1"/>
                    <a:pt x="0" y="0"/>
                  </a:cubicBezTo>
                  <a:cubicBezTo>
                    <a:pt x="2" y="7"/>
                    <a:pt x="4" y="12"/>
                    <a:pt x="7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ṩ1ïde">
              <a:extLst>
                <a:ext uri="{FF2B5EF4-FFF2-40B4-BE49-F238E27FC236}">
                  <a16:creationId xmlns="" xmlns:a16="http://schemas.microsoft.com/office/drawing/2014/main" id="{5F274CD4-9AD5-4711-B928-BFC3752A655C}"/>
                </a:ext>
              </a:extLst>
            </p:cNvPr>
            <p:cNvSpPr/>
            <p:nvPr/>
          </p:nvSpPr>
          <p:spPr bwMode="auto">
            <a:xfrm>
              <a:off x="6307138" y="2630489"/>
              <a:ext cx="33338" cy="26988"/>
            </a:xfrm>
            <a:custGeom>
              <a:avLst/>
              <a:gdLst>
                <a:gd name="T0" fmla="*/ 1 w 10"/>
                <a:gd name="T1" fmla="*/ 6 h 8"/>
                <a:gd name="T2" fmla="*/ 5 w 10"/>
                <a:gd name="T3" fmla="*/ 1 h 8"/>
                <a:gd name="T4" fmla="*/ 7 w 10"/>
                <a:gd name="T5" fmla="*/ 2 h 8"/>
                <a:gd name="T6" fmla="*/ 8 w 10"/>
                <a:gd name="T7" fmla="*/ 0 h 8"/>
                <a:gd name="T8" fmla="*/ 10 w 10"/>
                <a:gd name="T9" fmla="*/ 0 h 8"/>
                <a:gd name="T10" fmla="*/ 10 w 10"/>
                <a:gd name="T11" fmla="*/ 1 h 8"/>
                <a:gd name="T12" fmla="*/ 9 w 10"/>
                <a:gd name="T13" fmla="*/ 6 h 8"/>
                <a:gd name="T14" fmla="*/ 4 w 10"/>
                <a:gd name="T15" fmla="*/ 6 h 8"/>
                <a:gd name="T16" fmla="*/ 3 w 10"/>
                <a:gd name="T17" fmla="*/ 7 h 8"/>
                <a:gd name="T18" fmla="*/ 1 w 10"/>
                <a:gd name="T19" fmla="*/ 7 h 8"/>
                <a:gd name="T20" fmla="*/ 1 w 10"/>
                <a:gd name="T2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8">
                  <a:moveTo>
                    <a:pt x="1" y="6"/>
                  </a:moveTo>
                  <a:cubicBezTo>
                    <a:pt x="1" y="4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4"/>
                    <a:pt x="9" y="6"/>
                  </a:cubicBezTo>
                  <a:cubicBezTo>
                    <a:pt x="7" y="8"/>
                    <a:pt x="7" y="7"/>
                    <a:pt x="4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0" y="7"/>
                    <a:pt x="0" y="6"/>
                    <a:pt x="1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ŝľiḍê">
              <a:extLst>
                <a:ext uri="{FF2B5EF4-FFF2-40B4-BE49-F238E27FC236}">
                  <a16:creationId xmlns="" xmlns:a16="http://schemas.microsoft.com/office/drawing/2014/main" id="{C284EED9-DC50-4011-B30D-FB004AA1E061}"/>
                </a:ext>
              </a:extLst>
            </p:cNvPr>
            <p:cNvSpPr/>
            <p:nvPr/>
          </p:nvSpPr>
          <p:spPr bwMode="auto">
            <a:xfrm>
              <a:off x="6343651" y="2624139"/>
              <a:ext cx="42863" cy="46038"/>
            </a:xfrm>
            <a:custGeom>
              <a:avLst/>
              <a:gdLst>
                <a:gd name="T0" fmla="*/ 0 w 13"/>
                <a:gd name="T1" fmla="*/ 10 h 14"/>
                <a:gd name="T2" fmla="*/ 1 w 13"/>
                <a:gd name="T3" fmla="*/ 8 h 14"/>
                <a:gd name="T4" fmla="*/ 2 w 13"/>
                <a:gd name="T5" fmla="*/ 7 h 14"/>
                <a:gd name="T6" fmla="*/ 3 w 13"/>
                <a:gd name="T7" fmla="*/ 7 h 14"/>
                <a:gd name="T8" fmla="*/ 3 w 13"/>
                <a:gd name="T9" fmla="*/ 7 h 14"/>
                <a:gd name="T10" fmla="*/ 3 w 13"/>
                <a:gd name="T11" fmla="*/ 1 h 14"/>
                <a:gd name="T12" fmla="*/ 5 w 13"/>
                <a:gd name="T13" fmla="*/ 1 h 14"/>
                <a:gd name="T14" fmla="*/ 6 w 13"/>
                <a:gd name="T15" fmla="*/ 2 h 14"/>
                <a:gd name="T16" fmla="*/ 8 w 13"/>
                <a:gd name="T17" fmla="*/ 2 h 14"/>
                <a:gd name="T18" fmla="*/ 12 w 13"/>
                <a:gd name="T19" fmla="*/ 2 h 14"/>
                <a:gd name="T20" fmla="*/ 12 w 13"/>
                <a:gd name="T21" fmla="*/ 4 h 14"/>
                <a:gd name="T22" fmla="*/ 10 w 13"/>
                <a:gd name="T23" fmla="*/ 4 h 14"/>
                <a:gd name="T24" fmla="*/ 8 w 13"/>
                <a:gd name="T25" fmla="*/ 4 h 14"/>
                <a:gd name="T26" fmla="*/ 10 w 13"/>
                <a:gd name="T27" fmla="*/ 7 h 14"/>
                <a:gd name="T28" fmla="*/ 6 w 13"/>
                <a:gd name="T29" fmla="*/ 6 h 14"/>
                <a:gd name="T30" fmla="*/ 6 w 13"/>
                <a:gd name="T31" fmla="*/ 8 h 14"/>
                <a:gd name="T32" fmla="*/ 7 w 13"/>
                <a:gd name="T33" fmla="*/ 9 h 14"/>
                <a:gd name="T34" fmla="*/ 6 w 13"/>
                <a:gd name="T35" fmla="*/ 10 h 14"/>
                <a:gd name="T36" fmla="*/ 4 w 13"/>
                <a:gd name="T37" fmla="*/ 10 h 14"/>
                <a:gd name="T38" fmla="*/ 3 w 13"/>
                <a:gd name="T39" fmla="*/ 10 h 14"/>
                <a:gd name="T40" fmla="*/ 4 w 13"/>
                <a:gd name="T41" fmla="*/ 12 h 14"/>
                <a:gd name="T42" fmla="*/ 4 w 13"/>
                <a:gd name="T43" fmla="*/ 13 h 14"/>
                <a:gd name="T44" fmla="*/ 3 w 13"/>
                <a:gd name="T45" fmla="*/ 14 h 14"/>
                <a:gd name="T46" fmla="*/ 0 w 13"/>
                <a:gd name="T4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" h="14">
                  <a:moveTo>
                    <a:pt x="0" y="10"/>
                  </a:moveTo>
                  <a:cubicBezTo>
                    <a:pt x="0" y="10"/>
                    <a:pt x="0" y="9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4" y="3"/>
                    <a:pt x="3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3" y="3"/>
                    <a:pt x="13" y="3"/>
                    <a:pt x="12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8" y="7"/>
                    <a:pt x="7" y="7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3"/>
                    <a:pt x="3" y="14"/>
                  </a:cubicBezTo>
                  <a:cubicBezTo>
                    <a:pt x="0" y="14"/>
                    <a:pt x="1" y="12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s1ïďê">
              <a:extLst>
                <a:ext uri="{FF2B5EF4-FFF2-40B4-BE49-F238E27FC236}">
                  <a16:creationId xmlns="" xmlns:a16="http://schemas.microsoft.com/office/drawing/2014/main" id="{542EE271-EE7C-4F6A-92C7-86E09CA027D7}"/>
                </a:ext>
              </a:extLst>
            </p:cNvPr>
            <p:cNvSpPr/>
            <p:nvPr/>
          </p:nvSpPr>
          <p:spPr bwMode="auto">
            <a:xfrm>
              <a:off x="6359526" y="2663826"/>
              <a:ext cx="33338" cy="12700"/>
            </a:xfrm>
            <a:custGeom>
              <a:avLst/>
              <a:gdLst>
                <a:gd name="T0" fmla="*/ 5 w 10"/>
                <a:gd name="T1" fmla="*/ 1 h 4"/>
                <a:gd name="T2" fmla="*/ 8 w 10"/>
                <a:gd name="T3" fmla="*/ 1 h 4"/>
                <a:gd name="T4" fmla="*/ 10 w 10"/>
                <a:gd name="T5" fmla="*/ 2 h 4"/>
                <a:gd name="T6" fmla="*/ 10 w 10"/>
                <a:gd name="T7" fmla="*/ 4 h 4"/>
                <a:gd name="T8" fmla="*/ 8 w 10"/>
                <a:gd name="T9" fmla="*/ 4 h 4"/>
                <a:gd name="T10" fmla="*/ 4 w 10"/>
                <a:gd name="T11" fmla="*/ 4 h 4"/>
                <a:gd name="T12" fmla="*/ 3 w 10"/>
                <a:gd name="T13" fmla="*/ 4 h 4"/>
                <a:gd name="T14" fmla="*/ 3 w 10"/>
                <a:gd name="T15" fmla="*/ 4 h 4"/>
                <a:gd name="T16" fmla="*/ 1 w 10"/>
                <a:gd name="T17" fmla="*/ 0 h 4"/>
                <a:gd name="T18" fmla="*/ 3 w 10"/>
                <a:gd name="T19" fmla="*/ 1 h 4"/>
                <a:gd name="T20" fmla="*/ 5 w 10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">
                  <a:moveTo>
                    <a:pt x="5" y="1"/>
                  </a:moveTo>
                  <a:cubicBezTo>
                    <a:pt x="6" y="1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0" y="1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5" y="1"/>
                    <a:pt x="5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ṧḷîḋe">
              <a:extLst>
                <a:ext uri="{FF2B5EF4-FFF2-40B4-BE49-F238E27FC236}">
                  <a16:creationId xmlns="" xmlns:a16="http://schemas.microsoft.com/office/drawing/2014/main" id="{39646999-6761-49C7-90C0-3239214BA46C}"/>
                </a:ext>
              </a:extLst>
            </p:cNvPr>
            <p:cNvSpPr/>
            <p:nvPr/>
          </p:nvSpPr>
          <p:spPr bwMode="auto">
            <a:xfrm>
              <a:off x="6389688" y="2651126"/>
              <a:ext cx="19050" cy="9525"/>
            </a:xfrm>
            <a:custGeom>
              <a:avLst/>
              <a:gdLst>
                <a:gd name="T0" fmla="*/ 2 w 6"/>
                <a:gd name="T1" fmla="*/ 0 h 3"/>
                <a:gd name="T2" fmla="*/ 4 w 6"/>
                <a:gd name="T3" fmla="*/ 0 h 3"/>
                <a:gd name="T4" fmla="*/ 5 w 6"/>
                <a:gd name="T5" fmla="*/ 1 h 3"/>
                <a:gd name="T6" fmla="*/ 6 w 6"/>
                <a:gd name="T7" fmla="*/ 1 h 3"/>
                <a:gd name="T8" fmla="*/ 6 w 6"/>
                <a:gd name="T9" fmla="*/ 1 h 3"/>
                <a:gd name="T10" fmla="*/ 5 w 6"/>
                <a:gd name="T11" fmla="*/ 3 h 3"/>
                <a:gd name="T12" fmla="*/ 2 w 6"/>
                <a:gd name="T13" fmla="*/ 3 h 3"/>
                <a:gd name="T14" fmla="*/ 2 w 6"/>
                <a:gd name="T15" fmla="*/ 2 h 3"/>
                <a:gd name="T16" fmla="*/ 1 w 6"/>
                <a:gd name="T17" fmla="*/ 2 h 3"/>
                <a:gd name="T18" fmla="*/ 0 w 6"/>
                <a:gd name="T19" fmla="*/ 1 h 3"/>
                <a:gd name="T20" fmla="*/ 2 w 6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śliḑê">
              <a:extLst>
                <a:ext uri="{FF2B5EF4-FFF2-40B4-BE49-F238E27FC236}">
                  <a16:creationId xmlns="" xmlns:a16="http://schemas.microsoft.com/office/drawing/2014/main" id="{B0163FC0-87BD-4B70-B61F-942ED3A3159E}"/>
                </a:ext>
              </a:extLst>
            </p:cNvPr>
            <p:cNvSpPr/>
            <p:nvPr/>
          </p:nvSpPr>
          <p:spPr bwMode="auto">
            <a:xfrm>
              <a:off x="6402388" y="2633664"/>
              <a:ext cx="26988" cy="17463"/>
            </a:xfrm>
            <a:custGeom>
              <a:avLst/>
              <a:gdLst>
                <a:gd name="T0" fmla="*/ 1 w 8"/>
                <a:gd name="T1" fmla="*/ 3 h 5"/>
                <a:gd name="T2" fmla="*/ 1 w 8"/>
                <a:gd name="T3" fmla="*/ 0 h 5"/>
                <a:gd name="T4" fmla="*/ 4 w 8"/>
                <a:gd name="T5" fmla="*/ 2 h 5"/>
                <a:gd name="T6" fmla="*/ 5 w 8"/>
                <a:gd name="T7" fmla="*/ 2 h 5"/>
                <a:gd name="T8" fmla="*/ 7 w 8"/>
                <a:gd name="T9" fmla="*/ 2 h 5"/>
                <a:gd name="T10" fmla="*/ 7 w 8"/>
                <a:gd name="T11" fmla="*/ 3 h 5"/>
                <a:gd name="T12" fmla="*/ 8 w 8"/>
                <a:gd name="T13" fmla="*/ 4 h 5"/>
                <a:gd name="T14" fmla="*/ 8 w 8"/>
                <a:gd name="T15" fmla="*/ 4 h 5"/>
                <a:gd name="T16" fmla="*/ 8 w 8"/>
                <a:gd name="T17" fmla="*/ 4 h 5"/>
                <a:gd name="T18" fmla="*/ 6 w 8"/>
                <a:gd name="T19" fmla="*/ 5 h 5"/>
                <a:gd name="T20" fmla="*/ 6 w 8"/>
                <a:gd name="T21" fmla="*/ 4 h 5"/>
                <a:gd name="T22" fmla="*/ 4 w 8"/>
                <a:gd name="T23" fmla="*/ 3 h 5"/>
                <a:gd name="T24" fmla="*/ 1 w 8"/>
                <a:gd name="T2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5">
                  <a:moveTo>
                    <a:pt x="1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śḻîďe">
              <a:extLst>
                <a:ext uri="{FF2B5EF4-FFF2-40B4-BE49-F238E27FC236}">
                  <a16:creationId xmlns="" xmlns:a16="http://schemas.microsoft.com/office/drawing/2014/main" id="{A393F716-93D4-44BC-AF13-6AB9F2DEA550}"/>
                </a:ext>
              </a:extLst>
            </p:cNvPr>
            <p:cNvSpPr/>
            <p:nvPr/>
          </p:nvSpPr>
          <p:spPr bwMode="auto">
            <a:xfrm>
              <a:off x="6429376" y="2641601"/>
              <a:ext cx="33338" cy="22225"/>
            </a:xfrm>
            <a:custGeom>
              <a:avLst/>
              <a:gdLst>
                <a:gd name="T0" fmla="*/ 1 w 10"/>
                <a:gd name="T1" fmla="*/ 4 h 7"/>
                <a:gd name="T2" fmla="*/ 1 w 10"/>
                <a:gd name="T3" fmla="*/ 2 h 7"/>
                <a:gd name="T4" fmla="*/ 3 w 10"/>
                <a:gd name="T5" fmla="*/ 2 h 7"/>
                <a:gd name="T6" fmla="*/ 4 w 10"/>
                <a:gd name="T7" fmla="*/ 2 h 7"/>
                <a:gd name="T8" fmla="*/ 4 w 10"/>
                <a:gd name="T9" fmla="*/ 2 h 7"/>
                <a:gd name="T10" fmla="*/ 5 w 10"/>
                <a:gd name="T11" fmla="*/ 0 h 7"/>
                <a:gd name="T12" fmla="*/ 5 w 10"/>
                <a:gd name="T13" fmla="*/ 0 h 7"/>
                <a:gd name="T14" fmla="*/ 9 w 10"/>
                <a:gd name="T15" fmla="*/ 0 h 7"/>
                <a:gd name="T16" fmla="*/ 10 w 10"/>
                <a:gd name="T17" fmla="*/ 0 h 7"/>
                <a:gd name="T18" fmla="*/ 10 w 10"/>
                <a:gd name="T19" fmla="*/ 0 h 7"/>
                <a:gd name="T20" fmla="*/ 9 w 10"/>
                <a:gd name="T21" fmla="*/ 1 h 7"/>
                <a:gd name="T22" fmla="*/ 8 w 10"/>
                <a:gd name="T23" fmla="*/ 1 h 7"/>
                <a:gd name="T24" fmla="*/ 7 w 10"/>
                <a:gd name="T25" fmla="*/ 2 h 7"/>
                <a:gd name="T26" fmla="*/ 8 w 10"/>
                <a:gd name="T27" fmla="*/ 4 h 7"/>
                <a:gd name="T28" fmla="*/ 7 w 10"/>
                <a:gd name="T29" fmla="*/ 5 h 7"/>
                <a:gd name="T30" fmla="*/ 5 w 10"/>
                <a:gd name="T31" fmla="*/ 5 h 7"/>
                <a:gd name="T32" fmla="*/ 5 w 10"/>
                <a:gd name="T33" fmla="*/ 5 h 7"/>
                <a:gd name="T34" fmla="*/ 5 w 10"/>
                <a:gd name="T35" fmla="*/ 5 h 7"/>
                <a:gd name="T36" fmla="*/ 4 w 10"/>
                <a:gd name="T37" fmla="*/ 6 h 7"/>
                <a:gd name="T38" fmla="*/ 4 w 10"/>
                <a:gd name="T39" fmla="*/ 6 h 7"/>
                <a:gd name="T40" fmla="*/ 1 w 10"/>
                <a:gd name="T41" fmla="*/ 6 h 7"/>
                <a:gd name="T42" fmla="*/ 1 w 10"/>
                <a:gd name="T4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7">
                  <a:moveTo>
                    <a:pt x="1" y="4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0" y="6"/>
                    <a:pt x="0" y="4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ṣļïde">
              <a:extLst>
                <a:ext uri="{FF2B5EF4-FFF2-40B4-BE49-F238E27FC236}">
                  <a16:creationId xmlns="" xmlns:a16="http://schemas.microsoft.com/office/drawing/2014/main" id="{DD5682A0-E984-42B4-9C79-4976A37954E0}"/>
                </a:ext>
              </a:extLst>
            </p:cNvPr>
            <p:cNvSpPr/>
            <p:nvPr/>
          </p:nvSpPr>
          <p:spPr bwMode="auto">
            <a:xfrm>
              <a:off x="6459538" y="2651126"/>
              <a:ext cx="15875" cy="15875"/>
            </a:xfrm>
            <a:custGeom>
              <a:avLst/>
              <a:gdLst>
                <a:gd name="T0" fmla="*/ 1 w 5"/>
                <a:gd name="T1" fmla="*/ 2 h 5"/>
                <a:gd name="T2" fmla="*/ 3 w 5"/>
                <a:gd name="T3" fmla="*/ 1 h 5"/>
                <a:gd name="T4" fmla="*/ 4 w 5"/>
                <a:gd name="T5" fmla="*/ 0 h 5"/>
                <a:gd name="T6" fmla="*/ 5 w 5"/>
                <a:gd name="T7" fmla="*/ 1 h 5"/>
                <a:gd name="T8" fmla="*/ 5 w 5"/>
                <a:gd name="T9" fmla="*/ 3 h 5"/>
                <a:gd name="T10" fmla="*/ 4 w 5"/>
                <a:gd name="T11" fmla="*/ 3 h 5"/>
                <a:gd name="T12" fmla="*/ 4 w 5"/>
                <a:gd name="T13" fmla="*/ 4 h 5"/>
                <a:gd name="T14" fmla="*/ 3 w 5"/>
                <a:gd name="T15" fmla="*/ 4 h 5"/>
                <a:gd name="T16" fmla="*/ 1 w 5"/>
                <a:gd name="T17" fmla="*/ 4 h 5"/>
                <a:gd name="T18" fmla="*/ 1 w 5"/>
                <a:gd name="T19" fmla="*/ 4 h 5"/>
                <a:gd name="T20" fmla="*/ 1 w 5"/>
                <a:gd name="T21" fmla="*/ 5 h 5"/>
                <a:gd name="T22" fmla="*/ 0 w 5"/>
                <a:gd name="T23" fmla="*/ 4 h 5"/>
                <a:gd name="T24" fmla="*/ 1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Sḷïďê">
              <a:extLst>
                <a:ext uri="{FF2B5EF4-FFF2-40B4-BE49-F238E27FC236}">
                  <a16:creationId xmlns="" xmlns:a16="http://schemas.microsoft.com/office/drawing/2014/main" id="{1017AFCE-F088-4209-AB6A-944A55BD173A}"/>
                </a:ext>
              </a:extLst>
            </p:cNvPr>
            <p:cNvSpPr/>
            <p:nvPr/>
          </p:nvSpPr>
          <p:spPr bwMode="auto">
            <a:xfrm>
              <a:off x="6459538" y="2611439"/>
              <a:ext cx="34925" cy="25400"/>
            </a:xfrm>
            <a:custGeom>
              <a:avLst/>
              <a:gdLst>
                <a:gd name="T0" fmla="*/ 2 w 11"/>
                <a:gd name="T1" fmla="*/ 3 h 8"/>
                <a:gd name="T2" fmla="*/ 4 w 11"/>
                <a:gd name="T3" fmla="*/ 2 h 8"/>
                <a:gd name="T4" fmla="*/ 4 w 11"/>
                <a:gd name="T5" fmla="*/ 2 h 8"/>
                <a:gd name="T6" fmla="*/ 5 w 11"/>
                <a:gd name="T7" fmla="*/ 2 h 8"/>
                <a:gd name="T8" fmla="*/ 8 w 11"/>
                <a:gd name="T9" fmla="*/ 0 h 8"/>
                <a:gd name="T10" fmla="*/ 10 w 11"/>
                <a:gd name="T11" fmla="*/ 0 h 8"/>
                <a:gd name="T12" fmla="*/ 11 w 11"/>
                <a:gd name="T13" fmla="*/ 1 h 8"/>
                <a:gd name="T14" fmla="*/ 11 w 11"/>
                <a:gd name="T15" fmla="*/ 2 h 8"/>
                <a:gd name="T16" fmla="*/ 10 w 11"/>
                <a:gd name="T17" fmla="*/ 4 h 8"/>
                <a:gd name="T18" fmla="*/ 10 w 11"/>
                <a:gd name="T19" fmla="*/ 6 h 8"/>
                <a:gd name="T20" fmla="*/ 8 w 11"/>
                <a:gd name="T21" fmla="*/ 7 h 8"/>
                <a:gd name="T22" fmla="*/ 8 w 11"/>
                <a:gd name="T23" fmla="*/ 7 h 8"/>
                <a:gd name="T24" fmla="*/ 7 w 11"/>
                <a:gd name="T25" fmla="*/ 7 h 8"/>
                <a:gd name="T26" fmla="*/ 2 w 11"/>
                <a:gd name="T27" fmla="*/ 7 h 8"/>
                <a:gd name="T28" fmla="*/ 2 w 11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3" y="8"/>
                    <a:pt x="2" y="7"/>
                  </a:cubicBezTo>
                  <a:cubicBezTo>
                    <a:pt x="1" y="6"/>
                    <a:pt x="0" y="2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ṩliḍé">
              <a:extLst>
                <a:ext uri="{FF2B5EF4-FFF2-40B4-BE49-F238E27FC236}">
                  <a16:creationId xmlns="" xmlns:a16="http://schemas.microsoft.com/office/drawing/2014/main" id="{2B9633C9-0C54-4F90-BE97-D4BD0E0C32BE}"/>
                </a:ext>
              </a:extLst>
            </p:cNvPr>
            <p:cNvSpPr/>
            <p:nvPr/>
          </p:nvSpPr>
          <p:spPr bwMode="auto">
            <a:xfrm>
              <a:off x="6499226" y="2590801"/>
              <a:ext cx="28575" cy="30163"/>
            </a:xfrm>
            <a:custGeom>
              <a:avLst/>
              <a:gdLst>
                <a:gd name="T0" fmla="*/ 3 w 9"/>
                <a:gd name="T1" fmla="*/ 4 h 9"/>
                <a:gd name="T2" fmla="*/ 5 w 9"/>
                <a:gd name="T3" fmla="*/ 4 h 9"/>
                <a:gd name="T4" fmla="*/ 5 w 9"/>
                <a:gd name="T5" fmla="*/ 3 h 9"/>
                <a:gd name="T6" fmla="*/ 6 w 9"/>
                <a:gd name="T7" fmla="*/ 2 h 9"/>
                <a:gd name="T8" fmla="*/ 6 w 9"/>
                <a:gd name="T9" fmla="*/ 1 h 9"/>
                <a:gd name="T10" fmla="*/ 7 w 9"/>
                <a:gd name="T11" fmla="*/ 0 h 9"/>
                <a:gd name="T12" fmla="*/ 8 w 9"/>
                <a:gd name="T13" fmla="*/ 1 h 9"/>
                <a:gd name="T14" fmla="*/ 8 w 9"/>
                <a:gd name="T15" fmla="*/ 2 h 9"/>
                <a:gd name="T16" fmla="*/ 9 w 9"/>
                <a:gd name="T17" fmla="*/ 4 h 9"/>
                <a:gd name="T18" fmla="*/ 7 w 9"/>
                <a:gd name="T19" fmla="*/ 7 h 9"/>
                <a:gd name="T20" fmla="*/ 6 w 9"/>
                <a:gd name="T21" fmla="*/ 7 h 9"/>
                <a:gd name="T22" fmla="*/ 6 w 9"/>
                <a:gd name="T23" fmla="*/ 7 h 9"/>
                <a:gd name="T24" fmla="*/ 4 w 9"/>
                <a:gd name="T25" fmla="*/ 9 h 9"/>
                <a:gd name="T26" fmla="*/ 3 w 9"/>
                <a:gd name="T27" fmla="*/ 9 h 9"/>
                <a:gd name="T28" fmla="*/ 2 w 9"/>
                <a:gd name="T29" fmla="*/ 8 h 9"/>
                <a:gd name="T30" fmla="*/ 3 w 9"/>
                <a:gd name="T3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9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6"/>
                    <a:pt x="0" y="4"/>
                    <a:pt x="3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Slïḑé">
              <a:extLst>
                <a:ext uri="{FF2B5EF4-FFF2-40B4-BE49-F238E27FC236}">
                  <a16:creationId xmlns="" xmlns:a16="http://schemas.microsoft.com/office/drawing/2014/main" id="{6CD8B411-4C14-4F6E-8AFF-3236ADE5A4D7}"/>
                </a:ext>
              </a:extLst>
            </p:cNvPr>
            <p:cNvSpPr/>
            <p:nvPr/>
          </p:nvSpPr>
          <p:spPr bwMode="auto">
            <a:xfrm>
              <a:off x="6481763" y="2562226"/>
              <a:ext cx="23813" cy="9525"/>
            </a:xfrm>
            <a:custGeom>
              <a:avLst/>
              <a:gdLst>
                <a:gd name="T0" fmla="*/ 4 w 7"/>
                <a:gd name="T1" fmla="*/ 0 h 3"/>
                <a:gd name="T2" fmla="*/ 5 w 7"/>
                <a:gd name="T3" fmla="*/ 0 h 3"/>
                <a:gd name="T4" fmla="*/ 7 w 7"/>
                <a:gd name="T5" fmla="*/ 1 h 3"/>
                <a:gd name="T6" fmla="*/ 6 w 7"/>
                <a:gd name="T7" fmla="*/ 1 h 3"/>
                <a:gd name="T8" fmla="*/ 4 w 7"/>
                <a:gd name="T9" fmla="*/ 3 h 3"/>
                <a:gd name="T10" fmla="*/ 4 w 7"/>
                <a:gd name="T11" fmla="*/ 3 h 3"/>
                <a:gd name="T12" fmla="*/ 3 w 7"/>
                <a:gd name="T13" fmla="*/ 3 h 3"/>
                <a:gd name="T14" fmla="*/ 0 w 7"/>
                <a:gd name="T15" fmla="*/ 2 h 3"/>
                <a:gd name="T16" fmla="*/ 4 w 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0" y="3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S1îḍe">
              <a:extLst>
                <a:ext uri="{FF2B5EF4-FFF2-40B4-BE49-F238E27FC236}">
                  <a16:creationId xmlns="" xmlns:a16="http://schemas.microsoft.com/office/drawing/2014/main" id="{1B808052-1D91-43F0-A2BD-19472836152F}"/>
                </a:ext>
              </a:extLst>
            </p:cNvPr>
            <p:cNvSpPr/>
            <p:nvPr/>
          </p:nvSpPr>
          <p:spPr bwMode="auto">
            <a:xfrm>
              <a:off x="6465888" y="2598739"/>
              <a:ext cx="22225" cy="9525"/>
            </a:xfrm>
            <a:custGeom>
              <a:avLst/>
              <a:gdLst>
                <a:gd name="T0" fmla="*/ 5 w 7"/>
                <a:gd name="T1" fmla="*/ 0 h 3"/>
                <a:gd name="T2" fmla="*/ 6 w 7"/>
                <a:gd name="T3" fmla="*/ 0 h 3"/>
                <a:gd name="T4" fmla="*/ 7 w 7"/>
                <a:gd name="T5" fmla="*/ 1 h 3"/>
                <a:gd name="T6" fmla="*/ 6 w 7"/>
                <a:gd name="T7" fmla="*/ 2 h 3"/>
                <a:gd name="T8" fmla="*/ 4 w 7"/>
                <a:gd name="T9" fmla="*/ 3 h 3"/>
                <a:gd name="T10" fmla="*/ 2 w 7"/>
                <a:gd name="T11" fmla="*/ 3 h 3"/>
                <a:gd name="T12" fmla="*/ 1 w 7"/>
                <a:gd name="T13" fmla="*/ 3 h 3"/>
                <a:gd name="T14" fmla="*/ 2 w 7"/>
                <a:gd name="T15" fmla="*/ 1 h 3"/>
                <a:gd name="T16" fmla="*/ 5 w 7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ṡlïḑè">
              <a:extLst>
                <a:ext uri="{FF2B5EF4-FFF2-40B4-BE49-F238E27FC236}">
                  <a16:creationId xmlns="" xmlns:a16="http://schemas.microsoft.com/office/drawing/2014/main" id="{F6F82C9B-222D-4C1E-9669-4AFADF0F505D}"/>
                </a:ext>
              </a:extLst>
            </p:cNvPr>
            <p:cNvSpPr/>
            <p:nvPr/>
          </p:nvSpPr>
          <p:spPr bwMode="auto">
            <a:xfrm>
              <a:off x="6416676" y="2611439"/>
              <a:ext cx="28575" cy="15875"/>
            </a:xfrm>
            <a:custGeom>
              <a:avLst/>
              <a:gdLst>
                <a:gd name="T0" fmla="*/ 5 w 9"/>
                <a:gd name="T1" fmla="*/ 1 h 5"/>
                <a:gd name="T2" fmla="*/ 7 w 9"/>
                <a:gd name="T3" fmla="*/ 2 h 5"/>
                <a:gd name="T4" fmla="*/ 9 w 9"/>
                <a:gd name="T5" fmla="*/ 4 h 5"/>
                <a:gd name="T6" fmla="*/ 9 w 9"/>
                <a:gd name="T7" fmla="*/ 4 h 5"/>
                <a:gd name="T8" fmla="*/ 8 w 9"/>
                <a:gd name="T9" fmla="*/ 5 h 5"/>
                <a:gd name="T10" fmla="*/ 5 w 9"/>
                <a:gd name="T11" fmla="*/ 3 h 5"/>
                <a:gd name="T12" fmla="*/ 5 w 9"/>
                <a:gd name="T13" fmla="*/ 3 h 5"/>
                <a:gd name="T14" fmla="*/ 4 w 9"/>
                <a:gd name="T15" fmla="*/ 3 h 5"/>
                <a:gd name="T16" fmla="*/ 1 w 9"/>
                <a:gd name="T17" fmla="*/ 2 h 5"/>
                <a:gd name="T18" fmla="*/ 1 w 9"/>
                <a:gd name="T19" fmla="*/ 1 h 5"/>
                <a:gd name="T20" fmla="*/ 3 w 9"/>
                <a:gd name="T21" fmla="*/ 0 h 5"/>
                <a:gd name="T22" fmla="*/ 5 w 9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5" y="1"/>
                  </a:move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8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šḷîḑe">
              <a:extLst>
                <a:ext uri="{FF2B5EF4-FFF2-40B4-BE49-F238E27FC236}">
                  <a16:creationId xmlns="" xmlns:a16="http://schemas.microsoft.com/office/drawing/2014/main" id="{F1FD4A35-830B-4441-823F-8D69E9CC8DC9}"/>
                </a:ext>
              </a:extLst>
            </p:cNvPr>
            <p:cNvSpPr/>
            <p:nvPr/>
          </p:nvSpPr>
          <p:spPr bwMode="auto">
            <a:xfrm>
              <a:off x="6416676" y="2593976"/>
              <a:ext cx="15875" cy="1111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0 h 3"/>
                <a:gd name="T6" fmla="*/ 5 w 5"/>
                <a:gd name="T7" fmla="*/ 2 h 3"/>
                <a:gd name="T8" fmla="*/ 3 w 5"/>
                <a:gd name="T9" fmla="*/ 2 h 3"/>
                <a:gd name="T10" fmla="*/ 3 w 5"/>
                <a:gd name="T11" fmla="*/ 2 h 3"/>
                <a:gd name="T12" fmla="*/ 2 w 5"/>
                <a:gd name="T13" fmla="*/ 3 h 3"/>
                <a:gd name="T14" fmla="*/ 1 w 5"/>
                <a:gd name="T15" fmla="*/ 3 h 3"/>
                <a:gd name="T16" fmla="*/ 2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ṩľíḋe">
              <a:extLst>
                <a:ext uri="{FF2B5EF4-FFF2-40B4-BE49-F238E27FC236}">
                  <a16:creationId xmlns="" xmlns:a16="http://schemas.microsoft.com/office/drawing/2014/main" id="{ADF7121E-9733-4613-B4F5-B2C12C5EBC12}"/>
                </a:ext>
              </a:extLst>
            </p:cNvPr>
            <p:cNvSpPr/>
            <p:nvPr/>
          </p:nvSpPr>
          <p:spPr bwMode="auto">
            <a:xfrm>
              <a:off x="6429376" y="2578101"/>
              <a:ext cx="22225" cy="12700"/>
            </a:xfrm>
            <a:custGeom>
              <a:avLst/>
              <a:gdLst>
                <a:gd name="T0" fmla="*/ 3 w 7"/>
                <a:gd name="T1" fmla="*/ 1 h 4"/>
                <a:gd name="T2" fmla="*/ 6 w 7"/>
                <a:gd name="T3" fmla="*/ 1 h 4"/>
                <a:gd name="T4" fmla="*/ 7 w 7"/>
                <a:gd name="T5" fmla="*/ 1 h 4"/>
                <a:gd name="T6" fmla="*/ 6 w 7"/>
                <a:gd name="T7" fmla="*/ 2 h 4"/>
                <a:gd name="T8" fmla="*/ 5 w 7"/>
                <a:gd name="T9" fmla="*/ 3 h 4"/>
                <a:gd name="T10" fmla="*/ 1 w 7"/>
                <a:gd name="T11" fmla="*/ 3 h 4"/>
                <a:gd name="T12" fmla="*/ 3 w 7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3" y="1"/>
                  </a:move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4" y="4"/>
                    <a:pt x="2" y="4"/>
                    <a:pt x="1" y="3"/>
                  </a:cubicBezTo>
                  <a:cubicBezTo>
                    <a:pt x="0" y="2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ṣḻiḓê">
              <a:extLst>
                <a:ext uri="{FF2B5EF4-FFF2-40B4-BE49-F238E27FC236}">
                  <a16:creationId xmlns="" xmlns:a16="http://schemas.microsoft.com/office/drawing/2014/main" id="{28D147C7-9526-4D85-8AC5-AF00E7A88858}"/>
                </a:ext>
              </a:extLst>
            </p:cNvPr>
            <p:cNvSpPr/>
            <p:nvPr/>
          </p:nvSpPr>
          <p:spPr bwMode="auto">
            <a:xfrm>
              <a:off x="6442076" y="2555876"/>
              <a:ext cx="17463" cy="12700"/>
            </a:xfrm>
            <a:custGeom>
              <a:avLst/>
              <a:gdLst>
                <a:gd name="T0" fmla="*/ 4 w 5"/>
                <a:gd name="T1" fmla="*/ 1 h 4"/>
                <a:gd name="T2" fmla="*/ 5 w 5"/>
                <a:gd name="T3" fmla="*/ 2 h 4"/>
                <a:gd name="T4" fmla="*/ 5 w 5"/>
                <a:gd name="T5" fmla="*/ 2 h 4"/>
                <a:gd name="T6" fmla="*/ 3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1 w 5"/>
                <a:gd name="T13" fmla="*/ 2 h 4"/>
                <a:gd name="T14" fmla="*/ 4 w 5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ṡ1ïḋe">
              <a:extLst>
                <a:ext uri="{FF2B5EF4-FFF2-40B4-BE49-F238E27FC236}">
                  <a16:creationId xmlns="" xmlns:a16="http://schemas.microsoft.com/office/drawing/2014/main" id="{50B4800A-36D4-4D36-BB41-0E77F82580F8}"/>
                </a:ext>
              </a:extLst>
            </p:cNvPr>
            <p:cNvSpPr/>
            <p:nvPr/>
          </p:nvSpPr>
          <p:spPr bwMode="auto">
            <a:xfrm>
              <a:off x="6435726" y="2601914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6 w 6"/>
                <a:gd name="T3" fmla="*/ 2 h 3"/>
                <a:gd name="T4" fmla="*/ 6 w 6"/>
                <a:gd name="T5" fmla="*/ 2 h 3"/>
                <a:gd name="T6" fmla="*/ 5 w 6"/>
                <a:gd name="T7" fmla="*/ 2 h 3"/>
                <a:gd name="T8" fmla="*/ 2 w 6"/>
                <a:gd name="T9" fmla="*/ 2 h 3"/>
                <a:gd name="T10" fmla="*/ 1 w 6"/>
                <a:gd name="T11" fmla="*/ 2 h 3"/>
                <a:gd name="T12" fmla="*/ 1 w 6"/>
                <a:gd name="T13" fmla="*/ 2 h 3"/>
                <a:gd name="T14" fmla="*/ 0 w 6"/>
                <a:gd name="T15" fmla="*/ 2 h 3"/>
                <a:gd name="T16" fmla="*/ 4 w 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3" y="3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$ļîḑè">
              <a:extLst>
                <a:ext uri="{FF2B5EF4-FFF2-40B4-BE49-F238E27FC236}">
                  <a16:creationId xmlns="" xmlns:a16="http://schemas.microsoft.com/office/drawing/2014/main" id="{A8E565C9-FB07-4A6F-B465-66418E367930}"/>
                </a:ext>
              </a:extLst>
            </p:cNvPr>
            <p:cNvSpPr/>
            <p:nvPr/>
          </p:nvSpPr>
          <p:spPr bwMode="auto">
            <a:xfrm>
              <a:off x="7861301" y="2070101"/>
              <a:ext cx="744538" cy="2374900"/>
            </a:xfrm>
            <a:custGeom>
              <a:avLst/>
              <a:gdLst>
                <a:gd name="T0" fmla="*/ 88 w 226"/>
                <a:gd name="T1" fmla="*/ 0 h 720"/>
                <a:gd name="T2" fmla="*/ 80 w 226"/>
                <a:gd name="T3" fmla="*/ 12 h 720"/>
                <a:gd name="T4" fmla="*/ 73 w 226"/>
                <a:gd name="T5" fmla="*/ 34 h 720"/>
                <a:gd name="T6" fmla="*/ 71 w 226"/>
                <a:gd name="T7" fmla="*/ 39 h 720"/>
                <a:gd name="T8" fmla="*/ 67 w 226"/>
                <a:gd name="T9" fmla="*/ 48 h 720"/>
                <a:gd name="T10" fmla="*/ 64 w 226"/>
                <a:gd name="T11" fmla="*/ 53 h 720"/>
                <a:gd name="T12" fmla="*/ 57 w 226"/>
                <a:gd name="T13" fmla="*/ 65 h 720"/>
                <a:gd name="T14" fmla="*/ 55 w 226"/>
                <a:gd name="T15" fmla="*/ 69 h 720"/>
                <a:gd name="T16" fmla="*/ 40 w 226"/>
                <a:gd name="T17" fmla="*/ 90 h 720"/>
                <a:gd name="T18" fmla="*/ 0 w 226"/>
                <a:gd name="T19" fmla="*/ 137 h 720"/>
                <a:gd name="T20" fmla="*/ 66 w 226"/>
                <a:gd name="T21" fmla="*/ 712 h 720"/>
                <a:gd name="T22" fmla="*/ 226 w 226"/>
                <a:gd name="T23" fmla="*/ 720 h 720"/>
                <a:gd name="T24" fmla="*/ 144 w 226"/>
                <a:gd name="T25" fmla="*/ 6 h 720"/>
                <a:gd name="T26" fmla="*/ 88 w 226"/>
                <a:gd name="T2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720">
                  <a:moveTo>
                    <a:pt x="88" y="0"/>
                  </a:moveTo>
                  <a:cubicBezTo>
                    <a:pt x="85" y="5"/>
                    <a:pt x="82" y="9"/>
                    <a:pt x="80" y="12"/>
                  </a:cubicBezTo>
                  <a:cubicBezTo>
                    <a:pt x="79" y="19"/>
                    <a:pt x="76" y="26"/>
                    <a:pt x="73" y="34"/>
                  </a:cubicBezTo>
                  <a:cubicBezTo>
                    <a:pt x="73" y="35"/>
                    <a:pt x="72" y="37"/>
                    <a:pt x="71" y="39"/>
                  </a:cubicBezTo>
                  <a:cubicBezTo>
                    <a:pt x="70" y="42"/>
                    <a:pt x="68" y="45"/>
                    <a:pt x="67" y="48"/>
                  </a:cubicBezTo>
                  <a:cubicBezTo>
                    <a:pt x="66" y="50"/>
                    <a:pt x="65" y="51"/>
                    <a:pt x="64" y="53"/>
                  </a:cubicBezTo>
                  <a:cubicBezTo>
                    <a:pt x="62" y="57"/>
                    <a:pt x="59" y="61"/>
                    <a:pt x="57" y="65"/>
                  </a:cubicBezTo>
                  <a:cubicBezTo>
                    <a:pt x="56" y="67"/>
                    <a:pt x="55" y="68"/>
                    <a:pt x="55" y="69"/>
                  </a:cubicBezTo>
                  <a:cubicBezTo>
                    <a:pt x="47" y="82"/>
                    <a:pt x="40" y="90"/>
                    <a:pt x="40" y="9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6" y="712"/>
                    <a:pt x="66" y="712"/>
                    <a:pt x="66" y="712"/>
                  </a:cubicBezTo>
                  <a:cubicBezTo>
                    <a:pt x="226" y="720"/>
                    <a:pt x="226" y="720"/>
                    <a:pt x="226" y="720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A2A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šḻïďé">
              <a:extLst>
                <a:ext uri="{FF2B5EF4-FFF2-40B4-BE49-F238E27FC236}">
                  <a16:creationId xmlns="" xmlns:a16="http://schemas.microsoft.com/office/drawing/2014/main" id="{E3418992-3BD2-45E5-9B7F-A4A73A9CC2DD}"/>
                </a:ext>
              </a:extLst>
            </p:cNvPr>
            <p:cNvSpPr/>
            <p:nvPr/>
          </p:nvSpPr>
          <p:spPr bwMode="auto">
            <a:xfrm>
              <a:off x="6432551" y="2182814"/>
              <a:ext cx="820738" cy="523875"/>
            </a:xfrm>
            <a:custGeom>
              <a:avLst/>
              <a:gdLst>
                <a:gd name="T0" fmla="*/ 112 w 249"/>
                <a:gd name="T1" fmla="*/ 136 h 159"/>
                <a:gd name="T2" fmla="*/ 117 w 249"/>
                <a:gd name="T3" fmla="*/ 133 h 159"/>
                <a:gd name="T4" fmla="*/ 121 w 249"/>
                <a:gd name="T5" fmla="*/ 136 h 159"/>
                <a:gd name="T6" fmla="*/ 118 w 249"/>
                <a:gd name="T7" fmla="*/ 138 h 159"/>
                <a:gd name="T8" fmla="*/ 114 w 249"/>
                <a:gd name="T9" fmla="*/ 136 h 159"/>
                <a:gd name="T10" fmla="*/ 135 w 249"/>
                <a:gd name="T11" fmla="*/ 130 h 159"/>
                <a:gd name="T12" fmla="*/ 136 w 249"/>
                <a:gd name="T13" fmla="*/ 135 h 159"/>
                <a:gd name="T14" fmla="*/ 140 w 249"/>
                <a:gd name="T15" fmla="*/ 134 h 159"/>
                <a:gd name="T16" fmla="*/ 143 w 249"/>
                <a:gd name="T17" fmla="*/ 139 h 159"/>
                <a:gd name="T18" fmla="*/ 141 w 249"/>
                <a:gd name="T19" fmla="*/ 142 h 159"/>
                <a:gd name="T20" fmla="*/ 134 w 249"/>
                <a:gd name="T21" fmla="*/ 146 h 159"/>
                <a:gd name="T22" fmla="*/ 125 w 249"/>
                <a:gd name="T23" fmla="*/ 133 h 159"/>
                <a:gd name="T24" fmla="*/ 131 w 249"/>
                <a:gd name="T25" fmla="*/ 130 h 159"/>
                <a:gd name="T26" fmla="*/ 23 w 249"/>
                <a:gd name="T27" fmla="*/ 133 h 159"/>
                <a:gd name="T28" fmla="*/ 25 w 249"/>
                <a:gd name="T29" fmla="*/ 128 h 159"/>
                <a:gd name="T30" fmla="*/ 26 w 249"/>
                <a:gd name="T31" fmla="*/ 125 h 159"/>
                <a:gd name="T32" fmla="*/ 28 w 249"/>
                <a:gd name="T33" fmla="*/ 125 h 159"/>
                <a:gd name="T34" fmla="*/ 27 w 249"/>
                <a:gd name="T35" fmla="*/ 131 h 159"/>
                <a:gd name="T36" fmla="*/ 26 w 249"/>
                <a:gd name="T37" fmla="*/ 131 h 159"/>
                <a:gd name="T38" fmla="*/ 18 w 249"/>
                <a:gd name="T39" fmla="*/ 118 h 159"/>
                <a:gd name="T40" fmla="*/ 19 w 249"/>
                <a:gd name="T41" fmla="*/ 115 h 159"/>
                <a:gd name="T42" fmla="*/ 21 w 249"/>
                <a:gd name="T43" fmla="*/ 116 h 159"/>
                <a:gd name="T44" fmla="*/ 18 w 249"/>
                <a:gd name="T45" fmla="*/ 118 h 159"/>
                <a:gd name="T46" fmla="*/ 122 w 249"/>
                <a:gd name="T47" fmla="*/ 132 h 159"/>
                <a:gd name="T48" fmla="*/ 117 w 249"/>
                <a:gd name="T49" fmla="*/ 127 h 159"/>
                <a:gd name="T50" fmla="*/ 118 w 249"/>
                <a:gd name="T51" fmla="*/ 121 h 159"/>
                <a:gd name="T52" fmla="*/ 119 w 249"/>
                <a:gd name="T53" fmla="*/ 115 h 159"/>
                <a:gd name="T54" fmla="*/ 124 w 249"/>
                <a:gd name="T55" fmla="*/ 111 h 159"/>
                <a:gd name="T56" fmla="*/ 135 w 249"/>
                <a:gd name="T57" fmla="*/ 120 h 159"/>
                <a:gd name="T58" fmla="*/ 133 w 249"/>
                <a:gd name="T59" fmla="*/ 124 h 159"/>
                <a:gd name="T60" fmla="*/ 128 w 249"/>
                <a:gd name="T61" fmla="*/ 128 h 159"/>
                <a:gd name="T62" fmla="*/ 122 w 249"/>
                <a:gd name="T63" fmla="*/ 132 h 159"/>
                <a:gd name="T64" fmla="*/ 15 w 249"/>
                <a:gd name="T65" fmla="*/ 126 h 159"/>
                <a:gd name="T66" fmla="*/ 17 w 249"/>
                <a:gd name="T67" fmla="*/ 127 h 159"/>
                <a:gd name="T68" fmla="*/ 15 w 249"/>
                <a:gd name="T69" fmla="*/ 131 h 159"/>
                <a:gd name="T70" fmla="*/ 18 w 249"/>
                <a:gd name="T71" fmla="*/ 130 h 159"/>
                <a:gd name="T72" fmla="*/ 18 w 249"/>
                <a:gd name="T73" fmla="*/ 134 h 159"/>
                <a:gd name="T74" fmla="*/ 16 w 249"/>
                <a:gd name="T75" fmla="*/ 137 h 159"/>
                <a:gd name="T76" fmla="*/ 16 w 249"/>
                <a:gd name="T77" fmla="*/ 137 h 159"/>
                <a:gd name="T78" fmla="*/ 146 w 249"/>
                <a:gd name="T79" fmla="*/ 147 h 159"/>
                <a:gd name="T80" fmla="*/ 152 w 249"/>
                <a:gd name="T81" fmla="*/ 146 h 159"/>
                <a:gd name="T82" fmla="*/ 156 w 249"/>
                <a:gd name="T83" fmla="*/ 141 h 159"/>
                <a:gd name="T84" fmla="*/ 159 w 249"/>
                <a:gd name="T85" fmla="*/ 146 h 159"/>
                <a:gd name="T86" fmla="*/ 158 w 249"/>
                <a:gd name="T87" fmla="*/ 152 h 159"/>
                <a:gd name="T88" fmla="*/ 237 w 249"/>
                <a:gd name="T89" fmla="*/ 2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9" h="159">
                  <a:moveTo>
                    <a:pt x="112" y="136"/>
                  </a:moveTo>
                  <a:cubicBezTo>
                    <a:pt x="112" y="136"/>
                    <a:pt x="112" y="136"/>
                    <a:pt x="112" y="136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11" y="134"/>
                    <a:pt x="113" y="134"/>
                    <a:pt x="114" y="133"/>
                  </a:cubicBezTo>
                  <a:cubicBezTo>
                    <a:pt x="115" y="132"/>
                    <a:pt x="115" y="132"/>
                    <a:pt x="116" y="132"/>
                  </a:cubicBezTo>
                  <a:cubicBezTo>
                    <a:pt x="116" y="132"/>
                    <a:pt x="117" y="133"/>
                    <a:pt x="117" y="133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20" y="135"/>
                    <a:pt x="120" y="135"/>
                    <a:pt x="120" y="135"/>
                  </a:cubicBezTo>
                  <a:cubicBezTo>
                    <a:pt x="120" y="135"/>
                    <a:pt x="121" y="135"/>
                    <a:pt x="121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20" y="138"/>
                    <a:pt x="119" y="138"/>
                    <a:pt x="119" y="138"/>
                  </a:cubicBezTo>
                  <a:cubicBezTo>
                    <a:pt x="118" y="138"/>
                    <a:pt x="118" y="138"/>
                    <a:pt x="118" y="138"/>
                  </a:cubicBezTo>
                  <a:cubicBezTo>
                    <a:pt x="117" y="137"/>
                    <a:pt x="116" y="137"/>
                    <a:pt x="116" y="137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6"/>
                    <a:pt x="114" y="136"/>
                    <a:pt x="114" y="136"/>
                  </a:cubicBezTo>
                  <a:cubicBezTo>
                    <a:pt x="113" y="136"/>
                    <a:pt x="113" y="136"/>
                    <a:pt x="112" y="136"/>
                  </a:cubicBezTo>
                  <a:moveTo>
                    <a:pt x="133" y="130"/>
                  </a:moveTo>
                  <a:cubicBezTo>
                    <a:pt x="133" y="130"/>
                    <a:pt x="134" y="130"/>
                    <a:pt x="135" y="130"/>
                  </a:cubicBezTo>
                  <a:cubicBezTo>
                    <a:pt x="135" y="131"/>
                    <a:pt x="135" y="132"/>
                    <a:pt x="135" y="133"/>
                  </a:cubicBezTo>
                  <a:cubicBezTo>
                    <a:pt x="134" y="134"/>
                    <a:pt x="134" y="134"/>
                    <a:pt x="134" y="135"/>
                  </a:cubicBezTo>
                  <a:cubicBezTo>
                    <a:pt x="135" y="135"/>
                    <a:pt x="135" y="135"/>
                    <a:pt x="136" y="135"/>
                  </a:cubicBezTo>
                  <a:cubicBezTo>
                    <a:pt x="136" y="135"/>
                    <a:pt x="137" y="135"/>
                    <a:pt x="137" y="135"/>
                  </a:cubicBezTo>
                  <a:cubicBezTo>
                    <a:pt x="138" y="135"/>
                    <a:pt x="138" y="134"/>
                    <a:pt x="139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1" y="134"/>
                  </a:cubicBezTo>
                  <a:cubicBezTo>
                    <a:pt x="142" y="136"/>
                    <a:pt x="143" y="137"/>
                    <a:pt x="143" y="139"/>
                  </a:cubicBezTo>
                  <a:cubicBezTo>
                    <a:pt x="143" y="140"/>
                    <a:pt x="143" y="140"/>
                    <a:pt x="143" y="140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1" y="141"/>
                    <a:pt x="141" y="141"/>
                    <a:pt x="141" y="142"/>
                  </a:cubicBezTo>
                  <a:cubicBezTo>
                    <a:pt x="141" y="142"/>
                    <a:pt x="142" y="143"/>
                    <a:pt x="142" y="143"/>
                  </a:cubicBezTo>
                  <a:cubicBezTo>
                    <a:pt x="142" y="146"/>
                    <a:pt x="140" y="146"/>
                    <a:pt x="138" y="146"/>
                  </a:cubicBezTo>
                  <a:cubicBezTo>
                    <a:pt x="137" y="146"/>
                    <a:pt x="135" y="146"/>
                    <a:pt x="134" y="146"/>
                  </a:cubicBezTo>
                  <a:cubicBezTo>
                    <a:pt x="132" y="145"/>
                    <a:pt x="129" y="143"/>
                    <a:pt x="128" y="141"/>
                  </a:cubicBezTo>
                  <a:cubicBezTo>
                    <a:pt x="127" y="140"/>
                    <a:pt x="127" y="137"/>
                    <a:pt x="126" y="135"/>
                  </a:cubicBezTo>
                  <a:cubicBezTo>
                    <a:pt x="126" y="135"/>
                    <a:pt x="125" y="134"/>
                    <a:pt x="125" y="133"/>
                  </a:cubicBezTo>
                  <a:cubicBezTo>
                    <a:pt x="125" y="131"/>
                    <a:pt x="128" y="130"/>
                    <a:pt x="129" y="130"/>
                  </a:cubicBezTo>
                  <a:cubicBezTo>
                    <a:pt x="129" y="130"/>
                    <a:pt x="130" y="130"/>
                    <a:pt x="130" y="130"/>
                  </a:cubicBezTo>
                  <a:cubicBezTo>
                    <a:pt x="130" y="130"/>
                    <a:pt x="131" y="130"/>
                    <a:pt x="131" y="130"/>
                  </a:cubicBezTo>
                  <a:cubicBezTo>
                    <a:pt x="132" y="130"/>
                    <a:pt x="132" y="130"/>
                    <a:pt x="133" y="130"/>
                  </a:cubicBezTo>
                  <a:moveTo>
                    <a:pt x="24" y="133"/>
                  </a:moveTo>
                  <a:cubicBezTo>
                    <a:pt x="24" y="133"/>
                    <a:pt x="23" y="133"/>
                    <a:pt x="23" y="133"/>
                  </a:cubicBezTo>
                  <a:cubicBezTo>
                    <a:pt x="23" y="132"/>
                    <a:pt x="22" y="132"/>
                    <a:pt x="22" y="132"/>
                  </a:cubicBezTo>
                  <a:cubicBezTo>
                    <a:pt x="21" y="130"/>
                    <a:pt x="20" y="128"/>
                    <a:pt x="23" y="128"/>
                  </a:cubicBezTo>
                  <a:cubicBezTo>
                    <a:pt x="24" y="128"/>
                    <a:pt x="24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6" y="127"/>
                    <a:pt x="26" y="126"/>
                    <a:pt x="26" y="126"/>
                  </a:cubicBezTo>
                  <a:cubicBezTo>
                    <a:pt x="25" y="125"/>
                    <a:pt x="25" y="125"/>
                    <a:pt x="26" y="125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5"/>
                    <a:pt x="28" y="126"/>
                    <a:pt x="28" y="126"/>
                  </a:cubicBezTo>
                  <a:cubicBezTo>
                    <a:pt x="29" y="127"/>
                    <a:pt x="29" y="127"/>
                    <a:pt x="29" y="128"/>
                  </a:cubicBezTo>
                  <a:cubicBezTo>
                    <a:pt x="29" y="129"/>
                    <a:pt x="28" y="130"/>
                    <a:pt x="27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5" y="131"/>
                    <a:pt x="25" y="132"/>
                    <a:pt x="24" y="133"/>
                  </a:cubicBezTo>
                  <a:cubicBezTo>
                    <a:pt x="24" y="133"/>
                    <a:pt x="24" y="133"/>
                    <a:pt x="24" y="133"/>
                  </a:cubicBezTo>
                  <a:moveTo>
                    <a:pt x="18" y="118"/>
                  </a:moveTo>
                  <a:cubicBezTo>
                    <a:pt x="17" y="118"/>
                    <a:pt x="15" y="118"/>
                    <a:pt x="15" y="117"/>
                  </a:cubicBezTo>
                  <a:cubicBezTo>
                    <a:pt x="16" y="116"/>
                    <a:pt x="18" y="115"/>
                    <a:pt x="19" y="115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9" y="115"/>
                    <a:pt x="20" y="115"/>
                    <a:pt x="20" y="115"/>
                  </a:cubicBezTo>
                  <a:cubicBezTo>
                    <a:pt x="20" y="116"/>
                    <a:pt x="21" y="116"/>
                    <a:pt x="22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0" y="116"/>
                    <a:pt x="19" y="117"/>
                    <a:pt x="19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8" y="118"/>
                    <a:pt x="18" y="118"/>
                    <a:pt x="18" y="118"/>
                  </a:cubicBezTo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0" y="132"/>
                    <a:pt x="119" y="130"/>
                    <a:pt x="120" y="129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0" y="127"/>
                    <a:pt x="117" y="127"/>
                    <a:pt x="117" y="127"/>
                  </a:cubicBezTo>
                  <a:cubicBezTo>
                    <a:pt x="117" y="126"/>
                    <a:pt x="118" y="125"/>
                    <a:pt x="119" y="124"/>
                  </a:cubicBezTo>
                  <a:cubicBezTo>
                    <a:pt x="119" y="123"/>
                    <a:pt x="117" y="122"/>
                    <a:pt x="118" y="122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9" y="121"/>
                    <a:pt x="119" y="120"/>
                    <a:pt x="118" y="120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17" y="118"/>
                    <a:pt x="118" y="116"/>
                    <a:pt x="119" y="115"/>
                  </a:cubicBezTo>
                  <a:cubicBezTo>
                    <a:pt x="120" y="115"/>
                    <a:pt x="121" y="114"/>
                    <a:pt x="122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25" y="111"/>
                    <a:pt x="126" y="112"/>
                    <a:pt x="127" y="113"/>
                  </a:cubicBezTo>
                  <a:cubicBezTo>
                    <a:pt x="129" y="114"/>
                    <a:pt x="132" y="116"/>
                    <a:pt x="134" y="118"/>
                  </a:cubicBezTo>
                  <a:cubicBezTo>
                    <a:pt x="134" y="118"/>
                    <a:pt x="135" y="119"/>
                    <a:pt x="135" y="120"/>
                  </a:cubicBezTo>
                  <a:cubicBezTo>
                    <a:pt x="134" y="120"/>
                    <a:pt x="134" y="120"/>
                    <a:pt x="133" y="120"/>
                  </a:cubicBezTo>
                  <a:cubicBezTo>
                    <a:pt x="133" y="121"/>
                    <a:pt x="133" y="122"/>
                    <a:pt x="133" y="122"/>
                  </a:cubicBezTo>
                  <a:cubicBezTo>
                    <a:pt x="133" y="123"/>
                    <a:pt x="133" y="124"/>
                    <a:pt x="133" y="124"/>
                  </a:cubicBezTo>
                  <a:cubicBezTo>
                    <a:pt x="133" y="126"/>
                    <a:pt x="133" y="127"/>
                    <a:pt x="132" y="128"/>
                  </a:cubicBezTo>
                  <a:cubicBezTo>
                    <a:pt x="132" y="128"/>
                    <a:pt x="131" y="128"/>
                    <a:pt x="130" y="128"/>
                  </a:cubicBezTo>
                  <a:cubicBezTo>
                    <a:pt x="130" y="128"/>
                    <a:pt x="129" y="128"/>
                    <a:pt x="128" y="128"/>
                  </a:cubicBezTo>
                  <a:cubicBezTo>
                    <a:pt x="128" y="128"/>
                    <a:pt x="128" y="128"/>
                    <a:pt x="127" y="128"/>
                  </a:cubicBezTo>
                  <a:cubicBezTo>
                    <a:pt x="126" y="128"/>
                    <a:pt x="125" y="128"/>
                    <a:pt x="125" y="129"/>
                  </a:cubicBezTo>
                  <a:cubicBezTo>
                    <a:pt x="124" y="130"/>
                    <a:pt x="124" y="132"/>
                    <a:pt x="122" y="132"/>
                  </a:cubicBezTo>
                  <a:moveTo>
                    <a:pt x="0" y="0"/>
                  </a:move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6" y="128"/>
                    <a:pt x="15" y="128"/>
                    <a:pt x="15" y="128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16" y="130"/>
                    <a:pt x="16" y="130"/>
                    <a:pt x="17" y="130"/>
                  </a:cubicBezTo>
                  <a:cubicBezTo>
                    <a:pt x="17" y="130"/>
                    <a:pt x="18" y="130"/>
                    <a:pt x="18" y="130"/>
                  </a:cubicBezTo>
                  <a:cubicBezTo>
                    <a:pt x="19" y="130"/>
                    <a:pt x="19" y="131"/>
                    <a:pt x="19" y="131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8" y="132"/>
                    <a:pt x="18" y="133"/>
                    <a:pt x="18" y="134"/>
                  </a:cubicBezTo>
                  <a:cubicBezTo>
                    <a:pt x="18" y="134"/>
                    <a:pt x="18" y="135"/>
                    <a:pt x="18" y="136"/>
                  </a:cubicBezTo>
                  <a:cubicBezTo>
                    <a:pt x="18" y="136"/>
                    <a:pt x="17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146" y="151"/>
                    <a:pt x="146" y="150"/>
                    <a:pt x="146" y="150"/>
                  </a:cubicBezTo>
                  <a:cubicBezTo>
                    <a:pt x="146" y="149"/>
                    <a:pt x="145" y="148"/>
                    <a:pt x="146" y="147"/>
                  </a:cubicBezTo>
                  <a:cubicBezTo>
                    <a:pt x="148" y="147"/>
                    <a:pt x="146" y="142"/>
                    <a:pt x="148" y="142"/>
                  </a:cubicBezTo>
                  <a:cubicBezTo>
                    <a:pt x="148" y="142"/>
                    <a:pt x="149" y="142"/>
                    <a:pt x="150" y="143"/>
                  </a:cubicBezTo>
                  <a:cubicBezTo>
                    <a:pt x="151" y="143"/>
                    <a:pt x="151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4" y="146"/>
                    <a:pt x="153" y="143"/>
                    <a:pt x="153" y="142"/>
                  </a:cubicBezTo>
                  <a:cubicBezTo>
                    <a:pt x="154" y="141"/>
                    <a:pt x="155" y="141"/>
                    <a:pt x="156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8" y="141"/>
                    <a:pt x="158" y="142"/>
                    <a:pt x="158" y="143"/>
                  </a:cubicBezTo>
                  <a:cubicBezTo>
                    <a:pt x="158" y="144"/>
                    <a:pt x="158" y="145"/>
                    <a:pt x="159" y="146"/>
                  </a:cubicBezTo>
                  <a:cubicBezTo>
                    <a:pt x="159" y="146"/>
                    <a:pt x="160" y="146"/>
                    <a:pt x="160" y="146"/>
                  </a:cubicBezTo>
                  <a:cubicBezTo>
                    <a:pt x="162" y="146"/>
                    <a:pt x="162" y="147"/>
                    <a:pt x="162" y="149"/>
                  </a:cubicBezTo>
                  <a:cubicBezTo>
                    <a:pt x="161" y="150"/>
                    <a:pt x="160" y="152"/>
                    <a:pt x="158" y="152"/>
                  </a:cubicBezTo>
                  <a:cubicBezTo>
                    <a:pt x="224" y="159"/>
                    <a:pt x="224" y="159"/>
                    <a:pt x="224" y="159"/>
                  </a:cubicBezTo>
                  <a:cubicBezTo>
                    <a:pt x="249" y="130"/>
                    <a:pt x="249" y="130"/>
                    <a:pt x="249" y="13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A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śľiḍe">
              <a:extLst>
                <a:ext uri="{FF2B5EF4-FFF2-40B4-BE49-F238E27FC236}">
                  <a16:creationId xmlns="" xmlns:a16="http://schemas.microsoft.com/office/drawing/2014/main" id="{DC19E7E0-7E5C-47C6-A194-94B2CBA1C8BF}"/>
                </a:ext>
              </a:extLst>
            </p:cNvPr>
            <p:cNvSpPr/>
            <p:nvPr/>
          </p:nvSpPr>
          <p:spPr bwMode="auto">
            <a:xfrm>
              <a:off x="6910388" y="2647951"/>
              <a:ext cx="57150" cy="36513"/>
            </a:xfrm>
            <a:custGeom>
              <a:avLst/>
              <a:gdLst>
                <a:gd name="T0" fmla="*/ 11 w 17"/>
                <a:gd name="T1" fmla="*/ 0 h 11"/>
                <a:gd name="T2" fmla="*/ 8 w 17"/>
                <a:gd name="T3" fmla="*/ 1 h 11"/>
                <a:gd name="T4" fmla="*/ 7 w 17"/>
                <a:gd name="T5" fmla="*/ 5 h 11"/>
                <a:gd name="T6" fmla="*/ 7 w 17"/>
                <a:gd name="T7" fmla="*/ 5 h 11"/>
                <a:gd name="T8" fmla="*/ 5 w 17"/>
                <a:gd name="T9" fmla="*/ 2 h 11"/>
                <a:gd name="T10" fmla="*/ 3 w 17"/>
                <a:gd name="T11" fmla="*/ 1 h 11"/>
                <a:gd name="T12" fmla="*/ 1 w 17"/>
                <a:gd name="T13" fmla="*/ 6 h 11"/>
                <a:gd name="T14" fmla="*/ 1 w 17"/>
                <a:gd name="T15" fmla="*/ 9 h 11"/>
                <a:gd name="T16" fmla="*/ 1 w 17"/>
                <a:gd name="T17" fmla="*/ 10 h 11"/>
                <a:gd name="T18" fmla="*/ 13 w 17"/>
                <a:gd name="T19" fmla="*/ 11 h 11"/>
                <a:gd name="T20" fmla="*/ 17 w 17"/>
                <a:gd name="T21" fmla="*/ 8 h 11"/>
                <a:gd name="T22" fmla="*/ 15 w 17"/>
                <a:gd name="T23" fmla="*/ 5 h 11"/>
                <a:gd name="T24" fmla="*/ 14 w 17"/>
                <a:gd name="T25" fmla="*/ 5 h 11"/>
                <a:gd name="T26" fmla="*/ 13 w 17"/>
                <a:gd name="T27" fmla="*/ 2 h 11"/>
                <a:gd name="T28" fmla="*/ 11 w 17"/>
                <a:gd name="T29" fmla="*/ 0 h 11"/>
                <a:gd name="T30" fmla="*/ 11 w 1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1"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2"/>
                    <a:pt x="9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2"/>
                    <a:pt x="5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1" y="1"/>
                    <a:pt x="3" y="6"/>
                    <a:pt x="1" y="6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5" y="11"/>
                    <a:pt x="16" y="9"/>
                    <a:pt x="17" y="8"/>
                  </a:cubicBezTo>
                  <a:cubicBezTo>
                    <a:pt x="17" y="6"/>
                    <a:pt x="17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ṩḷïḋé">
              <a:extLst>
                <a:ext uri="{FF2B5EF4-FFF2-40B4-BE49-F238E27FC236}">
                  <a16:creationId xmlns="" xmlns:a16="http://schemas.microsoft.com/office/drawing/2014/main" id="{6CDB9E61-A554-4480-869C-4A759129296B}"/>
                </a:ext>
              </a:extLst>
            </p:cNvPr>
            <p:cNvSpPr/>
            <p:nvPr/>
          </p:nvSpPr>
          <p:spPr bwMode="auto">
            <a:xfrm>
              <a:off x="6845301" y="2611439"/>
              <a:ext cx="58738" cy="52388"/>
            </a:xfrm>
            <a:custGeom>
              <a:avLst/>
              <a:gdLst>
                <a:gd name="T0" fmla="*/ 10 w 18"/>
                <a:gd name="T1" fmla="*/ 0 h 16"/>
                <a:gd name="T2" fmla="*/ 8 w 18"/>
                <a:gd name="T3" fmla="*/ 0 h 16"/>
                <a:gd name="T4" fmla="*/ 6 w 18"/>
                <a:gd name="T5" fmla="*/ 0 h 16"/>
                <a:gd name="T6" fmla="*/ 5 w 18"/>
                <a:gd name="T7" fmla="*/ 0 h 16"/>
                <a:gd name="T8" fmla="*/ 4 w 18"/>
                <a:gd name="T9" fmla="*/ 0 h 16"/>
                <a:gd name="T10" fmla="*/ 0 w 18"/>
                <a:gd name="T11" fmla="*/ 3 h 16"/>
                <a:gd name="T12" fmla="*/ 1 w 18"/>
                <a:gd name="T13" fmla="*/ 5 h 16"/>
                <a:gd name="T14" fmla="*/ 3 w 18"/>
                <a:gd name="T15" fmla="*/ 11 h 16"/>
                <a:gd name="T16" fmla="*/ 9 w 18"/>
                <a:gd name="T17" fmla="*/ 16 h 16"/>
                <a:gd name="T18" fmla="*/ 13 w 18"/>
                <a:gd name="T19" fmla="*/ 16 h 16"/>
                <a:gd name="T20" fmla="*/ 17 w 18"/>
                <a:gd name="T21" fmla="*/ 13 h 16"/>
                <a:gd name="T22" fmla="*/ 16 w 18"/>
                <a:gd name="T23" fmla="*/ 12 h 16"/>
                <a:gd name="T24" fmla="*/ 17 w 18"/>
                <a:gd name="T25" fmla="*/ 11 h 16"/>
                <a:gd name="T26" fmla="*/ 18 w 18"/>
                <a:gd name="T27" fmla="*/ 10 h 16"/>
                <a:gd name="T28" fmla="*/ 18 w 18"/>
                <a:gd name="T29" fmla="*/ 9 h 16"/>
                <a:gd name="T30" fmla="*/ 16 w 18"/>
                <a:gd name="T31" fmla="*/ 4 h 16"/>
                <a:gd name="T32" fmla="*/ 15 w 18"/>
                <a:gd name="T33" fmla="*/ 4 h 16"/>
                <a:gd name="T34" fmla="*/ 15 w 18"/>
                <a:gd name="T35" fmla="*/ 4 h 16"/>
                <a:gd name="T36" fmla="*/ 14 w 18"/>
                <a:gd name="T37" fmla="*/ 4 h 16"/>
                <a:gd name="T38" fmla="*/ 12 w 18"/>
                <a:gd name="T39" fmla="*/ 5 h 16"/>
                <a:gd name="T40" fmla="*/ 11 w 18"/>
                <a:gd name="T41" fmla="*/ 5 h 16"/>
                <a:gd name="T42" fmla="*/ 9 w 18"/>
                <a:gd name="T43" fmla="*/ 5 h 16"/>
                <a:gd name="T44" fmla="*/ 10 w 18"/>
                <a:gd name="T45" fmla="*/ 3 h 16"/>
                <a:gd name="T46" fmla="*/ 10 w 18"/>
                <a:gd name="T4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16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7"/>
                    <a:pt x="2" y="10"/>
                    <a:pt x="3" y="11"/>
                  </a:cubicBezTo>
                  <a:cubicBezTo>
                    <a:pt x="4" y="13"/>
                    <a:pt x="7" y="15"/>
                    <a:pt x="9" y="16"/>
                  </a:cubicBezTo>
                  <a:cubicBezTo>
                    <a:pt x="10" y="16"/>
                    <a:pt x="12" y="16"/>
                    <a:pt x="13" y="16"/>
                  </a:cubicBezTo>
                  <a:cubicBezTo>
                    <a:pt x="15" y="16"/>
                    <a:pt x="17" y="16"/>
                    <a:pt x="17" y="13"/>
                  </a:cubicBezTo>
                  <a:cubicBezTo>
                    <a:pt x="17" y="13"/>
                    <a:pt x="16" y="12"/>
                    <a:pt x="16" y="12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7"/>
                    <a:pt x="17" y="6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4"/>
                    <a:pt x="9" y="4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şļíďe">
              <a:extLst>
                <a:ext uri="{FF2B5EF4-FFF2-40B4-BE49-F238E27FC236}">
                  <a16:creationId xmlns="" xmlns:a16="http://schemas.microsoft.com/office/drawing/2014/main" id="{82974448-47D8-4827-805C-19F665FD87B8}"/>
                </a:ext>
              </a:extLst>
            </p:cNvPr>
            <p:cNvSpPr/>
            <p:nvPr/>
          </p:nvSpPr>
          <p:spPr bwMode="auto">
            <a:xfrm>
              <a:off x="6799263" y="2617789"/>
              <a:ext cx="31750" cy="19050"/>
            </a:xfrm>
            <a:custGeom>
              <a:avLst/>
              <a:gdLst>
                <a:gd name="T0" fmla="*/ 5 w 10"/>
                <a:gd name="T1" fmla="*/ 0 h 6"/>
                <a:gd name="T2" fmla="*/ 3 w 10"/>
                <a:gd name="T3" fmla="*/ 1 h 6"/>
                <a:gd name="T4" fmla="*/ 1 w 10"/>
                <a:gd name="T5" fmla="*/ 4 h 6"/>
                <a:gd name="T6" fmla="*/ 1 w 10"/>
                <a:gd name="T7" fmla="*/ 4 h 6"/>
                <a:gd name="T8" fmla="*/ 1 w 10"/>
                <a:gd name="T9" fmla="*/ 4 h 6"/>
                <a:gd name="T10" fmla="*/ 3 w 10"/>
                <a:gd name="T11" fmla="*/ 4 h 6"/>
                <a:gd name="T12" fmla="*/ 4 w 10"/>
                <a:gd name="T13" fmla="*/ 4 h 6"/>
                <a:gd name="T14" fmla="*/ 5 w 10"/>
                <a:gd name="T15" fmla="*/ 5 h 6"/>
                <a:gd name="T16" fmla="*/ 7 w 10"/>
                <a:gd name="T17" fmla="*/ 6 h 6"/>
                <a:gd name="T18" fmla="*/ 8 w 10"/>
                <a:gd name="T19" fmla="*/ 6 h 6"/>
                <a:gd name="T20" fmla="*/ 9 w 10"/>
                <a:gd name="T21" fmla="*/ 6 h 6"/>
                <a:gd name="T22" fmla="*/ 10 w 10"/>
                <a:gd name="T23" fmla="*/ 4 h 6"/>
                <a:gd name="T24" fmla="*/ 9 w 10"/>
                <a:gd name="T25" fmla="*/ 3 h 6"/>
                <a:gd name="T26" fmla="*/ 8 w 10"/>
                <a:gd name="T27" fmla="*/ 2 h 6"/>
                <a:gd name="T28" fmla="*/ 6 w 10"/>
                <a:gd name="T29" fmla="*/ 1 h 6"/>
                <a:gd name="T30" fmla="*/ 5 w 10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2"/>
                    <a:pt x="0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$ḷîḍè">
              <a:extLst>
                <a:ext uri="{FF2B5EF4-FFF2-40B4-BE49-F238E27FC236}">
                  <a16:creationId xmlns="" xmlns:a16="http://schemas.microsoft.com/office/drawing/2014/main" id="{D3E96AD1-B259-4806-88EE-7971BFB05F58}"/>
                </a:ext>
              </a:extLst>
            </p:cNvPr>
            <p:cNvSpPr/>
            <p:nvPr/>
          </p:nvSpPr>
          <p:spPr bwMode="auto">
            <a:xfrm>
              <a:off x="6818313" y="2547939"/>
              <a:ext cx="58738" cy="69850"/>
            </a:xfrm>
            <a:custGeom>
              <a:avLst/>
              <a:gdLst>
                <a:gd name="T0" fmla="*/ 7 w 18"/>
                <a:gd name="T1" fmla="*/ 0 h 21"/>
                <a:gd name="T2" fmla="*/ 6 w 18"/>
                <a:gd name="T3" fmla="*/ 1 h 21"/>
                <a:gd name="T4" fmla="*/ 5 w 18"/>
                <a:gd name="T5" fmla="*/ 2 h 21"/>
                <a:gd name="T6" fmla="*/ 2 w 18"/>
                <a:gd name="T7" fmla="*/ 4 h 21"/>
                <a:gd name="T8" fmla="*/ 1 w 18"/>
                <a:gd name="T9" fmla="*/ 8 h 21"/>
                <a:gd name="T10" fmla="*/ 1 w 18"/>
                <a:gd name="T11" fmla="*/ 9 h 21"/>
                <a:gd name="T12" fmla="*/ 1 w 18"/>
                <a:gd name="T13" fmla="*/ 10 h 21"/>
                <a:gd name="T14" fmla="*/ 1 w 18"/>
                <a:gd name="T15" fmla="*/ 11 h 21"/>
                <a:gd name="T16" fmla="*/ 2 w 18"/>
                <a:gd name="T17" fmla="*/ 13 h 21"/>
                <a:gd name="T18" fmla="*/ 0 w 18"/>
                <a:gd name="T19" fmla="*/ 16 h 21"/>
                <a:gd name="T20" fmla="*/ 3 w 18"/>
                <a:gd name="T21" fmla="*/ 17 h 21"/>
                <a:gd name="T22" fmla="*/ 3 w 18"/>
                <a:gd name="T23" fmla="*/ 18 h 21"/>
                <a:gd name="T24" fmla="*/ 5 w 18"/>
                <a:gd name="T25" fmla="*/ 21 h 21"/>
                <a:gd name="T26" fmla="*/ 5 w 18"/>
                <a:gd name="T27" fmla="*/ 21 h 21"/>
                <a:gd name="T28" fmla="*/ 8 w 18"/>
                <a:gd name="T29" fmla="*/ 18 h 21"/>
                <a:gd name="T30" fmla="*/ 10 w 18"/>
                <a:gd name="T31" fmla="*/ 17 h 21"/>
                <a:gd name="T32" fmla="*/ 11 w 18"/>
                <a:gd name="T33" fmla="*/ 17 h 21"/>
                <a:gd name="T34" fmla="*/ 13 w 18"/>
                <a:gd name="T35" fmla="*/ 17 h 21"/>
                <a:gd name="T36" fmla="*/ 15 w 18"/>
                <a:gd name="T37" fmla="*/ 17 h 21"/>
                <a:gd name="T38" fmla="*/ 16 w 18"/>
                <a:gd name="T39" fmla="*/ 13 h 21"/>
                <a:gd name="T40" fmla="*/ 16 w 18"/>
                <a:gd name="T41" fmla="*/ 11 h 21"/>
                <a:gd name="T42" fmla="*/ 16 w 18"/>
                <a:gd name="T43" fmla="*/ 9 h 21"/>
                <a:gd name="T44" fmla="*/ 18 w 18"/>
                <a:gd name="T45" fmla="*/ 9 h 21"/>
                <a:gd name="T46" fmla="*/ 17 w 18"/>
                <a:gd name="T47" fmla="*/ 7 h 21"/>
                <a:gd name="T48" fmla="*/ 10 w 18"/>
                <a:gd name="T49" fmla="*/ 2 h 21"/>
                <a:gd name="T50" fmla="*/ 7 w 18"/>
                <a:gd name="T5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21">
                  <a:moveTo>
                    <a:pt x="7" y="0"/>
                  </a:move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5"/>
                    <a:pt x="0" y="7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2" y="12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6"/>
                    <a:pt x="3" y="16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3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7" y="19"/>
                    <a:pt x="8" y="18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3" y="17"/>
                    <a:pt x="13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3"/>
                    <a:pt x="16" y="12"/>
                    <a:pt x="16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7" y="9"/>
                    <a:pt x="17" y="9"/>
                    <a:pt x="18" y="9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5" y="5"/>
                    <a:pt x="12" y="3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šḷïḓè">
              <a:extLst>
                <a:ext uri="{FF2B5EF4-FFF2-40B4-BE49-F238E27FC236}">
                  <a16:creationId xmlns="" xmlns:a16="http://schemas.microsoft.com/office/drawing/2014/main" id="{794DC697-815C-4039-BB50-33EE8D02D58D}"/>
                </a:ext>
              </a:extLst>
            </p:cNvPr>
            <p:cNvSpPr/>
            <p:nvPr/>
          </p:nvSpPr>
          <p:spPr bwMode="auto">
            <a:xfrm>
              <a:off x="6481763" y="2611439"/>
              <a:ext cx="12700" cy="22225"/>
            </a:xfrm>
            <a:custGeom>
              <a:avLst/>
              <a:gdLst>
                <a:gd name="T0" fmla="*/ 2 w 4"/>
                <a:gd name="T1" fmla="*/ 0 h 7"/>
                <a:gd name="T2" fmla="*/ 1 w 4"/>
                <a:gd name="T3" fmla="*/ 0 h 7"/>
                <a:gd name="T4" fmla="*/ 0 w 4"/>
                <a:gd name="T5" fmla="*/ 1 h 7"/>
                <a:gd name="T6" fmla="*/ 1 w 4"/>
                <a:gd name="T7" fmla="*/ 7 h 7"/>
                <a:gd name="T8" fmla="*/ 1 w 4"/>
                <a:gd name="T9" fmla="*/ 7 h 7"/>
                <a:gd name="T10" fmla="*/ 1 w 4"/>
                <a:gd name="T11" fmla="*/ 7 h 7"/>
                <a:gd name="T12" fmla="*/ 1 w 4"/>
                <a:gd name="T13" fmla="*/ 7 h 7"/>
                <a:gd name="T14" fmla="*/ 3 w 4"/>
                <a:gd name="T15" fmla="*/ 6 h 7"/>
                <a:gd name="T16" fmla="*/ 3 w 4"/>
                <a:gd name="T17" fmla="*/ 4 h 7"/>
                <a:gd name="T18" fmla="*/ 4 w 4"/>
                <a:gd name="T19" fmla="*/ 2 h 7"/>
                <a:gd name="T20" fmla="*/ 4 w 4"/>
                <a:gd name="T21" fmla="*/ 1 h 7"/>
                <a:gd name="T22" fmla="*/ 3 w 4"/>
                <a:gd name="T23" fmla="*/ 0 h 7"/>
                <a:gd name="T24" fmla="*/ 2 w 4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ṥḷíḋè">
              <a:extLst>
                <a:ext uri="{FF2B5EF4-FFF2-40B4-BE49-F238E27FC236}">
                  <a16:creationId xmlns="" xmlns:a16="http://schemas.microsoft.com/office/drawing/2014/main" id="{5B3F8623-C164-46E5-B57B-30CBE65DDA78}"/>
                </a:ext>
              </a:extLst>
            </p:cNvPr>
            <p:cNvSpPr/>
            <p:nvPr/>
          </p:nvSpPr>
          <p:spPr bwMode="auto">
            <a:xfrm>
              <a:off x="6537326" y="3098801"/>
              <a:ext cx="241300" cy="317500"/>
            </a:xfrm>
            <a:custGeom>
              <a:avLst/>
              <a:gdLst>
                <a:gd name="T0" fmla="*/ 0 w 152"/>
                <a:gd name="T1" fmla="*/ 0 h 200"/>
                <a:gd name="T2" fmla="*/ 23 w 152"/>
                <a:gd name="T3" fmla="*/ 200 h 200"/>
                <a:gd name="T4" fmla="*/ 152 w 152"/>
                <a:gd name="T5" fmla="*/ 48 h 200"/>
                <a:gd name="T6" fmla="*/ 0 w 152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00">
                  <a:moveTo>
                    <a:pt x="0" y="0"/>
                  </a:moveTo>
                  <a:lnTo>
                    <a:pt x="23" y="200"/>
                  </a:lnTo>
                  <a:lnTo>
                    <a:pt x="15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šḻiḑé">
              <a:extLst>
                <a:ext uri="{FF2B5EF4-FFF2-40B4-BE49-F238E27FC236}">
                  <a16:creationId xmlns="" xmlns:a16="http://schemas.microsoft.com/office/drawing/2014/main" id="{E9470AAD-B717-4D0F-A131-115AF20063AF}"/>
                </a:ext>
              </a:extLst>
            </p:cNvPr>
            <p:cNvSpPr/>
            <p:nvPr/>
          </p:nvSpPr>
          <p:spPr bwMode="auto">
            <a:xfrm>
              <a:off x="6537326" y="3098801"/>
              <a:ext cx="241300" cy="317500"/>
            </a:xfrm>
            <a:custGeom>
              <a:avLst/>
              <a:gdLst>
                <a:gd name="T0" fmla="*/ 0 w 152"/>
                <a:gd name="T1" fmla="*/ 0 h 200"/>
                <a:gd name="T2" fmla="*/ 23 w 152"/>
                <a:gd name="T3" fmla="*/ 200 h 200"/>
                <a:gd name="T4" fmla="*/ 152 w 152"/>
                <a:gd name="T5" fmla="*/ 48 h 200"/>
                <a:gd name="T6" fmla="*/ 0 w 152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00">
                  <a:moveTo>
                    <a:pt x="0" y="0"/>
                  </a:moveTo>
                  <a:lnTo>
                    <a:pt x="23" y="200"/>
                  </a:lnTo>
                  <a:lnTo>
                    <a:pt x="152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$1ïḍé">
              <a:extLst>
                <a:ext uri="{FF2B5EF4-FFF2-40B4-BE49-F238E27FC236}">
                  <a16:creationId xmlns="" xmlns:a16="http://schemas.microsoft.com/office/drawing/2014/main" id="{0C59DFF9-872A-44B5-A85A-50E43BC05472}"/>
                </a:ext>
              </a:extLst>
            </p:cNvPr>
            <p:cNvSpPr/>
            <p:nvPr/>
          </p:nvSpPr>
          <p:spPr bwMode="auto">
            <a:xfrm>
              <a:off x="6702426" y="4537076"/>
              <a:ext cx="773113" cy="65088"/>
            </a:xfrm>
            <a:custGeom>
              <a:avLst/>
              <a:gdLst>
                <a:gd name="T0" fmla="*/ 0 w 487"/>
                <a:gd name="T1" fmla="*/ 0 h 41"/>
                <a:gd name="T2" fmla="*/ 0 w 487"/>
                <a:gd name="T3" fmla="*/ 0 h 41"/>
                <a:gd name="T4" fmla="*/ 487 w 487"/>
                <a:gd name="T5" fmla="*/ 41 h 41"/>
                <a:gd name="T6" fmla="*/ 0 w 48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7" h="41">
                  <a:moveTo>
                    <a:pt x="0" y="0"/>
                  </a:moveTo>
                  <a:lnTo>
                    <a:pt x="0" y="0"/>
                  </a:lnTo>
                  <a:lnTo>
                    <a:pt x="48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ṡḻïḓé">
              <a:extLst>
                <a:ext uri="{FF2B5EF4-FFF2-40B4-BE49-F238E27FC236}">
                  <a16:creationId xmlns="" xmlns:a16="http://schemas.microsoft.com/office/drawing/2014/main" id="{FBE22C5F-31F1-4CB6-A835-FC785C79725F}"/>
                </a:ext>
              </a:extLst>
            </p:cNvPr>
            <p:cNvSpPr/>
            <p:nvPr/>
          </p:nvSpPr>
          <p:spPr bwMode="auto">
            <a:xfrm>
              <a:off x="6702426" y="4537076"/>
              <a:ext cx="773113" cy="65088"/>
            </a:xfrm>
            <a:custGeom>
              <a:avLst/>
              <a:gdLst>
                <a:gd name="T0" fmla="*/ 0 w 487"/>
                <a:gd name="T1" fmla="*/ 0 h 41"/>
                <a:gd name="T2" fmla="*/ 0 w 487"/>
                <a:gd name="T3" fmla="*/ 0 h 41"/>
                <a:gd name="T4" fmla="*/ 487 w 487"/>
                <a:gd name="T5" fmla="*/ 41 h 41"/>
                <a:gd name="T6" fmla="*/ 0 w 48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7" h="41">
                  <a:moveTo>
                    <a:pt x="0" y="0"/>
                  </a:moveTo>
                  <a:lnTo>
                    <a:pt x="0" y="0"/>
                  </a:lnTo>
                  <a:lnTo>
                    <a:pt x="487" y="4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$ḻiḑé">
              <a:extLst>
                <a:ext uri="{FF2B5EF4-FFF2-40B4-BE49-F238E27FC236}">
                  <a16:creationId xmlns="" xmlns:a16="http://schemas.microsoft.com/office/drawing/2014/main" id="{31355866-C279-40BE-9EBE-69F76CA9260A}"/>
                </a:ext>
              </a:extLst>
            </p:cNvPr>
            <p:cNvSpPr/>
            <p:nvPr/>
          </p:nvSpPr>
          <p:spPr bwMode="auto">
            <a:xfrm>
              <a:off x="6640513" y="3600451"/>
              <a:ext cx="844550" cy="1001713"/>
            </a:xfrm>
            <a:custGeom>
              <a:avLst/>
              <a:gdLst>
                <a:gd name="T0" fmla="*/ 207 w 256"/>
                <a:gd name="T1" fmla="*/ 87 h 304"/>
                <a:gd name="T2" fmla="*/ 199 w 256"/>
                <a:gd name="T3" fmla="*/ 91 h 304"/>
                <a:gd name="T4" fmla="*/ 191 w 256"/>
                <a:gd name="T5" fmla="*/ 85 h 304"/>
                <a:gd name="T6" fmla="*/ 189 w 256"/>
                <a:gd name="T7" fmla="*/ 87 h 304"/>
                <a:gd name="T8" fmla="*/ 172 w 256"/>
                <a:gd name="T9" fmla="*/ 90 h 304"/>
                <a:gd name="T10" fmla="*/ 152 w 256"/>
                <a:gd name="T11" fmla="*/ 90 h 304"/>
                <a:gd name="T12" fmla="*/ 148 w 256"/>
                <a:gd name="T13" fmla="*/ 84 h 304"/>
                <a:gd name="T14" fmla="*/ 162 w 256"/>
                <a:gd name="T15" fmla="*/ 84 h 304"/>
                <a:gd name="T16" fmla="*/ 178 w 256"/>
                <a:gd name="T17" fmla="*/ 85 h 304"/>
                <a:gd name="T18" fmla="*/ 135 w 256"/>
                <a:gd name="T19" fmla="*/ 83 h 304"/>
                <a:gd name="T20" fmla="*/ 113 w 256"/>
                <a:gd name="T21" fmla="*/ 66 h 304"/>
                <a:gd name="T22" fmla="*/ 126 w 256"/>
                <a:gd name="T23" fmla="*/ 67 h 304"/>
                <a:gd name="T24" fmla="*/ 136 w 256"/>
                <a:gd name="T25" fmla="*/ 74 h 304"/>
                <a:gd name="T26" fmla="*/ 141 w 256"/>
                <a:gd name="T27" fmla="*/ 77 h 304"/>
                <a:gd name="T28" fmla="*/ 54 w 256"/>
                <a:gd name="T29" fmla="*/ 52 h 304"/>
                <a:gd name="T30" fmla="*/ 59 w 256"/>
                <a:gd name="T31" fmla="*/ 56 h 304"/>
                <a:gd name="T32" fmla="*/ 59 w 256"/>
                <a:gd name="T33" fmla="*/ 64 h 304"/>
                <a:gd name="T34" fmla="*/ 158 w 256"/>
                <a:gd name="T35" fmla="*/ 60 h 304"/>
                <a:gd name="T36" fmla="*/ 169 w 256"/>
                <a:gd name="T37" fmla="*/ 52 h 304"/>
                <a:gd name="T38" fmla="*/ 179 w 256"/>
                <a:gd name="T39" fmla="*/ 49 h 304"/>
                <a:gd name="T40" fmla="*/ 180 w 256"/>
                <a:gd name="T41" fmla="*/ 52 h 304"/>
                <a:gd name="T42" fmla="*/ 179 w 256"/>
                <a:gd name="T43" fmla="*/ 60 h 304"/>
                <a:gd name="T44" fmla="*/ 177 w 256"/>
                <a:gd name="T45" fmla="*/ 71 h 304"/>
                <a:gd name="T46" fmla="*/ 169 w 256"/>
                <a:gd name="T47" fmla="*/ 75 h 304"/>
                <a:gd name="T48" fmla="*/ 163 w 256"/>
                <a:gd name="T49" fmla="*/ 74 h 304"/>
                <a:gd name="T50" fmla="*/ 158 w 256"/>
                <a:gd name="T51" fmla="*/ 74 h 304"/>
                <a:gd name="T52" fmla="*/ 155 w 256"/>
                <a:gd name="T53" fmla="*/ 73 h 304"/>
                <a:gd name="T54" fmla="*/ 150 w 256"/>
                <a:gd name="T55" fmla="*/ 65 h 304"/>
                <a:gd name="T56" fmla="*/ 170 w 256"/>
                <a:gd name="T57" fmla="*/ 0 h 304"/>
                <a:gd name="T58" fmla="*/ 153 w 256"/>
                <a:gd name="T59" fmla="*/ 8 h 304"/>
                <a:gd name="T60" fmla="*/ 140 w 256"/>
                <a:gd name="T61" fmla="*/ 9 h 304"/>
                <a:gd name="T62" fmla="*/ 149 w 256"/>
                <a:gd name="T63" fmla="*/ 32 h 304"/>
                <a:gd name="T64" fmla="*/ 135 w 256"/>
                <a:gd name="T65" fmla="*/ 45 h 304"/>
                <a:gd name="T66" fmla="*/ 121 w 256"/>
                <a:gd name="T67" fmla="*/ 47 h 304"/>
                <a:gd name="T68" fmla="*/ 120 w 256"/>
                <a:gd name="T69" fmla="*/ 58 h 304"/>
                <a:gd name="T70" fmla="*/ 107 w 256"/>
                <a:gd name="T71" fmla="*/ 28 h 304"/>
                <a:gd name="T72" fmla="*/ 97 w 256"/>
                <a:gd name="T73" fmla="*/ 21 h 304"/>
                <a:gd name="T74" fmla="*/ 85 w 256"/>
                <a:gd name="T75" fmla="*/ 15 h 304"/>
                <a:gd name="T76" fmla="*/ 72 w 256"/>
                <a:gd name="T77" fmla="*/ 29 h 304"/>
                <a:gd name="T78" fmla="*/ 36 w 256"/>
                <a:gd name="T79" fmla="*/ 70 h 304"/>
                <a:gd name="T80" fmla="*/ 36 w 256"/>
                <a:gd name="T81" fmla="*/ 77 h 304"/>
                <a:gd name="T82" fmla="*/ 11 w 256"/>
                <a:gd name="T83" fmla="*/ 209 h 304"/>
                <a:gd name="T84" fmla="*/ 233 w 256"/>
                <a:gd name="T85" fmla="*/ 147 h 304"/>
                <a:gd name="T86" fmla="*/ 203 w 256"/>
                <a:gd name="T87" fmla="*/ 159 h 304"/>
                <a:gd name="T88" fmla="*/ 186 w 256"/>
                <a:gd name="T89" fmla="*/ 164 h 304"/>
                <a:gd name="T90" fmla="*/ 180 w 256"/>
                <a:gd name="T91" fmla="*/ 147 h 304"/>
                <a:gd name="T92" fmla="*/ 191 w 256"/>
                <a:gd name="T93" fmla="*/ 119 h 304"/>
                <a:gd name="T94" fmla="*/ 206 w 256"/>
                <a:gd name="T95" fmla="*/ 103 h 304"/>
                <a:gd name="T96" fmla="*/ 221 w 256"/>
                <a:gd name="T97" fmla="*/ 99 h 304"/>
                <a:gd name="T98" fmla="*/ 205 w 256"/>
                <a:gd name="T99" fmla="*/ 68 h 304"/>
                <a:gd name="T100" fmla="*/ 201 w 256"/>
                <a:gd name="T101" fmla="*/ 69 h 304"/>
                <a:gd name="T102" fmla="*/ 204 w 256"/>
                <a:gd name="T103" fmla="*/ 67 h 304"/>
                <a:gd name="T104" fmla="*/ 192 w 256"/>
                <a:gd name="T105" fmla="*/ 62 h 304"/>
                <a:gd name="T106" fmla="*/ 190 w 256"/>
                <a:gd name="T107" fmla="*/ 66 h 304"/>
                <a:gd name="T108" fmla="*/ 192 w 256"/>
                <a:gd name="T109" fmla="*/ 68 h 304"/>
                <a:gd name="T110" fmla="*/ 196 w 256"/>
                <a:gd name="T111" fmla="*/ 76 h 304"/>
                <a:gd name="T112" fmla="*/ 189 w 256"/>
                <a:gd name="T113" fmla="*/ 73 h 304"/>
                <a:gd name="T114" fmla="*/ 185 w 256"/>
                <a:gd name="T115" fmla="*/ 76 h 304"/>
                <a:gd name="T116" fmla="*/ 183 w 256"/>
                <a:gd name="T117" fmla="*/ 72 h 304"/>
                <a:gd name="T118" fmla="*/ 185 w 256"/>
                <a:gd name="T119" fmla="*/ 65 h 304"/>
                <a:gd name="T120" fmla="*/ 197 w 256"/>
                <a:gd name="T121" fmla="*/ 60 h 304"/>
                <a:gd name="T122" fmla="*/ 170 w 256"/>
                <a:gd name="T12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6" h="304">
                  <a:moveTo>
                    <a:pt x="203" y="87"/>
                  </a:moveTo>
                  <a:cubicBezTo>
                    <a:pt x="204" y="87"/>
                    <a:pt x="204" y="87"/>
                    <a:pt x="204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5" y="86"/>
                    <a:pt x="206" y="86"/>
                    <a:pt x="206" y="85"/>
                  </a:cubicBezTo>
                  <a:cubicBezTo>
                    <a:pt x="207" y="86"/>
                    <a:pt x="207" y="86"/>
                    <a:pt x="207" y="87"/>
                  </a:cubicBezTo>
                  <a:cubicBezTo>
                    <a:pt x="206" y="87"/>
                    <a:pt x="205" y="88"/>
                    <a:pt x="204" y="88"/>
                  </a:cubicBezTo>
                  <a:cubicBezTo>
                    <a:pt x="204" y="89"/>
                    <a:pt x="203" y="89"/>
                    <a:pt x="203" y="89"/>
                  </a:cubicBezTo>
                  <a:cubicBezTo>
                    <a:pt x="202" y="90"/>
                    <a:pt x="202" y="90"/>
                    <a:pt x="201" y="90"/>
                  </a:cubicBezTo>
                  <a:cubicBezTo>
                    <a:pt x="200" y="90"/>
                    <a:pt x="200" y="91"/>
                    <a:pt x="199" y="91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7" y="91"/>
                    <a:pt x="196" y="90"/>
                    <a:pt x="195" y="90"/>
                  </a:cubicBezTo>
                  <a:cubicBezTo>
                    <a:pt x="197" y="89"/>
                    <a:pt x="200" y="87"/>
                    <a:pt x="202" y="87"/>
                  </a:cubicBezTo>
                  <a:cubicBezTo>
                    <a:pt x="202" y="87"/>
                    <a:pt x="203" y="87"/>
                    <a:pt x="203" y="87"/>
                  </a:cubicBezTo>
                  <a:moveTo>
                    <a:pt x="190" y="85"/>
                  </a:moveTo>
                  <a:cubicBezTo>
                    <a:pt x="190" y="85"/>
                    <a:pt x="191" y="85"/>
                    <a:pt x="191" y="85"/>
                  </a:cubicBezTo>
                  <a:cubicBezTo>
                    <a:pt x="193" y="85"/>
                    <a:pt x="194" y="84"/>
                    <a:pt x="196" y="84"/>
                  </a:cubicBezTo>
                  <a:cubicBezTo>
                    <a:pt x="197" y="83"/>
                    <a:pt x="199" y="83"/>
                    <a:pt x="200" y="83"/>
                  </a:cubicBezTo>
                  <a:cubicBezTo>
                    <a:pt x="201" y="83"/>
                    <a:pt x="202" y="83"/>
                    <a:pt x="204" y="83"/>
                  </a:cubicBezTo>
                  <a:cubicBezTo>
                    <a:pt x="200" y="85"/>
                    <a:pt x="196" y="87"/>
                    <a:pt x="192" y="87"/>
                  </a:cubicBezTo>
                  <a:cubicBezTo>
                    <a:pt x="191" y="87"/>
                    <a:pt x="190" y="87"/>
                    <a:pt x="189" y="87"/>
                  </a:cubicBezTo>
                  <a:cubicBezTo>
                    <a:pt x="189" y="87"/>
                    <a:pt x="188" y="87"/>
                    <a:pt x="187" y="87"/>
                  </a:cubicBezTo>
                  <a:cubicBezTo>
                    <a:pt x="186" y="87"/>
                    <a:pt x="186" y="87"/>
                    <a:pt x="185" y="87"/>
                  </a:cubicBezTo>
                  <a:cubicBezTo>
                    <a:pt x="183" y="87"/>
                    <a:pt x="181" y="87"/>
                    <a:pt x="179" y="88"/>
                  </a:cubicBezTo>
                  <a:cubicBezTo>
                    <a:pt x="177" y="89"/>
                    <a:pt x="175" y="90"/>
                    <a:pt x="173" y="90"/>
                  </a:cubicBezTo>
                  <a:cubicBezTo>
                    <a:pt x="173" y="90"/>
                    <a:pt x="172" y="90"/>
                    <a:pt x="172" y="90"/>
                  </a:cubicBezTo>
                  <a:cubicBezTo>
                    <a:pt x="170" y="90"/>
                    <a:pt x="167" y="90"/>
                    <a:pt x="165" y="89"/>
                  </a:cubicBezTo>
                  <a:cubicBezTo>
                    <a:pt x="164" y="89"/>
                    <a:pt x="164" y="89"/>
                    <a:pt x="163" y="89"/>
                  </a:cubicBezTo>
                  <a:cubicBezTo>
                    <a:pt x="162" y="89"/>
                    <a:pt x="160" y="89"/>
                    <a:pt x="159" y="90"/>
                  </a:cubicBezTo>
                  <a:cubicBezTo>
                    <a:pt x="157" y="90"/>
                    <a:pt x="156" y="90"/>
                    <a:pt x="154" y="90"/>
                  </a:cubicBezTo>
                  <a:cubicBezTo>
                    <a:pt x="153" y="90"/>
                    <a:pt x="152" y="90"/>
                    <a:pt x="152" y="90"/>
                  </a:cubicBezTo>
                  <a:cubicBezTo>
                    <a:pt x="150" y="89"/>
                    <a:pt x="149" y="89"/>
                    <a:pt x="147" y="89"/>
                  </a:cubicBezTo>
                  <a:cubicBezTo>
                    <a:pt x="146" y="89"/>
                    <a:pt x="146" y="89"/>
                    <a:pt x="145" y="89"/>
                  </a:cubicBezTo>
                  <a:cubicBezTo>
                    <a:pt x="144" y="88"/>
                    <a:pt x="144" y="88"/>
                    <a:pt x="144" y="87"/>
                  </a:cubicBezTo>
                  <a:cubicBezTo>
                    <a:pt x="145" y="87"/>
                    <a:pt x="146" y="87"/>
                    <a:pt x="146" y="86"/>
                  </a:cubicBezTo>
                  <a:cubicBezTo>
                    <a:pt x="147" y="86"/>
                    <a:pt x="147" y="85"/>
                    <a:pt x="148" y="84"/>
                  </a:cubicBezTo>
                  <a:cubicBezTo>
                    <a:pt x="148" y="84"/>
                    <a:pt x="150" y="84"/>
                    <a:pt x="151" y="84"/>
                  </a:cubicBezTo>
                  <a:cubicBezTo>
                    <a:pt x="151" y="83"/>
                    <a:pt x="152" y="83"/>
                    <a:pt x="152" y="83"/>
                  </a:cubicBezTo>
                  <a:cubicBezTo>
                    <a:pt x="155" y="83"/>
                    <a:pt x="157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1" y="84"/>
                    <a:pt x="161" y="84"/>
                    <a:pt x="162" y="84"/>
                  </a:cubicBezTo>
                  <a:cubicBezTo>
                    <a:pt x="163" y="84"/>
                    <a:pt x="163" y="84"/>
                    <a:pt x="164" y="84"/>
                  </a:cubicBezTo>
                  <a:cubicBezTo>
                    <a:pt x="165" y="84"/>
                    <a:pt x="166" y="84"/>
                    <a:pt x="166" y="85"/>
                  </a:cubicBezTo>
                  <a:cubicBezTo>
                    <a:pt x="168" y="85"/>
                    <a:pt x="169" y="85"/>
                    <a:pt x="170" y="86"/>
                  </a:cubicBezTo>
                  <a:cubicBezTo>
                    <a:pt x="171" y="86"/>
                    <a:pt x="172" y="86"/>
                    <a:pt x="173" y="86"/>
                  </a:cubicBezTo>
                  <a:cubicBezTo>
                    <a:pt x="175" y="86"/>
                    <a:pt x="176" y="86"/>
                    <a:pt x="178" y="85"/>
                  </a:cubicBezTo>
                  <a:cubicBezTo>
                    <a:pt x="180" y="85"/>
                    <a:pt x="182" y="85"/>
                    <a:pt x="184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186" y="85"/>
                    <a:pt x="188" y="85"/>
                    <a:pt x="190" y="85"/>
                  </a:cubicBezTo>
                  <a:moveTo>
                    <a:pt x="143" y="83"/>
                  </a:moveTo>
                  <a:cubicBezTo>
                    <a:pt x="140" y="83"/>
                    <a:pt x="138" y="83"/>
                    <a:pt x="135" y="83"/>
                  </a:cubicBezTo>
                  <a:cubicBezTo>
                    <a:pt x="134" y="83"/>
                    <a:pt x="133" y="83"/>
                    <a:pt x="132" y="82"/>
                  </a:cubicBezTo>
                  <a:cubicBezTo>
                    <a:pt x="131" y="82"/>
                    <a:pt x="131" y="81"/>
                    <a:pt x="130" y="81"/>
                  </a:cubicBezTo>
                  <a:cubicBezTo>
                    <a:pt x="129" y="78"/>
                    <a:pt x="128" y="75"/>
                    <a:pt x="125" y="74"/>
                  </a:cubicBezTo>
                  <a:cubicBezTo>
                    <a:pt x="124" y="73"/>
                    <a:pt x="122" y="73"/>
                    <a:pt x="121" y="73"/>
                  </a:cubicBezTo>
                  <a:cubicBezTo>
                    <a:pt x="118" y="71"/>
                    <a:pt x="116" y="68"/>
                    <a:pt x="113" y="66"/>
                  </a:cubicBezTo>
                  <a:cubicBezTo>
                    <a:pt x="108" y="61"/>
                    <a:pt x="101" y="61"/>
                    <a:pt x="100" y="54"/>
                  </a:cubicBezTo>
                  <a:cubicBezTo>
                    <a:pt x="105" y="54"/>
                    <a:pt x="109" y="56"/>
                    <a:pt x="112" y="59"/>
                  </a:cubicBezTo>
                  <a:cubicBezTo>
                    <a:pt x="113" y="60"/>
                    <a:pt x="114" y="61"/>
                    <a:pt x="115" y="62"/>
                  </a:cubicBezTo>
                  <a:cubicBezTo>
                    <a:pt x="117" y="63"/>
                    <a:pt x="119" y="63"/>
                    <a:pt x="121" y="64"/>
                  </a:cubicBezTo>
                  <a:cubicBezTo>
                    <a:pt x="123" y="65"/>
                    <a:pt x="124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7" y="67"/>
                    <a:pt x="127" y="67"/>
                    <a:pt x="128" y="67"/>
                  </a:cubicBezTo>
                  <a:cubicBezTo>
                    <a:pt x="128" y="67"/>
                    <a:pt x="128" y="67"/>
                    <a:pt x="129" y="67"/>
                  </a:cubicBezTo>
                  <a:cubicBezTo>
                    <a:pt x="129" y="67"/>
                    <a:pt x="129" y="67"/>
                    <a:pt x="130" y="67"/>
                  </a:cubicBezTo>
                  <a:cubicBezTo>
                    <a:pt x="133" y="68"/>
                    <a:pt x="133" y="73"/>
                    <a:pt x="136" y="74"/>
                  </a:cubicBezTo>
                  <a:cubicBezTo>
                    <a:pt x="136" y="74"/>
                    <a:pt x="137" y="74"/>
                    <a:pt x="137" y="74"/>
                  </a:cubicBezTo>
                  <a:cubicBezTo>
                    <a:pt x="137" y="74"/>
                    <a:pt x="138" y="73"/>
                    <a:pt x="138" y="73"/>
                  </a:cubicBezTo>
                  <a:cubicBezTo>
                    <a:pt x="139" y="73"/>
                    <a:pt x="139" y="73"/>
                    <a:pt x="140" y="73"/>
                  </a:cubicBezTo>
                  <a:cubicBezTo>
                    <a:pt x="140" y="73"/>
                    <a:pt x="141" y="73"/>
                    <a:pt x="141" y="74"/>
                  </a:cubicBezTo>
                  <a:cubicBezTo>
                    <a:pt x="142" y="75"/>
                    <a:pt x="142" y="76"/>
                    <a:pt x="141" y="77"/>
                  </a:cubicBezTo>
                  <a:cubicBezTo>
                    <a:pt x="141" y="79"/>
                    <a:pt x="141" y="82"/>
                    <a:pt x="143" y="83"/>
                  </a:cubicBezTo>
                  <a:moveTo>
                    <a:pt x="59" y="64"/>
                  </a:moveTo>
                  <a:cubicBezTo>
                    <a:pt x="59" y="64"/>
                    <a:pt x="58" y="64"/>
                    <a:pt x="58" y="63"/>
                  </a:cubicBezTo>
                  <a:cubicBezTo>
                    <a:pt x="56" y="61"/>
                    <a:pt x="54" y="57"/>
                    <a:pt x="53" y="55"/>
                  </a:cubicBezTo>
                  <a:cubicBezTo>
                    <a:pt x="53" y="54"/>
                    <a:pt x="53" y="53"/>
                    <a:pt x="54" y="52"/>
                  </a:cubicBezTo>
                  <a:cubicBezTo>
                    <a:pt x="54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2"/>
                    <a:pt x="56" y="52"/>
                    <a:pt x="56" y="53"/>
                  </a:cubicBezTo>
                  <a:cubicBezTo>
                    <a:pt x="56" y="53"/>
                    <a:pt x="56" y="54"/>
                    <a:pt x="57" y="54"/>
                  </a:cubicBezTo>
                  <a:cubicBezTo>
                    <a:pt x="57" y="55"/>
                    <a:pt x="59" y="55"/>
                    <a:pt x="59" y="56"/>
                  </a:cubicBezTo>
                  <a:cubicBezTo>
                    <a:pt x="60" y="57"/>
                    <a:pt x="60" y="57"/>
                    <a:pt x="60" y="58"/>
                  </a:cubicBezTo>
                  <a:cubicBezTo>
                    <a:pt x="61" y="59"/>
                    <a:pt x="61" y="60"/>
                    <a:pt x="61" y="6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2"/>
                    <a:pt x="61" y="63"/>
                    <a:pt x="60" y="63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4"/>
                    <a:pt x="59" y="64"/>
                    <a:pt x="59" y="64"/>
                  </a:cubicBezTo>
                  <a:moveTo>
                    <a:pt x="155" y="63"/>
                  </a:moveTo>
                  <a:cubicBezTo>
                    <a:pt x="156" y="63"/>
                    <a:pt x="156" y="63"/>
                    <a:pt x="156" y="63"/>
                  </a:cubicBezTo>
                  <a:cubicBezTo>
                    <a:pt x="158" y="63"/>
                    <a:pt x="158" y="62"/>
                    <a:pt x="158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8" y="59"/>
                    <a:pt x="159" y="59"/>
                    <a:pt x="160" y="59"/>
                  </a:cubicBezTo>
                  <a:cubicBezTo>
                    <a:pt x="161" y="59"/>
                    <a:pt x="162" y="59"/>
                    <a:pt x="162" y="58"/>
                  </a:cubicBezTo>
                  <a:cubicBezTo>
                    <a:pt x="163" y="58"/>
                    <a:pt x="162" y="57"/>
                    <a:pt x="163" y="56"/>
                  </a:cubicBezTo>
                  <a:cubicBezTo>
                    <a:pt x="163" y="55"/>
                    <a:pt x="165" y="55"/>
                    <a:pt x="167" y="55"/>
                  </a:cubicBezTo>
                  <a:cubicBezTo>
                    <a:pt x="168" y="54"/>
                    <a:pt x="168" y="52"/>
                    <a:pt x="169" y="52"/>
                  </a:cubicBezTo>
                  <a:cubicBezTo>
                    <a:pt x="170" y="52"/>
                    <a:pt x="170" y="52"/>
                    <a:pt x="171" y="51"/>
                  </a:cubicBezTo>
                  <a:cubicBezTo>
                    <a:pt x="172" y="51"/>
                    <a:pt x="172" y="50"/>
                    <a:pt x="172" y="49"/>
                  </a:cubicBezTo>
                  <a:cubicBezTo>
                    <a:pt x="172" y="48"/>
                    <a:pt x="173" y="47"/>
                    <a:pt x="174" y="46"/>
                  </a:cubicBezTo>
                  <a:cubicBezTo>
                    <a:pt x="175" y="48"/>
                    <a:pt x="177" y="49"/>
                    <a:pt x="178" y="49"/>
                  </a:cubicBezTo>
                  <a:cubicBezTo>
                    <a:pt x="178" y="49"/>
                    <a:pt x="179" y="49"/>
                    <a:pt x="179" y="49"/>
                  </a:cubicBezTo>
                  <a:cubicBezTo>
                    <a:pt x="179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1" y="49"/>
                  </a:cubicBezTo>
                  <a:cubicBezTo>
                    <a:pt x="181" y="49"/>
                    <a:pt x="182" y="49"/>
                    <a:pt x="182" y="50"/>
                  </a:cubicBezTo>
                  <a:cubicBezTo>
                    <a:pt x="181" y="50"/>
                    <a:pt x="181" y="50"/>
                    <a:pt x="180" y="51"/>
                  </a:cubicBezTo>
                  <a:cubicBezTo>
                    <a:pt x="180" y="51"/>
                    <a:pt x="180" y="52"/>
                    <a:pt x="180" y="52"/>
                  </a:cubicBezTo>
                  <a:cubicBezTo>
                    <a:pt x="180" y="53"/>
                    <a:pt x="179" y="53"/>
                    <a:pt x="178" y="53"/>
                  </a:cubicBezTo>
                  <a:cubicBezTo>
                    <a:pt x="178" y="53"/>
                    <a:pt x="178" y="53"/>
                    <a:pt x="177" y="53"/>
                  </a:cubicBezTo>
                  <a:cubicBezTo>
                    <a:pt x="177" y="54"/>
                    <a:pt x="177" y="56"/>
                    <a:pt x="178" y="57"/>
                  </a:cubicBezTo>
                  <a:cubicBezTo>
                    <a:pt x="178" y="58"/>
                    <a:pt x="179" y="58"/>
                    <a:pt x="179" y="58"/>
                  </a:cubicBezTo>
                  <a:cubicBezTo>
                    <a:pt x="179" y="59"/>
                    <a:pt x="179" y="59"/>
                    <a:pt x="179" y="60"/>
                  </a:cubicBezTo>
                  <a:cubicBezTo>
                    <a:pt x="180" y="60"/>
                    <a:pt x="182" y="61"/>
                    <a:pt x="182" y="62"/>
                  </a:cubicBezTo>
                  <a:cubicBezTo>
                    <a:pt x="181" y="62"/>
                    <a:pt x="179" y="63"/>
                    <a:pt x="179" y="64"/>
                  </a:cubicBezTo>
                  <a:cubicBezTo>
                    <a:pt x="179" y="65"/>
                    <a:pt x="180" y="66"/>
                    <a:pt x="179" y="66"/>
                  </a:cubicBezTo>
                  <a:cubicBezTo>
                    <a:pt x="179" y="67"/>
                    <a:pt x="178" y="67"/>
                    <a:pt x="178" y="67"/>
                  </a:cubicBezTo>
                  <a:cubicBezTo>
                    <a:pt x="177" y="68"/>
                    <a:pt x="177" y="70"/>
                    <a:pt x="177" y="71"/>
                  </a:cubicBezTo>
                  <a:cubicBezTo>
                    <a:pt x="176" y="71"/>
                    <a:pt x="176" y="72"/>
                    <a:pt x="176" y="72"/>
                  </a:cubicBezTo>
                  <a:cubicBezTo>
                    <a:pt x="176" y="73"/>
                    <a:pt x="176" y="73"/>
                    <a:pt x="175" y="74"/>
                  </a:cubicBezTo>
                  <a:cubicBezTo>
                    <a:pt x="175" y="75"/>
                    <a:pt x="174" y="75"/>
                    <a:pt x="173" y="75"/>
                  </a:cubicBezTo>
                  <a:cubicBezTo>
                    <a:pt x="172" y="75"/>
                    <a:pt x="171" y="75"/>
                    <a:pt x="171" y="75"/>
                  </a:cubicBezTo>
                  <a:cubicBezTo>
                    <a:pt x="170" y="75"/>
                    <a:pt x="170" y="75"/>
                    <a:pt x="169" y="75"/>
                  </a:cubicBezTo>
                  <a:cubicBezTo>
                    <a:pt x="168" y="74"/>
                    <a:pt x="168" y="74"/>
                    <a:pt x="168" y="74"/>
                  </a:cubicBezTo>
                  <a:cubicBezTo>
                    <a:pt x="168" y="74"/>
                    <a:pt x="168" y="74"/>
                    <a:pt x="167" y="74"/>
                  </a:cubicBezTo>
                  <a:cubicBezTo>
                    <a:pt x="167" y="74"/>
                    <a:pt x="166" y="74"/>
                    <a:pt x="165" y="74"/>
                  </a:cubicBezTo>
                  <a:cubicBezTo>
                    <a:pt x="165" y="74"/>
                    <a:pt x="164" y="75"/>
                    <a:pt x="163" y="75"/>
                  </a:cubicBezTo>
                  <a:cubicBezTo>
                    <a:pt x="163" y="75"/>
                    <a:pt x="163" y="75"/>
                    <a:pt x="163" y="74"/>
                  </a:cubicBezTo>
                  <a:cubicBezTo>
                    <a:pt x="162" y="74"/>
                    <a:pt x="162" y="74"/>
                    <a:pt x="161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0" y="74"/>
                    <a:pt x="160" y="74"/>
                    <a:pt x="159" y="74"/>
                  </a:cubicBezTo>
                  <a:cubicBezTo>
                    <a:pt x="159" y="74"/>
                    <a:pt x="159" y="75"/>
                    <a:pt x="158" y="75"/>
                  </a:cubicBezTo>
                  <a:cubicBezTo>
                    <a:pt x="158" y="75"/>
                    <a:pt x="158" y="75"/>
                    <a:pt x="158" y="74"/>
                  </a:cubicBezTo>
                  <a:cubicBezTo>
                    <a:pt x="157" y="74"/>
                    <a:pt x="157" y="73"/>
                    <a:pt x="157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4" y="72"/>
                    <a:pt x="155" y="71"/>
                    <a:pt x="155" y="70"/>
                  </a:cubicBezTo>
                  <a:cubicBezTo>
                    <a:pt x="154" y="69"/>
                    <a:pt x="154" y="69"/>
                    <a:pt x="153" y="69"/>
                  </a:cubicBezTo>
                  <a:cubicBezTo>
                    <a:pt x="152" y="69"/>
                    <a:pt x="152" y="69"/>
                    <a:pt x="151" y="69"/>
                  </a:cubicBezTo>
                  <a:cubicBezTo>
                    <a:pt x="150" y="69"/>
                    <a:pt x="151" y="68"/>
                    <a:pt x="151" y="67"/>
                  </a:cubicBezTo>
                  <a:cubicBezTo>
                    <a:pt x="151" y="67"/>
                    <a:pt x="151" y="66"/>
                    <a:pt x="150" y="65"/>
                  </a:cubicBezTo>
                  <a:cubicBezTo>
                    <a:pt x="150" y="64"/>
                    <a:pt x="150" y="63"/>
                    <a:pt x="151" y="63"/>
                  </a:cubicBezTo>
                  <a:cubicBezTo>
                    <a:pt x="151" y="62"/>
                    <a:pt x="151" y="62"/>
                    <a:pt x="152" y="62"/>
                  </a:cubicBezTo>
                  <a:cubicBezTo>
                    <a:pt x="152" y="62"/>
                    <a:pt x="153" y="63"/>
                    <a:pt x="153" y="63"/>
                  </a:cubicBezTo>
                  <a:cubicBezTo>
                    <a:pt x="154" y="63"/>
                    <a:pt x="154" y="63"/>
                    <a:pt x="155" y="63"/>
                  </a:cubicBezTo>
                  <a:moveTo>
                    <a:pt x="170" y="0"/>
                  </a:moveTo>
                  <a:cubicBezTo>
                    <a:pt x="168" y="2"/>
                    <a:pt x="165" y="5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0" y="5"/>
                    <a:pt x="159" y="5"/>
                    <a:pt x="158" y="5"/>
                  </a:cubicBezTo>
                  <a:cubicBezTo>
                    <a:pt x="158" y="5"/>
                    <a:pt x="158" y="5"/>
                    <a:pt x="157" y="5"/>
                  </a:cubicBezTo>
                  <a:cubicBezTo>
                    <a:pt x="156" y="5"/>
                    <a:pt x="155" y="7"/>
                    <a:pt x="153" y="8"/>
                  </a:cubicBezTo>
                  <a:cubicBezTo>
                    <a:pt x="153" y="9"/>
                    <a:pt x="151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9" y="9"/>
                    <a:pt x="148" y="10"/>
                    <a:pt x="148" y="11"/>
                  </a:cubicBezTo>
                  <a:cubicBezTo>
                    <a:pt x="146" y="10"/>
                    <a:pt x="144" y="9"/>
                    <a:pt x="142" y="9"/>
                  </a:cubicBezTo>
                  <a:cubicBezTo>
                    <a:pt x="142" y="9"/>
                    <a:pt x="141" y="9"/>
                    <a:pt x="140" y="9"/>
                  </a:cubicBezTo>
                  <a:cubicBezTo>
                    <a:pt x="137" y="10"/>
                    <a:pt x="136" y="13"/>
                    <a:pt x="135" y="16"/>
                  </a:cubicBezTo>
                  <a:cubicBezTo>
                    <a:pt x="135" y="17"/>
                    <a:pt x="135" y="18"/>
                    <a:pt x="135" y="19"/>
                  </a:cubicBezTo>
                  <a:cubicBezTo>
                    <a:pt x="135" y="21"/>
                    <a:pt x="139" y="22"/>
                    <a:pt x="142" y="24"/>
                  </a:cubicBezTo>
                  <a:cubicBezTo>
                    <a:pt x="145" y="25"/>
                    <a:pt x="147" y="26"/>
                    <a:pt x="148" y="28"/>
                  </a:cubicBezTo>
                  <a:cubicBezTo>
                    <a:pt x="149" y="29"/>
                    <a:pt x="150" y="31"/>
                    <a:pt x="149" y="32"/>
                  </a:cubicBezTo>
                  <a:cubicBezTo>
                    <a:pt x="149" y="32"/>
                    <a:pt x="148" y="33"/>
                    <a:pt x="147" y="33"/>
                  </a:cubicBezTo>
                  <a:cubicBezTo>
                    <a:pt x="146" y="35"/>
                    <a:pt x="148" y="36"/>
                    <a:pt x="147" y="37"/>
                  </a:cubicBezTo>
                  <a:cubicBezTo>
                    <a:pt x="147" y="41"/>
                    <a:pt x="140" y="40"/>
                    <a:pt x="138" y="42"/>
                  </a:cubicBezTo>
                  <a:cubicBezTo>
                    <a:pt x="137" y="43"/>
                    <a:pt x="137" y="45"/>
                    <a:pt x="136" y="45"/>
                  </a:cubicBezTo>
                  <a:cubicBezTo>
                    <a:pt x="136" y="45"/>
                    <a:pt x="135" y="45"/>
                    <a:pt x="135" y="45"/>
                  </a:cubicBezTo>
                  <a:cubicBezTo>
                    <a:pt x="134" y="45"/>
                    <a:pt x="133" y="45"/>
                    <a:pt x="132" y="44"/>
                  </a:cubicBezTo>
                  <a:cubicBezTo>
                    <a:pt x="132" y="44"/>
                    <a:pt x="131" y="42"/>
                    <a:pt x="131" y="41"/>
                  </a:cubicBezTo>
                  <a:cubicBezTo>
                    <a:pt x="129" y="38"/>
                    <a:pt x="124" y="36"/>
                    <a:pt x="120" y="36"/>
                  </a:cubicBezTo>
                  <a:cubicBezTo>
                    <a:pt x="119" y="36"/>
                    <a:pt x="118" y="36"/>
                    <a:pt x="117" y="36"/>
                  </a:cubicBezTo>
                  <a:cubicBezTo>
                    <a:pt x="116" y="40"/>
                    <a:pt x="118" y="44"/>
                    <a:pt x="121" y="47"/>
                  </a:cubicBezTo>
                  <a:cubicBezTo>
                    <a:pt x="122" y="48"/>
                    <a:pt x="123" y="49"/>
                    <a:pt x="124" y="50"/>
                  </a:cubicBezTo>
                  <a:cubicBezTo>
                    <a:pt x="126" y="52"/>
                    <a:pt x="125" y="55"/>
                    <a:pt x="126" y="58"/>
                  </a:cubicBezTo>
                  <a:cubicBezTo>
                    <a:pt x="128" y="61"/>
                    <a:pt x="135" y="62"/>
                    <a:pt x="137" y="65"/>
                  </a:cubicBezTo>
                  <a:cubicBezTo>
                    <a:pt x="132" y="64"/>
                    <a:pt x="127" y="63"/>
                    <a:pt x="123" y="61"/>
                  </a:cubicBezTo>
                  <a:cubicBezTo>
                    <a:pt x="122" y="60"/>
                    <a:pt x="120" y="59"/>
                    <a:pt x="120" y="58"/>
                  </a:cubicBezTo>
                  <a:cubicBezTo>
                    <a:pt x="118" y="56"/>
                    <a:pt x="119" y="54"/>
                    <a:pt x="118" y="51"/>
                  </a:cubicBezTo>
                  <a:cubicBezTo>
                    <a:pt x="117" y="49"/>
                    <a:pt x="114" y="48"/>
                    <a:pt x="112" y="45"/>
                  </a:cubicBezTo>
                  <a:cubicBezTo>
                    <a:pt x="111" y="43"/>
                    <a:pt x="111" y="41"/>
                    <a:pt x="112" y="38"/>
                  </a:cubicBezTo>
                  <a:cubicBezTo>
                    <a:pt x="112" y="36"/>
                    <a:pt x="113" y="34"/>
                    <a:pt x="112" y="31"/>
                  </a:cubicBezTo>
                  <a:cubicBezTo>
                    <a:pt x="111" y="30"/>
                    <a:pt x="109" y="28"/>
                    <a:pt x="107" y="28"/>
                  </a:cubicBezTo>
                  <a:cubicBezTo>
                    <a:pt x="107" y="28"/>
                    <a:pt x="106" y="28"/>
                    <a:pt x="106" y="28"/>
                  </a:cubicBezTo>
                  <a:cubicBezTo>
                    <a:pt x="104" y="28"/>
                    <a:pt x="103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99" y="29"/>
                    <a:pt x="98" y="27"/>
                    <a:pt x="98" y="26"/>
                  </a:cubicBezTo>
                  <a:cubicBezTo>
                    <a:pt x="98" y="24"/>
                    <a:pt x="98" y="22"/>
                    <a:pt x="97" y="21"/>
                  </a:cubicBezTo>
                  <a:cubicBezTo>
                    <a:pt x="95" y="20"/>
                    <a:pt x="92" y="21"/>
                    <a:pt x="91" y="19"/>
                  </a:cubicBezTo>
                  <a:cubicBezTo>
                    <a:pt x="90" y="18"/>
                    <a:pt x="90" y="17"/>
                    <a:pt x="90" y="15"/>
                  </a:cubicBezTo>
                  <a:cubicBezTo>
                    <a:pt x="90" y="14"/>
                    <a:pt x="89" y="12"/>
                    <a:pt x="88" y="12"/>
                  </a:cubicBezTo>
                  <a:cubicBezTo>
                    <a:pt x="88" y="12"/>
                    <a:pt x="87" y="12"/>
                    <a:pt x="87" y="12"/>
                  </a:cubicBezTo>
                  <a:cubicBezTo>
                    <a:pt x="86" y="12"/>
                    <a:pt x="86" y="14"/>
                    <a:pt x="85" y="15"/>
                  </a:cubicBezTo>
                  <a:cubicBezTo>
                    <a:pt x="84" y="15"/>
                    <a:pt x="84" y="15"/>
                    <a:pt x="83" y="15"/>
                  </a:cubicBezTo>
                  <a:cubicBezTo>
                    <a:pt x="83" y="15"/>
                    <a:pt x="83" y="15"/>
                    <a:pt x="82" y="1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7"/>
                    <a:pt x="74" y="27"/>
                  </a:cubicBezTo>
                  <a:cubicBezTo>
                    <a:pt x="74" y="28"/>
                    <a:pt x="73" y="28"/>
                    <a:pt x="72" y="29"/>
                  </a:cubicBezTo>
                  <a:cubicBezTo>
                    <a:pt x="72" y="29"/>
                    <a:pt x="71" y="30"/>
                    <a:pt x="70" y="30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4"/>
                    <a:pt x="51" y="57"/>
                    <a:pt x="52" y="59"/>
                  </a:cubicBezTo>
                  <a:cubicBezTo>
                    <a:pt x="51" y="58"/>
                    <a:pt x="49" y="57"/>
                    <a:pt x="48" y="56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7" y="71"/>
                    <a:pt x="37" y="71"/>
                  </a:cubicBezTo>
                  <a:cubicBezTo>
                    <a:pt x="37" y="72"/>
                    <a:pt x="37" y="73"/>
                    <a:pt x="38" y="73"/>
                  </a:cubicBezTo>
                  <a:cubicBezTo>
                    <a:pt x="38" y="75"/>
                    <a:pt x="38" y="77"/>
                    <a:pt x="38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7" y="78"/>
                    <a:pt x="36" y="78"/>
                    <a:pt x="36" y="77"/>
                  </a:cubicBezTo>
                  <a:cubicBezTo>
                    <a:pt x="35" y="76"/>
                    <a:pt x="35" y="74"/>
                    <a:pt x="34" y="7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179"/>
                    <a:pt x="35" y="179"/>
                    <a:pt x="35" y="179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6" y="303"/>
                    <a:pt x="256" y="303"/>
                    <a:pt x="256" y="303"/>
                  </a:cubicBezTo>
                  <a:cubicBezTo>
                    <a:pt x="238" y="148"/>
                    <a:pt x="238" y="148"/>
                    <a:pt x="238" y="148"/>
                  </a:cubicBezTo>
                  <a:cubicBezTo>
                    <a:pt x="236" y="147"/>
                    <a:pt x="235" y="147"/>
                    <a:pt x="233" y="147"/>
                  </a:cubicBezTo>
                  <a:cubicBezTo>
                    <a:pt x="230" y="147"/>
                    <a:pt x="228" y="147"/>
                    <a:pt x="226" y="148"/>
                  </a:cubicBezTo>
                  <a:cubicBezTo>
                    <a:pt x="225" y="149"/>
                    <a:pt x="224" y="150"/>
                    <a:pt x="223" y="151"/>
                  </a:cubicBezTo>
                  <a:cubicBezTo>
                    <a:pt x="220" y="152"/>
                    <a:pt x="217" y="151"/>
                    <a:pt x="215" y="153"/>
                  </a:cubicBezTo>
                  <a:cubicBezTo>
                    <a:pt x="212" y="154"/>
                    <a:pt x="211" y="157"/>
                    <a:pt x="208" y="158"/>
                  </a:cubicBezTo>
                  <a:cubicBezTo>
                    <a:pt x="206" y="159"/>
                    <a:pt x="205" y="159"/>
                    <a:pt x="203" y="159"/>
                  </a:cubicBezTo>
                  <a:cubicBezTo>
                    <a:pt x="203" y="159"/>
                    <a:pt x="202" y="159"/>
                    <a:pt x="202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0" y="159"/>
                    <a:pt x="199" y="159"/>
                    <a:pt x="198" y="159"/>
                  </a:cubicBezTo>
                  <a:cubicBezTo>
                    <a:pt x="195" y="160"/>
                    <a:pt x="193" y="161"/>
                    <a:pt x="192" y="162"/>
                  </a:cubicBezTo>
                  <a:cubicBezTo>
                    <a:pt x="190" y="163"/>
                    <a:pt x="188" y="164"/>
                    <a:pt x="186" y="164"/>
                  </a:cubicBezTo>
                  <a:cubicBezTo>
                    <a:pt x="186" y="164"/>
                    <a:pt x="186" y="163"/>
                    <a:pt x="185" y="163"/>
                  </a:cubicBezTo>
                  <a:cubicBezTo>
                    <a:pt x="183" y="163"/>
                    <a:pt x="181" y="161"/>
                    <a:pt x="182" y="159"/>
                  </a:cubicBezTo>
                  <a:cubicBezTo>
                    <a:pt x="183" y="159"/>
                    <a:pt x="184" y="158"/>
                    <a:pt x="184" y="157"/>
                  </a:cubicBezTo>
                  <a:cubicBezTo>
                    <a:pt x="185" y="155"/>
                    <a:pt x="182" y="153"/>
                    <a:pt x="181" y="151"/>
                  </a:cubicBezTo>
                  <a:cubicBezTo>
                    <a:pt x="180" y="150"/>
                    <a:pt x="181" y="149"/>
                    <a:pt x="180" y="147"/>
                  </a:cubicBezTo>
                  <a:cubicBezTo>
                    <a:pt x="180" y="146"/>
                    <a:pt x="179" y="146"/>
                    <a:pt x="178" y="145"/>
                  </a:cubicBezTo>
                  <a:cubicBezTo>
                    <a:pt x="175" y="141"/>
                    <a:pt x="173" y="137"/>
                    <a:pt x="173" y="132"/>
                  </a:cubicBezTo>
                  <a:cubicBezTo>
                    <a:pt x="173" y="131"/>
                    <a:pt x="173" y="131"/>
                    <a:pt x="173" y="130"/>
                  </a:cubicBezTo>
                  <a:cubicBezTo>
                    <a:pt x="172" y="126"/>
                    <a:pt x="176" y="124"/>
                    <a:pt x="180" y="123"/>
                  </a:cubicBezTo>
                  <a:cubicBezTo>
                    <a:pt x="184" y="122"/>
                    <a:pt x="188" y="121"/>
                    <a:pt x="191" y="119"/>
                  </a:cubicBezTo>
                  <a:cubicBezTo>
                    <a:pt x="192" y="117"/>
                    <a:pt x="192" y="116"/>
                    <a:pt x="194" y="115"/>
                  </a:cubicBezTo>
                  <a:cubicBezTo>
                    <a:pt x="195" y="114"/>
                    <a:pt x="197" y="114"/>
                    <a:pt x="198" y="113"/>
                  </a:cubicBezTo>
                  <a:cubicBezTo>
                    <a:pt x="200" y="111"/>
                    <a:pt x="200" y="108"/>
                    <a:pt x="199" y="106"/>
                  </a:cubicBezTo>
                  <a:cubicBezTo>
                    <a:pt x="200" y="106"/>
                    <a:pt x="200" y="106"/>
                    <a:pt x="201" y="106"/>
                  </a:cubicBezTo>
                  <a:cubicBezTo>
                    <a:pt x="203" y="106"/>
                    <a:pt x="205" y="105"/>
                    <a:pt x="206" y="103"/>
                  </a:cubicBezTo>
                  <a:cubicBezTo>
                    <a:pt x="207" y="101"/>
                    <a:pt x="208" y="99"/>
                    <a:pt x="210" y="98"/>
                  </a:cubicBezTo>
                  <a:cubicBezTo>
                    <a:pt x="211" y="98"/>
                    <a:pt x="211" y="98"/>
                    <a:pt x="212" y="98"/>
                  </a:cubicBezTo>
                  <a:cubicBezTo>
                    <a:pt x="213" y="98"/>
                    <a:pt x="215" y="98"/>
                    <a:pt x="217" y="99"/>
                  </a:cubicBezTo>
                  <a:cubicBezTo>
                    <a:pt x="218" y="99"/>
                    <a:pt x="219" y="99"/>
                    <a:pt x="220" y="99"/>
                  </a:cubicBezTo>
                  <a:cubicBezTo>
                    <a:pt x="220" y="99"/>
                    <a:pt x="221" y="99"/>
                    <a:pt x="221" y="99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3" y="84"/>
                    <a:pt x="212" y="84"/>
                    <a:pt x="212" y="83"/>
                  </a:cubicBezTo>
                  <a:cubicBezTo>
                    <a:pt x="211" y="83"/>
                    <a:pt x="211" y="82"/>
                    <a:pt x="212" y="81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5" y="68"/>
                    <a:pt x="204" y="69"/>
                    <a:pt x="204" y="69"/>
                  </a:cubicBezTo>
                  <a:cubicBezTo>
                    <a:pt x="204" y="69"/>
                    <a:pt x="204" y="69"/>
                    <a:pt x="203" y="69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2" y="69"/>
                    <a:pt x="202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0" y="69"/>
                    <a:pt x="200" y="69"/>
                  </a:cubicBezTo>
                  <a:cubicBezTo>
                    <a:pt x="199" y="69"/>
                    <a:pt x="199" y="69"/>
                    <a:pt x="199" y="68"/>
                  </a:cubicBezTo>
                  <a:cubicBezTo>
                    <a:pt x="199" y="68"/>
                    <a:pt x="200" y="67"/>
                    <a:pt x="200" y="67"/>
                  </a:cubicBezTo>
                  <a:cubicBezTo>
                    <a:pt x="201" y="67"/>
                    <a:pt x="202" y="66"/>
                    <a:pt x="203" y="66"/>
                  </a:cubicBezTo>
                  <a:cubicBezTo>
                    <a:pt x="203" y="66"/>
                    <a:pt x="204" y="67"/>
                    <a:pt x="204" y="67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0" y="61"/>
                    <a:pt x="199" y="62"/>
                    <a:pt x="197" y="62"/>
                  </a:cubicBezTo>
                  <a:cubicBezTo>
                    <a:pt x="197" y="62"/>
                    <a:pt x="197" y="62"/>
                    <a:pt x="197" y="62"/>
                  </a:cubicBezTo>
                  <a:cubicBezTo>
                    <a:pt x="196" y="62"/>
                    <a:pt x="195" y="62"/>
                    <a:pt x="194" y="62"/>
                  </a:cubicBezTo>
                  <a:cubicBezTo>
                    <a:pt x="194" y="62"/>
                    <a:pt x="193" y="62"/>
                    <a:pt x="192" y="62"/>
                  </a:cubicBezTo>
                  <a:cubicBezTo>
                    <a:pt x="192" y="62"/>
                    <a:pt x="191" y="62"/>
                    <a:pt x="191" y="62"/>
                  </a:cubicBezTo>
                  <a:cubicBezTo>
                    <a:pt x="190" y="62"/>
                    <a:pt x="189" y="62"/>
                    <a:pt x="188" y="62"/>
                  </a:cubicBezTo>
                  <a:cubicBezTo>
                    <a:pt x="187" y="63"/>
                    <a:pt x="188" y="65"/>
                    <a:pt x="189" y="66"/>
                  </a:cubicBezTo>
                  <a:cubicBezTo>
                    <a:pt x="189" y="66"/>
                    <a:pt x="189" y="66"/>
                    <a:pt x="189" y="66"/>
                  </a:cubicBezTo>
                  <a:cubicBezTo>
                    <a:pt x="189" y="66"/>
                    <a:pt x="190" y="66"/>
                    <a:pt x="190" y="66"/>
                  </a:cubicBezTo>
                  <a:cubicBezTo>
                    <a:pt x="190" y="66"/>
                    <a:pt x="191" y="66"/>
                    <a:pt x="192" y="65"/>
                  </a:cubicBezTo>
                  <a:cubicBezTo>
                    <a:pt x="193" y="64"/>
                    <a:pt x="195" y="64"/>
                    <a:pt x="197" y="64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8" y="64"/>
                    <a:pt x="197" y="65"/>
                    <a:pt x="197" y="65"/>
                  </a:cubicBezTo>
                  <a:cubicBezTo>
                    <a:pt x="195" y="66"/>
                    <a:pt x="194" y="67"/>
                    <a:pt x="192" y="68"/>
                  </a:cubicBezTo>
                  <a:cubicBezTo>
                    <a:pt x="193" y="68"/>
                    <a:pt x="193" y="69"/>
                    <a:pt x="193" y="69"/>
                  </a:cubicBezTo>
                  <a:cubicBezTo>
                    <a:pt x="193" y="70"/>
                    <a:pt x="193" y="70"/>
                    <a:pt x="193" y="70"/>
                  </a:cubicBezTo>
                  <a:cubicBezTo>
                    <a:pt x="193" y="71"/>
                    <a:pt x="194" y="71"/>
                    <a:pt x="195" y="71"/>
                  </a:cubicBezTo>
                  <a:cubicBezTo>
                    <a:pt x="196" y="72"/>
                    <a:pt x="197" y="72"/>
                    <a:pt x="197" y="73"/>
                  </a:cubicBezTo>
                  <a:cubicBezTo>
                    <a:pt x="197" y="74"/>
                    <a:pt x="197" y="75"/>
                    <a:pt x="196" y="76"/>
                  </a:cubicBezTo>
                  <a:cubicBezTo>
                    <a:pt x="195" y="76"/>
                    <a:pt x="195" y="76"/>
                    <a:pt x="195" y="76"/>
                  </a:cubicBezTo>
                  <a:cubicBezTo>
                    <a:pt x="194" y="76"/>
                    <a:pt x="193" y="75"/>
                    <a:pt x="193" y="75"/>
                  </a:cubicBezTo>
                  <a:cubicBezTo>
                    <a:pt x="192" y="74"/>
                    <a:pt x="192" y="73"/>
                    <a:pt x="191" y="73"/>
                  </a:cubicBezTo>
                  <a:cubicBezTo>
                    <a:pt x="190" y="72"/>
                    <a:pt x="190" y="72"/>
                    <a:pt x="190" y="72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89" y="74"/>
                    <a:pt x="189" y="74"/>
                    <a:pt x="189" y="75"/>
                  </a:cubicBezTo>
                  <a:cubicBezTo>
                    <a:pt x="189" y="76"/>
                    <a:pt x="189" y="76"/>
                    <a:pt x="189" y="77"/>
                  </a:cubicBezTo>
                  <a:cubicBezTo>
                    <a:pt x="189" y="78"/>
                    <a:pt x="188" y="78"/>
                    <a:pt x="187" y="78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86" y="77"/>
                    <a:pt x="185" y="77"/>
                    <a:pt x="185" y="76"/>
                  </a:cubicBezTo>
                  <a:cubicBezTo>
                    <a:pt x="185" y="75"/>
                    <a:pt x="185" y="74"/>
                    <a:pt x="185" y="73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184" y="72"/>
                    <a:pt x="184" y="72"/>
                    <a:pt x="183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2" y="72"/>
                    <a:pt x="182" y="71"/>
                    <a:pt x="183" y="70"/>
                  </a:cubicBezTo>
                  <a:cubicBezTo>
                    <a:pt x="183" y="70"/>
                    <a:pt x="184" y="69"/>
                    <a:pt x="184" y="69"/>
                  </a:cubicBezTo>
                  <a:cubicBezTo>
                    <a:pt x="184" y="68"/>
                    <a:pt x="184" y="68"/>
                    <a:pt x="184" y="67"/>
                  </a:cubicBezTo>
                  <a:cubicBezTo>
                    <a:pt x="184" y="67"/>
                    <a:pt x="184" y="66"/>
                    <a:pt x="185" y="65"/>
                  </a:cubicBezTo>
                  <a:cubicBezTo>
                    <a:pt x="186" y="64"/>
                    <a:pt x="186" y="64"/>
                    <a:pt x="187" y="63"/>
                  </a:cubicBezTo>
                  <a:cubicBezTo>
                    <a:pt x="187" y="62"/>
                    <a:pt x="187" y="61"/>
                    <a:pt x="187" y="60"/>
                  </a:cubicBezTo>
                  <a:cubicBezTo>
                    <a:pt x="188" y="59"/>
                    <a:pt x="189" y="59"/>
                    <a:pt x="190" y="59"/>
                  </a:cubicBezTo>
                  <a:cubicBezTo>
                    <a:pt x="192" y="59"/>
                    <a:pt x="193" y="59"/>
                    <a:pt x="194" y="59"/>
                  </a:cubicBezTo>
                  <a:cubicBezTo>
                    <a:pt x="195" y="60"/>
                    <a:pt x="196" y="60"/>
                    <a:pt x="197" y="60"/>
                  </a:cubicBezTo>
                  <a:cubicBezTo>
                    <a:pt x="198" y="60"/>
                    <a:pt x="199" y="59"/>
                    <a:pt x="200" y="5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9"/>
                    <a:pt x="184" y="29"/>
                    <a:pt x="185" y="28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70" y="0"/>
                    <a:pt x="170" y="0"/>
                    <a:pt x="170" y="0"/>
                  </a:cubicBezTo>
                </a:path>
              </a:pathLst>
            </a:custGeom>
            <a:solidFill>
              <a:srgbClr val="A2A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śḷíḓé">
              <a:extLst>
                <a:ext uri="{FF2B5EF4-FFF2-40B4-BE49-F238E27FC236}">
                  <a16:creationId xmlns="" xmlns:a16="http://schemas.microsoft.com/office/drawing/2014/main" id="{8F109B5C-ED08-432B-967C-205BFA102514}"/>
                </a:ext>
              </a:extLst>
            </p:cNvPr>
            <p:cNvSpPr/>
            <p:nvPr/>
          </p:nvSpPr>
          <p:spPr bwMode="auto">
            <a:xfrm>
              <a:off x="6799263" y="3419476"/>
              <a:ext cx="401638" cy="395288"/>
            </a:xfrm>
            <a:custGeom>
              <a:avLst/>
              <a:gdLst>
                <a:gd name="T0" fmla="*/ 3 w 122"/>
                <a:gd name="T1" fmla="*/ 107 h 120"/>
                <a:gd name="T2" fmla="*/ 0 w 122"/>
                <a:gd name="T3" fmla="*/ 111 h 120"/>
                <a:gd name="T4" fmla="*/ 4 w 122"/>
                <a:gd name="T5" fmla="*/ 114 h 120"/>
                <a:gd name="T6" fmla="*/ 3 w 122"/>
                <a:gd name="T7" fmla="*/ 107 h 120"/>
                <a:gd name="T8" fmla="*/ 26 w 122"/>
                <a:gd name="T9" fmla="*/ 80 h 120"/>
                <a:gd name="T10" fmla="*/ 22 w 122"/>
                <a:gd name="T11" fmla="*/ 85 h 120"/>
                <a:gd name="T12" fmla="*/ 24 w 122"/>
                <a:gd name="T13" fmla="*/ 84 h 120"/>
                <a:gd name="T14" fmla="*/ 26 w 122"/>
                <a:gd name="T15" fmla="*/ 82 h 120"/>
                <a:gd name="T16" fmla="*/ 26 w 122"/>
                <a:gd name="T17" fmla="*/ 80 h 120"/>
                <a:gd name="T18" fmla="*/ 94 w 122"/>
                <a:gd name="T19" fmla="*/ 0 h 120"/>
                <a:gd name="T20" fmla="*/ 34 w 122"/>
                <a:gd name="T21" fmla="*/ 70 h 120"/>
                <a:gd name="T22" fmla="*/ 35 w 122"/>
                <a:gd name="T23" fmla="*/ 70 h 120"/>
                <a:gd name="T24" fmla="*/ 37 w 122"/>
                <a:gd name="T25" fmla="*/ 70 h 120"/>
                <a:gd name="T26" fmla="*/ 39 w 122"/>
                <a:gd name="T27" fmla="*/ 67 h 120"/>
                <a:gd name="T28" fmla="*/ 40 w 122"/>
                <a:gd name="T29" fmla="*/ 67 h 120"/>
                <a:gd name="T30" fmla="*/ 42 w 122"/>
                <a:gd name="T31" fmla="*/ 70 h 120"/>
                <a:gd name="T32" fmla="*/ 43 w 122"/>
                <a:gd name="T33" fmla="*/ 74 h 120"/>
                <a:gd name="T34" fmla="*/ 49 w 122"/>
                <a:gd name="T35" fmla="*/ 76 h 120"/>
                <a:gd name="T36" fmla="*/ 50 w 122"/>
                <a:gd name="T37" fmla="*/ 81 h 120"/>
                <a:gd name="T38" fmla="*/ 53 w 122"/>
                <a:gd name="T39" fmla="*/ 84 h 120"/>
                <a:gd name="T40" fmla="*/ 53 w 122"/>
                <a:gd name="T41" fmla="*/ 84 h 120"/>
                <a:gd name="T42" fmla="*/ 58 w 122"/>
                <a:gd name="T43" fmla="*/ 83 h 120"/>
                <a:gd name="T44" fmla="*/ 59 w 122"/>
                <a:gd name="T45" fmla="*/ 83 h 120"/>
                <a:gd name="T46" fmla="*/ 64 w 122"/>
                <a:gd name="T47" fmla="*/ 86 h 120"/>
                <a:gd name="T48" fmla="*/ 64 w 122"/>
                <a:gd name="T49" fmla="*/ 93 h 120"/>
                <a:gd name="T50" fmla="*/ 64 w 122"/>
                <a:gd name="T51" fmla="*/ 100 h 120"/>
                <a:gd name="T52" fmla="*/ 70 w 122"/>
                <a:gd name="T53" fmla="*/ 106 h 120"/>
                <a:gd name="T54" fmla="*/ 72 w 122"/>
                <a:gd name="T55" fmla="*/ 113 h 120"/>
                <a:gd name="T56" fmla="*/ 75 w 122"/>
                <a:gd name="T57" fmla="*/ 116 h 120"/>
                <a:gd name="T58" fmla="*/ 89 w 122"/>
                <a:gd name="T59" fmla="*/ 120 h 120"/>
                <a:gd name="T60" fmla="*/ 78 w 122"/>
                <a:gd name="T61" fmla="*/ 113 h 120"/>
                <a:gd name="T62" fmla="*/ 76 w 122"/>
                <a:gd name="T63" fmla="*/ 105 h 120"/>
                <a:gd name="T64" fmla="*/ 73 w 122"/>
                <a:gd name="T65" fmla="*/ 102 h 120"/>
                <a:gd name="T66" fmla="*/ 69 w 122"/>
                <a:gd name="T67" fmla="*/ 91 h 120"/>
                <a:gd name="T68" fmla="*/ 72 w 122"/>
                <a:gd name="T69" fmla="*/ 91 h 120"/>
                <a:gd name="T70" fmla="*/ 83 w 122"/>
                <a:gd name="T71" fmla="*/ 96 h 120"/>
                <a:gd name="T72" fmla="*/ 84 w 122"/>
                <a:gd name="T73" fmla="*/ 99 h 120"/>
                <a:gd name="T74" fmla="*/ 87 w 122"/>
                <a:gd name="T75" fmla="*/ 100 h 120"/>
                <a:gd name="T76" fmla="*/ 88 w 122"/>
                <a:gd name="T77" fmla="*/ 100 h 120"/>
                <a:gd name="T78" fmla="*/ 90 w 122"/>
                <a:gd name="T79" fmla="*/ 97 h 120"/>
                <a:gd name="T80" fmla="*/ 99 w 122"/>
                <a:gd name="T81" fmla="*/ 92 h 120"/>
                <a:gd name="T82" fmla="*/ 99 w 122"/>
                <a:gd name="T83" fmla="*/ 88 h 120"/>
                <a:gd name="T84" fmla="*/ 101 w 122"/>
                <a:gd name="T85" fmla="*/ 87 h 120"/>
                <a:gd name="T86" fmla="*/ 100 w 122"/>
                <a:gd name="T87" fmla="*/ 83 h 120"/>
                <a:gd name="T88" fmla="*/ 94 w 122"/>
                <a:gd name="T89" fmla="*/ 79 h 120"/>
                <a:gd name="T90" fmla="*/ 87 w 122"/>
                <a:gd name="T91" fmla="*/ 74 h 120"/>
                <a:gd name="T92" fmla="*/ 87 w 122"/>
                <a:gd name="T93" fmla="*/ 71 h 120"/>
                <a:gd name="T94" fmla="*/ 92 w 122"/>
                <a:gd name="T95" fmla="*/ 64 h 120"/>
                <a:gd name="T96" fmla="*/ 94 w 122"/>
                <a:gd name="T97" fmla="*/ 64 h 120"/>
                <a:gd name="T98" fmla="*/ 100 w 122"/>
                <a:gd name="T99" fmla="*/ 66 h 120"/>
                <a:gd name="T100" fmla="*/ 101 w 122"/>
                <a:gd name="T101" fmla="*/ 64 h 120"/>
                <a:gd name="T102" fmla="*/ 102 w 122"/>
                <a:gd name="T103" fmla="*/ 64 h 120"/>
                <a:gd name="T104" fmla="*/ 105 w 122"/>
                <a:gd name="T105" fmla="*/ 63 h 120"/>
                <a:gd name="T106" fmla="*/ 109 w 122"/>
                <a:gd name="T107" fmla="*/ 60 h 120"/>
                <a:gd name="T108" fmla="*/ 110 w 122"/>
                <a:gd name="T109" fmla="*/ 60 h 120"/>
                <a:gd name="T110" fmla="*/ 113 w 122"/>
                <a:gd name="T111" fmla="*/ 60 h 120"/>
                <a:gd name="T112" fmla="*/ 113 w 122"/>
                <a:gd name="T113" fmla="*/ 60 h 120"/>
                <a:gd name="T114" fmla="*/ 122 w 122"/>
                <a:gd name="T115" fmla="*/ 55 h 120"/>
                <a:gd name="T116" fmla="*/ 94 w 122"/>
                <a:gd name="T1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20">
                  <a:moveTo>
                    <a:pt x="3" y="107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" y="112"/>
                    <a:pt x="3" y="113"/>
                    <a:pt x="4" y="114"/>
                  </a:cubicBezTo>
                  <a:cubicBezTo>
                    <a:pt x="3" y="112"/>
                    <a:pt x="3" y="109"/>
                    <a:pt x="3" y="107"/>
                  </a:cubicBezTo>
                  <a:moveTo>
                    <a:pt x="26" y="80"/>
                  </a:moveTo>
                  <a:cubicBezTo>
                    <a:pt x="22" y="85"/>
                    <a:pt x="22" y="85"/>
                    <a:pt x="22" y="85"/>
                  </a:cubicBezTo>
                  <a:cubicBezTo>
                    <a:pt x="23" y="85"/>
                    <a:pt x="24" y="84"/>
                    <a:pt x="24" y="84"/>
                  </a:cubicBezTo>
                  <a:cubicBezTo>
                    <a:pt x="25" y="83"/>
                    <a:pt x="26" y="83"/>
                    <a:pt x="26" y="82"/>
                  </a:cubicBezTo>
                  <a:cubicBezTo>
                    <a:pt x="26" y="82"/>
                    <a:pt x="26" y="81"/>
                    <a:pt x="26" y="80"/>
                  </a:cubicBezTo>
                  <a:moveTo>
                    <a:pt x="94" y="0"/>
                  </a:moveTo>
                  <a:cubicBezTo>
                    <a:pt x="34" y="70"/>
                    <a:pt x="34" y="70"/>
                    <a:pt x="34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7" y="70"/>
                  </a:cubicBezTo>
                  <a:cubicBezTo>
                    <a:pt x="38" y="69"/>
                    <a:pt x="38" y="67"/>
                    <a:pt x="39" y="67"/>
                  </a:cubicBezTo>
                  <a:cubicBezTo>
                    <a:pt x="39" y="67"/>
                    <a:pt x="40" y="67"/>
                    <a:pt x="40" y="67"/>
                  </a:cubicBezTo>
                  <a:cubicBezTo>
                    <a:pt x="41" y="67"/>
                    <a:pt x="42" y="69"/>
                    <a:pt x="42" y="70"/>
                  </a:cubicBezTo>
                  <a:cubicBezTo>
                    <a:pt x="42" y="72"/>
                    <a:pt x="42" y="73"/>
                    <a:pt x="43" y="74"/>
                  </a:cubicBezTo>
                  <a:cubicBezTo>
                    <a:pt x="44" y="76"/>
                    <a:pt x="47" y="75"/>
                    <a:pt x="49" y="76"/>
                  </a:cubicBezTo>
                  <a:cubicBezTo>
                    <a:pt x="50" y="77"/>
                    <a:pt x="50" y="79"/>
                    <a:pt x="50" y="81"/>
                  </a:cubicBezTo>
                  <a:cubicBezTo>
                    <a:pt x="50" y="82"/>
                    <a:pt x="51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5" y="84"/>
                    <a:pt x="56" y="83"/>
                    <a:pt x="58" y="83"/>
                  </a:cubicBezTo>
                  <a:cubicBezTo>
                    <a:pt x="58" y="83"/>
                    <a:pt x="59" y="83"/>
                    <a:pt x="59" y="83"/>
                  </a:cubicBezTo>
                  <a:cubicBezTo>
                    <a:pt x="61" y="83"/>
                    <a:pt x="63" y="85"/>
                    <a:pt x="64" y="86"/>
                  </a:cubicBezTo>
                  <a:cubicBezTo>
                    <a:pt x="65" y="89"/>
                    <a:pt x="64" y="91"/>
                    <a:pt x="64" y="93"/>
                  </a:cubicBezTo>
                  <a:cubicBezTo>
                    <a:pt x="63" y="96"/>
                    <a:pt x="63" y="98"/>
                    <a:pt x="64" y="100"/>
                  </a:cubicBezTo>
                  <a:cubicBezTo>
                    <a:pt x="66" y="103"/>
                    <a:pt x="69" y="104"/>
                    <a:pt x="70" y="106"/>
                  </a:cubicBezTo>
                  <a:cubicBezTo>
                    <a:pt x="71" y="109"/>
                    <a:pt x="70" y="111"/>
                    <a:pt x="72" y="113"/>
                  </a:cubicBezTo>
                  <a:cubicBezTo>
                    <a:pt x="72" y="114"/>
                    <a:pt x="74" y="115"/>
                    <a:pt x="75" y="116"/>
                  </a:cubicBezTo>
                  <a:cubicBezTo>
                    <a:pt x="79" y="118"/>
                    <a:pt x="84" y="119"/>
                    <a:pt x="89" y="120"/>
                  </a:cubicBezTo>
                  <a:cubicBezTo>
                    <a:pt x="87" y="117"/>
                    <a:pt x="80" y="116"/>
                    <a:pt x="78" y="113"/>
                  </a:cubicBezTo>
                  <a:cubicBezTo>
                    <a:pt x="77" y="110"/>
                    <a:pt x="78" y="107"/>
                    <a:pt x="76" y="105"/>
                  </a:cubicBezTo>
                  <a:cubicBezTo>
                    <a:pt x="75" y="104"/>
                    <a:pt x="74" y="103"/>
                    <a:pt x="73" y="102"/>
                  </a:cubicBezTo>
                  <a:cubicBezTo>
                    <a:pt x="70" y="99"/>
                    <a:pt x="68" y="95"/>
                    <a:pt x="69" y="91"/>
                  </a:cubicBezTo>
                  <a:cubicBezTo>
                    <a:pt x="70" y="91"/>
                    <a:pt x="71" y="91"/>
                    <a:pt x="72" y="91"/>
                  </a:cubicBezTo>
                  <a:cubicBezTo>
                    <a:pt x="76" y="91"/>
                    <a:pt x="81" y="93"/>
                    <a:pt x="83" y="96"/>
                  </a:cubicBezTo>
                  <a:cubicBezTo>
                    <a:pt x="83" y="97"/>
                    <a:pt x="84" y="99"/>
                    <a:pt x="84" y="99"/>
                  </a:cubicBezTo>
                  <a:cubicBezTo>
                    <a:pt x="85" y="100"/>
                    <a:pt x="86" y="100"/>
                    <a:pt x="87" y="100"/>
                  </a:cubicBezTo>
                  <a:cubicBezTo>
                    <a:pt x="87" y="100"/>
                    <a:pt x="88" y="100"/>
                    <a:pt x="88" y="100"/>
                  </a:cubicBezTo>
                  <a:cubicBezTo>
                    <a:pt x="89" y="100"/>
                    <a:pt x="89" y="98"/>
                    <a:pt x="90" y="97"/>
                  </a:cubicBezTo>
                  <a:cubicBezTo>
                    <a:pt x="92" y="95"/>
                    <a:pt x="99" y="96"/>
                    <a:pt x="99" y="92"/>
                  </a:cubicBezTo>
                  <a:cubicBezTo>
                    <a:pt x="100" y="91"/>
                    <a:pt x="98" y="90"/>
                    <a:pt x="99" y="88"/>
                  </a:cubicBezTo>
                  <a:cubicBezTo>
                    <a:pt x="100" y="88"/>
                    <a:pt x="101" y="87"/>
                    <a:pt x="101" y="87"/>
                  </a:cubicBezTo>
                  <a:cubicBezTo>
                    <a:pt x="102" y="86"/>
                    <a:pt x="101" y="84"/>
                    <a:pt x="100" y="83"/>
                  </a:cubicBezTo>
                  <a:cubicBezTo>
                    <a:pt x="99" y="81"/>
                    <a:pt x="97" y="80"/>
                    <a:pt x="94" y="79"/>
                  </a:cubicBezTo>
                  <a:cubicBezTo>
                    <a:pt x="91" y="77"/>
                    <a:pt x="87" y="76"/>
                    <a:pt x="87" y="74"/>
                  </a:cubicBezTo>
                  <a:cubicBezTo>
                    <a:pt x="87" y="73"/>
                    <a:pt x="87" y="72"/>
                    <a:pt x="87" y="71"/>
                  </a:cubicBezTo>
                  <a:cubicBezTo>
                    <a:pt x="88" y="68"/>
                    <a:pt x="89" y="65"/>
                    <a:pt x="92" y="64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6" y="64"/>
                    <a:pt x="98" y="65"/>
                    <a:pt x="100" y="66"/>
                  </a:cubicBezTo>
                  <a:cubicBezTo>
                    <a:pt x="100" y="65"/>
                    <a:pt x="101" y="64"/>
                    <a:pt x="101" y="64"/>
                  </a:cubicBezTo>
                  <a:cubicBezTo>
                    <a:pt x="101" y="64"/>
                    <a:pt x="101" y="64"/>
                    <a:pt x="102" y="64"/>
                  </a:cubicBezTo>
                  <a:cubicBezTo>
                    <a:pt x="103" y="64"/>
                    <a:pt x="105" y="64"/>
                    <a:pt x="105" y="63"/>
                  </a:cubicBezTo>
                  <a:cubicBezTo>
                    <a:pt x="107" y="62"/>
                    <a:pt x="108" y="60"/>
                    <a:pt x="109" y="60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11" y="60"/>
                    <a:pt x="112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0" y="57"/>
                    <a:pt x="122" y="55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šļiḓe">
              <a:extLst>
                <a:ext uri="{FF2B5EF4-FFF2-40B4-BE49-F238E27FC236}">
                  <a16:creationId xmlns="" xmlns:a16="http://schemas.microsoft.com/office/drawing/2014/main" id="{50A30521-44C9-42DA-A3B9-7E0EA37187DA}"/>
                </a:ext>
              </a:extLst>
            </p:cNvPr>
            <p:cNvSpPr/>
            <p:nvPr/>
          </p:nvSpPr>
          <p:spPr bwMode="auto">
            <a:xfrm>
              <a:off x="6970713" y="3778251"/>
              <a:ext cx="141288" cy="95250"/>
            </a:xfrm>
            <a:custGeom>
              <a:avLst/>
              <a:gdLst>
                <a:gd name="T0" fmla="*/ 0 w 43"/>
                <a:gd name="T1" fmla="*/ 0 h 29"/>
                <a:gd name="T2" fmla="*/ 13 w 43"/>
                <a:gd name="T3" fmla="*/ 12 h 29"/>
                <a:gd name="T4" fmla="*/ 21 w 43"/>
                <a:gd name="T5" fmla="*/ 19 h 29"/>
                <a:gd name="T6" fmla="*/ 25 w 43"/>
                <a:gd name="T7" fmla="*/ 20 h 29"/>
                <a:gd name="T8" fmla="*/ 30 w 43"/>
                <a:gd name="T9" fmla="*/ 27 h 29"/>
                <a:gd name="T10" fmla="*/ 32 w 43"/>
                <a:gd name="T11" fmla="*/ 28 h 29"/>
                <a:gd name="T12" fmla="*/ 35 w 43"/>
                <a:gd name="T13" fmla="*/ 29 h 29"/>
                <a:gd name="T14" fmla="*/ 43 w 43"/>
                <a:gd name="T15" fmla="*/ 29 h 29"/>
                <a:gd name="T16" fmla="*/ 41 w 43"/>
                <a:gd name="T17" fmla="*/ 23 h 29"/>
                <a:gd name="T18" fmla="*/ 41 w 43"/>
                <a:gd name="T19" fmla="*/ 20 h 29"/>
                <a:gd name="T20" fmla="*/ 40 w 43"/>
                <a:gd name="T21" fmla="*/ 19 h 29"/>
                <a:gd name="T22" fmla="*/ 38 w 43"/>
                <a:gd name="T23" fmla="*/ 19 h 29"/>
                <a:gd name="T24" fmla="*/ 37 w 43"/>
                <a:gd name="T25" fmla="*/ 20 h 29"/>
                <a:gd name="T26" fmla="*/ 36 w 43"/>
                <a:gd name="T27" fmla="*/ 20 h 29"/>
                <a:gd name="T28" fmla="*/ 30 w 43"/>
                <a:gd name="T29" fmla="*/ 13 h 29"/>
                <a:gd name="T30" fmla="*/ 29 w 43"/>
                <a:gd name="T31" fmla="*/ 13 h 29"/>
                <a:gd name="T32" fmla="*/ 28 w 43"/>
                <a:gd name="T33" fmla="*/ 13 h 29"/>
                <a:gd name="T34" fmla="*/ 26 w 43"/>
                <a:gd name="T35" fmla="*/ 13 h 29"/>
                <a:gd name="T36" fmla="*/ 26 w 43"/>
                <a:gd name="T37" fmla="*/ 13 h 29"/>
                <a:gd name="T38" fmla="*/ 21 w 43"/>
                <a:gd name="T39" fmla="*/ 10 h 29"/>
                <a:gd name="T40" fmla="*/ 15 w 43"/>
                <a:gd name="T41" fmla="*/ 8 h 29"/>
                <a:gd name="T42" fmla="*/ 12 w 43"/>
                <a:gd name="T43" fmla="*/ 5 h 29"/>
                <a:gd name="T44" fmla="*/ 0 w 43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29">
                  <a:moveTo>
                    <a:pt x="0" y="0"/>
                  </a:moveTo>
                  <a:cubicBezTo>
                    <a:pt x="1" y="7"/>
                    <a:pt x="8" y="7"/>
                    <a:pt x="13" y="12"/>
                  </a:cubicBezTo>
                  <a:cubicBezTo>
                    <a:pt x="16" y="14"/>
                    <a:pt x="18" y="17"/>
                    <a:pt x="21" y="19"/>
                  </a:cubicBezTo>
                  <a:cubicBezTo>
                    <a:pt x="22" y="19"/>
                    <a:pt x="24" y="19"/>
                    <a:pt x="25" y="20"/>
                  </a:cubicBezTo>
                  <a:cubicBezTo>
                    <a:pt x="28" y="21"/>
                    <a:pt x="29" y="24"/>
                    <a:pt x="30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8" y="29"/>
                    <a:pt x="40" y="29"/>
                    <a:pt x="43" y="29"/>
                  </a:cubicBezTo>
                  <a:cubicBezTo>
                    <a:pt x="41" y="28"/>
                    <a:pt x="41" y="25"/>
                    <a:pt x="41" y="23"/>
                  </a:cubicBezTo>
                  <a:cubicBezTo>
                    <a:pt x="42" y="22"/>
                    <a:pt x="42" y="21"/>
                    <a:pt x="41" y="20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19"/>
                    <a:pt x="39" y="19"/>
                    <a:pt x="38" y="19"/>
                  </a:cubicBezTo>
                  <a:cubicBezTo>
                    <a:pt x="38" y="19"/>
                    <a:pt x="37" y="20"/>
                    <a:pt x="37" y="20"/>
                  </a:cubicBezTo>
                  <a:cubicBezTo>
                    <a:pt x="37" y="20"/>
                    <a:pt x="36" y="20"/>
                    <a:pt x="36" y="20"/>
                  </a:cubicBezTo>
                  <a:cubicBezTo>
                    <a:pt x="33" y="19"/>
                    <a:pt x="33" y="14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3" y="11"/>
                    <a:pt x="21" y="10"/>
                  </a:cubicBezTo>
                  <a:cubicBezTo>
                    <a:pt x="19" y="9"/>
                    <a:pt x="17" y="9"/>
                    <a:pt x="15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9" y="2"/>
                    <a:pt x="5" y="0"/>
                    <a:pt x="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$ļïḍe">
              <a:extLst>
                <a:ext uri="{FF2B5EF4-FFF2-40B4-BE49-F238E27FC236}">
                  <a16:creationId xmlns="" xmlns:a16="http://schemas.microsoft.com/office/drawing/2014/main" id="{3EBB37ED-CF45-4B13-B03B-E5B45A7865E7}"/>
                </a:ext>
              </a:extLst>
            </p:cNvPr>
            <p:cNvSpPr/>
            <p:nvPr/>
          </p:nvSpPr>
          <p:spPr bwMode="auto">
            <a:xfrm>
              <a:off x="7115176" y="3873501"/>
              <a:ext cx="198438" cy="23813"/>
            </a:xfrm>
            <a:custGeom>
              <a:avLst/>
              <a:gdLst>
                <a:gd name="T0" fmla="*/ 56 w 60"/>
                <a:gd name="T1" fmla="*/ 0 h 7"/>
                <a:gd name="T2" fmla="*/ 52 w 60"/>
                <a:gd name="T3" fmla="*/ 1 h 7"/>
                <a:gd name="T4" fmla="*/ 47 w 60"/>
                <a:gd name="T5" fmla="*/ 2 h 7"/>
                <a:gd name="T6" fmla="*/ 46 w 60"/>
                <a:gd name="T7" fmla="*/ 2 h 7"/>
                <a:gd name="T8" fmla="*/ 40 w 60"/>
                <a:gd name="T9" fmla="*/ 2 h 7"/>
                <a:gd name="T10" fmla="*/ 40 w 60"/>
                <a:gd name="T11" fmla="*/ 2 h 7"/>
                <a:gd name="T12" fmla="*/ 34 w 60"/>
                <a:gd name="T13" fmla="*/ 2 h 7"/>
                <a:gd name="T14" fmla="*/ 29 w 60"/>
                <a:gd name="T15" fmla="*/ 3 h 7"/>
                <a:gd name="T16" fmla="*/ 26 w 60"/>
                <a:gd name="T17" fmla="*/ 3 h 7"/>
                <a:gd name="T18" fmla="*/ 22 w 60"/>
                <a:gd name="T19" fmla="*/ 2 h 7"/>
                <a:gd name="T20" fmla="*/ 20 w 60"/>
                <a:gd name="T21" fmla="*/ 1 h 7"/>
                <a:gd name="T22" fmla="*/ 18 w 60"/>
                <a:gd name="T23" fmla="*/ 1 h 7"/>
                <a:gd name="T24" fmla="*/ 16 w 60"/>
                <a:gd name="T25" fmla="*/ 1 h 7"/>
                <a:gd name="T26" fmla="*/ 15 w 60"/>
                <a:gd name="T27" fmla="*/ 1 h 7"/>
                <a:gd name="T28" fmla="*/ 8 w 60"/>
                <a:gd name="T29" fmla="*/ 0 h 7"/>
                <a:gd name="T30" fmla="*/ 7 w 60"/>
                <a:gd name="T31" fmla="*/ 1 h 7"/>
                <a:gd name="T32" fmla="*/ 4 w 60"/>
                <a:gd name="T33" fmla="*/ 1 h 7"/>
                <a:gd name="T34" fmla="*/ 2 w 60"/>
                <a:gd name="T35" fmla="*/ 3 h 7"/>
                <a:gd name="T36" fmla="*/ 0 w 60"/>
                <a:gd name="T37" fmla="*/ 4 h 7"/>
                <a:gd name="T38" fmla="*/ 1 w 60"/>
                <a:gd name="T39" fmla="*/ 6 h 7"/>
                <a:gd name="T40" fmla="*/ 3 w 60"/>
                <a:gd name="T41" fmla="*/ 6 h 7"/>
                <a:gd name="T42" fmla="*/ 8 w 60"/>
                <a:gd name="T43" fmla="*/ 7 h 7"/>
                <a:gd name="T44" fmla="*/ 10 w 60"/>
                <a:gd name="T45" fmla="*/ 7 h 7"/>
                <a:gd name="T46" fmla="*/ 15 w 60"/>
                <a:gd name="T47" fmla="*/ 7 h 7"/>
                <a:gd name="T48" fmla="*/ 19 w 60"/>
                <a:gd name="T49" fmla="*/ 6 h 7"/>
                <a:gd name="T50" fmla="*/ 21 w 60"/>
                <a:gd name="T51" fmla="*/ 6 h 7"/>
                <a:gd name="T52" fmla="*/ 28 w 60"/>
                <a:gd name="T53" fmla="*/ 7 h 7"/>
                <a:gd name="T54" fmla="*/ 29 w 60"/>
                <a:gd name="T55" fmla="*/ 7 h 7"/>
                <a:gd name="T56" fmla="*/ 35 w 60"/>
                <a:gd name="T57" fmla="*/ 5 h 7"/>
                <a:gd name="T58" fmla="*/ 41 w 60"/>
                <a:gd name="T59" fmla="*/ 4 h 7"/>
                <a:gd name="T60" fmla="*/ 43 w 60"/>
                <a:gd name="T61" fmla="*/ 4 h 7"/>
                <a:gd name="T62" fmla="*/ 45 w 60"/>
                <a:gd name="T63" fmla="*/ 4 h 7"/>
                <a:gd name="T64" fmla="*/ 48 w 60"/>
                <a:gd name="T65" fmla="*/ 4 h 7"/>
                <a:gd name="T66" fmla="*/ 60 w 60"/>
                <a:gd name="T67" fmla="*/ 0 h 7"/>
                <a:gd name="T68" fmla="*/ 56 w 60"/>
                <a:gd name="T6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7">
                  <a:moveTo>
                    <a:pt x="56" y="0"/>
                  </a:moveTo>
                  <a:cubicBezTo>
                    <a:pt x="55" y="0"/>
                    <a:pt x="53" y="0"/>
                    <a:pt x="52" y="1"/>
                  </a:cubicBezTo>
                  <a:cubicBezTo>
                    <a:pt x="50" y="1"/>
                    <a:pt x="49" y="2"/>
                    <a:pt x="47" y="2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4" y="2"/>
                    <a:pt x="42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2"/>
                    <a:pt x="36" y="2"/>
                    <a:pt x="34" y="2"/>
                  </a:cubicBezTo>
                  <a:cubicBezTo>
                    <a:pt x="32" y="3"/>
                    <a:pt x="31" y="3"/>
                    <a:pt x="29" y="3"/>
                  </a:cubicBezTo>
                  <a:cubicBezTo>
                    <a:pt x="28" y="3"/>
                    <a:pt x="27" y="3"/>
                    <a:pt x="26" y="3"/>
                  </a:cubicBezTo>
                  <a:cubicBezTo>
                    <a:pt x="25" y="2"/>
                    <a:pt x="24" y="2"/>
                    <a:pt x="22" y="2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3" y="1"/>
                    <a:pt x="11" y="0"/>
                    <a:pt x="8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2" y="7"/>
                    <a:pt x="13" y="7"/>
                    <a:pt x="15" y="7"/>
                  </a:cubicBezTo>
                  <a:cubicBezTo>
                    <a:pt x="16" y="6"/>
                    <a:pt x="18" y="6"/>
                    <a:pt x="19" y="6"/>
                  </a:cubicBezTo>
                  <a:cubicBezTo>
                    <a:pt x="20" y="6"/>
                    <a:pt x="20" y="6"/>
                    <a:pt x="21" y="6"/>
                  </a:cubicBezTo>
                  <a:cubicBezTo>
                    <a:pt x="23" y="7"/>
                    <a:pt x="26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1" y="7"/>
                    <a:pt x="33" y="6"/>
                    <a:pt x="35" y="5"/>
                  </a:cubicBezTo>
                  <a:cubicBezTo>
                    <a:pt x="37" y="4"/>
                    <a:pt x="39" y="4"/>
                    <a:pt x="41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4" y="4"/>
                    <a:pt x="45" y="4"/>
                    <a:pt x="45" y="4"/>
                  </a:cubicBezTo>
                  <a:cubicBezTo>
                    <a:pt x="46" y="4"/>
                    <a:pt x="47" y="4"/>
                    <a:pt x="48" y="4"/>
                  </a:cubicBezTo>
                  <a:cubicBezTo>
                    <a:pt x="52" y="4"/>
                    <a:pt x="56" y="2"/>
                    <a:pt x="60" y="0"/>
                  </a:cubicBezTo>
                  <a:cubicBezTo>
                    <a:pt x="58" y="0"/>
                    <a:pt x="57" y="0"/>
                    <a:pt x="56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ṣļidè">
              <a:extLst>
                <a:ext uri="{FF2B5EF4-FFF2-40B4-BE49-F238E27FC236}">
                  <a16:creationId xmlns="" xmlns:a16="http://schemas.microsoft.com/office/drawing/2014/main" id="{6B65422E-8DB2-4EB2-A613-C2F76709EB3B}"/>
                </a:ext>
              </a:extLst>
            </p:cNvPr>
            <p:cNvSpPr/>
            <p:nvPr/>
          </p:nvSpPr>
          <p:spPr bwMode="auto">
            <a:xfrm>
              <a:off x="7283451" y="3881439"/>
              <a:ext cx="39688" cy="19050"/>
            </a:xfrm>
            <a:custGeom>
              <a:avLst/>
              <a:gdLst>
                <a:gd name="T0" fmla="*/ 11 w 12"/>
                <a:gd name="T1" fmla="*/ 0 h 6"/>
                <a:gd name="T2" fmla="*/ 9 w 12"/>
                <a:gd name="T3" fmla="*/ 2 h 6"/>
                <a:gd name="T4" fmla="*/ 9 w 12"/>
                <a:gd name="T5" fmla="*/ 2 h 6"/>
                <a:gd name="T6" fmla="*/ 8 w 12"/>
                <a:gd name="T7" fmla="*/ 2 h 6"/>
                <a:gd name="T8" fmla="*/ 7 w 12"/>
                <a:gd name="T9" fmla="*/ 2 h 6"/>
                <a:gd name="T10" fmla="*/ 0 w 12"/>
                <a:gd name="T11" fmla="*/ 5 h 6"/>
                <a:gd name="T12" fmla="*/ 4 w 12"/>
                <a:gd name="T13" fmla="*/ 6 h 6"/>
                <a:gd name="T14" fmla="*/ 4 w 12"/>
                <a:gd name="T15" fmla="*/ 6 h 6"/>
                <a:gd name="T16" fmla="*/ 6 w 12"/>
                <a:gd name="T17" fmla="*/ 5 h 6"/>
                <a:gd name="T18" fmla="*/ 8 w 12"/>
                <a:gd name="T19" fmla="*/ 4 h 6"/>
                <a:gd name="T20" fmla="*/ 9 w 12"/>
                <a:gd name="T21" fmla="*/ 3 h 6"/>
                <a:gd name="T22" fmla="*/ 12 w 12"/>
                <a:gd name="T23" fmla="*/ 2 h 6"/>
                <a:gd name="T24" fmla="*/ 11 w 12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6">
                  <a:moveTo>
                    <a:pt x="11" y="0"/>
                  </a:moveTo>
                  <a:cubicBezTo>
                    <a:pt x="11" y="1"/>
                    <a:pt x="10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5" y="2"/>
                    <a:pt x="2" y="4"/>
                    <a:pt x="0" y="5"/>
                  </a:cubicBezTo>
                  <a:cubicBezTo>
                    <a:pt x="1" y="5"/>
                    <a:pt x="2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ṡḷïḍe">
              <a:extLst>
                <a:ext uri="{FF2B5EF4-FFF2-40B4-BE49-F238E27FC236}">
                  <a16:creationId xmlns="" xmlns:a16="http://schemas.microsoft.com/office/drawing/2014/main" id="{B45F3D03-3D3C-45A1-B703-E5A42285251B}"/>
                </a:ext>
              </a:extLst>
            </p:cNvPr>
            <p:cNvSpPr/>
            <p:nvPr/>
          </p:nvSpPr>
          <p:spPr bwMode="auto">
            <a:xfrm>
              <a:off x="7335838" y="3867151"/>
              <a:ext cx="9525" cy="14288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2 h 4"/>
                <a:gd name="T4" fmla="*/ 3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ṩľíḓè">
              <a:extLst>
                <a:ext uri="{FF2B5EF4-FFF2-40B4-BE49-F238E27FC236}">
                  <a16:creationId xmlns="" xmlns:a16="http://schemas.microsoft.com/office/drawing/2014/main" id="{AA9FB142-E7C3-4A6A-8E8D-C6365B945E35}"/>
                </a:ext>
              </a:extLst>
            </p:cNvPr>
            <p:cNvSpPr/>
            <p:nvPr/>
          </p:nvSpPr>
          <p:spPr bwMode="auto">
            <a:xfrm>
              <a:off x="7240588" y="3795714"/>
              <a:ext cx="61913" cy="61913"/>
            </a:xfrm>
            <a:custGeom>
              <a:avLst/>
              <a:gdLst>
                <a:gd name="T0" fmla="*/ 18 w 19"/>
                <a:gd name="T1" fmla="*/ 0 h 19"/>
                <a:gd name="T2" fmla="*/ 15 w 19"/>
                <a:gd name="T3" fmla="*/ 1 h 19"/>
                <a:gd name="T4" fmla="*/ 12 w 19"/>
                <a:gd name="T5" fmla="*/ 0 h 19"/>
                <a:gd name="T6" fmla="*/ 8 w 19"/>
                <a:gd name="T7" fmla="*/ 0 h 19"/>
                <a:gd name="T8" fmla="*/ 5 w 19"/>
                <a:gd name="T9" fmla="*/ 1 h 19"/>
                <a:gd name="T10" fmla="*/ 5 w 19"/>
                <a:gd name="T11" fmla="*/ 4 h 19"/>
                <a:gd name="T12" fmla="*/ 3 w 19"/>
                <a:gd name="T13" fmla="*/ 6 h 19"/>
                <a:gd name="T14" fmla="*/ 2 w 19"/>
                <a:gd name="T15" fmla="*/ 8 h 19"/>
                <a:gd name="T16" fmla="*/ 2 w 19"/>
                <a:gd name="T17" fmla="*/ 10 h 19"/>
                <a:gd name="T18" fmla="*/ 1 w 19"/>
                <a:gd name="T19" fmla="*/ 11 h 19"/>
                <a:gd name="T20" fmla="*/ 1 w 19"/>
                <a:gd name="T21" fmla="*/ 13 h 19"/>
                <a:gd name="T22" fmla="*/ 1 w 19"/>
                <a:gd name="T23" fmla="*/ 13 h 19"/>
                <a:gd name="T24" fmla="*/ 2 w 19"/>
                <a:gd name="T25" fmla="*/ 13 h 19"/>
                <a:gd name="T26" fmla="*/ 3 w 19"/>
                <a:gd name="T27" fmla="*/ 13 h 19"/>
                <a:gd name="T28" fmla="*/ 3 w 19"/>
                <a:gd name="T29" fmla="*/ 13 h 19"/>
                <a:gd name="T30" fmla="*/ 3 w 19"/>
                <a:gd name="T31" fmla="*/ 14 h 19"/>
                <a:gd name="T32" fmla="*/ 3 w 19"/>
                <a:gd name="T33" fmla="*/ 17 h 19"/>
                <a:gd name="T34" fmla="*/ 5 w 19"/>
                <a:gd name="T35" fmla="*/ 19 h 19"/>
                <a:gd name="T36" fmla="*/ 5 w 19"/>
                <a:gd name="T37" fmla="*/ 19 h 19"/>
                <a:gd name="T38" fmla="*/ 7 w 19"/>
                <a:gd name="T39" fmla="*/ 18 h 19"/>
                <a:gd name="T40" fmla="*/ 7 w 19"/>
                <a:gd name="T41" fmla="*/ 16 h 19"/>
                <a:gd name="T42" fmla="*/ 7 w 19"/>
                <a:gd name="T43" fmla="*/ 14 h 19"/>
                <a:gd name="T44" fmla="*/ 8 w 19"/>
                <a:gd name="T45" fmla="*/ 13 h 19"/>
                <a:gd name="T46" fmla="*/ 9 w 19"/>
                <a:gd name="T47" fmla="*/ 14 h 19"/>
                <a:gd name="T48" fmla="*/ 11 w 19"/>
                <a:gd name="T49" fmla="*/ 16 h 19"/>
                <a:gd name="T50" fmla="*/ 13 w 19"/>
                <a:gd name="T51" fmla="*/ 17 h 19"/>
                <a:gd name="T52" fmla="*/ 14 w 19"/>
                <a:gd name="T53" fmla="*/ 17 h 19"/>
                <a:gd name="T54" fmla="*/ 15 w 19"/>
                <a:gd name="T55" fmla="*/ 14 h 19"/>
                <a:gd name="T56" fmla="*/ 13 w 19"/>
                <a:gd name="T57" fmla="*/ 12 h 19"/>
                <a:gd name="T58" fmla="*/ 11 w 19"/>
                <a:gd name="T59" fmla="*/ 11 h 19"/>
                <a:gd name="T60" fmla="*/ 11 w 19"/>
                <a:gd name="T61" fmla="*/ 10 h 19"/>
                <a:gd name="T62" fmla="*/ 10 w 19"/>
                <a:gd name="T63" fmla="*/ 9 h 19"/>
                <a:gd name="T64" fmla="*/ 15 w 19"/>
                <a:gd name="T65" fmla="*/ 6 h 19"/>
                <a:gd name="T66" fmla="*/ 15 w 19"/>
                <a:gd name="T67" fmla="*/ 5 h 19"/>
                <a:gd name="T68" fmla="*/ 15 w 19"/>
                <a:gd name="T69" fmla="*/ 5 h 19"/>
                <a:gd name="T70" fmla="*/ 10 w 19"/>
                <a:gd name="T71" fmla="*/ 6 h 19"/>
                <a:gd name="T72" fmla="*/ 8 w 19"/>
                <a:gd name="T73" fmla="*/ 7 h 19"/>
                <a:gd name="T74" fmla="*/ 7 w 19"/>
                <a:gd name="T75" fmla="*/ 7 h 19"/>
                <a:gd name="T76" fmla="*/ 7 w 19"/>
                <a:gd name="T77" fmla="*/ 7 h 19"/>
                <a:gd name="T78" fmla="*/ 6 w 19"/>
                <a:gd name="T79" fmla="*/ 3 h 19"/>
                <a:gd name="T80" fmla="*/ 9 w 19"/>
                <a:gd name="T81" fmla="*/ 3 h 19"/>
                <a:gd name="T82" fmla="*/ 10 w 19"/>
                <a:gd name="T83" fmla="*/ 3 h 19"/>
                <a:gd name="T84" fmla="*/ 12 w 19"/>
                <a:gd name="T85" fmla="*/ 3 h 19"/>
                <a:gd name="T86" fmla="*/ 15 w 19"/>
                <a:gd name="T87" fmla="*/ 3 h 19"/>
                <a:gd name="T88" fmla="*/ 15 w 19"/>
                <a:gd name="T89" fmla="*/ 3 h 19"/>
                <a:gd name="T90" fmla="*/ 19 w 19"/>
                <a:gd name="T91" fmla="*/ 2 h 19"/>
                <a:gd name="T92" fmla="*/ 18 w 19"/>
                <a:gd name="T9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" h="19">
                  <a:moveTo>
                    <a:pt x="18" y="0"/>
                  </a:moveTo>
                  <a:cubicBezTo>
                    <a:pt x="17" y="0"/>
                    <a:pt x="16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1" y="11"/>
                    <a:pt x="1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3" y="17"/>
                  </a:cubicBezTo>
                  <a:cubicBezTo>
                    <a:pt x="3" y="18"/>
                    <a:pt x="4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7" y="19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5"/>
                    <a:pt x="11" y="16"/>
                  </a:cubicBezTo>
                  <a:cubicBezTo>
                    <a:pt x="11" y="16"/>
                    <a:pt x="12" y="17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6"/>
                    <a:pt x="15" y="15"/>
                    <a:pt x="15" y="14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2"/>
                    <a:pt x="11" y="12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9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5"/>
                    <a:pt x="11" y="5"/>
                    <a:pt x="10" y="6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5" y="4"/>
                    <a:pt x="6" y="3"/>
                  </a:cubicBezTo>
                  <a:cubicBezTo>
                    <a:pt x="7" y="3"/>
                    <a:pt x="8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8" y="2"/>
                    <a:pt x="19" y="2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şľíďé">
              <a:extLst>
                <a:ext uri="{FF2B5EF4-FFF2-40B4-BE49-F238E27FC236}">
                  <a16:creationId xmlns="" xmlns:a16="http://schemas.microsoft.com/office/drawing/2014/main" id="{1EBB4EBD-B682-4BC0-915B-EDC02F22EA10}"/>
                </a:ext>
              </a:extLst>
            </p:cNvPr>
            <p:cNvSpPr/>
            <p:nvPr/>
          </p:nvSpPr>
          <p:spPr bwMode="auto">
            <a:xfrm>
              <a:off x="7135813" y="3752851"/>
              <a:ext cx="104775" cy="95250"/>
            </a:xfrm>
            <a:custGeom>
              <a:avLst/>
              <a:gdLst>
                <a:gd name="T0" fmla="*/ 24 w 32"/>
                <a:gd name="T1" fmla="*/ 0 h 29"/>
                <a:gd name="T2" fmla="*/ 22 w 32"/>
                <a:gd name="T3" fmla="*/ 3 h 29"/>
                <a:gd name="T4" fmla="*/ 21 w 32"/>
                <a:gd name="T5" fmla="*/ 5 h 29"/>
                <a:gd name="T6" fmla="*/ 19 w 32"/>
                <a:gd name="T7" fmla="*/ 6 h 29"/>
                <a:gd name="T8" fmla="*/ 17 w 32"/>
                <a:gd name="T9" fmla="*/ 9 h 29"/>
                <a:gd name="T10" fmla="*/ 13 w 32"/>
                <a:gd name="T11" fmla="*/ 10 h 29"/>
                <a:gd name="T12" fmla="*/ 12 w 32"/>
                <a:gd name="T13" fmla="*/ 12 h 29"/>
                <a:gd name="T14" fmla="*/ 10 w 32"/>
                <a:gd name="T15" fmla="*/ 13 h 29"/>
                <a:gd name="T16" fmla="*/ 8 w 32"/>
                <a:gd name="T17" fmla="*/ 14 h 29"/>
                <a:gd name="T18" fmla="*/ 8 w 32"/>
                <a:gd name="T19" fmla="*/ 15 h 29"/>
                <a:gd name="T20" fmla="*/ 6 w 32"/>
                <a:gd name="T21" fmla="*/ 17 h 29"/>
                <a:gd name="T22" fmla="*/ 5 w 32"/>
                <a:gd name="T23" fmla="*/ 17 h 29"/>
                <a:gd name="T24" fmla="*/ 3 w 32"/>
                <a:gd name="T25" fmla="*/ 17 h 29"/>
                <a:gd name="T26" fmla="*/ 2 w 32"/>
                <a:gd name="T27" fmla="*/ 16 h 29"/>
                <a:gd name="T28" fmla="*/ 1 w 32"/>
                <a:gd name="T29" fmla="*/ 17 h 29"/>
                <a:gd name="T30" fmla="*/ 0 w 32"/>
                <a:gd name="T31" fmla="*/ 19 h 29"/>
                <a:gd name="T32" fmla="*/ 1 w 32"/>
                <a:gd name="T33" fmla="*/ 21 h 29"/>
                <a:gd name="T34" fmla="*/ 1 w 32"/>
                <a:gd name="T35" fmla="*/ 23 h 29"/>
                <a:gd name="T36" fmla="*/ 3 w 32"/>
                <a:gd name="T37" fmla="*/ 23 h 29"/>
                <a:gd name="T38" fmla="*/ 5 w 32"/>
                <a:gd name="T39" fmla="*/ 24 h 29"/>
                <a:gd name="T40" fmla="*/ 5 w 32"/>
                <a:gd name="T41" fmla="*/ 27 h 29"/>
                <a:gd name="T42" fmla="*/ 6 w 32"/>
                <a:gd name="T43" fmla="*/ 27 h 29"/>
                <a:gd name="T44" fmla="*/ 6 w 32"/>
                <a:gd name="T45" fmla="*/ 27 h 29"/>
                <a:gd name="T46" fmla="*/ 6 w 32"/>
                <a:gd name="T47" fmla="*/ 27 h 29"/>
                <a:gd name="T48" fmla="*/ 7 w 32"/>
                <a:gd name="T49" fmla="*/ 27 h 29"/>
                <a:gd name="T50" fmla="*/ 8 w 32"/>
                <a:gd name="T51" fmla="*/ 28 h 29"/>
                <a:gd name="T52" fmla="*/ 8 w 32"/>
                <a:gd name="T53" fmla="*/ 29 h 29"/>
                <a:gd name="T54" fmla="*/ 9 w 32"/>
                <a:gd name="T55" fmla="*/ 28 h 29"/>
                <a:gd name="T56" fmla="*/ 11 w 32"/>
                <a:gd name="T57" fmla="*/ 28 h 29"/>
                <a:gd name="T58" fmla="*/ 11 w 32"/>
                <a:gd name="T59" fmla="*/ 28 h 29"/>
                <a:gd name="T60" fmla="*/ 13 w 32"/>
                <a:gd name="T61" fmla="*/ 28 h 29"/>
                <a:gd name="T62" fmla="*/ 13 w 32"/>
                <a:gd name="T63" fmla="*/ 29 h 29"/>
                <a:gd name="T64" fmla="*/ 15 w 32"/>
                <a:gd name="T65" fmla="*/ 28 h 29"/>
                <a:gd name="T66" fmla="*/ 17 w 32"/>
                <a:gd name="T67" fmla="*/ 28 h 29"/>
                <a:gd name="T68" fmla="*/ 18 w 32"/>
                <a:gd name="T69" fmla="*/ 28 h 29"/>
                <a:gd name="T70" fmla="*/ 19 w 32"/>
                <a:gd name="T71" fmla="*/ 29 h 29"/>
                <a:gd name="T72" fmla="*/ 21 w 32"/>
                <a:gd name="T73" fmla="*/ 29 h 29"/>
                <a:gd name="T74" fmla="*/ 23 w 32"/>
                <a:gd name="T75" fmla="*/ 29 h 29"/>
                <a:gd name="T76" fmla="*/ 25 w 32"/>
                <a:gd name="T77" fmla="*/ 28 h 29"/>
                <a:gd name="T78" fmla="*/ 26 w 32"/>
                <a:gd name="T79" fmla="*/ 26 h 29"/>
                <a:gd name="T80" fmla="*/ 27 w 32"/>
                <a:gd name="T81" fmla="*/ 25 h 29"/>
                <a:gd name="T82" fmla="*/ 28 w 32"/>
                <a:gd name="T83" fmla="*/ 21 h 29"/>
                <a:gd name="T84" fmla="*/ 29 w 32"/>
                <a:gd name="T85" fmla="*/ 20 h 29"/>
                <a:gd name="T86" fmla="*/ 29 w 32"/>
                <a:gd name="T87" fmla="*/ 18 h 29"/>
                <a:gd name="T88" fmla="*/ 32 w 32"/>
                <a:gd name="T89" fmla="*/ 16 h 29"/>
                <a:gd name="T90" fmla="*/ 29 w 32"/>
                <a:gd name="T91" fmla="*/ 14 h 29"/>
                <a:gd name="T92" fmla="*/ 29 w 32"/>
                <a:gd name="T93" fmla="*/ 12 h 29"/>
                <a:gd name="T94" fmla="*/ 28 w 32"/>
                <a:gd name="T95" fmla="*/ 11 h 29"/>
                <a:gd name="T96" fmla="*/ 27 w 32"/>
                <a:gd name="T97" fmla="*/ 7 h 29"/>
                <a:gd name="T98" fmla="*/ 28 w 32"/>
                <a:gd name="T99" fmla="*/ 7 h 29"/>
                <a:gd name="T100" fmla="*/ 30 w 32"/>
                <a:gd name="T101" fmla="*/ 6 h 29"/>
                <a:gd name="T102" fmla="*/ 30 w 32"/>
                <a:gd name="T103" fmla="*/ 5 h 29"/>
                <a:gd name="T104" fmla="*/ 32 w 32"/>
                <a:gd name="T105" fmla="*/ 4 h 29"/>
                <a:gd name="T106" fmla="*/ 31 w 32"/>
                <a:gd name="T107" fmla="*/ 3 h 29"/>
                <a:gd name="T108" fmla="*/ 30 w 32"/>
                <a:gd name="T109" fmla="*/ 3 h 29"/>
                <a:gd name="T110" fmla="*/ 29 w 32"/>
                <a:gd name="T111" fmla="*/ 3 h 29"/>
                <a:gd name="T112" fmla="*/ 28 w 32"/>
                <a:gd name="T113" fmla="*/ 3 h 29"/>
                <a:gd name="T114" fmla="*/ 24 w 32"/>
                <a:gd name="T1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29">
                  <a:moveTo>
                    <a:pt x="24" y="0"/>
                  </a:moveTo>
                  <a:cubicBezTo>
                    <a:pt x="23" y="1"/>
                    <a:pt x="22" y="2"/>
                    <a:pt x="22" y="3"/>
                  </a:cubicBezTo>
                  <a:cubicBezTo>
                    <a:pt x="22" y="4"/>
                    <a:pt x="22" y="5"/>
                    <a:pt x="21" y="5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8" y="6"/>
                    <a:pt x="18" y="8"/>
                    <a:pt x="17" y="9"/>
                  </a:cubicBezTo>
                  <a:cubicBezTo>
                    <a:pt x="15" y="9"/>
                    <a:pt x="13" y="9"/>
                    <a:pt x="13" y="10"/>
                  </a:cubicBezTo>
                  <a:cubicBezTo>
                    <a:pt x="12" y="11"/>
                    <a:pt x="13" y="12"/>
                    <a:pt x="12" y="12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9" y="13"/>
                    <a:pt x="8" y="13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2"/>
                    <a:pt x="0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4" y="23"/>
                    <a:pt x="4" y="23"/>
                    <a:pt x="5" y="24"/>
                  </a:cubicBezTo>
                  <a:cubicBezTo>
                    <a:pt x="5" y="25"/>
                    <a:pt x="4" y="26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7" y="27"/>
                  </a:cubicBezTo>
                  <a:cubicBezTo>
                    <a:pt x="7" y="27"/>
                    <a:pt x="7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5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4" y="29"/>
                    <a:pt x="25" y="29"/>
                    <a:pt x="25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6"/>
                    <a:pt x="26" y="25"/>
                    <a:pt x="27" y="25"/>
                  </a:cubicBezTo>
                  <a:cubicBezTo>
                    <a:pt x="27" y="24"/>
                    <a:pt x="27" y="22"/>
                    <a:pt x="28" y="21"/>
                  </a:cubicBezTo>
                  <a:cubicBezTo>
                    <a:pt x="28" y="21"/>
                    <a:pt x="29" y="21"/>
                    <a:pt x="29" y="20"/>
                  </a:cubicBezTo>
                  <a:cubicBezTo>
                    <a:pt x="30" y="20"/>
                    <a:pt x="29" y="19"/>
                    <a:pt x="29" y="18"/>
                  </a:cubicBezTo>
                  <a:cubicBezTo>
                    <a:pt x="29" y="17"/>
                    <a:pt x="31" y="16"/>
                    <a:pt x="32" y="16"/>
                  </a:cubicBezTo>
                  <a:cubicBezTo>
                    <a:pt x="32" y="15"/>
                    <a:pt x="30" y="14"/>
                    <a:pt x="29" y="14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9" y="12"/>
                    <a:pt x="28" y="12"/>
                    <a:pt x="28" y="11"/>
                  </a:cubicBezTo>
                  <a:cubicBezTo>
                    <a:pt x="27" y="10"/>
                    <a:pt x="27" y="8"/>
                    <a:pt x="27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7"/>
                    <a:pt x="30" y="7"/>
                    <a:pt x="30" y="6"/>
                  </a:cubicBezTo>
                  <a:cubicBezTo>
                    <a:pt x="30" y="6"/>
                    <a:pt x="30" y="5"/>
                    <a:pt x="30" y="5"/>
                  </a:cubicBezTo>
                  <a:cubicBezTo>
                    <a:pt x="31" y="4"/>
                    <a:pt x="31" y="4"/>
                    <a:pt x="32" y="4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7" y="3"/>
                    <a:pt x="25" y="2"/>
                    <a:pt x="24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ŝļïḑé">
              <a:extLst>
                <a:ext uri="{FF2B5EF4-FFF2-40B4-BE49-F238E27FC236}">
                  <a16:creationId xmlns="" xmlns:a16="http://schemas.microsoft.com/office/drawing/2014/main" id="{0802C0F9-99C2-4D14-808B-D5383ADA079C}"/>
                </a:ext>
              </a:extLst>
            </p:cNvPr>
            <p:cNvSpPr/>
            <p:nvPr/>
          </p:nvSpPr>
          <p:spPr bwMode="auto">
            <a:xfrm>
              <a:off x="7296151" y="3817939"/>
              <a:ext cx="20638" cy="9525"/>
            </a:xfrm>
            <a:custGeom>
              <a:avLst/>
              <a:gdLst>
                <a:gd name="T0" fmla="*/ 4 w 6"/>
                <a:gd name="T1" fmla="*/ 0 h 3"/>
                <a:gd name="T2" fmla="*/ 1 w 6"/>
                <a:gd name="T3" fmla="*/ 1 h 3"/>
                <a:gd name="T4" fmla="*/ 0 w 6"/>
                <a:gd name="T5" fmla="*/ 2 h 3"/>
                <a:gd name="T6" fmla="*/ 1 w 6"/>
                <a:gd name="T7" fmla="*/ 3 h 3"/>
                <a:gd name="T8" fmla="*/ 2 w 6"/>
                <a:gd name="T9" fmla="*/ 3 h 3"/>
                <a:gd name="T10" fmla="*/ 2 w 6"/>
                <a:gd name="T11" fmla="*/ 3 h 3"/>
                <a:gd name="T12" fmla="*/ 4 w 6"/>
                <a:gd name="T13" fmla="*/ 3 h 3"/>
                <a:gd name="T14" fmla="*/ 4 w 6"/>
                <a:gd name="T15" fmla="*/ 3 h 3"/>
                <a:gd name="T16" fmla="*/ 5 w 6"/>
                <a:gd name="T17" fmla="*/ 3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1 h 3"/>
                <a:gd name="T24" fmla="*/ 4 w 6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šḻîḓê">
              <a:extLst>
                <a:ext uri="{FF2B5EF4-FFF2-40B4-BE49-F238E27FC236}">
                  <a16:creationId xmlns="" xmlns:a16="http://schemas.microsoft.com/office/drawing/2014/main" id="{1129019F-4EC5-47F3-9708-AA7B3729F2F5}"/>
                </a:ext>
              </a:extLst>
            </p:cNvPr>
            <p:cNvSpPr/>
            <p:nvPr/>
          </p:nvSpPr>
          <p:spPr bwMode="auto">
            <a:xfrm>
              <a:off x="7207251" y="3924301"/>
              <a:ext cx="217488" cy="217488"/>
            </a:xfrm>
            <a:custGeom>
              <a:avLst/>
              <a:gdLst>
                <a:gd name="T0" fmla="*/ 40 w 66"/>
                <a:gd name="T1" fmla="*/ 0 h 66"/>
                <a:gd name="T2" fmla="*/ 38 w 66"/>
                <a:gd name="T3" fmla="*/ 0 h 66"/>
                <a:gd name="T4" fmla="*/ 34 w 66"/>
                <a:gd name="T5" fmla="*/ 5 h 66"/>
                <a:gd name="T6" fmla="*/ 29 w 66"/>
                <a:gd name="T7" fmla="*/ 8 h 66"/>
                <a:gd name="T8" fmla="*/ 27 w 66"/>
                <a:gd name="T9" fmla="*/ 8 h 66"/>
                <a:gd name="T10" fmla="*/ 26 w 66"/>
                <a:gd name="T11" fmla="*/ 15 h 66"/>
                <a:gd name="T12" fmla="*/ 22 w 66"/>
                <a:gd name="T13" fmla="*/ 17 h 66"/>
                <a:gd name="T14" fmla="*/ 19 w 66"/>
                <a:gd name="T15" fmla="*/ 21 h 66"/>
                <a:gd name="T16" fmla="*/ 8 w 66"/>
                <a:gd name="T17" fmla="*/ 25 h 66"/>
                <a:gd name="T18" fmla="*/ 1 w 66"/>
                <a:gd name="T19" fmla="*/ 32 h 66"/>
                <a:gd name="T20" fmla="*/ 1 w 66"/>
                <a:gd name="T21" fmla="*/ 34 h 66"/>
                <a:gd name="T22" fmla="*/ 6 w 66"/>
                <a:gd name="T23" fmla="*/ 47 h 66"/>
                <a:gd name="T24" fmla="*/ 8 w 66"/>
                <a:gd name="T25" fmla="*/ 49 h 66"/>
                <a:gd name="T26" fmla="*/ 9 w 66"/>
                <a:gd name="T27" fmla="*/ 53 h 66"/>
                <a:gd name="T28" fmla="*/ 12 w 66"/>
                <a:gd name="T29" fmla="*/ 59 h 66"/>
                <a:gd name="T30" fmla="*/ 10 w 66"/>
                <a:gd name="T31" fmla="*/ 61 h 66"/>
                <a:gd name="T32" fmla="*/ 13 w 66"/>
                <a:gd name="T33" fmla="*/ 65 h 66"/>
                <a:gd name="T34" fmla="*/ 14 w 66"/>
                <a:gd name="T35" fmla="*/ 66 h 66"/>
                <a:gd name="T36" fmla="*/ 20 w 66"/>
                <a:gd name="T37" fmla="*/ 64 h 66"/>
                <a:gd name="T38" fmla="*/ 26 w 66"/>
                <a:gd name="T39" fmla="*/ 61 h 66"/>
                <a:gd name="T40" fmla="*/ 29 w 66"/>
                <a:gd name="T41" fmla="*/ 61 h 66"/>
                <a:gd name="T42" fmla="*/ 30 w 66"/>
                <a:gd name="T43" fmla="*/ 61 h 66"/>
                <a:gd name="T44" fmla="*/ 31 w 66"/>
                <a:gd name="T45" fmla="*/ 61 h 66"/>
                <a:gd name="T46" fmla="*/ 36 w 66"/>
                <a:gd name="T47" fmla="*/ 60 h 66"/>
                <a:gd name="T48" fmla="*/ 43 w 66"/>
                <a:gd name="T49" fmla="*/ 55 h 66"/>
                <a:gd name="T50" fmla="*/ 51 w 66"/>
                <a:gd name="T51" fmla="*/ 53 h 66"/>
                <a:gd name="T52" fmla="*/ 54 w 66"/>
                <a:gd name="T53" fmla="*/ 50 h 66"/>
                <a:gd name="T54" fmla="*/ 61 w 66"/>
                <a:gd name="T55" fmla="*/ 49 h 66"/>
                <a:gd name="T56" fmla="*/ 66 w 66"/>
                <a:gd name="T57" fmla="*/ 50 h 66"/>
                <a:gd name="T58" fmla="*/ 63 w 66"/>
                <a:gd name="T59" fmla="*/ 29 h 66"/>
                <a:gd name="T60" fmla="*/ 49 w 66"/>
                <a:gd name="T61" fmla="*/ 1 h 66"/>
                <a:gd name="T62" fmla="*/ 48 w 66"/>
                <a:gd name="T63" fmla="*/ 1 h 66"/>
                <a:gd name="T64" fmla="*/ 45 w 66"/>
                <a:gd name="T65" fmla="*/ 1 h 66"/>
                <a:gd name="T66" fmla="*/ 40 w 66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" h="66">
                  <a:moveTo>
                    <a:pt x="40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6" y="1"/>
                    <a:pt x="35" y="3"/>
                    <a:pt x="34" y="5"/>
                  </a:cubicBezTo>
                  <a:cubicBezTo>
                    <a:pt x="33" y="7"/>
                    <a:pt x="31" y="8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8" y="10"/>
                    <a:pt x="28" y="13"/>
                    <a:pt x="26" y="15"/>
                  </a:cubicBezTo>
                  <a:cubicBezTo>
                    <a:pt x="25" y="16"/>
                    <a:pt x="23" y="16"/>
                    <a:pt x="22" y="17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6" y="23"/>
                    <a:pt x="12" y="24"/>
                    <a:pt x="8" y="25"/>
                  </a:cubicBezTo>
                  <a:cubicBezTo>
                    <a:pt x="4" y="26"/>
                    <a:pt x="0" y="28"/>
                    <a:pt x="1" y="32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1" y="39"/>
                    <a:pt x="3" y="43"/>
                    <a:pt x="6" y="47"/>
                  </a:cubicBezTo>
                  <a:cubicBezTo>
                    <a:pt x="7" y="48"/>
                    <a:pt x="8" y="48"/>
                    <a:pt x="8" y="49"/>
                  </a:cubicBezTo>
                  <a:cubicBezTo>
                    <a:pt x="9" y="51"/>
                    <a:pt x="8" y="52"/>
                    <a:pt x="9" y="53"/>
                  </a:cubicBezTo>
                  <a:cubicBezTo>
                    <a:pt x="10" y="55"/>
                    <a:pt x="13" y="57"/>
                    <a:pt x="12" y="59"/>
                  </a:cubicBezTo>
                  <a:cubicBezTo>
                    <a:pt x="12" y="60"/>
                    <a:pt x="11" y="61"/>
                    <a:pt x="10" y="61"/>
                  </a:cubicBezTo>
                  <a:cubicBezTo>
                    <a:pt x="9" y="63"/>
                    <a:pt x="11" y="65"/>
                    <a:pt x="13" y="65"/>
                  </a:cubicBezTo>
                  <a:cubicBezTo>
                    <a:pt x="14" y="65"/>
                    <a:pt x="14" y="66"/>
                    <a:pt x="14" y="66"/>
                  </a:cubicBezTo>
                  <a:cubicBezTo>
                    <a:pt x="16" y="66"/>
                    <a:pt x="18" y="65"/>
                    <a:pt x="20" y="64"/>
                  </a:cubicBezTo>
                  <a:cubicBezTo>
                    <a:pt x="21" y="63"/>
                    <a:pt x="23" y="62"/>
                    <a:pt x="26" y="61"/>
                  </a:cubicBezTo>
                  <a:cubicBezTo>
                    <a:pt x="27" y="61"/>
                    <a:pt x="28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1" y="61"/>
                    <a:pt x="31" y="61"/>
                  </a:cubicBezTo>
                  <a:cubicBezTo>
                    <a:pt x="33" y="61"/>
                    <a:pt x="34" y="61"/>
                    <a:pt x="36" y="60"/>
                  </a:cubicBezTo>
                  <a:cubicBezTo>
                    <a:pt x="39" y="59"/>
                    <a:pt x="40" y="56"/>
                    <a:pt x="43" y="55"/>
                  </a:cubicBezTo>
                  <a:cubicBezTo>
                    <a:pt x="45" y="53"/>
                    <a:pt x="48" y="54"/>
                    <a:pt x="51" y="53"/>
                  </a:cubicBezTo>
                  <a:cubicBezTo>
                    <a:pt x="52" y="52"/>
                    <a:pt x="53" y="51"/>
                    <a:pt x="54" y="50"/>
                  </a:cubicBezTo>
                  <a:cubicBezTo>
                    <a:pt x="56" y="49"/>
                    <a:pt x="58" y="49"/>
                    <a:pt x="61" y="49"/>
                  </a:cubicBezTo>
                  <a:cubicBezTo>
                    <a:pt x="63" y="49"/>
                    <a:pt x="64" y="49"/>
                    <a:pt x="66" y="50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8" y="1"/>
                    <a:pt x="48" y="1"/>
                  </a:cubicBezTo>
                  <a:cubicBezTo>
                    <a:pt x="47" y="1"/>
                    <a:pt x="46" y="1"/>
                    <a:pt x="45" y="1"/>
                  </a:cubicBezTo>
                  <a:cubicBezTo>
                    <a:pt x="43" y="0"/>
                    <a:pt x="41" y="0"/>
                    <a:pt x="4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$líďè">
              <a:extLst>
                <a:ext uri="{FF2B5EF4-FFF2-40B4-BE49-F238E27FC236}">
                  <a16:creationId xmlns="" xmlns:a16="http://schemas.microsoft.com/office/drawing/2014/main" id="{5EF40F32-5AED-4710-9828-B52DC403A78B}"/>
                </a:ext>
              </a:extLst>
            </p:cNvPr>
            <p:cNvSpPr/>
            <p:nvPr/>
          </p:nvSpPr>
          <p:spPr bwMode="auto">
            <a:xfrm>
              <a:off x="7246938" y="369252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sľîḓè">
              <a:extLst>
                <a:ext uri="{FF2B5EF4-FFF2-40B4-BE49-F238E27FC236}">
                  <a16:creationId xmlns="" xmlns:a16="http://schemas.microsoft.com/office/drawing/2014/main" id="{60883497-9983-4E8B-850D-4D5A8A5A5716}"/>
                </a:ext>
              </a:extLst>
            </p:cNvPr>
            <p:cNvSpPr/>
            <p:nvPr/>
          </p:nvSpPr>
          <p:spPr bwMode="auto">
            <a:xfrm>
              <a:off x="6815138" y="3771901"/>
              <a:ext cx="26988" cy="39688"/>
            </a:xfrm>
            <a:custGeom>
              <a:avLst/>
              <a:gdLst>
                <a:gd name="T0" fmla="*/ 2 w 8"/>
                <a:gd name="T1" fmla="*/ 0 h 12"/>
                <a:gd name="T2" fmla="*/ 1 w 8"/>
                <a:gd name="T3" fmla="*/ 0 h 12"/>
                <a:gd name="T4" fmla="*/ 0 w 8"/>
                <a:gd name="T5" fmla="*/ 3 h 12"/>
                <a:gd name="T6" fmla="*/ 5 w 8"/>
                <a:gd name="T7" fmla="*/ 11 h 12"/>
                <a:gd name="T8" fmla="*/ 6 w 8"/>
                <a:gd name="T9" fmla="*/ 12 h 12"/>
                <a:gd name="T10" fmla="*/ 6 w 8"/>
                <a:gd name="T11" fmla="*/ 12 h 12"/>
                <a:gd name="T12" fmla="*/ 7 w 8"/>
                <a:gd name="T13" fmla="*/ 11 h 12"/>
                <a:gd name="T14" fmla="*/ 8 w 8"/>
                <a:gd name="T15" fmla="*/ 10 h 12"/>
                <a:gd name="T16" fmla="*/ 8 w 8"/>
                <a:gd name="T17" fmla="*/ 9 h 12"/>
                <a:gd name="T18" fmla="*/ 7 w 8"/>
                <a:gd name="T19" fmla="*/ 6 h 12"/>
                <a:gd name="T20" fmla="*/ 6 w 8"/>
                <a:gd name="T21" fmla="*/ 4 h 12"/>
                <a:gd name="T22" fmla="*/ 4 w 8"/>
                <a:gd name="T23" fmla="*/ 2 h 12"/>
                <a:gd name="T24" fmla="*/ 3 w 8"/>
                <a:gd name="T25" fmla="*/ 1 h 12"/>
                <a:gd name="T26" fmla="*/ 2 w 8"/>
                <a:gd name="T27" fmla="*/ 0 h 12"/>
                <a:gd name="T28" fmla="*/ 2 w 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3" y="9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6" y="3"/>
                    <a:pt x="4" y="3"/>
                    <a:pt x="4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ŝľíďè">
              <a:extLst>
                <a:ext uri="{FF2B5EF4-FFF2-40B4-BE49-F238E27FC236}">
                  <a16:creationId xmlns="" xmlns:a16="http://schemas.microsoft.com/office/drawing/2014/main" id="{573D6820-09DD-413F-8E48-718B290B3711}"/>
                </a:ext>
              </a:extLst>
            </p:cNvPr>
            <p:cNvSpPr/>
            <p:nvPr/>
          </p:nvSpPr>
          <p:spPr bwMode="auto">
            <a:xfrm>
              <a:off x="6751638" y="3830639"/>
              <a:ext cx="14288" cy="2698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2 h 8"/>
                <a:gd name="T4" fmla="*/ 2 w 4"/>
                <a:gd name="T5" fmla="*/ 7 h 8"/>
                <a:gd name="T6" fmla="*/ 4 w 4"/>
                <a:gd name="T7" fmla="*/ 8 h 8"/>
                <a:gd name="T8" fmla="*/ 4 w 4"/>
                <a:gd name="T9" fmla="*/ 8 h 8"/>
                <a:gd name="T10" fmla="*/ 4 w 4"/>
                <a:gd name="T11" fmla="*/ 3 h 8"/>
                <a:gd name="T12" fmla="*/ 3 w 4"/>
                <a:gd name="T13" fmla="*/ 1 h 8"/>
                <a:gd name="T14" fmla="*/ 2 w 4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5"/>
                    <a:pt x="4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šḷidè">
              <a:extLst>
                <a:ext uri="{FF2B5EF4-FFF2-40B4-BE49-F238E27FC236}">
                  <a16:creationId xmlns="" xmlns:a16="http://schemas.microsoft.com/office/drawing/2014/main" id="{E86A5756-2384-4598-BB80-EAF30F52B03D}"/>
                </a:ext>
              </a:extLst>
            </p:cNvPr>
            <p:cNvSpPr/>
            <p:nvPr/>
          </p:nvSpPr>
          <p:spPr bwMode="auto">
            <a:xfrm>
              <a:off x="6499226" y="2590801"/>
              <a:ext cx="28575" cy="30163"/>
            </a:xfrm>
            <a:custGeom>
              <a:avLst/>
              <a:gdLst>
                <a:gd name="T0" fmla="*/ 7 w 9"/>
                <a:gd name="T1" fmla="*/ 0 h 9"/>
                <a:gd name="T2" fmla="*/ 6 w 9"/>
                <a:gd name="T3" fmla="*/ 1 h 9"/>
                <a:gd name="T4" fmla="*/ 6 w 9"/>
                <a:gd name="T5" fmla="*/ 2 h 9"/>
                <a:gd name="T6" fmla="*/ 5 w 9"/>
                <a:gd name="T7" fmla="*/ 3 h 9"/>
                <a:gd name="T8" fmla="*/ 5 w 9"/>
                <a:gd name="T9" fmla="*/ 4 h 9"/>
                <a:gd name="T10" fmla="*/ 3 w 9"/>
                <a:gd name="T11" fmla="*/ 4 h 9"/>
                <a:gd name="T12" fmla="*/ 2 w 9"/>
                <a:gd name="T13" fmla="*/ 8 h 9"/>
                <a:gd name="T14" fmla="*/ 3 w 9"/>
                <a:gd name="T15" fmla="*/ 9 h 9"/>
                <a:gd name="T16" fmla="*/ 4 w 9"/>
                <a:gd name="T17" fmla="*/ 9 h 9"/>
                <a:gd name="T18" fmla="*/ 4 w 9"/>
                <a:gd name="T19" fmla="*/ 9 h 9"/>
                <a:gd name="T20" fmla="*/ 6 w 9"/>
                <a:gd name="T21" fmla="*/ 7 h 9"/>
                <a:gd name="T22" fmla="*/ 6 w 9"/>
                <a:gd name="T23" fmla="*/ 7 h 9"/>
                <a:gd name="T24" fmla="*/ 6 w 9"/>
                <a:gd name="T25" fmla="*/ 7 h 9"/>
                <a:gd name="T26" fmla="*/ 7 w 9"/>
                <a:gd name="T27" fmla="*/ 7 h 9"/>
                <a:gd name="T28" fmla="*/ 9 w 9"/>
                <a:gd name="T29" fmla="*/ 4 h 9"/>
                <a:gd name="T30" fmla="*/ 8 w 9"/>
                <a:gd name="T31" fmla="*/ 2 h 9"/>
                <a:gd name="T32" fmla="*/ 8 w 9"/>
                <a:gd name="T33" fmla="*/ 1 h 9"/>
                <a:gd name="T34" fmla="*/ 7 w 9"/>
                <a:gd name="T35" fmla="*/ 0 h 9"/>
                <a:gd name="T36" fmla="*/ 7 w 9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4"/>
                    <a:pt x="1" y="6"/>
                    <a:pt x="2" y="8"/>
                  </a:cubicBezTo>
                  <a:cubicBezTo>
                    <a:pt x="2" y="8"/>
                    <a:pt x="3" y="8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ṩḷíďé">
              <a:extLst>
                <a:ext uri="{FF2B5EF4-FFF2-40B4-BE49-F238E27FC236}">
                  <a16:creationId xmlns="" xmlns:a16="http://schemas.microsoft.com/office/drawing/2014/main" id="{A5433E28-DFBB-4311-A2F3-28EE69E4AADD}"/>
                </a:ext>
              </a:extLst>
            </p:cNvPr>
            <p:cNvSpPr/>
            <p:nvPr/>
          </p:nvSpPr>
          <p:spPr bwMode="auto">
            <a:xfrm>
              <a:off x="6481763" y="2562226"/>
              <a:ext cx="23813" cy="9525"/>
            </a:xfrm>
            <a:custGeom>
              <a:avLst/>
              <a:gdLst>
                <a:gd name="T0" fmla="*/ 4 w 7"/>
                <a:gd name="T1" fmla="*/ 0 h 3"/>
                <a:gd name="T2" fmla="*/ 0 w 7"/>
                <a:gd name="T3" fmla="*/ 2 h 3"/>
                <a:gd name="T4" fmla="*/ 3 w 7"/>
                <a:gd name="T5" fmla="*/ 3 h 3"/>
                <a:gd name="T6" fmla="*/ 3 w 7"/>
                <a:gd name="T7" fmla="*/ 3 h 3"/>
                <a:gd name="T8" fmla="*/ 4 w 7"/>
                <a:gd name="T9" fmla="*/ 3 h 3"/>
                <a:gd name="T10" fmla="*/ 4 w 7"/>
                <a:gd name="T11" fmla="*/ 3 h 3"/>
                <a:gd name="T12" fmla="*/ 6 w 7"/>
                <a:gd name="T13" fmla="*/ 1 h 3"/>
                <a:gd name="T14" fmla="*/ 7 w 7"/>
                <a:gd name="T15" fmla="*/ 1 h 3"/>
                <a:gd name="T16" fmla="*/ 5 w 7"/>
                <a:gd name="T17" fmla="*/ 0 h 3"/>
                <a:gd name="T18" fmla="*/ 4 w 7"/>
                <a:gd name="T19" fmla="*/ 0 h 3"/>
                <a:gd name="T20" fmla="*/ 4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išḷíḍé">
              <a:extLst>
                <a:ext uri="{FF2B5EF4-FFF2-40B4-BE49-F238E27FC236}">
                  <a16:creationId xmlns="" xmlns:a16="http://schemas.microsoft.com/office/drawing/2014/main" id="{4003D966-4DDE-401C-AA6C-C3AA793606B4}"/>
                </a:ext>
              </a:extLst>
            </p:cNvPr>
            <p:cNvSpPr/>
            <p:nvPr/>
          </p:nvSpPr>
          <p:spPr bwMode="auto">
            <a:xfrm>
              <a:off x="6481763" y="2598739"/>
              <a:ext cx="6350" cy="63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1 h 2"/>
                <a:gd name="T12" fmla="*/ 1 w 2"/>
                <a:gd name="T13" fmla="*/ 0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ṣḻiḑê">
              <a:extLst>
                <a:ext uri="{FF2B5EF4-FFF2-40B4-BE49-F238E27FC236}">
                  <a16:creationId xmlns="" xmlns:a16="http://schemas.microsoft.com/office/drawing/2014/main" id="{6FB41FBE-99B6-4562-86A4-6D0765A768E3}"/>
                </a:ext>
              </a:extLst>
            </p:cNvPr>
            <p:cNvSpPr/>
            <p:nvPr/>
          </p:nvSpPr>
          <p:spPr bwMode="auto">
            <a:xfrm>
              <a:off x="4529138" y="2320926"/>
              <a:ext cx="1401763" cy="2482850"/>
            </a:xfrm>
            <a:custGeom>
              <a:avLst/>
              <a:gdLst>
                <a:gd name="T0" fmla="*/ 425 w 425"/>
                <a:gd name="T1" fmla="*/ 752 h 753"/>
                <a:gd name="T2" fmla="*/ 422 w 425"/>
                <a:gd name="T3" fmla="*/ 753 h 753"/>
                <a:gd name="T4" fmla="*/ 425 w 425"/>
                <a:gd name="T5" fmla="*/ 752 h 753"/>
                <a:gd name="T6" fmla="*/ 0 w 425"/>
                <a:gd name="T7" fmla="*/ 0 h 753"/>
                <a:gd name="T8" fmla="*/ 0 w 425"/>
                <a:gd name="T9" fmla="*/ 0 h 753"/>
                <a:gd name="T10" fmla="*/ 344 w 425"/>
                <a:gd name="T11" fmla="*/ 50 h 753"/>
                <a:gd name="T12" fmla="*/ 0 w 425"/>
                <a:gd name="T1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753">
                  <a:moveTo>
                    <a:pt x="425" y="752"/>
                  </a:moveTo>
                  <a:cubicBezTo>
                    <a:pt x="422" y="753"/>
                    <a:pt x="422" y="753"/>
                    <a:pt x="422" y="753"/>
                  </a:cubicBezTo>
                  <a:cubicBezTo>
                    <a:pt x="425" y="752"/>
                    <a:pt x="425" y="752"/>
                    <a:pt x="425" y="7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4" y="50"/>
                    <a:pt x="344" y="50"/>
                    <a:pt x="344" y="5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C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ṩ1iḋê">
              <a:extLst>
                <a:ext uri="{FF2B5EF4-FFF2-40B4-BE49-F238E27FC236}">
                  <a16:creationId xmlns="" xmlns:a16="http://schemas.microsoft.com/office/drawing/2014/main" id="{F1ACCA14-0EA6-40CE-8A3F-AD0E5BAC5BF8}"/>
                </a:ext>
              </a:extLst>
            </p:cNvPr>
            <p:cNvSpPr/>
            <p:nvPr/>
          </p:nvSpPr>
          <p:spPr bwMode="auto">
            <a:xfrm>
              <a:off x="4421188" y="2320926"/>
              <a:ext cx="1509713" cy="2482850"/>
            </a:xfrm>
            <a:custGeom>
              <a:avLst/>
              <a:gdLst>
                <a:gd name="T0" fmla="*/ 245 w 458"/>
                <a:gd name="T1" fmla="*/ 573 h 753"/>
                <a:gd name="T2" fmla="*/ 244 w 458"/>
                <a:gd name="T3" fmla="*/ 492 h 753"/>
                <a:gd name="T4" fmla="*/ 322 w 458"/>
                <a:gd name="T5" fmla="*/ 515 h 753"/>
                <a:gd name="T6" fmla="*/ 300 w 458"/>
                <a:gd name="T7" fmla="*/ 615 h 753"/>
                <a:gd name="T8" fmla="*/ 269 w 458"/>
                <a:gd name="T9" fmla="*/ 687 h 753"/>
                <a:gd name="T10" fmla="*/ 233 w 458"/>
                <a:gd name="T11" fmla="*/ 469 h 753"/>
                <a:gd name="T12" fmla="*/ 229 w 458"/>
                <a:gd name="T13" fmla="*/ 475 h 753"/>
                <a:gd name="T14" fmla="*/ 274 w 458"/>
                <a:gd name="T15" fmla="*/ 370 h 753"/>
                <a:gd name="T16" fmla="*/ 169 w 458"/>
                <a:gd name="T17" fmla="*/ 300 h 753"/>
                <a:gd name="T18" fmla="*/ 197 w 458"/>
                <a:gd name="T19" fmla="*/ 280 h 753"/>
                <a:gd name="T20" fmla="*/ 395 w 458"/>
                <a:gd name="T21" fmla="*/ 264 h 753"/>
                <a:gd name="T22" fmla="*/ 373 w 458"/>
                <a:gd name="T23" fmla="*/ 265 h 753"/>
                <a:gd name="T24" fmla="*/ 92 w 458"/>
                <a:gd name="T25" fmla="*/ 278 h 753"/>
                <a:gd name="T26" fmla="*/ 83 w 458"/>
                <a:gd name="T27" fmla="*/ 248 h 753"/>
                <a:gd name="T28" fmla="*/ 110 w 458"/>
                <a:gd name="T29" fmla="*/ 243 h 753"/>
                <a:gd name="T30" fmla="*/ 111 w 458"/>
                <a:gd name="T31" fmla="*/ 252 h 753"/>
                <a:gd name="T32" fmla="*/ 181 w 458"/>
                <a:gd name="T33" fmla="*/ 243 h 753"/>
                <a:gd name="T34" fmla="*/ 222 w 458"/>
                <a:gd name="T35" fmla="*/ 261 h 753"/>
                <a:gd name="T36" fmla="*/ 192 w 458"/>
                <a:gd name="T37" fmla="*/ 300 h 753"/>
                <a:gd name="T38" fmla="*/ 159 w 458"/>
                <a:gd name="T39" fmla="*/ 262 h 753"/>
                <a:gd name="T40" fmla="*/ 127 w 458"/>
                <a:gd name="T41" fmla="*/ 222 h 753"/>
                <a:gd name="T42" fmla="*/ 80 w 458"/>
                <a:gd name="T43" fmla="*/ 228 h 753"/>
                <a:gd name="T44" fmla="*/ 105 w 458"/>
                <a:gd name="T45" fmla="*/ 208 h 753"/>
                <a:gd name="T46" fmla="*/ 97 w 458"/>
                <a:gd name="T47" fmla="*/ 210 h 753"/>
                <a:gd name="T48" fmla="*/ 148 w 458"/>
                <a:gd name="T49" fmla="*/ 215 h 753"/>
                <a:gd name="T50" fmla="*/ 150 w 458"/>
                <a:gd name="T51" fmla="*/ 222 h 753"/>
                <a:gd name="T52" fmla="*/ 45 w 458"/>
                <a:gd name="T53" fmla="*/ 223 h 753"/>
                <a:gd name="T54" fmla="*/ 97 w 458"/>
                <a:gd name="T55" fmla="*/ 203 h 753"/>
                <a:gd name="T56" fmla="*/ 128 w 458"/>
                <a:gd name="T57" fmla="*/ 191 h 753"/>
                <a:gd name="T58" fmla="*/ 116 w 458"/>
                <a:gd name="T59" fmla="*/ 191 h 753"/>
                <a:gd name="T60" fmla="*/ 95 w 458"/>
                <a:gd name="T61" fmla="*/ 188 h 753"/>
                <a:gd name="T62" fmla="*/ 105 w 458"/>
                <a:gd name="T63" fmla="*/ 182 h 753"/>
                <a:gd name="T64" fmla="*/ 144 w 458"/>
                <a:gd name="T65" fmla="*/ 158 h 753"/>
                <a:gd name="T66" fmla="*/ 126 w 458"/>
                <a:gd name="T67" fmla="*/ 176 h 753"/>
                <a:gd name="T68" fmla="*/ 117 w 458"/>
                <a:gd name="T69" fmla="*/ 160 h 753"/>
                <a:gd name="T70" fmla="*/ 194 w 458"/>
                <a:gd name="T71" fmla="*/ 101 h 753"/>
                <a:gd name="T72" fmla="*/ 206 w 458"/>
                <a:gd name="T73" fmla="*/ 122 h 753"/>
                <a:gd name="T74" fmla="*/ 195 w 458"/>
                <a:gd name="T75" fmla="*/ 157 h 753"/>
                <a:gd name="T76" fmla="*/ 182 w 458"/>
                <a:gd name="T77" fmla="*/ 181 h 753"/>
                <a:gd name="T78" fmla="*/ 162 w 458"/>
                <a:gd name="T79" fmla="*/ 200 h 753"/>
                <a:gd name="T80" fmla="*/ 159 w 458"/>
                <a:gd name="T81" fmla="*/ 194 h 753"/>
                <a:gd name="T82" fmla="*/ 150 w 458"/>
                <a:gd name="T83" fmla="*/ 158 h 753"/>
                <a:gd name="T84" fmla="*/ 177 w 458"/>
                <a:gd name="T85" fmla="*/ 130 h 753"/>
                <a:gd name="T86" fmla="*/ 136 w 458"/>
                <a:gd name="T87" fmla="*/ 140 h 753"/>
                <a:gd name="T88" fmla="*/ 135 w 458"/>
                <a:gd name="T89" fmla="*/ 126 h 753"/>
                <a:gd name="T90" fmla="*/ 156 w 458"/>
                <a:gd name="T91" fmla="*/ 121 h 753"/>
                <a:gd name="T92" fmla="*/ 173 w 458"/>
                <a:gd name="T93" fmla="*/ 104 h 753"/>
                <a:gd name="T94" fmla="*/ 348 w 458"/>
                <a:gd name="T95" fmla="*/ 80 h 753"/>
                <a:gd name="T96" fmla="*/ 366 w 458"/>
                <a:gd name="T97" fmla="*/ 133 h 753"/>
                <a:gd name="T98" fmla="*/ 355 w 458"/>
                <a:gd name="T99" fmla="*/ 237 h 753"/>
                <a:gd name="T100" fmla="*/ 256 w 458"/>
                <a:gd name="T101" fmla="*/ 235 h 753"/>
                <a:gd name="T102" fmla="*/ 205 w 458"/>
                <a:gd name="T103" fmla="*/ 168 h 753"/>
                <a:gd name="T104" fmla="*/ 262 w 458"/>
                <a:gd name="T105" fmla="*/ 117 h 753"/>
                <a:gd name="T106" fmla="*/ 281 w 458"/>
                <a:gd name="T107" fmla="*/ 90 h 753"/>
                <a:gd name="T108" fmla="*/ 97 w 458"/>
                <a:gd name="T109" fmla="*/ 288 h 753"/>
                <a:gd name="T110" fmla="*/ 140 w 458"/>
                <a:gd name="T111" fmla="*/ 266 h 753"/>
                <a:gd name="T112" fmla="*/ 152 w 458"/>
                <a:gd name="T113" fmla="*/ 312 h 753"/>
                <a:gd name="T114" fmla="*/ 194 w 458"/>
                <a:gd name="T115" fmla="*/ 350 h 753"/>
                <a:gd name="T116" fmla="*/ 239 w 458"/>
                <a:gd name="T117" fmla="*/ 375 h 753"/>
                <a:gd name="T118" fmla="*/ 182 w 458"/>
                <a:gd name="T119" fmla="*/ 471 h 753"/>
                <a:gd name="T120" fmla="*/ 67 w 458"/>
                <a:gd name="T121" fmla="*/ 596 h 753"/>
                <a:gd name="T122" fmla="*/ 33 w 458"/>
                <a:gd name="T12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8" h="753">
                  <a:moveTo>
                    <a:pt x="309" y="517"/>
                  </a:moveTo>
                  <a:cubicBezTo>
                    <a:pt x="308" y="517"/>
                    <a:pt x="308" y="517"/>
                    <a:pt x="308" y="517"/>
                  </a:cubicBezTo>
                  <a:cubicBezTo>
                    <a:pt x="308" y="517"/>
                    <a:pt x="308" y="517"/>
                    <a:pt x="308" y="517"/>
                  </a:cubicBezTo>
                  <a:cubicBezTo>
                    <a:pt x="307" y="515"/>
                    <a:pt x="309" y="511"/>
                    <a:pt x="312" y="511"/>
                  </a:cubicBezTo>
                  <a:cubicBezTo>
                    <a:pt x="312" y="511"/>
                    <a:pt x="313" y="511"/>
                    <a:pt x="313" y="511"/>
                  </a:cubicBezTo>
                  <a:cubicBezTo>
                    <a:pt x="315" y="512"/>
                    <a:pt x="315" y="514"/>
                    <a:pt x="314" y="515"/>
                  </a:cubicBezTo>
                  <a:cubicBezTo>
                    <a:pt x="314" y="515"/>
                    <a:pt x="313" y="516"/>
                    <a:pt x="313" y="516"/>
                  </a:cubicBezTo>
                  <a:cubicBezTo>
                    <a:pt x="312" y="517"/>
                    <a:pt x="310" y="517"/>
                    <a:pt x="309" y="517"/>
                  </a:cubicBezTo>
                  <a:moveTo>
                    <a:pt x="265" y="699"/>
                  </a:moveTo>
                  <a:cubicBezTo>
                    <a:pt x="264" y="699"/>
                    <a:pt x="263" y="699"/>
                    <a:pt x="262" y="699"/>
                  </a:cubicBezTo>
                  <a:cubicBezTo>
                    <a:pt x="257" y="697"/>
                    <a:pt x="255" y="693"/>
                    <a:pt x="251" y="691"/>
                  </a:cubicBezTo>
                  <a:cubicBezTo>
                    <a:pt x="250" y="691"/>
                    <a:pt x="247" y="690"/>
                    <a:pt x="246" y="689"/>
                  </a:cubicBezTo>
                  <a:cubicBezTo>
                    <a:pt x="245" y="688"/>
                    <a:pt x="244" y="686"/>
                    <a:pt x="244" y="684"/>
                  </a:cubicBezTo>
                  <a:cubicBezTo>
                    <a:pt x="243" y="677"/>
                    <a:pt x="243" y="670"/>
                    <a:pt x="242" y="663"/>
                  </a:cubicBezTo>
                  <a:cubicBezTo>
                    <a:pt x="241" y="660"/>
                    <a:pt x="241" y="658"/>
                    <a:pt x="242" y="655"/>
                  </a:cubicBezTo>
                  <a:cubicBezTo>
                    <a:pt x="243" y="653"/>
                    <a:pt x="244" y="651"/>
                    <a:pt x="245" y="649"/>
                  </a:cubicBezTo>
                  <a:cubicBezTo>
                    <a:pt x="248" y="644"/>
                    <a:pt x="246" y="638"/>
                    <a:pt x="244" y="632"/>
                  </a:cubicBezTo>
                  <a:cubicBezTo>
                    <a:pt x="244" y="631"/>
                    <a:pt x="244" y="630"/>
                    <a:pt x="244" y="629"/>
                  </a:cubicBezTo>
                  <a:cubicBezTo>
                    <a:pt x="244" y="628"/>
                    <a:pt x="245" y="626"/>
                    <a:pt x="246" y="625"/>
                  </a:cubicBezTo>
                  <a:cubicBezTo>
                    <a:pt x="251" y="615"/>
                    <a:pt x="244" y="604"/>
                    <a:pt x="246" y="594"/>
                  </a:cubicBezTo>
                  <a:cubicBezTo>
                    <a:pt x="247" y="588"/>
                    <a:pt x="251" y="582"/>
                    <a:pt x="248" y="577"/>
                  </a:cubicBezTo>
                  <a:cubicBezTo>
                    <a:pt x="248" y="576"/>
                    <a:pt x="246" y="574"/>
                    <a:pt x="245" y="573"/>
                  </a:cubicBezTo>
                  <a:cubicBezTo>
                    <a:pt x="240" y="569"/>
                    <a:pt x="235" y="565"/>
                    <a:pt x="230" y="562"/>
                  </a:cubicBezTo>
                  <a:cubicBezTo>
                    <a:pt x="228" y="561"/>
                    <a:pt x="227" y="560"/>
                    <a:pt x="225" y="559"/>
                  </a:cubicBezTo>
                  <a:cubicBezTo>
                    <a:pt x="224" y="558"/>
                    <a:pt x="224" y="557"/>
                    <a:pt x="223" y="555"/>
                  </a:cubicBezTo>
                  <a:cubicBezTo>
                    <a:pt x="221" y="553"/>
                    <a:pt x="218" y="552"/>
                    <a:pt x="216" y="550"/>
                  </a:cubicBezTo>
                  <a:cubicBezTo>
                    <a:pt x="211" y="547"/>
                    <a:pt x="208" y="542"/>
                    <a:pt x="209" y="537"/>
                  </a:cubicBezTo>
                  <a:cubicBezTo>
                    <a:pt x="212" y="537"/>
                    <a:pt x="213" y="534"/>
                    <a:pt x="212" y="531"/>
                  </a:cubicBezTo>
                  <a:cubicBezTo>
                    <a:pt x="211" y="530"/>
                    <a:pt x="209" y="530"/>
                    <a:pt x="209" y="528"/>
                  </a:cubicBezTo>
                  <a:cubicBezTo>
                    <a:pt x="209" y="527"/>
                    <a:pt x="211" y="526"/>
                    <a:pt x="212" y="525"/>
                  </a:cubicBezTo>
                  <a:cubicBezTo>
                    <a:pt x="213" y="524"/>
                    <a:pt x="215" y="519"/>
                    <a:pt x="213" y="519"/>
                  </a:cubicBezTo>
                  <a:cubicBezTo>
                    <a:pt x="216" y="518"/>
                    <a:pt x="216" y="515"/>
                    <a:pt x="216" y="513"/>
                  </a:cubicBezTo>
                  <a:cubicBezTo>
                    <a:pt x="216" y="511"/>
                    <a:pt x="215" y="508"/>
                    <a:pt x="217" y="506"/>
                  </a:cubicBezTo>
                  <a:cubicBezTo>
                    <a:pt x="218" y="506"/>
                    <a:pt x="218" y="505"/>
                    <a:pt x="219" y="505"/>
                  </a:cubicBezTo>
                  <a:cubicBezTo>
                    <a:pt x="220" y="503"/>
                    <a:pt x="219" y="502"/>
                    <a:pt x="219" y="500"/>
                  </a:cubicBezTo>
                  <a:cubicBezTo>
                    <a:pt x="220" y="497"/>
                    <a:pt x="224" y="496"/>
                    <a:pt x="226" y="494"/>
                  </a:cubicBezTo>
                  <a:cubicBezTo>
                    <a:pt x="229" y="493"/>
                    <a:pt x="231" y="491"/>
                    <a:pt x="233" y="489"/>
                  </a:cubicBezTo>
                  <a:cubicBezTo>
                    <a:pt x="234" y="492"/>
                    <a:pt x="234" y="495"/>
                    <a:pt x="234" y="498"/>
                  </a:cubicBezTo>
                  <a:cubicBezTo>
                    <a:pt x="234" y="499"/>
                    <a:pt x="235" y="499"/>
                    <a:pt x="235" y="500"/>
                  </a:cubicBezTo>
                  <a:cubicBezTo>
                    <a:pt x="236" y="500"/>
                    <a:pt x="236" y="500"/>
                    <a:pt x="236" y="500"/>
                  </a:cubicBezTo>
                  <a:cubicBezTo>
                    <a:pt x="237" y="500"/>
                    <a:pt x="238" y="499"/>
                    <a:pt x="238" y="498"/>
                  </a:cubicBezTo>
                  <a:cubicBezTo>
                    <a:pt x="238" y="497"/>
                    <a:pt x="238" y="496"/>
                    <a:pt x="238" y="495"/>
                  </a:cubicBezTo>
                  <a:cubicBezTo>
                    <a:pt x="238" y="493"/>
                    <a:pt x="240" y="491"/>
                    <a:pt x="243" y="491"/>
                  </a:cubicBezTo>
                  <a:cubicBezTo>
                    <a:pt x="243" y="491"/>
                    <a:pt x="244" y="491"/>
                    <a:pt x="244" y="492"/>
                  </a:cubicBezTo>
                  <a:cubicBezTo>
                    <a:pt x="246" y="492"/>
                    <a:pt x="247" y="494"/>
                    <a:pt x="248" y="494"/>
                  </a:cubicBezTo>
                  <a:cubicBezTo>
                    <a:pt x="249" y="494"/>
                    <a:pt x="249" y="494"/>
                    <a:pt x="250" y="494"/>
                  </a:cubicBezTo>
                  <a:cubicBezTo>
                    <a:pt x="252" y="494"/>
                    <a:pt x="254" y="493"/>
                    <a:pt x="256" y="492"/>
                  </a:cubicBezTo>
                  <a:cubicBezTo>
                    <a:pt x="257" y="491"/>
                    <a:pt x="259" y="490"/>
                    <a:pt x="261" y="490"/>
                  </a:cubicBezTo>
                  <a:cubicBezTo>
                    <a:pt x="262" y="490"/>
                    <a:pt x="262" y="490"/>
                    <a:pt x="263" y="491"/>
                  </a:cubicBezTo>
                  <a:cubicBezTo>
                    <a:pt x="265" y="492"/>
                    <a:pt x="265" y="495"/>
                    <a:pt x="267" y="496"/>
                  </a:cubicBezTo>
                  <a:cubicBezTo>
                    <a:pt x="268" y="496"/>
                    <a:pt x="268" y="496"/>
                    <a:pt x="269" y="496"/>
                  </a:cubicBezTo>
                  <a:cubicBezTo>
                    <a:pt x="270" y="496"/>
                    <a:pt x="271" y="496"/>
                    <a:pt x="272" y="496"/>
                  </a:cubicBezTo>
                  <a:cubicBezTo>
                    <a:pt x="272" y="496"/>
                    <a:pt x="273" y="496"/>
                    <a:pt x="274" y="496"/>
                  </a:cubicBezTo>
                  <a:cubicBezTo>
                    <a:pt x="275" y="496"/>
                    <a:pt x="275" y="496"/>
                    <a:pt x="276" y="496"/>
                  </a:cubicBezTo>
                  <a:cubicBezTo>
                    <a:pt x="278" y="497"/>
                    <a:pt x="278" y="500"/>
                    <a:pt x="278" y="502"/>
                  </a:cubicBezTo>
                  <a:cubicBezTo>
                    <a:pt x="280" y="501"/>
                    <a:pt x="281" y="501"/>
                    <a:pt x="283" y="501"/>
                  </a:cubicBezTo>
                  <a:cubicBezTo>
                    <a:pt x="284" y="501"/>
                    <a:pt x="284" y="501"/>
                    <a:pt x="285" y="501"/>
                  </a:cubicBezTo>
                  <a:cubicBezTo>
                    <a:pt x="287" y="501"/>
                    <a:pt x="289" y="503"/>
                    <a:pt x="290" y="504"/>
                  </a:cubicBezTo>
                  <a:cubicBezTo>
                    <a:pt x="291" y="503"/>
                    <a:pt x="294" y="503"/>
                    <a:pt x="296" y="503"/>
                  </a:cubicBezTo>
                  <a:cubicBezTo>
                    <a:pt x="298" y="503"/>
                    <a:pt x="300" y="503"/>
                    <a:pt x="302" y="504"/>
                  </a:cubicBezTo>
                  <a:cubicBezTo>
                    <a:pt x="305" y="506"/>
                    <a:pt x="307" y="511"/>
                    <a:pt x="305" y="514"/>
                  </a:cubicBezTo>
                  <a:cubicBezTo>
                    <a:pt x="304" y="515"/>
                    <a:pt x="303" y="516"/>
                    <a:pt x="302" y="517"/>
                  </a:cubicBezTo>
                  <a:cubicBezTo>
                    <a:pt x="302" y="519"/>
                    <a:pt x="305" y="521"/>
                    <a:pt x="308" y="521"/>
                  </a:cubicBezTo>
                  <a:cubicBezTo>
                    <a:pt x="308" y="521"/>
                    <a:pt x="309" y="521"/>
                    <a:pt x="309" y="520"/>
                  </a:cubicBezTo>
                  <a:cubicBezTo>
                    <a:pt x="312" y="520"/>
                    <a:pt x="315" y="517"/>
                    <a:pt x="318" y="516"/>
                  </a:cubicBezTo>
                  <a:cubicBezTo>
                    <a:pt x="319" y="515"/>
                    <a:pt x="321" y="515"/>
                    <a:pt x="322" y="515"/>
                  </a:cubicBezTo>
                  <a:cubicBezTo>
                    <a:pt x="324" y="515"/>
                    <a:pt x="325" y="515"/>
                    <a:pt x="326" y="516"/>
                  </a:cubicBezTo>
                  <a:cubicBezTo>
                    <a:pt x="328" y="519"/>
                    <a:pt x="327" y="523"/>
                    <a:pt x="330" y="524"/>
                  </a:cubicBezTo>
                  <a:cubicBezTo>
                    <a:pt x="330" y="524"/>
                    <a:pt x="331" y="524"/>
                    <a:pt x="331" y="524"/>
                  </a:cubicBezTo>
                  <a:cubicBezTo>
                    <a:pt x="332" y="524"/>
                    <a:pt x="333" y="524"/>
                    <a:pt x="334" y="523"/>
                  </a:cubicBezTo>
                  <a:cubicBezTo>
                    <a:pt x="337" y="522"/>
                    <a:pt x="340" y="520"/>
                    <a:pt x="343" y="520"/>
                  </a:cubicBezTo>
                  <a:cubicBezTo>
                    <a:pt x="344" y="520"/>
                    <a:pt x="345" y="520"/>
                    <a:pt x="345" y="521"/>
                  </a:cubicBezTo>
                  <a:cubicBezTo>
                    <a:pt x="348" y="521"/>
                    <a:pt x="349" y="523"/>
                    <a:pt x="351" y="524"/>
                  </a:cubicBezTo>
                  <a:cubicBezTo>
                    <a:pt x="351" y="524"/>
                    <a:pt x="352" y="524"/>
                    <a:pt x="352" y="524"/>
                  </a:cubicBezTo>
                  <a:cubicBezTo>
                    <a:pt x="352" y="524"/>
                    <a:pt x="353" y="524"/>
                    <a:pt x="353" y="524"/>
                  </a:cubicBezTo>
                  <a:cubicBezTo>
                    <a:pt x="353" y="524"/>
                    <a:pt x="354" y="524"/>
                    <a:pt x="354" y="524"/>
                  </a:cubicBezTo>
                  <a:cubicBezTo>
                    <a:pt x="354" y="524"/>
                    <a:pt x="355" y="524"/>
                    <a:pt x="355" y="524"/>
                  </a:cubicBezTo>
                  <a:cubicBezTo>
                    <a:pt x="357" y="524"/>
                    <a:pt x="358" y="526"/>
                    <a:pt x="359" y="528"/>
                  </a:cubicBezTo>
                  <a:cubicBezTo>
                    <a:pt x="360" y="533"/>
                    <a:pt x="353" y="538"/>
                    <a:pt x="350" y="543"/>
                  </a:cubicBezTo>
                  <a:cubicBezTo>
                    <a:pt x="348" y="548"/>
                    <a:pt x="348" y="553"/>
                    <a:pt x="348" y="558"/>
                  </a:cubicBezTo>
                  <a:cubicBezTo>
                    <a:pt x="348" y="562"/>
                    <a:pt x="348" y="566"/>
                    <a:pt x="346" y="569"/>
                  </a:cubicBezTo>
                  <a:cubicBezTo>
                    <a:pt x="344" y="572"/>
                    <a:pt x="341" y="575"/>
                    <a:pt x="337" y="576"/>
                  </a:cubicBezTo>
                  <a:cubicBezTo>
                    <a:pt x="334" y="576"/>
                    <a:pt x="331" y="576"/>
                    <a:pt x="328" y="578"/>
                  </a:cubicBezTo>
                  <a:cubicBezTo>
                    <a:pt x="326" y="579"/>
                    <a:pt x="324" y="582"/>
                    <a:pt x="323" y="584"/>
                  </a:cubicBezTo>
                  <a:cubicBezTo>
                    <a:pt x="319" y="594"/>
                    <a:pt x="315" y="603"/>
                    <a:pt x="310" y="612"/>
                  </a:cubicBezTo>
                  <a:cubicBezTo>
                    <a:pt x="309" y="613"/>
                    <a:pt x="309" y="613"/>
                    <a:pt x="308" y="614"/>
                  </a:cubicBezTo>
                  <a:cubicBezTo>
                    <a:pt x="307" y="615"/>
                    <a:pt x="306" y="615"/>
                    <a:pt x="305" y="615"/>
                  </a:cubicBezTo>
                  <a:cubicBezTo>
                    <a:pt x="303" y="615"/>
                    <a:pt x="302" y="615"/>
                    <a:pt x="300" y="615"/>
                  </a:cubicBezTo>
                  <a:cubicBezTo>
                    <a:pt x="297" y="615"/>
                    <a:pt x="295" y="615"/>
                    <a:pt x="292" y="614"/>
                  </a:cubicBezTo>
                  <a:cubicBezTo>
                    <a:pt x="294" y="616"/>
                    <a:pt x="296" y="619"/>
                    <a:pt x="299" y="621"/>
                  </a:cubicBezTo>
                  <a:cubicBezTo>
                    <a:pt x="299" y="622"/>
                    <a:pt x="300" y="622"/>
                    <a:pt x="300" y="623"/>
                  </a:cubicBezTo>
                  <a:cubicBezTo>
                    <a:pt x="300" y="625"/>
                    <a:pt x="296" y="626"/>
                    <a:pt x="294" y="628"/>
                  </a:cubicBezTo>
                  <a:cubicBezTo>
                    <a:pt x="292" y="631"/>
                    <a:pt x="292" y="635"/>
                    <a:pt x="289" y="636"/>
                  </a:cubicBezTo>
                  <a:cubicBezTo>
                    <a:pt x="288" y="636"/>
                    <a:pt x="288" y="636"/>
                    <a:pt x="288" y="636"/>
                  </a:cubicBezTo>
                  <a:cubicBezTo>
                    <a:pt x="287" y="636"/>
                    <a:pt x="286" y="635"/>
                    <a:pt x="285" y="635"/>
                  </a:cubicBezTo>
                  <a:cubicBezTo>
                    <a:pt x="284" y="634"/>
                    <a:pt x="283" y="634"/>
                    <a:pt x="282" y="634"/>
                  </a:cubicBezTo>
                  <a:cubicBezTo>
                    <a:pt x="282" y="634"/>
                    <a:pt x="281" y="634"/>
                    <a:pt x="281" y="634"/>
                  </a:cubicBezTo>
                  <a:cubicBezTo>
                    <a:pt x="280" y="635"/>
                    <a:pt x="280" y="636"/>
                    <a:pt x="281" y="637"/>
                  </a:cubicBezTo>
                  <a:cubicBezTo>
                    <a:pt x="281" y="639"/>
                    <a:pt x="283" y="639"/>
                    <a:pt x="283" y="641"/>
                  </a:cubicBezTo>
                  <a:cubicBezTo>
                    <a:pt x="282" y="641"/>
                    <a:pt x="280" y="641"/>
                    <a:pt x="279" y="641"/>
                  </a:cubicBezTo>
                  <a:cubicBezTo>
                    <a:pt x="276" y="641"/>
                    <a:pt x="274" y="640"/>
                    <a:pt x="272" y="639"/>
                  </a:cubicBezTo>
                  <a:cubicBezTo>
                    <a:pt x="272" y="642"/>
                    <a:pt x="274" y="645"/>
                    <a:pt x="275" y="648"/>
                  </a:cubicBezTo>
                  <a:cubicBezTo>
                    <a:pt x="276" y="651"/>
                    <a:pt x="277" y="654"/>
                    <a:pt x="274" y="657"/>
                  </a:cubicBezTo>
                  <a:cubicBezTo>
                    <a:pt x="274" y="656"/>
                    <a:pt x="273" y="656"/>
                    <a:pt x="273" y="656"/>
                  </a:cubicBezTo>
                  <a:cubicBezTo>
                    <a:pt x="271" y="656"/>
                    <a:pt x="269" y="657"/>
                    <a:pt x="268" y="658"/>
                  </a:cubicBezTo>
                  <a:cubicBezTo>
                    <a:pt x="267" y="660"/>
                    <a:pt x="268" y="662"/>
                    <a:pt x="270" y="663"/>
                  </a:cubicBezTo>
                  <a:cubicBezTo>
                    <a:pt x="270" y="664"/>
                    <a:pt x="271" y="664"/>
                    <a:pt x="272" y="665"/>
                  </a:cubicBezTo>
                  <a:cubicBezTo>
                    <a:pt x="274" y="666"/>
                    <a:pt x="273" y="668"/>
                    <a:pt x="272" y="669"/>
                  </a:cubicBezTo>
                  <a:cubicBezTo>
                    <a:pt x="271" y="671"/>
                    <a:pt x="270" y="672"/>
                    <a:pt x="269" y="673"/>
                  </a:cubicBezTo>
                  <a:cubicBezTo>
                    <a:pt x="266" y="677"/>
                    <a:pt x="266" y="683"/>
                    <a:pt x="269" y="687"/>
                  </a:cubicBezTo>
                  <a:cubicBezTo>
                    <a:pt x="272" y="691"/>
                    <a:pt x="276" y="694"/>
                    <a:pt x="280" y="697"/>
                  </a:cubicBezTo>
                  <a:cubicBezTo>
                    <a:pt x="280" y="697"/>
                    <a:pt x="279" y="697"/>
                    <a:pt x="278" y="697"/>
                  </a:cubicBezTo>
                  <a:cubicBezTo>
                    <a:pt x="276" y="697"/>
                    <a:pt x="274" y="698"/>
                    <a:pt x="271" y="698"/>
                  </a:cubicBezTo>
                  <a:cubicBezTo>
                    <a:pt x="269" y="699"/>
                    <a:pt x="267" y="699"/>
                    <a:pt x="265" y="699"/>
                  </a:cubicBezTo>
                  <a:moveTo>
                    <a:pt x="204" y="504"/>
                  </a:moveTo>
                  <a:cubicBezTo>
                    <a:pt x="204" y="504"/>
                    <a:pt x="204" y="504"/>
                    <a:pt x="204" y="504"/>
                  </a:cubicBezTo>
                  <a:cubicBezTo>
                    <a:pt x="201" y="504"/>
                    <a:pt x="198" y="502"/>
                    <a:pt x="196" y="500"/>
                  </a:cubicBezTo>
                  <a:cubicBezTo>
                    <a:pt x="195" y="498"/>
                    <a:pt x="195" y="497"/>
                    <a:pt x="193" y="496"/>
                  </a:cubicBezTo>
                  <a:cubicBezTo>
                    <a:pt x="192" y="495"/>
                    <a:pt x="190" y="496"/>
                    <a:pt x="188" y="496"/>
                  </a:cubicBezTo>
                  <a:cubicBezTo>
                    <a:pt x="185" y="495"/>
                    <a:pt x="183" y="494"/>
                    <a:pt x="182" y="492"/>
                  </a:cubicBezTo>
                  <a:cubicBezTo>
                    <a:pt x="179" y="488"/>
                    <a:pt x="178" y="485"/>
                    <a:pt x="184" y="484"/>
                  </a:cubicBezTo>
                  <a:cubicBezTo>
                    <a:pt x="185" y="484"/>
                    <a:pt x="186" y="484"/>
                    <a:pt x="187" y="484"/>
                  </a:cubicBezTo>
                  <a:cubicBezTo>
                    <a:pt x="190" y="484"/>
                    <a:pt x="194" y="485"/>
                    <a:pt x="197" y="488"/>
                  </a:cubicBezTo>
                  <a:cubicBezTo>
                    <a:pt x="199" y="491"/>
                    <a:pt x="198" y="496"/>
                    <a:pt x="200" y="500"/>
                  </a:cubicBezTo>
                  <a:cubicBezTo>
                    <a:pt x="201" y="500"/>
                    <a:pt x="201" y="500"/>
                    <a:pt x="202" y="501"/>
                  </a:cubicBezTo>
                  <a:cubicBezTo>
                    <a:pt x="202" y="501"/>
                    <a:pt x="203" y="501"/>
                    <a:pt x="203" y="501"/>
                  </a:cubicBezTo>
                  <a:cubicBezTo>
                    <a:pt x="203" y="501"/>
                    <a:pt x="204" y="501"/>
                    <a:pt x="204" y="501"/>
                  </a:cubicBezTo>
                  <a:cubicBezTo>
                    <a:pt x="207" y="501"/>
                    <a:pt x="209" y="500"/>
                    <a:pt x="212" y="500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2" y="500"/>
                    <a:pt x="212" y="500"/>
                    <a:pt x="212" y="500"/>
                  </a:cubicBezTo>
                  <a:cubicBezTo>
                    <a:pt x="210" y="502"/>
                    <a:pt x="207" y="504"/>
                    <a:pt x="204" y="504"/>
                  </a:cubicBezTo>
                  <a:moveTo>
                    <a:pt x="233" y="469"/>
                  </a:moveTo>
                  <a:cubicBezTo>
                    <a:pt x="234" y="469"/>
                    <a:pt x="238" y="468"/>
                    <a:pt x="239" y="468"/>
                  </a:cubicBezTo>
                  <a:cubicBezTo>
                    <a:pt x="242" y="468"/>
                    <a:pt x="245" y="467"/>
                    <a:pt x="248" y="467"/>
                  </a:cubicBezTo>
                  <a:cubicBezTo>
                    <a:pt x="249" y="467"/>
                    <a:pt x="249" y="467"/>
                    <a:pt x="249" y="467"/>
                  </a:cubicBezTo>
                  <a:cubicBezTo>
                    <a:pt x="252" y="467"/>
                    <a:pt x="256" y="469"/>
                    <a:pt x="259" y="470"/>
                  </a:cubicBezTo>
                  <a:cubicBezTo>
                    <a:pt x="256" y="470"/>
                    <a:pt x="254" y="470"/>
                    <a:pt x="251" y="471"/>
                  </a:cubicBezTo>
                  <a:cubicBezTo>
                    <a:pt x="250" y="471"/>
                    <a:pt x="250" y="471"/>
                    <a:pt x="249" y="471"/>
                  </a:cubicBezTo>
                  <a:cubicBezTo>
                    <a:pt x="248" y="472"/>
                    <a:pt x="248" y="473"/>
                    <a:pt x="247" y="473"/>
                  </a:cubicBezTo>
                  <a:cubicBezTo>
                    <a:pt x="246" y="474"/>
                    <a:pt x="245" y="474"/>
                    <a:pt x="244" y="474"/>
                  </a:cubicBezTo>
                  <a:cubicBezTo>
                    <a:pt x="243" y="474"/>
                    <a:pt x="242" y="474"/>
                    <a:pt x="242" y="474"/>
                  </a:cubicBezTo>
                  <a:cubicBezTo>
                    <a:pt x="240" y="473"/>
                    <a:pt x="239" y="472"/>
                    <a:pt x="237" y="471"/>
                  </a:cubicBezTo>
                  <a:cubicBezTo>
                    <a:pt x="236" y="470"/>
                    <a:pt x="234" y="469"/>
                    <a:pt x="232" y="469"/>
                  </a:cubicBezTo>
                  <a:cubicBezTo>
                    <a:pt x="232" y="469"/>
                    <a:pt x="233" y="469"/>
                    <a:pt x="233" y="469"/>
                  </a:cubicBezTo>
                  <a:moveTo>
                    <a:pt x="227" y="477"/>
                  </a:moveTo>
                  <a:cubicBezTo>
                    <a:pt x="226" y="477"/>
                    <a:pt x="224" y="477"/>
                    <a:pt x="223" y="476"/>
                  </a:cubicBezTo>
                  <a:cubicBezTo>
                    <a:pt x="220" y="474"/>
                    <a:pt x="216" y="472"/>
                    <a:pt x="212" y="471"/>
                  </a:cubicBezTo>
                  <a:cubicBezTo>
                    <a:pt x="210" y="470"/>
                    <a:pt x="208" y="470"/>
                    <a:pt x="206" y="470"/>
                  </a:cubicBezTo>
                  <a:cubicBezTo>
                    <a:pt x="203" y="469"/>
                    <a:pt x="200" y="466"/>
                    <a:pt x="200" y="464"/>
                  </a:cubicBezTo>
                  <a:cubicBezTo>
                    <a:pt x="201" y="464"/>
                    <a:pt x="201" y="463"/>
                    <a:pt x="201" y="463"/>
                  </a:cubicBezTo>
                  <a:cubicBezTo>
                    <a:pt x="202" y="463"/>
                    <a:pt x="203" y="464"/>
                    <a:pt x="204" y="464"/>
                  </a:cubicBezTo>
                  <a:cubicBezTo>
                    <a:pt x="208" y="466"/>
                    <a:pt x="212" y="468"/>
                    <a:pt x="217" y="469"/>
                  </a:cubicBezTo>
                  <a:cubicBezTo>
                    <a:pt x="220" y="469"/>
                    <a:pt x="223" y="469"/>
                    <a:pt x="225" y="470"/>
                  </a:cubicBezTo>
                  <a:cubicBezTo>
                    <a:pt x="228" y="471"/>
                    <a:pt x="230" y="473"/>
                    <a:pt x="229" y="475"/>
                  </a:cubicBezTo>
                  <a:cubicBezTo>
                    <a:pt x="229" y="476"/>
                    <a:pt x="229" y="476"/>
                    <a:pt x="229" y="476"/>
                  </a:cubicBezTo>
                  <a:cubicBezTo>
                    <a:pt x="228" y="477"/>
                    <a:pt x="228" y="477"/>
                    <a:pt x="227" y="477"/>
                  </a:cubicBezTo>
                  <a:moveTo>
                    <a:pt x="242" y="397"/>
                  </a:moveTo>
                  <a:cubicBezTo>
                    <a:pt x="241" y="397"/>
                    <a:pt x="244" y="392"/>
                    <a:pt x="244" y="391"/>
                  </a:cubicBezTo>
                  <a:cubicBezTo>
                    <a:pt x="246" y="389"/>
                    <a:pt x="247" y="387"/>
                    <a:pt x="249" y="385"/>
                  </a:cubicBezTo>
                  <a:cubicBezTo>
                    <a:pt x="250" y="385"/>
                    <a:pt x="251" y="384"/>
                    <a:pt x="251" y="384"/>
                  </a:cubicBezTo>
                  <a:cubicBezTo>
                    <a:pt x="252" y="384"/>
                    <a:pt x="253" y="384"/>
                    <a:pt x="254" y="384"/>
                  </a:cubicBezTo>
                  <a:cubicBezTo>
                    <a:pt x="257" y="383"/>
                    <a:pt x="259" y="383"/>
                    <a:pt x="261" y="382"/>
                  </a:cubicBezTo>
                  <a:cubicBezTo>
                    <a:pt x="261" y="383"/>
                    <a:pt x="261" y="384"/>
                    <a:pt x="260" y="384"/>
                  </a:cubicBezTo>
                  <a:cubicBezTo>
                    <a:pt x="260" y="385"/>
                    <a:pt x="259" y="385"/>
                    <a:pt x="258" y="386"/>
                  </a:cubicBezTo>
                  <a:cubicBezTo>
                    <a:pt x="254" y="388"/>
                    <a:pt x="251" y="390"/>
                    <a:pt x="248" y="393"/>
                  </a:cubicBezTo>
                  <a:cubicBezTo>
                    <a:pt x="246" y="394"/>
                    <a:pt x="244" y="396"/>
                    <a:pt x="242" y="397"/>
                  </a:cubicBezTo>
                  <a:cubicBezTo>
                    <a:pt x="242" y="397"/>
                    <a:pt x="242" y="397"/>
                    <a:pt x="242" y="397"/>
                  </a:cubicBezTo>
                  <a:moveTo>
                    <a:pt x="264" y="375"/>
                  </a:moveTo>
                  <a:cubicBezTo>
                    <a:pt x="264" y="375"/>
                    <a:pt x="263" y="375"/>
                    <a:pt x="263" y="375"/>
                  </a:cubicBezTo>
                  <a:cubicBezTo>
                    <a:pt x="263" y="374"/>
                    <a:pt x="263" y="374"/>
                    <a:pt x="263" y="373"/>
                  </a:cubicBezTo>
                  <a:cubicBezTo>
                    <a:pt x="264" y="371"/>
                    <a:pt x="265" y="368"/>
                    <a:pt x="267" y="366"/>
                  </a:cubicBezTo>
                  <a:cubicBezTo>
                    <a:pt x="267" y="366"/>
                    <a:pt x="273" y="360"/>
                    <a:pt x="274" y="360"/>
                  </a:cubicBezTo>
                  <a:cubicBezTo>
                    <a:pt x="274" y="360"/>
                    <a:pt x="274" y="360"/>
                    <a:pt x="274" y="360"/>
                  </a:cubicBezTo>
                  <a:cubicBezTo>
                    <a:pt x="275" y="363"/>
                    <a:pt x="272" y="366"/>
                    <a:pt x="272" y="369"/>
                  </a:cubicBezTo>
                  <a:cubicBezTo>
                    <a:pt x="273" y="369"/>
                    <a:pt x="273" y="369"/>
                    <a:pt x="273" y="370"/>
                  </a:cubicBezTo>
                  <a:cubicBezTo>
                    <a:pt x="274" y="370"/>
                    <a:pt x="274" y="370"/>
                    <a:pt x="274" y="370"/>
                  </a:cubicBezTo>
                  <a:cubicBezTo>
                    <a:pt x="274" y="370"/>
                    <a:pt x="275" y="370"/>
                    <a:pt x="275" y="369"/>
                  </a:cubicBezTo>
                  <a:cubicBezTo>
                    <a:pt x="275" y="369"/>
                    <a:pt x="276" y="369"/>
                    <a:pt x="276" y="369"/>
                  </a:cubicBezTo>
                  <a:cubicBezTo>
                    <a:pt x="278" y="369"/>
                    <a:pt x="279" y="370"/>
                    <a:pt x="280" y="371"/>
                  </a:cubicBezTo>
                  <a:cubicBezTo>
                    <a:pt x="281" y="371"/>
                    <a:pt x="281" y="372"/>
                    <a:pt x="281" y="372"/>
                  </a:cubicBezTo>
                  <a:cubicBezTo>
                    <a:pt x="281" y="372"/>
                    <a:pt x="280" y="373"/>
                    <a:pt x="280" y="373"/>
                  </a:cubicBezTo>
                  <a:cubicBezTo>
                    <a:pt x="279" y="374"/>
                    <a:pt x="278" y="375"/>
                    <a:pt x="276" y="375"/>
                  </a:cubicBezTo>
                  <a:cubicBezTo>
                    <a:pt x="275" y="375"/>
                    <a:pt x="275" y="375"/>
                    <a:pt x="274" y="375"/>
                  </a:cubicBezTo>
                  <a:cubicBezTo>
                    <a:pt x="273" y="375"/>
                    <a:pt x="272" y="375"/>
                    <a:pt x="272" y="375"/>
                  </a:cubicBezTo>
                  <a:cubicBezTo>
                    <a:pt x="271" y="374"/>
                    <a:pt x="271" y="374"/>
                    <a:pt x="271" y="374"/>
                  </a:cubicBezTo>
                  <a:cubicBezTo>
                    <a:pt x="270" y="374"/>
                    <a:pt x="270" y="374"/>
                    <a:pt x="270" y="374"/>
                  </a:cubicBezTo>
                  <a:cubicBezTo>
                    <a:pt x="268" y="374"/>
                    <a:pt x="266" y="375"/>
                    <a:pt x="265" y="375"/>
                  </a:cubicBezTo>
                  <a:cubicBezTo>
                    <a:pt x="264" y="375"/>
                    <a:pt x="264" y="375"/>
                    <a:pt x="264" y="375"/>
                  </a:cubicBezTo>
                  <a:moveTo>
                    <a:pt x="174" y="317"/>
                  </a:moveTo>
                  <a:cubicBezTo>
                    <a:pt x="173" y="317"/>
                    <a:pt x="173" y="317"/>
                    <a:pt x="172" y="317"/>
                  </a:cubicBezTo>
                  <a:cubicBezTo>
                    <a:pt x="168" y="314"/>
                    <a:pt x="174" y="310"/>
                    <a:pt x="178" y="310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84" y="310"/>
                    <a:pt x="179" y="316"/>
                    <a:pt x="176" y="317"/>
                  </a:cubicBezTo>
                  <a:cubicBezTo>
                    <a:pt x="175" y="317"/>
                    <a:pt x="175" y="317"/>
                    <a:pt x="174" y="317"/>
                  </a:cubicBezTo>
                  <a:moveTo>
                    <a:pt x="168" y="310"/>
                  </a:moveTo>
                  <a:cubicBezTo>
                    <a:pt x="168" y="310"/>
                    <a:pt x="167" y="310"/>
                    <a:pt x="167" y="310"/>
                  </a:cubicBezTo>
                  <a:cubicBezTo>
                    <a:pt x="165" y="309"/>
                    <a:pt x="164" y="307"/>
                    <a:pt x="165" y="306"/>
                  </a:cubicBezTo>
                  <a:cubicBezTo>
                    <a:pt x="165" y="304"/>
                    <a:pt x="168" y="302"/>
                    <a:pt x="169" y="300"/>
                  </a:cubicBezTo>
                  <a:cubicBezTo>
                    <a:pt x="169" y="298"/>
                    <a:pt x="168" y="296"/>
                    <a:pt x="169" y="295"/>
                  </a:cubicBezTo>
                  <a:cubicBezTo>
                    <a:pt x="172" y="296"/>
                    <a:pt x="173" y="299"/>
                    <a:pt x="175" y="300"/>
                  </a:cubicBezTo>
                  <a:cubicBezTo>
                    <a:pt x="177" y="301"/>
                    <a:pt x="179" y="302"/>
                    <a:pt x="180" y="303"/>
                  </a:cubicBezTo>
                  <a:cubicBezTo>
                    <a:pt x="181" y="303"/>
                    <a:pt x="183" y="307"/>
                    <a:pt x="183" y="307"/>
                  </a:cubicBezTo>
                  <a:cubicBezTo>
                    <a:pt x="183" y="307"/>
                    <a:pt x="183" y="307"/>
                    <a:pt x="183" y="307"/>
                  </a:cubicBezTo>
                  <a:cubicBezTo>
                    <a:pt x="181" y="307"/>
                    <a:pt x="180" y="306"/>
                    <a:pt x="178" y="305"/>
                  </a:cubicBezTo>
                  <a:cubicBezTo>
                    <a:pt x="177" y="304"/>
                    <a:pt x="176" y="304"/>
                    <a:pt x="175" y="304"/>
                  </a:cubicBezTo>
                  <a:cubicBezTo>
                    <a:pt x="174" y="304"/>
                    <a:pt x="174" y="304"/>
                    <a:pt x="173" y="304"/>
                  </a:cubicBezTo>
                  <a:cubicBezTo>
                    <a:pt x="171" y="305"/>
                    <a:pt x="172" y="308"/>
                    <a:pt x="170" y="310"/>
                  </a:cubicBezTo>
                  <a:cubicBezTo>
                    <a:pt x="169" y="310"/>
                    <a:pt x="169" y="310"/>
                    <a:pt x="168" y="310"/>
                  </a:cubicBezTo>
                  <a:moveTo>
                    <a:pt x="193" y="281"/>
                  </a:moveTo>
                  <a:cubicBezTo>
                    <a:pt x="192" y="281"/>
                    <a:pt x="192" y="281"/>
                    <a:pt x="192" y="281"/>
                  </a:cubicBezTo>
                  <a:cubicBezTo>
                    <a:pt x="192" y="279"/>
                    <a:pt x="191" y="278"/>
                    <a:pt x="192" y="277"/>
                  </a:cubicBezTo>
                  <a:cubicBezTo>
                    <a:pt x="192" y="276"/>
                    <a:pt x="192" y="275"/>
                    <a:pt x="193" y="274"/>
                  </a:cubicBezTo>
                  <a:cubicBezTo>
                    <a:pt x="193" y="274"/>
                    <a:pt x="193" y="274"/>
                    <a:pt x="193" y="274"/>
                  </a:cubicBezTo>
                  <a:cubicBezTo>
                    <a:pt x="194" y="274"/>
                    <a:pt x="194" y="274"/>
                    <a:pt x="194" y="274"/>
                  </a:cubicBezTo>
                  <a:cubicBezTo>
                    <a:pt x="194" y="274"/>
                    <a:pt x="195" y="274"/>
                    <a:pt x="195" y="274"/>
                  </a:cubicBezTo>
                  <a:cubicBezTo>
                    <a:pt x="195" y="274"/>
                    <a:pt x="196" y="274"/>
                    <a:pt x="197" y="274"/>
                  </a:cubicBezTo>
                  <a:cubicBezTo>
                    <a:pt x="197" y="274"/>
                    <a:pt x="198" y="274"/>
                    <a:pt x="198" y="275"/>
                  </a:cubicBezTo>
                  <a:cubicBezTo>
                    <a:pt x="199" y="275"/>
                    <a:pt x="199" y="276"/>
                    <a:pt x="199" y="276"/>
                  </a:cubicBezTo>
                  <a:cubicBezTo>
                    <a:pt x="199" y="277"/>
                    <a:pt x="199" y="278"/>
                    <a:pt x="199" y="278"/>
                  </a:cubicBezTo>
                  <a:cubicBezTo>
                    <a:pt x="198" y="279"/>
                    <a:pt x="198" y="279"/>
                    <a:pt x="197" y="280"/>
                  </a:cubicBezTo>
                  <a:cubicBezTo>
                    <a:pt x="196" y="280"/>
                    <a:pt x="195" y="280"/>
                    <a:pt x="194" y="281"/>
                  </a:cubicBezTo>
                  <a:cubicBezTo>
                    <a:pt x="193" y="281"/>
                    <a:pt x="193" y="281"/>
                    <a:pt x="193" y="281"/>
                  </a:cubicBezTo>
                  <a:moveTo>
                    <a:pt x="122" y="275"/>
                  </a:moveTo>
                  <a:cubicBezTo>
                    <a:pt x="123" y="275"/>
                    <a:pt x="123" y="274"/>
                    <a:pt x="123" y="274"/>
                  </a:cubicBezTo>
                  <a:cubicBezTo>
                    <a:pt x="123" y="273"/>
                    <a:pt x="122" y="273"/>
                    <a:pt x="122" y="272"/>
                  </a:cubicBezTo>
                  <a:cubicBezTo>
                    <a:pt x="121" y="271"/>
                    <a:pt x="121" y="270"/>
                    <a:pt x="122" y="270"/>
                  </a:cubicBezTo>
                  <a:cubicBezTo>
                    <a:pt x="122" y="270"/>
                    <a:pt x="123" y="270"/>
                    <a:pt x="123" y="270"/>
                  </a:cubicBezTo>
                  <a:cubicBezTo>
                    <a:pt x="124" y="270"/>
                    <a:pt x="124" y="270"/>
                    <a:pt x="125" y="271"/>
                  </a:cubicBezTo>
                  <a:cubicBezTo>
                    <a:pt x="127" y="272"/>
                    <a:pt x="130" y="274"/>
                    <a:pt x="130" y="277"/>
                  </a:cubicBezTo>
                  <a:cubicBezTo>
                    <a:pt x="131" y="279"/>
                    <a:pt x="130" y="279"/>
                    <a:pt x="128" y="279"/>
                  </a:cubicBezTo>
                  <a:cubicBezTo>
                    <a:pt x="127" y="279"/>
                    <a:pt x="126" y="279"/>
                    <a:pt x="125" y="279"/>
                  </a:cubicBezTo>
                  <a:cubicBezTo>
                    <a:pt x="122" y="278"/>
                    <a:pt x="120" y="277"/>
                    <a:pt x="118" y="275"/>
                  </a:cubicBezTo>
                  <a:cubicBezTo>
                    <a:pt x="117" y="273"/>
                    <a:pt x="117" y="273"/>
                    <a:pt x="118" y="273"/>
                  </a:cubicBezTo>
                  <a:cubicBezTo>
                    <a:pt x="118" y="273"/>
                    <a:pt x="119" y="273"/>
                    <a:pt x="120" y="274"/>
                  </a:cubicBezTo>
                  <a:cubicBezTo>
                    <a:pt x="121" y="274"/>
                    <a:pt x="122" y="275"/>
                    <a:pt x="122" y="275"/>
                  </a:cubicBezTo>
                  <a:moveTo>
                    <a:pt x="386" y="270"/>
                  </a:moveTo>
                  <a:cubicBezTo>
                    <a:pt x="387" y="270"/>
                    <a:pt x="387" y="270"/>
                    <a:pt x="387" y="270"/>
                  </a:cubicBezTo>
                  <a:cubicBezTo>
                    <a:pt x="387" y="269"/>
                    <a:pt x="387" y="269"/>
                    <a:pt x="387" y="269"/>
                  </a:cubicBezTo>
                  <a:cubicBezTo>
                    <a:pt x="388" y="268"/>
                    <a:pt x="388" y="267"/>
                    <a:pt x="389" y="265"/>
                  </a:cubicBezTo>
                  <a:cubicBezTo>
                    <a:pt x="389" y="264"/>
                    <a:pt x="390" y="263"/>
                    <a:pt x="392" y="263"/>
                  </a:cubicBezTo>
                  <a:cubicBezTo>
                    <a:pt x="392" y="263"/>
                    <a:pt x="392" y="263"/>
                    <a:pt x="392" y="263"/>
                  </a:cubicBezTo>
                  <a:cubicBezTo>
                    <a:pt x="394" y="263"/>
                    <a:pt x="395" y="263"/>
                    <a:pt x="395" y="264"/>
                  </a:cubicBezTo>
                  <a:cubicBezTo>
                    <a:pt x="395" y="265"/>
                    <a:pt x="394" y="266"/>
                    <a:pt x="395" y="267"/>
                  </a:cubicBezTo>
                  <a:cubicBezTo>
                    <a:pt x="395" y="267"/>
                    <a:pt x="396" y="267"/>
                    <a:pt x="396" y="268"/>
                  </a:cubicBezTo>
                  <a:cubicBezTo>
                    <a:pt x="399" y="268"/>
                    <a:pt x="401" y="272"/>
                    <a:pt x="399" y="274"/>
                  </a:cubicBezTo>
                  <a:cubicBezTo>
                    <a:pt x="397" y="276"/>
                    <a:pt x="394" y="276"/>
                    <a:pt x="392" y="277"/>
                  </a:cubicBezTo>
                  <a:cubicBezTo>
                    <a:pt x="391" y="278"/>
                    <a:pt x="390" y="280"/>
                    <a:pt x="389" y="281"/>
                  </a:cubicBezTo>
                  <a:cubicBezTo>
                    <a:pt x="388" y="282"/>
                    <a:pt x="387" y="283"/>
                    <a:pt x="385" y="283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83" y="283"/>
                    <a:pt x="381" y="281"/>
                    <a:pt x="379" y="281"/>
                  </a:cubicBezTo>
                  <a:cubicBezTo>
                    <a:pt x="379" y="281"/>
                    <a:pt x="378" y="281"/>
                    <a:pt x="378" y="281"/>
                  </a:cubicBezTo>
                  <a:cubicBezTo>
                    <a:pt x="377" y="281"/>
                    <a:pt x="377" y="281"/>
                    <a:pt x="376" y="282"/>
                  </a:cubicBezTo>
                  <a:cubicBezTo>
                    <a:pt x="375" y="282"/>
                    <a:pt x="374" y="282"/>
                    <a:pt x="373" y="282"/>
                  </a:cubicBezTo>
                  <a:cubicBezTo>
                    <a:pt x="373" y="282"/>
                    <a:pt x="372" y="282"/>
                    <a:pt x="372" y="282"/>
                  </a:cubicBezTo>
                  <a:cubicBezTo>
                    <a:pt x="372" y="281"/>
                    <a:pt x="373" y="280"/>
                    <a:pt x="373" y="278"/>
                  </a:cubicBezTo>
                  <a:cubicBezTo>
                    <a:pt x="374" y="277"/>
                    <a:pt x="375" y="276"/>
                    <a:pt x="375" y="275"/>
                  </a:cubicBezTo>
                  <a:cubicBezTo>
                    <a:pt x="375" y="273"/>
                    <a:pt x="374" y="272"/>
                    <a:pt x="372" y="272"/>
                  </a:cubicBezTo>
                  <a:cubicBezTo>
                    <a:pt x="372" y="272"/>
                    <a:pt x="372" y="272"/>
                    <a:pt x="372" y="272"/>
                  </a:cubicBezTo>
                  <a:cubicBezTo>
                    <a:pt x="372" y="272"/>
                    <a:pt x="371" y="272"/>
                    <a:pt x="370" y="273"/>
                  </a:cubicBezTo>
                  <a:cubicBezTo>
                    <a:pt x="369" y="273"/>
                    <a:pt x="368" y="274"/>
                    <a:pt x="367" y="27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65" y="273"/>
                    <a:pt x="365" y="271"/>
                    <a:pt x="365" y="269"/>
                  </a:cubicBezTo>
                  <a:cubicBezTo>
                    <a:pt x="365" y="268"/>
                    <a:pt x="368" y="265"/>
                    <a:pt x="371" y="265"/>
                  </a:cubicBezTo>
                  <a:cubicBezTo>
                    <a:pt x="371" y="265"/>
                    <a:pt x="372" y="265"/>
                    <a:pt x="373" y="265"/>
                  </a:cubicBezTo>
                  <a:cubicBezTo>
                    <a:pt x="373" y="266"/>
                    <a:pt x="373" y="266"/>
                    <a:pt x="373" y="267"/>
                  </a:cubicBezTo>
                  <a:cubicBezTo>
                    <a:pt x="374" y="268"/>
                    <a:pt x="376" y="269"/>
                    <a:pt x="378" y="269"/>
                  </a:cubicBezTo>
                  <a:cubicBezTo>
                    <a:pt x="378" y="269"/>
                    <a:pt x="379" y="269"/>
                    <a:pt x="379" y="269"/>
                  </a:cubicBezTo>
                  <a:cubicBezTo>
                    <a:pt x="379" y="268"/>
                    <a:pt x="379" y="267"/>
                    <a:pt x="381" y="267"/>
                  </a:cubicBezTo>
                  <a:cubicBezTo>
                    <a:pt x="381" y="267"/>
                    <a:pt x="381" y="267"/>
                    <a:pt x="381" y="267"/>
                  </a:cubicBezTo>
                  <a:cubicBezTo>
                    <a:pt x="383" y="267"/>
                    <a:pt x="384" y="269"/>
                    <a:pt x="386" y="270"/>
                  </a:cubicBezTo>
                  <a:moveTo>
                    <a:pt x="90" y="257"/>
                  </a:moveTo>
                  <a:cubicBezTo>
                    <a:pt x="90" y="254"/>
                    <a:pt x="89" y="251"/>
                    <a:pt x="88" y="247"/>
                  </a:cubicBezTo>
                  <a:cubicBezTo>
                    <a:pt x="88" y="246"/>
                    <a:pt x="88" y="245"/>
                    <a:pt x="89" y="245"/>
                  </a:cubicBezTo>
                  <a:cubicBezTo>
                    <a:pt x="89" y="244"/>
                    <a:pt x="90" y="244"/>
                    <a:pt x="90" y="244"/>
                  </a:cubicBezTo>
                  <a:cubicBezTo>
                    <a:pt x="90" y="244"/>
                    <a:pt x="90" y="244"/>
                    <a:pt x="91" y="244"/>
                  </a:cubicBezTo>
                  <a:cubicBezTo>
                    <a:pt x="94" y="245"/>
                    <a:pt x="95" y="248"/>
                    <a:pt x="95" y="251"/>
                  </a:cubicBezTo>
                  <a:cubicBezTo>
                    <a:pt x="95" y="254"/>
                    <a:pt x="95" y="257"/>
                    <a:pt x="97" y="259"/>
                  </a:cubicBezTo>
                  <a:cubicBezTo>
                    <a:pt x="99" y="261"/>
                    <a:pt x="104" y="262"/>
                    <a:pt x="104" y="265"/>
                  </a:cubicBezTo>
                  <a:cubicBezTo>
                    <a:pt x="104" y="268"/>
                    <a:pt x="101" y="269"/>
                    <a:pt x="97" y="270"/>
                  </a:cubicBezTo>
                  <a:cubicBezTo>
                    <a:pt x="97" y="270"/>
                    <a:pt x="98" y="271"/>
                    <a:pt x="98" y="272"/>
                  </a:cubicBezTo>
                  <a:cubicBezTo>
                    <a:pt x="99" y="272"/>
                    <a:pt x="100" y="272"/>
                    <a:pt x="101" y="272"/>
                  </a:cubicBezTo>
                  <a:cubicBezTo>
                    <a:pt x="104" y="272"/>
                    <a:pt x="105" y="274"/>
                    <a:pt x="105" y="276"/>
                  </a:cubicBezTo>
                  <a:cubicBezTo>
                    <a:pt x="103" y="277"/>
                    <a:pt x="101" y="277"/>
                    <a:pt x="100" y="277"/>
                  </a:cubicBezTo>
                  <a:cubicBezTo>
                    <a:pt x="99" y="277"/>
                    <a:pt x="99" y="277"/>
                    <a:pt x="99" y="277"/>
                  </a:cubicBezTo>
                  <a:cubicBezTo>
                    <a:pt x="98" y="277"/>
                    <a:pt x="98" y="277"/>
                    <a:pt x="97" y="277"/>
                  </a:cubicBezTo>
                  <a:cubicBezTo>
                    <a:pt x="96" y="277"/>
                    <a:pt x="94" y="277"/>
                    <a:pt x="92" y="278"/>
                  </a:cubicBezTo>
                  <a:cubicBezTo>
                    <a:pt x="91" y="278"/>
                    <a:pt x="89" y="279"/>
                    <a:pt x="87" y="280"/>
                  </a:cubicBezTo>
                  <a:cubicBezTo>
                    <a:pt x="84" y="281"/>
                    <a:pt x="81" y="282"/>
                    <a:pt x="77" y="282"/>
                  </a:cubicBezTo>
                  <a:cubicBezTo>
                    <a:pt x="74" y="282"/>
                    <a:pt x="72" y="281"/>
                    <a:pt x="70" y="281"/>
                  </a:cubicBezTo>
                  <a:cubicBezTo>
                    <a:pt x="68" y="280"/>
                    <a:pt x="66" y="279"/>
                    <a:pt x="66" y="278"/>
                  </a:cubicBezTo>
                  <a:cubicBezTo>
                    <a:pt x="67" y="276"/>
                    <a:pt x="68" y="276"/>
                    <a:pt x="70" y="275"/>
                  </a:cubicBezTo>
                  <a:cubicBezTo>
                    <a:pt x="71" y="275"/>
                    <a:pt x="72" y="275"/>
                    <a:pt x="74" y="275"/>
                  </a:cubicBezTo>
                  <a:cubicBezTo>
                    <a:pt x="77" y="275"/>
                    <a:pt x="79" y="273"/>
                    <a:pt x="80" y="271"/>
                  </a:cubicBezTo>
                  <a:cubicBezTo>
                    <a:pt x="76" y="271"/>
                    <a:pt x="71" y="271"/>
                    <a:pt x="67" y="272"/>
                  </a:cubicBezTo>
                  <a:cubicBezTo>
                    <a:pt x="65" y="270"/>
                    <a:pt x="69" y="267"/>
                    <a:pt x="67" y="266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0" y="265"/>
                    <a:pt x="51" y="265"/>
                    <a:pt x="57" y="258"/>
                  </a:cubicBezTo>
                  <a:cubicBezTo>
                    <a:pt x="59" y="255"/>
                    <a:pt x="63" y="253"/>
                    <a:pt x="66" y="251"/>
                  </a:cubicBezTo>
                  <a:cubicBezTo>
                    <a:pt x="66" y="251"/>
                    <a:pt x="66" y="251"/>
                    <a:pt x="66" y="251"/>
                  </a:cubicBezTo>
                  <a:cubicBezTo>
                    <a:pt x="66" y="251"/>
                    <a:pt x="66" y="251"/>
                    <a:pt x="66" y="251"/>
                  </a:cubicBezTo>
                  <a:cubicBezTo>
                    <a:pt x="66" y="252"/>
                    <a:pt x="67" y="254"/>
                    <a:pt x="68" y="254"/>
                  </a:cubicBezTo>
                  <a:cubicBezTo>
                    <a:pt x="69" y="252"/>
                    <a:pt x="72" y="250"/>
                    <a:pt x="75" y="250"/>
                  </a:cubicBezTo>
                  <a:cubicBezTo>
                    <a:pt x="76" y="250"/>
                    <a:pt x="76" y="250"/>
                    <a:pt x="76" y="250"/>
                  </a:cubicBezTo>
                  <a:cubicBezTo>
                    <a:pt x="76" y="251"/>
                    <a:pt x="77" y="252"/>
                    <a:pt x="77" y="253"/>
                  </a:cubicBezTo>
                  <a:cubicBezTo>
                    <a:pt x="78" y="253"/>
                    <a:pt x="78" y="253"/>
                    <a:pt x="79" y="253"/>
                  </a:cubicBezTo>
                  <a:cubicBezTo>
                    <a:pt x="79" y="253"/>
                    <a:pt x="80" y="253"/>
                    <a:pt x="80" y="252"/>
                  </a:cubicBezTo>
                  <a:cubicBezTo>
                    <a:pt x="81" y="251"/>
                    <a:pt x="80" y="251"/>
                    <a:pt x="80" y="250"/>
                  </a:cubicBezTo>
                  <a:cubicBezTo>
                    <a:pt x="80" y="249"/>
                    <a:pt x="82" y="248"/>
                    <a:pt x="83" y="248"/>
                  </a:cubicBezTo>
                  <a:cubicBezTo>
                    <a:pt x="84" y="248"/>
                    <a:pt x="85" y="248"/>
                    <a:pt x="85" y="249"/>
                  </a:cubicBezTo>
                  <a:cubicBezTo>
                    <a:pt x="87" y="250"/>
                    <a:pt x="87" y="252"/>
                    <a:pt x="87" y="253"/>
                  </a:cubicBezTo>
                  <a:cubicBezTo>
                    <a:pt x="88" y="255"/>
                    <a:pt x="88" y="257"/>
                    <a:pt x="90" y="257"/>
                  </a:cubicBezTo>
                  <a:moveTo>
                    <a:pt x="37" y="267"/>
                  </a:moveTo>
                  <a:cubicBezTo>
                    <a:pt x="25" y="267"/>
                    <a:pt x="32" y="255"/>
                    <a:pt x="31" y="247"/>
                  </a:cubicBezTo>
                  <a:cubicBezTo>
                    <a:pt x="30" y="244"/>
                    <a:pt x="30" y="240"/>
                    <a:pt x="32" y="238"/>
                  </a:cubicBezTo>
                  <a:cubicBezTo>
                    <a:pt x="34" y="237"/>
                    <a:pt x="35" y="237"/>
                    <a:pt x="37" y="237"/>
                  </a:cubicBezTo>
                  <a:cubicBezTo>
                    <a:pt x="39" y="237"/>
                    <a:pt x="41" y="237"/>
                    <a:pt x="42" y="237"/>
                  </a:cubicBezTo>
                  <a:cubicBezTo>
                    <a:pt x="45" y="238"/>
                    <a:pt x="48" y="240"/>
                    <a:pt x="51" y="240"/>
                  </a:cubicBezTo>
                  <a:cubicBezTo>
                    <a:pt x="51" y="240"/>
                    <a:pt x="52" y="240"/>
                    <a:pt x="52" y="240"/>
                  </a:cubicBezTo>
                  <a:cubicBezTo>
                    <a:pt x="54" y="239"/>
                    <a:pt x="56" y="238"/>
                    <a:pt x="59" y="238"/>
                  </a:cubicBezTo>
                  <a:cubicBezTo>
                    <a:pt x="59" y="238"/>
                    <a:pt x="60" y="238"/>
                    <a:pt x="60" y="239"/>
                  </a:cubicBezTo>
                  <a:cubicBezTo>
                    <a:pt x="63" y="239"/>
                    <a:pt x="64" y="243"/>
                    <a:pt x="62" y="246"/>
                  </a:cubicBezTo>
                  <a:cubicBezTo>
                    <a:pt x="61" y="248"/>
                    <a:pt x="58" y="250"/>
                    <a:pt x="55" y="251"/>
                  </a:cubicBezTo>
                  <a:cubicBezTo>
                    <a:pt x="53" y="253"/>
                    <a:pt x="50" y="255"/>
                    <a:pt x="49" y="258"/>
                  </a:cubicBezTo>
                  <a:cubicBezTo>
                    <a:pt x="49" y="260"/>
                    <a:pt x="50" y="262"/>
                    <a:pt x="49" y="263"/>
                  </a:cubicBezTo>
                  <a:cubicBezTo>
                    <a:pt x="47" y="265"/>
                    <a:pt x="45" y="266"/>
                    <a:pt x="42" y="266"/>
                  </a:cubicBezTo>
                  <a:cubicBezTo>
                    <a:pt x="40" y="267"/>
                    <a:pt x="39" y="267"/>
                    <a:pt x="37" y="267"/>
                  </a:cubicBezTo>
                  <a:moveTo>
                    <a:pt x="111" y="247"/>
                  </a:moveTo>
                  <a:cubicBezTo>
                    <a:pt x="111" y="247"/>
                    <a:pt x="112" y="247"/>
                    <a:pt x="112" y="246"/>
                  </a:cubicBezTo>
                  <a:cubicBezTo>
                    <a:pt x="112" y="246"/>
                    <a:pt x="112" y="245"/>
                    <a:pt x="111" y="244"/>
                  </a:cubicBezTo>
                  <a:cubicBezTo>
                    <a:pt x="111" y="244"/>
                    <a:pt x="110" y="244"/>
                    <a:pt x="110" y="243"/>
                  </a:cubicBezTo>
                  <a:cubicBezTo>
                    <a:pt x="108" y="242"/>
                    <a:pt x="109" y="240"/>
                    <a:pt x="110" y="238"/>
                  </a:cubicBezTo>
                  <a:cubicBezTo>
                    <a:pt x="110" y="237"/>
                    <a:pt x="110" y="237"/>
                    <a:pt x="111" y="236"/>
                  </a:cubicBezTo>
                  <a:cubicBezTo>
                    <a:pt x="112" y="236"/>
                    <a:pt x="112" y="236"/>
                    <a:pt x="113" y="236"/>
                  </a:cubicBezTo>
                  <a:cubicBezTo>
                    <a:pt x="114" y="236"/>
                    <a:pt x="114" y="236"/>
                    <a:pt x="115" y="236"/>
                  </a:cubicBezTo>
                  <a:cubicBezTo>
                    <a:pt x="116" y="236"/>
                    <a:pt x="118" y="236"/>
                    <a:pt x="120" y="237"/>
                  </a:cubicBezTo>
                  <a:cubicBezTo>
                    <a:pt x="120" y="237"/>
                    <a:pt x="120" y="237"/>
                    <a:pt x="120" y="237"/>
                  </a:cubicBezTo>
                  <a:cubicBezTo>
                    <a:pt x="120" y="237"/>
                    <a:pt x="120" y="237"/>
                    <a:pt x="120" y="237"/>
                  </a:cubicBezTo>
                  <a:cubicBezTo>
                    <a:pt x="120" y="238"/>
                    <a:pt x="119" y="239"/>
                    <a:pt x="119" y="239"/>
                  </a:cubicBezTo>
                  <a:cubicBezTo>
                    <a:pt x="118" y="240"/>
                    <a:pt x="118" y="241"/>
                    <a:pt x="118" y="242"/>
                  </a:cubicBezTo>
                  <a:cubicBezTo>
                    <a:pt x="118" y="243"/>
                    <a:pt x="119" y="243"/>
                    <a:pt x="120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21" y="243"/>
                    <a:pt x="121" y="243"/>
                    <a:pt x="122" y="243"/>
                  </a:cubicBezTo>
                  <a:cubicBezTo>
                    <a:pt x="122" y="243"/>
                    <a:pt x="122" y="243"/>
                    <a:pt x="122" y="243"/>
                  </a:cubicBezTo>
                  <a:cubicBezTo>
                    <a:pt x="122" y="244"/>
                    <a:pt x="122" y="244"/>
                    <a:pt x="122" y="244"/>
                  </a:cubicBezTo>
                  <a:cubicBezTo>
                    <a:pt x="123" y="246"/>
                    <a:pt x="123" y="249"/>
                    <a:pt x="124" y="251"/>
                  </a:cubicBezTo>
                  <a:cubicBezTo>
                    <a:pt x="124" y="252"/>
                    <a:pt x="124" y="252"/>
                    <a:pt x="124" y="253"/>
                  </a:cubicBezTo>
                  <a:cubicBezTo>
                    <a:pt x="123" y="254"/>
                    <a:pt x="122" y="254"/>
                    <a:pt x="121" y="254"/>
                  </a:cubicBezTo>
                  <a:cubicBezTo>
                    <a:pt x="120" y="254"/>
                    <a:pt x="120" y="254"/>
                    <a:pt x="119" y="254"/>
                  </a:cubicBezTo>
                  <a:cubicBezTo>
                    <a:pt x="119" y="255"/>
                    <a:pt x="120" y="257"/>
                    <a:pt x="121" y="258"/>
                  </a:cubicBezTo>
                  <a:cubicBezTo>
                    <a:pt x="120" y="258"/>
                    <a:pt x="120" y="258"/>
                    <a:pt x="119" y="258"/>
                  </a:cubicBezTo>
                  <a:cubicBezTo>
                    <a:pt x="118" y="258"/>
                    <a:pt x="118" y="258"/>
                    <a:pt x="117" y="258"/>
                  </a:cubicBezTo>
                  <a:cubicBezTo>
                    <a:pt x="115" y="257"/>
                    <a:pt x="113" y="254"/>
                    <a:pt x="111" y="252"/>
                  </a:cubicBezTo>
                  <a:cubicBezTo>
                    <a:pt x="110" y="251"/>
                    <a:pt x="105" y="248"/>
                    <a:pt x="106" y="246"/>
                  </a:cubicBezTo>
                  <a:cubicBezTo>
                    <a:pt x="106" y="246"/>
                    <a:pt x="107" y="246"/>
                    <a:pt x="108" y="246"/>
                  </a:cubicBezTo>
                  <a:cubicBezTo>
                    <a:pt x="108" y="246"/>
                    <a:pt x="109" y="246"/>
                    <a:pt x="110" y="246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0" y="247"/>
                    <a:pt x="111" y="247"/>
                    <a:pt x="111" y="247"/>
                  </a:cubicBezTo>
                  <a:moveTo>
                    <a:pt x="150" y="257"/>
                  </a:moveTo>
                  <a:cubicBezTo>
                    <a:pt x="150" y="257"/>
                    <a:pt x="149" y="257"/>
                    <a:pt x="149" y="257"/>
                  </a:cubicBezTo>
                  <a:cubicBezTo>
                    <a:pt x="146" y="256"/>
                    <a:pt x="145" y="253"/>
                    <a:pt x="145" y="251"/>
                  </a:cubicBezTo>
                  <a:cubicBezTo>
                    <a:pt x="147" y="244"/>
                    <a:pt x="151" y="237"/>
                    <a:pt x="157" y="232"/>
                  </a:cubicBezTo>
                  <a:cubicBezTo>
                    <a:pt x="157" y="237"/>
                    <a:pt x="158" y="242"/>
                    <a:pt x="158" y="248"/>
                  </a:cubicBezTo>
                  <a:cubicBezTo>
                    <a:pt x="158" y="249"/>
                    <a:pt x="158" y="250"/>
                    <a:pt x="159" y="251"/>
                  </a:cubicBezTo>
                  <a:cubicBezTo>
                    <a:pt x="160" y="252"/>
                    <a:pt x="161" y="252"/>
                    <a:pt x="162" y="252"/>
                  </a:cubicBezTo>
                  <a:cubicBezTo>
                    <a:pt x="163" y="252"/>
                    <a:pt x="163" y="252"/>
                    <a:pt x="164" y="252"/>
                  </a:cubicBezTo>
                  <a:cubicBezTo>
                    <a:pt x="165" y="251"/>
                    <a:pt x="164" y="250"/>
                    <a:pt x="164" y="249"/>
                  </a:cubicBezTo>
                  <a:cubicBezTo>
                    <a:pt x="163" y="244"/>
                    <a:pt x="161" y="239"/>
                    <a:pt x="164" y="235"/>
                  </a:cubicBezTo>
                  <a:cubicBezTo>
                    <a:pt x="165" y="233"/>
                    <a:pt x="167" y="232"/>
                    <a:pt x="168" y="232"/>
                  </a:cubicBezTo>
                  <a:cubicBezTo>
                    <a:pt x="168" y="232"/>
                    <a:pt x="169" y="232"/>
                    <a:pt x="169" y="232"/>
                  </a:cubicBezTo>
                  <a:cubicBezTo>
                    <a:pt x="171" y="232"/>
                    <a:pt x="173" y="235"/>
                    <a:pt x="173" y="237"/>
                  </a:cubicBezTo>
                  <a:cubicBezTo>
                    <a:pt x="173" y="240"/>
                    <a:pt x="173" y="242"/>
                    <a:pt x="174" y="244"/>
                  </a:cubicBezTo>
                  <a:cubicBezTo>
                    <a:pt x="175" y="245"/>
                    <a:pt x="176" y="246"/>
                    <a:pt x="177" y="246"/>
                  </a:cubicBezTo>
                  <a:cubicBezTo>
                    <a:pt x="178" y="246"/>
                    <a:pt x="178" y="246"/>
                    <a:pt x="179" y="245"/>
                  </a:cubicBezTo>
                  <a:cubicBezTo>
                    <a:pt x="180" y="245"/>
                    <a:pt x="180" y="243"/>
                    <a:pt x="181" y="243"/>
                  </a:cubicBezTo>
                  <a:cubicBezTo>
                    <a:pt x="181" y="242"/>
                    <a:pt x="182" y="242"/>
                    <a:pt x="182" y="242"/>
                  </a:cubicBezTo>
                  <a:cubicBezTo>
                    <a:pt x="183" y="242"/>
                    <a:pt x="185" y="242"/>
                    <a:pt x="185" y="243"/>
                  </a:cubicBezTo>
                  <a:cubicBezTo>
                    <a:pt x="186" y="244"/>
                    <a:pt x="186" y="246"/>
                    <a:pt x="186" y="247"/>
                  </a:cubicBezTo>
                  <a:cubicBezTo>
                    <a:pt x="189" y="245"/>
                    <a:pt x="190" y="241"/>
                    <a:pt x="187" y="239"/>
                  </a:cubicBezTo>
                  <a:cubicBezTo>
                    <a:pt x="188" y="239"/>
                    <a:pt x="189" y="239"/>
                    <a:pt x="190" y="239"/>
                  </a:cubicBezTo>
                  <a:cubicBezTo>
                    <a:pt x="193" y="239"/>
                    <a:pt x="197" y="240"/>
                    <a:pt x="199" y="242"/>
                  </a:cubicBezTo>
                  <a:cubicBezTo>
                    <a:pt x="198" y="243"/>
                    <a:pt x="196" y="245"/>
                    <a:pt x="196" y="247"/>
                  </a:cubicBezTo>
                  <a:cubicBezTo>
                    <a:pt x="196" y="248"/>
                    <a:pt x="198" y="250"/>
                    <a:pt x="199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50"/>
                    <a:pt x="203" y="249"/>
                    <a:pt x="204" y="249"/>
                  </a:cubicBezTo>
                  <a:cubicBezTo>
                    <a:pt x="204" y="249"/>
                    <a:pt x="204" y="249"/>
                    <a:pt x="204" y="249"/>
                  </a:cubicBezTo>
                  <a:cubicBezTo>
                    <a:pt x="206" y="251"/>
                    <a:pt x="203" y="254"/>
                    <a:pt x="205" y="255"/>
                  </a:cubicBezTo>
                  <a:cubicBezTo>
                    <a:pt x="205" y="255"/>
                    <a:pt x="206" y="255"/>
                    <a:pt x="206" y="255"/>
                  </a:cubicBezTo>
                  <a:cubicBezTo>
                    <a:pt x="207" y="255"/>
                    <a:pt x="208" y="255"/>
                    <a:pt x="209" y="254"/>
                  </a:cubicBezTo>
                  <a:cubicBezTo>
                    <a:pt x="210" y="253"/>
                    <a:pt x="211" y="253"/>
                    <a:pt x="212" y="253"/>
                  </a:cubicBezTo>
                  <a:cubicBezTo>
                    <a:pt x="212" y="253"/>
                    <a:pt x="212" y="253"/>
                    <a:pt x="212" y="253"/>
                  </a:cubicBezTo>
                  <a:cubicBezTo>
                    <a:pt x="214" y="253"/>
                    <a:pt x="214" y="255"/>
                    <a:pt x="214" y="257"/>
                  </a:cubicBezTo>
                  <a:cubicBezTo>
                    <a:pt x="213" y="258"/>
                    <a:pt x="212" y="260"/>
                    <a:pt x="213" y="261"/>
                  </a:cubicBezTo>
                  <a:cubicBezTo>
                    <a:pt x="213" y="261"/>
                    <a:pt x="214" y="261"/>
                    <a:pt x="214" y="261"/>
                  </a:cubicBezTo>
                  <a:cubicBezTo>
                    <a:pt x="215" y="261"/>
                    <a:pt x="216" y="261"/>
                    <a:pt x="218" y="260"/>
                  </a:cubicBezTo>
                  <a:cubicBezTo>
                    <a:pt x="218" y="260"/>
                    <a:pt x="219" y="260"/>
                    <a:pt x="220" y="260"/>
                  </a:cubicBezTo>
                  <a:cubicBezTo>
                    <a:pt x="220" y="260"/>
                    <a:pt x="221" y="260"/>
                    <a:pt x="222" y="261"/>
                  </a:cubicBezTo>
                  <a:cubicBezTo>
                    <a:pt x="223" y="263"/>
                    <a:pt x="219" y="264"/>
                    <a:pt x="219" y="266"/>
                  </a:cubicBezTo>
                  <a:cubicBezTo>
                    <a:pt x="218" y="269"/>
                    <a:pt x="222" y="270"/>
                    <a:pt x="224" y="271"/>
                  </a:cubicBezTo>
                  <a:cubicBezTo>
                    <a:pt x="229" y="272"/>
                    <a:pt x="234" y="274"/>
                    <a:pt x="238" y="277"/>
                  </a:cubicBezTo>
                  <a:cubicBezTo>
                    <a:pt x="240" y="278"/>
                    <a:pt x="242" y="280"/>
                    <a:pt x="243" y="282"/>
                  </a:cubicBezTo>
                  <a:cubicBezTo>
                    <a:pt x="244" y="284"/>
                    <a:pt x="243" y="287"/>
                    <a:pt x="240" y="288"/>
                  </a:cubicBezTo>
                  <a:cubicBezTo>
                    <a:pt x="240" y="288"/>
                    <a:pt x="239" y="289"/>
                    <a:pt x="238" y="289"/>
                  </a:cubicBezTo>
                  <a:cubicBezTo>
                    <a:pt x="236" y="289"/>
                    <a:pt x="234" y="287"/>
                    <a:pt x="232" y="286"/>
                  </a:cubicBezTo>
                  <a:cubicBezTo>
                    <a:pt x="231" y="285"/>
                    <a:pt x="230" y="283"/>
                    <a:pt x="228" y="282"/>
                  </a:cubicBezTo>
                  <a:cubicBezTo>
                    <a:pt x="227" y="282"/>
                    <a:pt x="226" y="282"/>
                    <a:pt x="225" y="282"/>
                  </a:cubicBezTo>
                  <a:cubicBezTo>
                    <a:pt x="224" y="282"/>
                    <a:pt x="223" y="282"/>
                    <a:pt x="222" y="283"/>
                  </a:cubicBezTo>
                  <a:cubicBezTo>
                    <a:pt x="221" y="285"/>
                    <a:pt x="223" y="287"/>
                    <a:pt x="225" y="289"/>
                  </a:cubicBezTo>
                  <a:cubicBezTo>
                    <a:pt x="229" y="291"/>
                    <a:pt x="233" y="294"/>
                    <a:pt x="236" y="298"/>
                  </a:cubicBezTo>
                  <a:cubicBezTo>
                    <a:pt x="237" y="299"/>
                    <a:pt x="238" y="301"/>
                    <a:pt x="237" y="303"/>
                  </a:cubicBezTo>
                  <a:cubicBezTo>
                    <a:pt x="236" y="304"/>
                    <a:pt x="235" y="304"/>
                    <a:pt x="234" y="304"/>
                  </a:cubicBezTo>
                  <a:cubicBezTo>
                    <a:pt x="232" y="304"/>
                    <a:pt x="231" y="304"/>
                    <a:pt x="229" y="303"/>
                  </a:cubicBezTo>
                  <a:cubicBezTo>
                    <a:pt x="227" y="302"/>
                    <a:pt x="225" y="300"/>
                    <a:pt x="222" y="299"/>
                  </a:cubicBezTo>
                  <a:cubicBezTo>
                    <a:pt x="221" y="304"/>
                    <a:pt x="230" y="308"/>
                    <a:pt x="228" y="313"/>
                  </a:cubicBezTo>
                  <a:cubicBezTo>
                    <a:pt x="222" y="310"/>
                    <a:pt x="217" y="307"/>
                    <a:pt x="213" y="303"/>
                  </a:cubicBezTo>
                  <a:cubicBezTo>
                    <a:pt x="210" y="300"/>
                    <a:pt x="207" y="297"/>
                    <a:pt x="203" y="297"/>
                  </a:cubicBezTo>
                  <a:cubicBezTo>
                    <a:pt x="202" y="297"/>
                    <a:pt x="202" y="297"/>
                    <a:pt x="201" y="297"/>
                  </a:cubicBezTo>
                  <a:cubicBezTo>
                    <a:pt x="198" y="298"/>
                    <a:pt x="196" y="300"/>
                    <a:pt x="193" y="300"/>
                  </a:cubicBezTo>
                  <a:cubicBezTo>
                    <a:pt x="193" y="300"/>
                    <a:pt x="192" y="300"/>
                    <a:pt x="192" y="300"/>
                  </a:cubicBezTo>
                  <a:cubicBezTo>
                    <a:pt x="190" y="299"/>
                    <a:pt x="190" y="296"/>
                    <a:pt x="191" y="295"/>
                  </a:cubicBezTo>
                  <a:cubicBezTo>
                    <a:pt x="193" y="293"/>
                    <a:pt x="195" y="293"/>
                    <a:pt x="197" y="292"/>
                  </a:cubicBezTo>
                  <a:cubicBezTo>
                    <a:pt x="200" y="292"/>
                    <a:pt x="202" y="292"/>
                    <a:pt x="204" y="291"/>
                  </a:cubicBezTo>
                  <a:cubicBezTo>
                    <a:pt x="205" y="290"/>
                    <a:pt x="204" y="289"/>
                    <a:pt x="203" y="288"/>
                  </a:cubicBezTo>
                  <a:cubicBezTo>
                    <a:pt x="202" y="287"/>
                    <a:pt x="201" y="286"/>
                    <a:pt x="201" y="285"/>
                  </a:cubicBezTo>
                  <a:cubicBezTo>
                    <a:pt x="202" y="283"/>
                    <a:pt x="207" y="284"/>
                    <a:pt x="208" y="282"/>
                  </a:cubicBezTo>
                  <a:cubicBezTo>
                    <a:pt x="209" y="281"/>
                    <a:pt x="209" y="280"/>
                    <a:pt x="209" y="280"/>
                  </a:cubicBezTo>
                  <a:cubicBezTo>
                    <a:pt x="209" y="277"/>
                    <a:pt x="207" y="274"/>
                    <a:pt x="204" y="272"/>
                  </a:cubicBezTo>
                  <a:cubicBezTo>
                    <a:pt x="202" y="270"/>
                    <a:pt x="199" y="268"/>
                    <a:pt x="196" y="266"/>
                  </a:cubicBezTo>
                  <a:cubicBezTo>
                    <a:pt x="194" y="264"/>
                    <a:pt x="193" y="262"/>
                    <a:pt x="190" y="260"/>
                  </a:cubicBezTo>
                  <a:cubicBezTo>
                    <a:pt x="189" y="259"/>
                    <a:pt x="186" y="258"/>
                    <a:pt x="184" y="258"/>
                  </a:cubicBezTo>
                  <a:cubicBezTo>
                    <a:pt x="183" y="258"/>
                    <a:pt x="183" y="258"/>
                    <a:pt x="182" y="259"/>
                  </a:cubicBezTo>
                  <a:cubicBezTo>
                    <a:pt x="182" y="260"/>
                    <a:pt x="183" y="262"/>
                    <a:pt x="184" y="263"/>
                  </a:cubicBezTo>
                  <a:cubicBezTo>
                    <a:pt x="183" y="263"/>
                    <a:pt x="183" y="263"/>
                    <a:pt x="182" y="263"/>
                  </a:cubicBezTo>
                  <a:cubicBezTo>
                    <a:pt x="181" y="263"/>
                    <a:pt x="179" y="263"/>
                    <a:pt x="178" y="262"/>
                  </a:cubicBezTo>
                  <a:cubicBezTo>
                    <a:pt x="176" y="261"/>
                    <a:pt x="175" y="260"/>
                    <a:pt x="173" y="260"/>
                  </a:cubicBezTo>
                  <a:cubicBezTo>
                    <a:pt x="173" y="260"/>
                    <a:pt x="173" y="260"/>
                    <a:pt x="172" y="260"/>
                  </a:cubicBezTo>
                  <a:cubicBezTo>
                    <a:pt x="170" y="260"/>
                    <a:pt x="168" y="262"/>
                    <a:pt x="170" y="263"/>
                  </a:cubicBezTo>
                  <a:cubicBezTo>
                    <a:pt x="169" y="263"/>
                    <a:pt x="168" y="263"/>
                    <a:pt x="167" y="263"/>
                  </a:cubicBezTo>
                  <a:cubicBezTo>
                    <a:pt x="167" y="263"/>
                    <a:pt x="166" y="263"/>
                    <a:pt x="165" y="263"/>
                  </a:cubicBezTo>
                  <a:cubicBezTo>
                    <a:pt x="164" y="263"/>
                    <a:pt x="163" y="263"/>
                    <a:pt x="162" y="263"/>
                  </a:cubicBezTo>
                  <a:cubicBezTo>
                    <a:pt x="161" y="263"/>
                    <a:pt x="160" y="263"/>
                    <a:pt x="159" y="262"/>
                  </a:cubicBezTo>
                  <a:cubicBezTo>
                    <a:pt x="157" y="261"/>
                    <a:pt x="158" y="258"/>
                    <a:pt x="156" y="257"/>
                  </a:cubicBezTo>
                  <a:cubicBezTo>
                    <a:pt x="155" y="256"/>
                    <a:pt x="155" y="256"/>
                    <a:pt x="154" y="256"/>
                  </a:cubicBezTo>
                  <a:cubicBezTo>
                    <a:pt x="153" y="256"/>
                    <a:pt x="153" y="256"/>
                    <a:pt x="152" y="257"/>
                  </a:cubicBezTo>
                  <a:cubicBezTo>
                    <a:pt x="151" y="257"/>
                    <a:pt x="151" y="257"/>
                    <a:pt x="150" y="257"/>
                  </a:cubicBezTo>
                  <a:moveTo>
                    <a:pt x="177" y="236"/>
                  </a:moveTo>
                  <a:cubicBezTo>
                    <a:pt x="177" y="236"/>
                    <a:pt x="177" y="236"/>
                    <a:pt x="176" y="236"/>
                  </a:cubicBezTo>
                  <a:cubicBezTo>
                    <a:pt x="175" y="235"/>
                    <a:pt x="174" y="231"/>
                    <a:pt x="174" y="230"/>
                  </a:cubicBezTo>
                  <a:cubicBezTo>
                    <a:pt x="174" y="228"/>
                    <a:pt x="175" y="228"/>
                    <a:pt x="176" y="228"/>
                  </a:cubicBezTo>
                  <a:cubicBezTo>
                    <a:pt x="178" y="228"/>
                    <a:pt x="181" y="229"/>
                    <a:pt x="184" y="230"/>
                  </a:cubicBezTo>
                  <a:cubicBezTo>
                    <a:pt x="185" y="230"/>
                    <a:pt x="187" y="230"/>
                    <a:pt x="188" y="231"/>
                  </a:cubicBezTo>
                  <a:cubicBezTo>
                    <a:pt x="189" y="231"/>
                    <a:pt x="190" y="233"/>
                    <a:pt x="19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188" y="234"/>
                    <a:pt x="187" y="234"/>
                    <a:pt x="186" y="235"/>
                  </a:cubicBezTo>
                  <a:cubicBezTo>
                    <a:pt x="185" y="236"/>
                    <a:pt x="184" y="237"/>
                    <a:pt x="184" y="237"/>
                  </a:cubicBezTo>
                  <a:cubicBezTo>
                    <a:pt x="183" y="238"/>
                    <a:pt x="183" y="238"/>
                    <a:pt x="182" y="238"/>
                  </a:cubicBezTo>
                  <a:cubicBezTo>
                    <a:pt x="182" y="238"/>
                    <a:pt x="181" y="238"/>
                    <a:pt x="181" y="237"/>
                  </a:cubicBezTo>
                  <a:cubicBezTo>
                    <a:pt x="181" y="237"/>
                    <a:pt x="181" y="236"/>
                    <a:pt x="181" y="236"/>
                  </a:cubicBezTo>
                  <a:cubicBezTo>
                    <a:pt x="180" y="236"/>
                    <a:pt x="180" y="235"/>
                    <a:pt x="180" y="235"/>
                  </a:cubicBezTo>
                  <a:cubicBezTo>
                    <a:pt x="179" y="235"/>
                    <a:pt x="179" y="235"/>
                    <a:pt x="178" y="236"/>
                  </a:cubicBezTo>
                  <a:cubicBezTo>
                    <a:pt x="178" y="236"/>
                    <a:pt x="177" y="236"/>
                    <a:pt x="177" y="236"/>
                  </a:cubicBezTo>
                  <a:moveTo>
                    <a:pt x="128" y="227"/>
                  </a:moveTo>
                  <a:cubicBezTo>
                    <a:pt x="127" y="227"/>
                    <a:pt x="127" y="224"/>
                    <a:pt x="127" y="222"/>
                  </a:cubicBezTo>
                  <a:cubicBezTo>
                    <a:pt x="127" y="219"/>
                    <a:pt x="128" y="217"/>
                    <a:pt x="130" y="217"/>
                  </a:cubicBezTo>
                  <a:cubicBezTo>
                    <a:pt x="131" y="217"/>
                    <a:pt x="132" y="218"/>
                    <a:pt x="133" y="219"/>
                  </a:cubicBezTo>
                  <a:cubicBezTo>
                    <a:pt x="134" y="221"/>
                    <a:pt x="136" y="223"/>
                    <a:pt x="135" y="225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134" y="226"/>
                    <a:pt x="134" y="226"/>
                    <a:pt x="134" y="226"/>
                  </a:cubicBezTo>
                  <a:cubicBezTo>
                    <a:pt x="132" y="227"/>
                    <a:pt x="130" y="227"/>
                    <a:pt x="128" y="227"/>
                  </a:cubicBezTo>
                  <a:cubicBezTo>
                    <a:pt x="128" y="227"/>
                    <a:pt x="128" y="227"/>
                    <a:pt x="128" y="227"/>
                  </a:cubicBezTo>
                  <a:moveTo>
                    <a:pt x="74" y="223"/>
                  </a:moveTo>
                  <a:cubicBezTo>
                    <a:pt x="75" y="223"/>
                    <a:pt x="77" y="223"/>
                    <a:pt x="77" y="221"/>
                  </a:cubicBezTo>
                  <a:cubicBezTo>
                    <a:pt x="79" y="219"/>
                    <a:pt x="76" y="217"/>
                    <a:pt x="75" y="214"/>
                  </a:cubicBezTo>
                  <a:cubicBezTo>
                    <a:pt x="75" y="212"/>
                    <a:pt x="77" y="210"/>
                    <a:pt x="80" y="209"/>
                  </a:cubicBezTo>
                  <a:cubicBezTo>
                    <a:pt x="81" y="211"/>
                    <a:pt x="81" y="212"/>
                    <a:pt x="81" y="214"/>
                  </a:cubicBezTo>
                  <a:cubicBezTo>
                    <a:pt x="82" y="215"/>
                    <a:pt x="83" y="216"/>
                    <a:pt x="84" y="217"/>
                  </a:cubicBezTo>
                  <a:cubicBezTo>
                    <a:pt x="85" y="217"/>
                    <a:pt x="85" y="217"/>
                    <a:pt x="86" y="217"/>
                  </a:cubicBezTo>
                  <a:cubicBezTo>
                    <a:pt x="87" y="217"/>
                    <a:pt x="88" y="217"/>
                    <a:pt x="89" y="216"/>
                  </a:cubicBezTo>
                  <a:cubicBezTo>
                    <a:pt x="91" y="217"/>
                    <a:pt x="93" y="220"/>
                    <a:pt x="93" y="222"/>
                  </a:cubicBezTo>
                  <a:cubicBezTo>
                    <a:pt x="93" y="225"/>
                    <a:pt x="91" y="227"/>
                    <a:pt x="88" y="228"/>
                  </a:cubicBezTo>
                  <a:cubicBezTo>
                    <a:pt x="88" y="228"/>
                    <a:pt x="87" y="228"/>
                    <a:pt x="87" y="228"/>
                  </a:cubicBezTo>
                  <a:cubicBezTo>
                    <a:pt x="87" y="228"/>
                    <a:pt x="87" y="228"/>
                    <a:pt x="87" y="228"/>
                  </a:cubicBezTo>
                  <a:cubicBezTo>
                    <a:pt x="86" y="228"/>
                    <a:pt x="85" y="227"/>
                    <a:pt x="84" y="227"/>
                  </a:cubicBezTo>
                  <a:cubicBezTo>
                    <a:pt x="84" y="227"/>
                    <a:pt x="84" y="227"/>
                    <a:pt x="83" y="227"/>
                  </a:cubicBezTo>
                  <a:cubicBezTo>
                    <a:pt x="82" y="227"/>
                    <a:pt x="81" y="228"/>
                    <a:pt x="80" y="228"/>
                  </a:cubicBezTo>
                  <a:cubicBezTo>
                    <a:pt x="80" y="230"/>
                    <a:pt x="79" y="231"/>
                    <a:pt x="79" y="232"/>
                  </a:cubicBezTo>
                  <a:cubicBezTo>
                    <a:pt x="78" y="234"/>
                    <a:pt x="76" y="235"/>
                    <a:pt x="73" y="236"/>
                  </a:cubicBezTo>
                  <a:cubicBezTo>
                    <a:pt x="72" y="237"/>
                    <a:pt x="71" y="237"/>
                    <a:pt x="70" y="237"/>
                  </a:cubicBezTo>
                  <a:cubicBezTo>
                    <a:pt x="69" y="237"/>
                    <a:pt x="68" y="237"/>
                    <a:pt x="67" y="236"/>
                  </a:cubicBezTo>
                  <a:cubicBezTo>
                    <a:pt x="65" y="235"/>
                    <a:pt x="65" y="233"/>
                    <a:pt x="67" y="231"/>
                  </a:cubicBezTo>
                  <a:cubicBezTo>
                    <a:pt x="68" y="231"/>
                    <a:pt x="69" y="231"/>
                    <a:pt x="70" y="230"/>
                  </a:cubicBezTo>
                  <a:cubicBezTo>
                    <a:pt x="72" y="230"/>
                    <a:pt x="73" y="230"/>
                    <a:pt x="74" y="230"/>
                  </a:cubicBezTo>
                  <a:cubicBezTo>
                    <a:pt x="77" y="228"/>
                    <a:pt x="75" y="227"/>
                    <a:pt x="72" y="227"/>
                  </a:cubicBezTo>
                  <a:cubicBezTo>
                    <a:pt x="71" y="227"/>
                    <a:pt x="70" y="227"/>
                    <a:pt x="70" y="227"/>
                  </a:cubicBezTo>
                  <a:cubicBezTo>
                    <a:pt x="66" y="229"/>
                    <a:pt x="66" y="232"/>
                    <a:pt x="61" y="232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59" y="232"/>
                    <a:pt x="54" y="230"/>
                    <a:pt x="54" y="228"/>
                  </a:cubicBezTo>
                  <a:cubicBezTo>
                    <a:pt x="54" y="224"/>
                    <a:pt x="59" y="225"/>
                    <a:pt x="63" y="224"/>
                  </a:cubicBezTo>
                  <a:cubicBezTo>
                    <a:pt x="63" y="223"/>
                    <a:pt x="62" y="221"/>
                    <a:pt x="61" y="220"/>
                  </a:cubicBezTo>
                  <a:cubicBezTo>
                    <a:pt x="61" y="219"/>
                    <a:pt x="61" y="217"/>
                    <a:pt x="62" y="216"/>
                  </a:cubicBezTo>
                  <a:cubicBezTo>
                    <a:pt x="62" y="216"/>
                    <a:pt x="63" y="216"/>
                    <a:pt x="63" y="216"/>
                  </a:cubicBezTo>
                  <a:cubicBezTo>
                    <a:pt x="64" y="216"/>
                    <a:pt x="65" y="217"/>
                    <a:pt x="65" y="217"/>
                  </a:cubicBezTo>
                  <a:cubicBezTo>
                    <a:pt x="67" y="219"/>
                    <a:pt x="68" y="221"/>
                    <a:pt x="70" y="222"/>
                  </a:cubicBezTo>
                  <a:cubicBezTo>
                    <a:pt x="71" y="223"/>
                    <a:pt x="72" y="223"/>
                    <a:pt x="74" y="223"/>
                  </a:cubicBezTo>
                  <a:moveTo>
                    <a:pt x="104" y="215"/>
                  </a:moveTo>
                  <a:cubicBezTo>
                    <a:pt x="105" y="215"/>
                    <a:pt x="105" y="214"/>
                    <a:pt x="106" y="214"/>
                  </a:cubicBezTo>
                  <a:cubicBezTo>
                    <a:pt x="107" y="212"/>
                    <a:pt x="104" y="210"/>
                    <a:pt x="105" y="208"/>
                  </a:cubicBezTo>
                  <a:cubicBezTo>
                    <a:pt x="105" y="208"/>
                    <a:pt x="106" y="207"/>
                    <a:pt x="107" y="207"/>
                  </a:cubicBezTo>
                  <a:cubicBezTo>
                    <a:pt x="108" y="207"/>
                    <a:pt x="109" y="207"/>
                    <a:pt x="109" y="208"/>
                  </a:cubicBezTo>
                  <a:cubicBezTo>
                    <a:pt x="110" y="208"/>
                    <a:pt x="111" y="209"/>
                    <a:pt x="112" y="211"/>
                  </a:cubicBezTo>
                  <a:cubicBezTo>
                    <a:pt x="113" y="212"/>
                    <a:pt x="114" y="213"/>
                    <a:pt x="116" y="213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7" y="213"/>
                    <a:pt x="118" y="212"/>
                    <a:pt x="120" y="212"/>
                  </a:cubicBezTo>
                  <a:cubicBezTo>
                    <a:pt x="120" y="212"/>
                    <a:pt x="120" y="212"/>
                    <a:pt x="121" y="212"/>
                  </a:cubicBezTo>
                  <a:cubicBezTo>
                    <a:pt x="121" y="213"/>
                    <a:pt x="122" y="214"/>
                    <a:pt x="122" y="214"/>
                  </a:cubicBezTo>
                  <a:cubicBezTo>
                    <a:pt x="122" y="217"/>
                    <a:pt x="122" y="220"/>
                    <a:pt x="122" y="223"/>
                  </a:cubicBezTo>
                  <a:cubicBezTo>
                    <a:pt x="122" y="224"/>
                    <a:pt x="122" y="224"/>
                    <a:pt x="121" y="225"/>
                  </a:cubicBezTo>
                  <a:cubicBezTo>
                    <a:pt x="120" y="225"/>
                    <a:pt x="120" y="225"/>
                    <a:pt x="119" y="225"/>
                  </a:cubicBezTo>
                  <a:cubicBezTo>
                    <a:pt x="118" y="225"/>
                    <a:pt x="116" y="225"/>
                    <a:pt x="115" y="224"/>
                  </a:cubicBezTo>
                  <a:cubicBezTo>
                    <a:pt x="114" y="223"/>
                    <a:pt x="113" y="222"/>
                    <a:pt x="112" y="221"/>
                  </a:cubicBezTo>
                  <a:cubicBezTo>
                    <a:pt x="111" y="220"/>
                    <a:pt x="111" y="219"/>
                    <a:pt x="112" y="218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0" y="217"/>
                    <a:pt x="109" y="219"/>
                    <a:pt x="109" y="220"/>
                  </a:cubicBezTo>
                  <a:cubicBezTo>
                    <a:pt x="108" y="221"/>
                    <a:pt x="107" y="222"/>
                    <a:pt x="106" y="223"/>
                  </a:cubicBezTo>
                  <a:cubicBezTo>
                    <a:pt x="105" y="223"/>
                    <a:pt x="105" y="223"/>
                    <a:pt x="105" y="223"/>
                  </a:cubicBezTo>
                  <a:cubicBezTo>
                    <a:pt x="104" y="223"/>
                    <a:pt x="103" y="222"/>
                    <a:pt x="103" y="221"/>
                  </a:cubicBezTo>
                  <a:cubicBezTo>
                    <a:pt x="101" y="217"/>
                    <a:pt x="101" y="219"/>
                    <a:pt x="98" y="216"/>
                  </a:cubicBezTo>
                  <a:cubicBezTo>
                    <a:pt x="97" y="214"/>
                    <a:pt x="96" y="212"/>
                    <a:pt x="95" y="210"/>
                  </a:cubicBezTo>
                  <a:cubicBezTo>
                    <a:pt x="96" y="210"/>
                    <a:pt x="96" y="210"/>
                    <a:pt x="97" y="210"/>
                  </a:cubicBezTo>
                  <a:cubicBezTo>
                    <a:pt x="98" y="210"/>
                    <a:pt x="98" y="210"/>
                    <a:pt x="99" y="211"/>
                  </a:cubicBezTo>
                  <a:cubicBezTo>
                    <a:pt x="100" y="212"/>
                    <a:pt x="100" y="213"/>
                    <a:pt x="102" y="214"/>
                  </a:cubicBezTo>
                  <a:cubicBezTo>
                    <a:pt x="102" y="214"/>
                    <a:pt x="103" y="215"/>
                    <a:pt x="104" y="215"/>
                  </a:cubicBezTo>
                  <a:moveTo>
                    <a:pt x="138" y="225"/>
                  </a:moveTo>
                  <a:cubicBezTo>
                    <a:pt x="137" y="219"/>
                    <a:pt x="137" y="212"/>
                    <a:pt x="134" y="207"/>
                  </a:cubicBezTo>
                  <a:cubicBezTo>
                    <a:pt x="134" y="207"/>
                    <a:pt x="134" y="207"/>
                    <a:pt x="134" y="206"/>
                  </a:cubicBezTo>
                  <a:cubicBezTo>
                    <a:pt x="134" y="205"/>
                    <a:pt x="135" y="205"/>
                    <a:pt x="136" y="205"/>
                  </a:cubicBezTo>
                  <a:cubicBezTo>
                    <a:pt x="137" y="205"/>
                    <a:pt x="137" y="205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8" y="205"/>
                    <a:pt x="137" y="207"/>
                    <a:pt x="138" y="208"/>
                  </a:cubicBezTo>
                  <a:cubicBezTo>
                    <a:pt x="138" y="209"/>
                    <a:pt x="139" y="210"/>
                    <a:pt x="140" y="210"/>
                  </a:cubicBezTo>
                  <a:cubicBezTo>
                    <a:pt x="141" y="210"/>
                    <a:pt x="141" y="210"/>
                    <a:pt x="142" y="210"/>
                  </a:cubicBezTo>
                  <a:cubicBezTo>
                    <a:pt x="142" y="209"/>
                    <a:pt x="143" y="209"/>
                    <a:pt x="144" y="209"/>
                  </a:cubicBezTo>
                  <a:cubicBezTo>
                    <a:pt x="144" y="209"/>
                    <a:pt x="144" y="209"/>
                    <a:pt x="144" y="209"/>
                  </a:cubicBezTo>
                  <a:cubicBezTo>
                    <a:pt x="145" y="209"/>
                    <a:pt x="145" y="210"/>
                    <a:pt x="145" y="210"/>
                  </a:cubicBezTo>
                  <a:cubicBezTo>
                    <a:pt x="144" y="210"/>
                    <a:pt x="144" y="210"/>
                    <a:pt x="144" y="210"/>
                  </a:cubicBezTo>
                  <a:cubicBezTo>
                    <a:pt x="143" y="210"/>
                    <a:pt x="141" y="211"/>
                    <a:pt x="142" y="212"/>
                  </a:cubicBezTo>
                  <a:cubicBezTo>
                    <a:pt x="142" y="213"/>
                    <a:pt x="143" y="213"/>
                    <a:pt x="144" y="213"/>
                  </a:cubicBezTo>
                  <a:cubicBezTo>
                    <a:pt x="144" y="213"/>
                    <a:pt x="145" y="213"/>
                    <a:pt x="146" y="213"/>
                  </a:cubicBezTo>
                  <a:cubicBezTo>
                    <a:pt x="146" y="213"/>
                    <a:pt x="146" y="213"/>
                    <a:pt x="146" y="213"/>
                  </a:cubicBezTo>
                  <a:cubicBezTo>
                    <a:pt x="146" y="213"/>
                    <a:pt x="146" y="213"/>
                    <a:pt x="146" y="213"/>
                  </a:cubicBezTo>
                  <a:cubicBezTo>
                    <a:pt x="145" y="214"/>
                    <a:pt x="147" y="215"/>
                    <a:pt x="148" y="215"/>
                  </a:cubicBezTo>
                  <a:cubicBezTo>
                    <a:pt x="148" y="215"/>
                    <a:pt x="149" y="215"/>
                    <a:pt x="149" y="215"/>
                  </a:cubicBezTo>
                  <a:cubicBezTo>
                    <a:pt x="150" y="215"/>
                    <a:pt x="151" y="215"/>
                    <a:pt x="152" y="215"/>
                  </a:cubicBezTo>
                  <a:cubicBezTo>
                    <a:pt x="155" y="214"/>
                    <a:pt x="159" y="213"/>
                    <a:pt x="162" y="211"/>
                  </a:cubicBezTo>
                  <a:cubicBezTo>
                    <a:pt x="163" y="210"/>
                    <a:pt x="164" y="210"/>
                    <a:pt x="165" y="209"/>
                  </a:cubicBezTo>
                  <a:cubicBezTo>
                    <a:pt x="165" y="209"/>
                    <a:pt x="166" y="209"/>
                    <a:pt x="166" y="209"/>
                  </a:cubicBezTo>
                  <a:cubicBezTo>
                    <a:pt x="166" y="209"/>
                    <a:pt x="167" y="209"/>
                    <a:pt x="167" y="210"/>
                  </a:cubicBezTo>
                  <a:cubicBezTo>
                    <a:pt x="169" y="210"/>
                    <a:pt x="170" y="210"/>
                    <a:pt x="171" y="210"/>
                  </a:cubicBezTo>
                  <a:cubicBezTo>
                    <a:pt x="173" y="211"/>
                    <a:pt x="174" y="211"/>
                    <a:pt x="175" y="212"/>
                  </a:cubicBezTo>
                  <a:cubicBezTo>
                    <a:pt x="177" y="213"/>
                    <a:pt x="177" y="215"/>
                    <a:pt x="177" y="216"/>
                  </a:cubicBezTo>
                  <a:cubicBezTo>
                    <a:pt x="176" y="217"/>
                    <a:pt x="175" y="219"/>
                    <a:pt x="174" y="220"/>
                  </a:cubicBezTo>
                  <a:cubicBezTo>
                    <a:pt x="174" y="221"/>
                    <a:pt x="173" y="222"/>
                    <a:pt x="172" y="222"/>
                  </a:cubicBezTo>
                  <a:cubicBezTo>
                    <a:pt x="172" y="222"/>
                    <a:pt x="171" y="222"/>
                    <a:pt x="171" y="222"/>
                  </a:cubicBezTo>
                  <a:cubicBezTo>
                    <a:pt x="169" y="222"/>
                    <a:pt x="168" y="220"/>
                    <a:pt x="167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5" y="219"/>
                    <a:pt x="165" y="219"/>
                    <a:pt x="165" y="220"/>
                  </a:cubicBezTo>
                  <a:cubicBezTo>
                    <a:pt x="165" y="221"/>
                    <a:pt x="165" y="222"/>
                    <a:pt x="165" y="222"/>
                  </a:cubicBezTo>
                  <a:cubicBezTo>
                    <a:pt x="164" y="224"/>
                    <a:pt x="162" y="224"/>
                    <a:pt x="160" y="225"/>
                  </a:cubicBezTo>
                  <a:cubicBezTo>
                    <a:pt x="159" y="225"/>
                    <a:pt x="157" y="225"/>
                    <a:pt x="156" y="225"/>
                  </a:cubicBezTo>
                  <a:cubicBezTo>
                    <a:pt x="155" y="225"/>
                    <a:pt x="155" y="225"/>
                    <a:pt x="154" y="225"/>
                  </a:cubicBezTo>
                  <a:cubicBezTo>
                    <a:pt x="153" y="225"/>
                    <a:pt x="153" y="225"/>
                    <a:pt x="152" y="225"/>
                  </a:cubicBezTo>
                  <a:cubicBezTo>
                    <a:pt x="151" y="224"/>
                    <a:pt x="150" y="223"/>
                    <a:pt x="150" y="222"/>
                  </a:cubicBezTo>
                  <a:cubicBezTo>
                    <a:pt x="150" y="222"/>
                    <a:pt x="150" y="222"/>
                    <a:pt x="149" y="222"/>
                  </a:cubicBezTo>
                  <a:cubicBezTo>
                    <a:pt x="149" y="222"/>
                    <a:pt x="148" y="222"/>
                    <a:pt x="148" y="222"/>
                  </a:cubicBezTo>
                  <a:cubicBezTo>
                    <a:pt x="147" y="223"/>
                    <a:pt x="147" y="224"/>
                    <a:pt x="147" y="224"/>
                  </a:cubicBezTo>
                  <a:cubicBezTo>
                    <a:pt x="147" y="225"/>
                    <a:pt x="146" y="226"/>
                    <a:pt x="145" y="226"/>
                  </a:cubicBezTo>
                  <a:cubicBezTo>
                    <a:pt x="145" y="226"/>
                    <a:pt x="145" y="226"/>
                    <a:pt x="145" y="226"/>
                  </a:cubicBezTo>
                  <a:cubicBezTo>
                    <a:pt x="144" y="224"/>
                    <a:pt x="143" y="223"/>
                    <a:pt x="141" y="223"/>
                  </a:cubicBezTo>
                  <a:cubicBezTo>
                    <a:pt x="140" y="223"/>
                    <a:pt x="140" y="223"/>
                    <a:pt x="139" y="223"/>
                  </a:cubicBezTo>
                  <a:cubicBezTo>
                    <a:pt x="139" y="224"/>
                    <a:pt x="139" y="225"/>
                    <a:pt x="138" y="225"/>
                  </a:cubicBezTo>
                  <a:moveTo>
                    <a:pt x="38" y="224"/>
                  </a:moveTo>
                  <a:cubicBezTo>
                    <a:pt x="34" y="217"/>
                    <a:pt x="45" y="213"/>
                    <a:pt x="50" y="207"/>
                  </a:cubicBezTo>
                  <a:cubicBezTo>
                    <a:pt x="51" y="206"/>
                    <a:pt x="52" y="203"/>
                    <a:pt x="54" y="203"/>
                  </a:cubicBezTo>
                  <a:cubicBezTo>
                    <a:pt x="54" y="203"/>
                    <a:pt x="54" y="203"/>
                    <a:pt x="55" y="203"/>
                  </a:cubicBezTo>
                  <a:cubicBezTo>
                    <a:pt x="56" y="203"/>
                    <a:pt x="58" y="205"/>
                    <a:pt x="58" y="206"/>
                  </a:cubicBezTo>
                  <a:cubicBezTo>
                    <a:pt x="58" y="208"/>
                    <a:pt x="57" y="210"/>
                    <a:pt x="56" y="211"/>
                  </a:cubicBezTo>
                  <a:cubicBezTo>
                    <a:pt x="56" y="213"/>
                    <a:pt x="55" y="214"/>
                    <a:pt x="56" y="216"/>
                  </a:cubicBezTo>
                  <a:cubicBezTo>
                    <a:pt x="55" y="216"/>
                    <a:pt x="55" y="217"/>
                    <a:pt x="54" y="217"/>
                  </a:cubicBezTo>
                  <a:cubicBezTo>
                    <a:pt x="54" y="217"/>
                    <a:pt x="53" y="217"/>
                    <a:pt x="53" y="217"/>
                  </a:cubicBezTo>
                  <a:cubicBezTo>
                    <a:pt x="52" y="216"/>
                    <a:pt x="52" y="215"/>
                    <a:pt x="52" y="214"/>
                  </a:cubicBezTo>
                  <a:cubicBezTo>
                    <a:pt x="52" y="214"/>
                    <a:pt x="51" y="214"/>
                    <a:pt x="51" y="214"/>
                  </a:cubicBezTo>
                  <a:cubicBezTo>
                    <a:pt x="50" y="214"/>
                    <a:pt x="49" y="215"/>
                    <a:pt x="48" y="216"/>
                  </a:cubicBezTo>
                  <a:cubicBezTo>
                    <a:pt x="47" y="217"/>
                    <a:pt x="48" y="218"/>
                    <a:pt x="48" y="220"/>
                  </a:cubicBezTo>
                  <a:cubicBezTo>
                    <a:pt x="47" y="221"/>
                    <a:pt x="47" y="222"/>
                    <a:pt x="45" y="223"/>
                  </a:cubicBezTo>
                  <a:cubicBezTo>
                    <a:pt x="45" y="223"/>
                    <a:pt x="45" y="223"/>
                    <a:pt x="44" y="223"/>
                  </a:cubicBezTo>
                  <a:cubicBezTo>
                    <a:pt x="43" y="223"/>
                    <a:pt x="40" y="222"/>
                    <a:pt x="39" y="222"/>
                  </a:cubicBezTo>
                  <a:cubicBezTo>
                    <a:pt x="39" y="223"/>
                    <a:pt x="38" y="224"/>
                    <a:pt x="38" y="224"/>
                  </a:cubicBezTo>
                  <a:moveTo>
                    <a:pt x="129" y="209"/>
                  </a:moveTo>
                  <a:cubicBezTo>
                    <a:pt x="128" y="209"/>
                    <a:pt x="128" y="208"/>
                    <a:pt x="128" y="208"/>
                  </a:cubicBezTo>
                  <a:cubicBezTo>
                    <a:pt x="127" y="207"/>
                    <a:pt x="125" y="207"/>
                    <a:pt x="124" y="206"/>
                  </a:cubicBezTo>
                  <a:cubicBezTo>
                    <a:pt x="122" y="206"/>
                    <a:pt x="116" y="201"/>
                    <a:pt x="121" y="201"/>
                  </a:cubicBezTo>
                  <a:cubicBezTo>
                    <a:pt x="123" y="201"/>
                    <a:pt x="125" y="201"/>
                    <a:pt x="126" y="201"/>
                  </a:cubicBezTo>
                  <a:cubicBezTo>
                    <a:pt x="126" y="201"/>
                    <a:pt x="127" y="201"/>
                    <a:pt x="127" y="201"/>
                  </a:cubicBezTo>
                  <a:cubicBezTo>
                    <a:pt x="127" y="201"/>
                    <a:pt x="128" y="201"/>
                    <a:pt x="128" y="202"/>
                  </a:cubicBezTo>
                  <a:cubicBezTo>
                    <a:pt x="130" y="202"/>
                    <a:pt x="131" y="203"/>
                    <a:pt x="131" y="205"/>
                  </a:cubicBezTo>
                  <a:cubicBezTo>
                    <a:pt x="131" y="206"/>
                    <a:pt x="130" y="207"/>
                    <a:pt x="129" y="208"/>
                  </a:cubicBezTo>
                  <a:cubicBezTo>
                    <a:pt x="129" y="209"/>
                    <a:pt x="129" y="209"/>
                    <a:pt x="129" y="209"/>
                  </a:cubicBezTo>
                  <a:cubicBezTo>
                    <a:pt x="129" y="209"/>
                    <a:pt x="129" y="209"/>
                    <a:pt x="129" y="209"/>
                  </a:cubicBezTo>
                  <a:moveTo>
                    <a:pt x="94" y="204"/>
                  </a:moveTo>
                  <a:cubicBezTo>
                    <a:pt x="89" y="204"/>
                    <a:pt x="85" y="195"/>
                    <a:pt x="89" y="195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9" y="195"/>
                    <a:pt x="91" y="196"/>
                    <a:pt x="92" y="197"/>
                  </a:cubicBezTo>
                  <a:cubicBezTo>
                    <a:pt x="94" y="200"/>
                    <a:pt x="96" y="203"/>
                    <a:pt x="97" y="203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96" y="204"/>
                    <a:pt x="95" y="204"/>
                    <a:pt x="94" y="204"/>
                  </a:cubicBezTo>
                  <a:moveTo>
                    <a:pt x="68" y="204"/>
                  </a:moveTo>
                  <a:cubicBezTo>
                    <a:pt x="67" y="204"/>
                    <a:pt x="67" y="204"/>
                    <a:pt x="66" y="203"/>
                  </a:cubicBezTo>
                  <a:cubicBezTo>
                    <a:pt x="64" y="202"/>
                    <a:pt x="65" y="199"/>
                    <a:pt x="67" y="197"/>
                  </a:cubicBezTo>
                  <a:cubicBezTo>
                    <a:pt x="67" y="197"/>
                    <a:pt x="68" y="197"/>
                    <a:pt x="69" y="196"/>
                  </a:cubicBezTo>
                  <a:cubicBezTo>
                    <a:pt x="71" y="195"/>
                    <a:pt x="73" y="194"/>
                    <a:pt x="76" y="194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6" y="195"/>
                    <a:pt x="75" y="196"/>
                    <a:pt x="74" y="197"/>
                  </a:cubicBezTo>
                  <a:cubicBezTo>
                    <a:pt x="73" y="197"/>
                    <a:pt x="73" y="198"/>
                    <a:pt x="74" y="199"/>
                  </a:cubicBezTo>
                  <a:cubicBezTo>
                    <a:pt x="74" y="199"/>
                    <a:pt x="75" y="199"/>
                    <a:pt x="75" y="199"/>
                  </a:cubicBezTo>
                  <a:cubicBezTo>
                    <a:pt x="76" y="200"/>
                    <a:pt x="75" y="201"/>
                    <a:pt x="75" y="201"/>
                  </a:cubicBezTo>
                  <a:cubicBezTo>
                    <a:pt x="73" y="202"/>
                    <a:pt x="70" y="204"/>
                    <a:pt x="68" y="204"/>
                  </a:cubicBezTo>
                  <a:moveTo>
                    <a:pt x="140" y="196"/>
                  </a:moveTo>
                  <a:cubicBezTo>
                    <a:pt x="138" y="196"/>
                    <a:pt x="137" y="195"/>
                    <a:pt x="136" y="194"/>
                  </a:cubicBezTo>
                  <a:cubicBezTo>
                    <a:pt x="136" y="193"/>
                    <a:pt x="136" y="192"/>
                    <a:pt x="137" y="192"/>
                  </a:cubicBezTo>
                  <a:cubicBezTo>
                    <a:pt x="138" y="192"/>
                    <a:pt x="139" y="193"/>
                    <a:pt x="140" y="194"/>
                  </a:cubicBezTo>
                  <a:cubicBezTo>
                    <a:pt x="143" y="195"/>
                    <a:pt x="141" y="196"/>
                    <a:pt x="140" y="196"/>
                  </a:cubicBezTo>
                  <a:moveTo>
                    <a:pt x="122" y="196"/>
                  </a:moveTo>
                  <a:cubicBezTo>
                    <a:pt x="121" y="196"/>
                    <a:pt x="120" y="196"/>
                    <a:pt x="120" y="195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19" y="193"/>
                    <a:pt x="122" y="193"/>
                    <a:pt x="123" y="192"/>
                  </a:cubicBezTo>
                  <a:cubicBezTo>
                    <a:pt x="125" y="192"/>
                    <a:pt x="126" y="192"/>
                    <a:pt x="128" y="191"/>
                  </a:cubicBezTo>
                  <a:cubicBezTo>
                    <a:pt x="128" y="191"/>
                    <a:pt x="129" y="191"/>
                    <a:pt x="129" y="191"/>
                  </a:cubicBezTo>
                  <a:cubicBezTo>
                    <a:pt x="129" y="191"/>
                    <a:pt x="129" y="191"/>
                    <a:pt x="130" y="191"/>
                  </a:cubicBezTo>
                  <a:cubicBezTo>
                    <a:pt x="131" y="192"/>
                    <a:pt x="131" y="193"/>
                    <a:pt x="131" y="195"/>
                  </a:cubicBezTo>
                  <a:cubicBezTo>
                    <a:pt x="131" y="194"/>
                    <a:pt x="130" y="194"/>
                    <a:pt x="130" y="194"/>
                  </a:cubicBezTo>
                  <a:cubicBezTo>
                    <a:pt x="128" y="194"/>
                    <a:pt x="123" y="196"/>
                    <a:pt x="122" y="196"/>
                  </a:cubicBezTo>
                  <a:cubicBezTo>
                    <a:pt x="122" y="196"/>
                    <a:pt x="122" y="196"/>
                    <a:pt x="122" y="196"/>
                  </a:cubicBezTo>
                  <a:moveTo>
                    <a:pt x="63" y="192"/>
                  </a:moveTo>
                  <a:cubicBezTo>
                    <a:pt x="62" y="192"/>
                    <a:pt x="62" y="190"/>
                    <a:pt x="63" y="188"/>
                  </a:cubicBezTo>
                  <a:cubicBezTo>
                    <a:pt x="65" y="187"/>
                    <a:pt x="68" y="186"/>
                    <a:pt x="71" y="186"/>
                  </a:cubicBezTo>
                  <a:cubicBezTo>
                    <a:pt x="71" y="186"/>
                    <a:pt x="71" y="186"/>
                    <a:pt x="72" y="186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4" y="186"/>
                    <a:pt x="74" y="187"/>
                    <a:pt x="75" y="188"/>
                  </a:cubicBezTo>
                  <a:cubicBezTo>
                    <a:pt x="76" y="188"/>
                    <a:pt x="76" y="188"/>
                    <a:pt x="76" y="188"/>
                  </a:cubicBezTo>
                  <a:cubicBezTo>
                    <a:pt x="76" y="188"/>
                    <a:pt x="76" y="188"/>
                    <a:pt x="76" y="189"/>
                  </a:cubicBezTo>
                  <a:cubicBezTo>
                    <a:pt x="75" y="190"/>
                    <a:pt x="74" y="191"/>
                    <a:pt x="73" y="191"/>
                  </a:cubicBezTo>
                  <a:cubicBezTo>
                    <a:pt x="72" y="191"/>
                    <a:pt x="72" y="191"/>
                    <a:pt x="72" y="191"/>
                  </a:cubicBezTo>
                  <a:cubicBezTo>
                    <a:pt x="71" y="190"/>
                    <a:pt x="70" y="190"/>
                    <a:pt x="70" y="190"/>
                  </a:cubicBezTo>
                  <a:cubicBezTo>
                    <a:pt x="70" y="190"/>
                    <a:pt x="69" y="190"/>
                    <a:pt x="69" y="190"/>
                  </a:cubicBezTo>
                  <a:cubicBezTo>
                    <a:pt x="68" y="190"/>
                    <a:pt x="66" y="191"/>
                    <a:pt x="65" y="192"/>
                  </a:cubicBezTo>
                  <a:cubicBezTo>
                    <a:pt x="64" y="192"/>
                    <a:pt x="64" y="192"/>
                    <a:pt x="63" y="192"/>
                  </a:cubicBezTo>
                  <a:moveTo>
                    <a:pt x="117" y="191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5" y="191"/>
                    <a:pt x="115" y="190"/>
                  </a:cubicBezTo>
                  <a:cubicBezTo>
                    <a:pt x="116" y="188"/>
                    <a:pt x="119" y="188"/>
                    <a:pt x="115" y="187"/>
                  </a:cubicBezTo>
                  <a:cubicBezTo>
                    <a:pt x="114" y="186"/>
                    <a:pt x="113" y="186"/>
                    <a:pt x="113" y="185"/>
                  </a:cubicBezTo>
                  <a:cubicBezTo>
                    <a:pt x="112" y="185"/>
                    <a:pt x="112" y="184"/>
                    <a:pt x="112" y="183"/>
                  </a:cubicBezTo>
                  <a:cubicBezTo>
                    <a:pt x="112" y="183"/>
                    <a:pt x="113" y="183"/>
                    <a:pt x="113" y="182"/>
                  </a:cubicBezTo>
                  <a:cubicBezTo>
                    <a:pt x="113" y="181"/>
                    <a:pt x="111" y="180"/>
                    <a:pt x="111" y="179"/>
                  </a:cubicBezTo>
                  <a:cubicBezTo>
                    <a:pt x="111" y="179"/>
                    <a:pt x="112" y="179"/>
                    <a:pt x="112" y="179"/>
                  </a:cubicBezTo>
                  <a:cubicBezTo>
                    <a:pt x="112" y="179"/>
                    <a:pt x="113" y="179"/>
                    <a:pt x="113" y="179"/>
                  </a:cubicBezTo>
                  <a:cubicBezTo>
                    <a:pt x="113" y="179"/>
                    <a:pt x="114" y="179"/>
                    <a:pt x="114" y="180"/>
                  </a:cubicBezTo>
                  <a:cubicBezTo>
                    <a:pt x="115" y="180"/>
                    <a:pt x="116" y="181"/>
                    <a:pt x="116" y="181"/>
                  </a:cubicBezTo>
                  <a:cubicBezTo>
                    <a:pt x="117" y="182"/>
                    <a:pt x="118" y="182"/>
                    <a:pt x="118" y="182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2"/>
                    <a:pt x="120" y="182"/>
                    <a:pt x="120" y="182"/>
                  </a:cubicBezTo>
                  <a:cubicBezTo>
                    <a:pt x="121" y="182"/>
                    <a:pt x="121" y="182"/>
                    <a:pt x="122" y="182"/>
                  </a:cubicBezTo>
                  <a:cubicBezTo>
                    <a:pt x="122" y="182"/>
                    <a:pt x="123" y="182"/>
                    <a:pt x="124" y="182"/>
                  </a:cubicBezTo>
                  <a:cubicBezTo>
                    <a:pt x="124" y="183"/>
                    <a:pt x="125" y="184"/>
                    <a:pt x="124" y="185"/>
                  </a:cubicBezTo>
                  <a:cubicBezTo>
                    <a:pt x="124" y="185"/>
                    <a:pt x="123" y="185"/>
                    <a:pt x="123" y="186"/>
                  </a:cubicBezTo>
                  <a:cubicBezTo>
                    <a:pt x="123" y="187"/>
                    <a:pt x="124" y="187"/>
                    <a:pt x="124" y="187"/>
                  </a:cubicBezTo>
                  <a:cubicBezTo>
                    <a:pt x="124" y="188"/>
                    <a:pt x="123" y="188"/>
                    <a:pt x="123" y="188"/>
                  </a:cubicBezTo>
                  <a:cubicBezTo>
                    <a:pt x="121" y="189"/>
                    <a:pt x="120" y="191"/>
                    <a:pt x="118" y="191"/>
                  </a:cubicBezTo>
                  <a:cubicBezTo>
                    <a:pt x="117" y="191"/>
                    <a:pt x="117" y="191"/>
                    <a:pt x="117" y="191"/>
                  </a:cubicBezTo>
                  <a:moveTo>
                    <a:pt x="95" y="188"/>
                  </a:moveTo>
                  <a:cubicBezTo>
                    <a:pt x="94" y="188"/>
                    <a:pt x="93" y="188"/>
                    <a:pt x="93" y="187"/>
                  </a:cubicBezTo>
                  <a:cubicBezTo>
                    <a:pt x="92" y="187"/>
                    <a:pt x="92" y="186"/>
                    <a:pt x="93" y="185"/>
                  </a:cubicBezTo>
                  <a:cubicBezTo>
                    <a:pt x="94" y="185"/>
                    <a:pt x="94" y="185"/>
                    <a:pt x="95" y="185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4" y="183"/>
                    <a:pt x="94" y="183"/>
                    <a:pt x="93" y="183"/>
                  </a:cubicBezTo>
                  <a:cubicBezTo>
                    <a:pt x="90" y="182"/>
                    <a:pt x="88" y="179"/>
                    <a:pt x="88" y="176"/>
                  </a:cubicBezTo>
                  <a:cubicBezTo>
                    <a:pt x="88" y="176"/>
                    <a:pt x="89" y="175"/>
                    <a:pt x="90" y="175"/>
                  </a:cubicBezTo>
                  <a:cubicBezTo>
                    <a:pt x="90" y="175"/>
                    <a:pt x="90" y="175"/>
                    <a:pt x="90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3" y="176"/>
                    <a:pt x="94" y="178"/>
                    <a:pt x="95" y="179"/>
                  </a:cubicBezTo>
                  <a:cubicBezTo>
                    <a:pt x="96" y="179"/>
                    <a:pt x="96" y="180"/>
                    <a:pt x="96" y="180"/>
                  </a:cubicBezTo>
                  <a:cubicBezTo>
                    <a:pt x="97" y="180"/>
                    <a:pt x="97" y="180"/>
                    <a:pt x="97" y="180"/>
                  </a:cubicBezTo>
                  <a:cubicBezTo>
                    <a:pt x="97" y="180"/>
                    <a:pt x="98" y="180"/>
                    <a:pt x="98" y="18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98" y="179"/>
                    <a:pt x="99" y="178"/>
                    <a:pt x="99" y="178"/>
                  </a:cubicBezTo>
                  <a:cubicBezTo>
                    <a:pt x="100" y="178"/>
                    <a:pt x="100" y="178"/>
                    <a:pt x="101" y="179"/>
                  </a:cubicBezTo>
                  <a:cubicBezTo>
                    <a:pt x="101" y="179"/>
                    <a:pt x="102" y="180"/>
                    <a:pt x="102" y="181"/>
                  </a:cubicBezTo>
                  <a:cubicBezTo>
                    <a:pt x="102" y="182"/>
                    <a:pt x="102" y="182"/>
                    <a:pt x="102" y="182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4" y="182"/>
                    <a:pt x="104" y="182"/>
                  </a:cubicBezTo>
                  <a:cubicBezTo>
                    <a:pt x="104" y="182"/>
                    <a:pt x="104" y="182"/>
                    <a:pt x="105" y="182"/>
                  </a:cubicBezTo>
                  <a:cubicBezTo>
                    <a:pt x="105" y="182"/>
                    <a:pt x="105" y="182"/>
                    <a:pt x="105" y="182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8" y="186"/>
                    <a:pt x="109" y="189"/>
                    <a:pt x="111" y="192"/>
                  </a:cubicBezTo>
                  <a:cubicBezTo>
                    <a:pt x="111" y="193"/>
                    <a:pt x="112" y="194"/>
                    <a:pt x="111" y="194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0" y="194"/>
                    <a:pt x="109" y="194"/>
                    <a:pt x="109" y="194"/>
                  </a:cubicBezTo>
                  <a:cubicBezTo>
                    <a:pt x="107" y="193"/>
                    <a:pt x="105" y="191"/>
                    <a:pt x="104" y="189"/>
                  </a:cubicBezTo>
                  <a:cubicBezTo>
                    <a:pt x="104" y="189"/>
                    <a:pt x="104" y="188"/>
                    <a:pt x="103" y="188"/>
                  </a:cubicBezTo>
                  <a:cubicBezTo>
                    <a:pt x="103" y="187"/>
                    <a:pt x="102" y="187"/>
                    <a:pt x="101" y="187"/>
                  </a:cubicBezTo>
                  <a:cubicBezTo>
                    <a:pt x="99" y="187"/>
                    <a:pt x="97" y="188"/>
                    <a:pt x="96" y="188"/>
                  </a:cubicBezTo>
                  <a:cubicBezTo>
                    <a:pt x="95" y="188"/>
                    <a:pt x="95" y="188"/>
                    <a:pt x="95" y="188"/>
                  </a:cubicBezTo>
                  <a:moveTo>
                    <a:pt x="122" y="144"/>
                  </a:moveTo>
                  <a:cubicBezTo>
                    <a:pt x="122" y="141"/>
                    <a:pt x="121" y="139"/>
                    <a:pt x="120" y="137"/>
                  </a:cubicBezTo>
                  <a:cubicBezTo>
                    <a:pt x="120" y="137"/>
                    <a:pt x="120" y="137"/>
                    <a:pt x="121" y="137"/>
                  </a:cubicBezTo>
                  <a:cubicBezTo>
                    <a:pt x="122" y="137"/>
                    <a:pt x="123" y="137"/>
                    <a:pt x="123" y="138"/>
                  </a:cubicBezTo>
                  <a:cubicBezTo>
                    <a:pt x="125" y="140"/>
                    <a:pt x="127" y="143"/>
                    <a:pt x="129" y="145"/>
                  </a:cubicBezTo>
                  <a:cubicBezTo>
                    <a:pt x="131" y="147"/>
                    <a:pt x="134" y="149"/>
                    <a:pt x="137" y="149"/>
                  </a:cubicBezTo>
                  <a:cubicBezTo>
                    <a:pt x="137" y="151"/>
                    <a:pt x="138" y="153"/>
                    <a:pt x="138" y="155"/>
                  </a:cubicBezTo>
                  <a:cubicBezTo>
                    <a:pt x="138" y="156"/>
                    <a:pt x="138" y="157"/>
                    <a:pt x="139" y="157"/>
                  </a:cubicBezTo>
                  <a:cubicBezTo>
                    <a:pt x="139" y="158"/>
                    <a:pt x="140" y="158"/>
                    <a:pt x="141" y="158"/>
                  </a:cubicBezTo>
                  <a:cubicBezTo>
                    <a:pt x="141" y="158"/>
                    <a:pt x="141" y="158"/>
                    <a:pt x="141" y="158"/>
                  </a:cubicBezTo>
                  <a:cubicBezTo>
                    <a:pt x="142" y="158"/>
                    <a:pt x="142" y="158"/>
                    <a:pt x="142" y="158"/>
                  </a:cubicBezTo>
                  <a:cubicBezTo>
                    <a:pt x="143" y="158"/>
                    <a:pt x="143" y="158"/>
                    <a:pt x="144" y="158"/>
                  </a:cubicBezTo>
                  <a:cubicBezTo>
                    <a:pt x="145" y="159"/>
                    <a:pt x="145" y="161"/>
                    <a:pt x="146" y="163"/>
                  </a:cubicBezTo>
                  <a:cubicBezTo>
                    <a:pt x="147" y="164"/>
                    <a:pt x="149" y="165"/>
                    <a:pt x="151" y="165"/>
                  </a:cubicBezTo>
                  <a:cubicBezTo>
                    <a:pt x="153" y="166"/>
                    <a:pt x="155" y="168"/>
                    <a:pt x="154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1" y="169"/>
                    <a:pt x="149" y="171"/>
                    <a:pt x="148" y="173"/>
                  </a:cubicBezTo>
                  <a:cubicBezTo>
                    <a:pt x="148" y="175"/>
                    <a:pt x="149" y="177"/>
                    <a:pt x="148" y="179"/>
                  </a:cubicBezTo>
                  <a:cubicBezTo>
                    <a:pt x="148" y="179"/>
                    <a:pt x="147" y="180"/>
                    <a:pt x="146" y="180"/>
                  </a:cubicBezTo>
                  <a:cubicBezTo>
                    <a:pt x="146" y="180"/>
                    <a:pt x="146" y="180"/>
                    <a:pt x="146" y="180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5" y="178"/>
                    <a:pt x="145" y="176"/>
                    <a:pt x="145" y="175"/>
                  </a:cubicBezTo>
                  <a:cubicBezTo>
                    <a:pt x="146" y="173"/>
                    <a:pt x="145" y="171"/>
                    <a:pt x="144" y="170"/>
                  </a:cubicBezTo>
                  <a:cubicBezTo>
                    <a:pt x="140" y="174"/>
                    <a:pt x="144" y="180"/>
                    <a:pt x="141" y="184"/>
                  </a:cubicBezTo>
                  <a:cubicBezTo>
                    <a:pt x="141" y="182"/>
                    <a:pt x="140" y="180"/>
                    <a:pt x="139" y="178"/>
                  </a:cubicBezTo>
                  <a:cubicBezTo>
                    <a:pt x="137" y="181"/>
                    <a:pt x="138" y="183"/>
                    <a:pt x="139" y="186"/>
                  </a:cubicBezTo>
                  <a:cubicBezTo>
                    <a:pt x="137" y="186"/>
                    <a:pt x="132" y="185"/>
                    <a:pt x="132" y="183"/>
                  </a:cubicBezTo>
                  <a:cubicBezTo>
                    <a:pt x="131" y="182"/>
                    <a:pt x="132" y="181"/>
                    <a:pt x="133" y="181"/>
                  </a:cubicBezTo>
                  <a:cubicBezTo>
                    <a:pt x="133" y="181"/>
                    <a:pt x="134" y="181"/>
                    <a:pt x="134" y="181"/>
                  </a:cubicBezTo>
                  <a:cubicBezTo>
                    <a:pt x="134" y="180"/>
                    <a:pt x="132" y="179"/>
                    <a:pt x="131" y="179"/>
                  </a:cubicBezTo>
                  <a:cubicBezTo>
                    <a:pt x="131" y="179"/>
                    <a:pt x="131" y="179"/>
                    <a:pt x="131" y="179"/>
                  </a:cubicBezTo>
                  <a:cubicBezTo>
                    <a:pt x="130" y="179"/>
                    <a:pt x="130" y="179"/>
                    <a:pt x="129" y="179"/>
                  </a:cubicBezTo>
                  <a:cubicBezTo>
                    <a:pt x="128" y="179"/>
                    <a:pt x="128" y="179"/>
                    <a:pt x="127" y="179"/>
                  </a:cubicBezTo>
                  <a:cubicBezTo>
                    <a:pt x="126" y="178"/>
                    <a:pt x="126" y="177"/>
                    <a:pt x="126" y="176"/>
                  </a:cubicBezTo>
                  <a:cubicBezTo>
                    <a:pt x="126" y="175"/>
                    <a:pt x="126" y="175"/>
                    <a:pt x="126" y="174"/>
                  </a:cubicBezTo>
                  <a:cubicBezTo>
                    <a:pt x="127" y="173"/>
                    <a:pt x="128" y="173"/>
                    <a:pt x="129" y="173"/>
                  </a:cubicBezTo>
                  <a:cubicBezTo>
                    <a:pt x="129" y="173"/>
                    <a:pt x="130" y="173"/>
                    <a:pt x="130" y="173"/>
                  </a:cubicBezTo>
                  <a:cubicBezTo>
                    <a:pt x="130" y="173"/>
                    <a:pt x="131" y="173"/>
                    <a:pt x="131" y="173"/>
                  </a:cubicBezTo>
                  <a:cubicBezTo>
                    <a:pt x="132" y="173"/>
                    <a:pt x="133" y="173"/>
                    <a:pt x="134" y="172"/>
                  </a:cubicBezTo>
                  <a:cubicBezTo>
                    <a:pt x="136" y="171"/>
                    <a:pt x="135" y="169"/>
                    <a:pt x="133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0" y="168"/>
                    <a:pt x="128" y="169"/>
                    <a:pt x="127" y="170"/>
                  </a:cubicBezTo>
                  <a:cubicBezTo>
                    <a:pt x="126" y="171"/>
                    <a:pt x="125" y="172"/>
                    <a:pt x="124" y="172"/>
                  </a:cubicBezTo>
                  <a:cubicBezTo>
                    <a:pt x="124" y="172"/>
                    <a:pt x="123" y="173"/>
                    <a:pt x="123" y="173"/>
                  </a:cubicBezTo>
                  <a:cubicBezTo>
                    <a:pt x="121" y="173"/>
                    <a:pt x="119" y="172"/>
                    <a:pt x="118" y="171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70"/>
                    <a:pt x="118" y="169"/>
                    <a:pt x="119" y="169"/>
                  </a:cubicBezTo>
                  <a:cubicBezTo>
                    <a:pt x="120" y="168"/>
                    <a:pt x="122" y="168"/>
                    <a:pt x="123" y="167"/>
                  </a:cubicBezTo>
                  <a:cubicBezTo>
                    <a:pt x="124" y="166"/>
                    <a:pt x="124" y="16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1" y="164"/>
                    <a:pt x="120" y="165"/>
                    <a:pt x="118" y="165"/>
                  </a:cubicBezTo>
                  <a:cubicBezTo>
                    <a:pt x="118" y="165"/>
                    <a:pt x="118" y="165"/>
                    <a:pt x="118" y="165"/>
                  </a:cubicBezTo>
                  <a:cubicBezTo>
                    <a:pt x="116" y="165"/>
                    <a:pt x="114" y="163"/>
                    <a:pt x="114" y="161"/>
                  </a:cubicBezTo>
                  <a:cubicBezTo>
                    <a:pt x="114" y="161"/>
                    <a:pt x="115" y="159"/>
                    <a:pt x="116" y="159"/>
                  </a:cubicBezTo>
                  <a:cubicBezTo>
                    <a:pt x="116" y="159"/>
                    <a:pt x="116" y="159"/>
                    <a:pt x="116" y="159"/>
                  </a:cubicBezTo>
                  <a:cubicBezTo>
                    <a:pt x="116" y="159"/>
                    <a:pt x="117" y="160"/>
                    <a:pt x="117" y="160"/>
                  </a:cubicBezTo>
                  <a:cubicBezTo>
                    <a:pt x="118" y="161"/>
                    <a:pt x="119" y="161"/>
                    <a:pt x="119" y="161"/>
                  </a:cubicBezTo>
                  <a:cubicBezTo>
                    <a:pt x="120" y="161"/>
                    <a:pt x="121" y="161"/>
                    <a:pt x="122" y="160"/>
                  </a:cubicBezTo>
                  <a:cubicBezTo>
                    <a:pt x="123" y="159"/>
                    <a:pt x="123" y="158"/>
                    <a:pt x="122" y="157"/>
                  </a:cubicBezTo>
                  <a:cubicBezTo>
                    <a:pt x="122" y="157"/>
                    <a:pt x="121" y="157"/>
                    <a:pt x="121" y="157"/>
                  </a:cubicBezTo>
                  <a:cubicBezTo>
                    <a:pt x="119" y="157"/>
                    <a:pt x="117" y="156"/>
                    <a:pt x="116" y="155"/>
                  </a:cubicBezTo>
                  <a:cubicBezTo>
                    <a:pt x="116" y="154"/>
                    <a:pt x="117" y="152"/>
                    <a:pt x="119" y="152"/>
                  </a:cubicBezTo>
                  <a:cubicBezTo>
                    <a:pt x="119" y="152"/>
                    <a:pt x="119" y="152"/>
                    <a:pt x="119" y="152"/>
                  </a:cubicBezTo>
                  <a:cubicBezTo>
                    <a:pt x="120" y="152"/>
                    <a:pt x="121" y="153"/>
                    <a:pt x="122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3" y="153"/>
                    <a:pt x="124" y="150"/>
                    <a:pt x="122" y="150"/>
                  </a:cubicBezTo>
                  <a:cubicBezTo>
                    <a:pt x="121" y="149"/>
                    <a:pt x="119" y="148"/>
                    <a:pt x="119" y="147"/>
                  </a:cubicBezTo>
                  <a:cubicBezTo>
                    <a:pt x="118" y="145"/>
                    <a:pt x="120" y="144"/>
                    <a:pt x="122" y="144"/>
                  </a:cubicBezTo>
                  <a:cubicBezTo>
                    <a:pt x="122" y="144"/>
                    <a:pt x="122" y="144"/>
                    <a:pt x="122" y="144"/>
                  </a:cubicBezTo>
                  <a:moveTo>
                    <a:pt x="185" y="105"/>
                  </a:moveTo>
                  <a:cubicBezTo>
                    <a:pt x="187" y="105"/>
                    <a:pt x="187" y="103"/>
                    <a:pt x="186" y="101"/>
                  </a:cubicBezTo>
                  <a:cubicBezTo>
                    <a:pt x="186" y="100"/>
                    <a:pt x="184" y="98"/>
                    <a:pt x="185" y="97"/>
                  </a:cubicBezTo>
                  <a:cubicBezTo>
                    <a:pt x="185" y="96"/>
                    <a:pt x="186" y="95"/>
                    <a:pt x="188" y="95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89" y="95"/>
                    <a:pt x="191" y="95"/>
                    <a:pt x="191" y="97"/>
                  </a:cubicBezTo>
                  <a:cubicBezTo>
                    <a:pt x="191" y="97"/>
                    <a:pt x="191" y="98"/>
                    <a:pt x="191" y="99"/>
                  </a:cubicBezTo>
                  <a:cubicBezTo>
                    <a:pt x="191" y="100"/>
                    <a:pt x="192" y="101"/>
                    <a:pt x="193" y="101"/>
                  </a:cubicBezTo>
                  <a:cubicBezTo>
                    <a:pt x="193" y="101"/>
                    <a:pt x="193" y="101"/>
                    <a:pt x="194" y="101"/>
                  </a:cubicBezTo>
                  <a:cubicBezTo>
                    <a:pt x="192" y="98"/>
                    <a:pt x="194" y="95"/>
                    <a:pt x="197" y="95"/>
                  </a:cubicBezTo>
                  <a:cubicBezTo>
                    <a:pt x="198" y="95"/>
                    <a:pt x="198" y="95"/>
                    <a:pt x="198" y="95"/>
                  </a:cubicBezTo>
                  <a:cubicBezTo>
                    <a:pt x="200" y="95"/>
                    <a:pt x="202" y="96"/>
                    <a:pt x="204" y="97"/>
                  </a:cubicBezTo>
                  <a:cubicBezTo>
                    <a:pt x="204" y="97"/>
                    <a:pt x="205" y="97"/>
                    <a:pt x="206" y="97"/>
                  </a:cubicBezTo>
                  <a:cubicBezTo>
                    <a:pt x="207" y="97"/>
                    <a:pt x="208" y="97"/>
                    <a:pt x="209" y="97"/>
                  </a:cubicBezTo>
                  <a:cubicBezTo>
                    <a:pt x="209" y="96"/>
                    <a:pt x="209" y="96"/>
                    <a:pt x="210" y="96"/>
                  </a:cubicBezTo>
                  <a:cubicBezTo>
                    <a:pt x="209" y="96"/>
                    <a:pt x="209" y="97"/>
                    <a:pt x="209" y="97"/>
                  </a:cubicBezTo>
                  <a:cubicBezTo>
                    <a:pt x="207" y="99"/>
                    <a:pt x="205" y="100"/>
                    <a:pt x="203" y="102"/>
                  </a:cubicBezTo>
                  <a:cubicBezTo>
                    <a:pt x="202" y="103"/>
                    <a:pt x="201" y="104"/>
                    <a:pt x="202" y="104"/>
                  </a:cubicBezTo>
                  <a:cubicBezTo>
                    <a:pt x="202" y="105"/>
                    <a:pt x="202" y="105"/>
                    <a:pt x="203" y="105"/>
                  </a:cubicBezTo>
                  <a:cubicBezTo>
                    <a:pt x="203" y="105"/>
                    <a:pt x="204" y="105"/>
                    <a:pt x="204" y="105"/>
                  </a:cubicBezTo>
                  <a:cubicBezTo>
                    <a:pt x="205" y="105"/>
                    <a:pt x="205" y="104"/>
                    <a:pt x="206" y="103"/>
                  </a:cubicBezTo>
                  <a:cubicBezTo>
                    <a:pt x="208" y="101"/>
                    <a:pt x="212" y="100"/>
                    <a:pt x="215" y="100"/>
                  </a:cubicBezTo>
                  <a:cubicBezTo>
                    <a:pt x="215" y="101"/>
                    <a:pt x="216" y="102"/>
                    <a:pt x="216" y="104"/>
                  </a:cubicBezTo>
                  <a:cubicBezTo>
                    <a:pt x="216" y="104"/>
                    <a:pt x="217" y="105"/>
                    <a:pt x="217" y="105"/>
                  </a:cubicBezTo>
                  <a:cubicBezTo>
                    <a:pt x="217" y="105"/>
                    <a:pt x="218" y="106"/>
                    <a:pt x="218" y="106"/>
                  </a:cubicBezTo>
                  <a:cubicBezTo>
                    <a:pt x="221" y="107"/>
                    <a:pt x="222" y="110"/>
                    <a:pt x="221" y="113"/>
                  </a:cubicBezTo>
                  <a:cubicBezTo>
                    <a:pt x="220" y="116"/>
                    <a:pt x="218" y="118"/>
                    <a:pt x="215" y="119"/>
                  </a:cubicBezTo>
                  <a:cubicBezTo>
                    <a:pt x="213" y="121"/>
                    <a:pt x="210" y="121"/>
                    <a:pt x="207" y="122"/>
                  </a:cubicBezTo>
                  <a:cubicBezTo>
                    <a:pt x="207" y="122"/>
                    <a:pt x="207" y="122"/>
                    <a:pt x="206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4" y="122"/>
                    <a:pt x="203" y="122"/>
                    <a:pt x="202" y="122"/>
                  </a:cubicBezTo>
                  <a:cubicBezTo>
                    <a:pt x="200" y="123"/>
                    <a:pt x="198" y="125"/>
                    <a:pt x="200" y="126"/>
                  </a:cubicBezTo>
                  <a:cubicBezTo>
                    <a:pt x="202" y="126"/>
                    <a:pt x="203" y="126"/>
                    <a:pt x="205" y="125"/>
                  </a:cubicBezTo>
                  <a:cubicBezTo>
                    <a:pt x="207" y="127"/>
                    <a:pt x="205" y="128"/>
                    <a:pt x="203" y="129"/>
                  </a:cubicBezTo>
                  <a:cubicBezTo>
                    <a:pt x="202" y="130"/>
                    <a:pt x="200" y="131"/>
                    <a:pt x="199" y="132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9" y="134"/>
                    <a:pt x="200" y="134"/>
                  </a:cubicBezTo>
                  <a:cubicBezTo>
                    <a:pt x="200" y="134"/>
                    <a:pt x="201" y="134"/>
                    <a:pt x="202" y="133"/>
                  </a:cubicBezTo>
                  <a:cubicBezTo>
                    <a:pt x="206" y="131"/>
                    <a:pt x="210" y="129"/>
                    <a:pt x="214" y="127"/>
                  </a:cubicBezTo>
                  <a:cubicBezTo>
                    <a:pt x="214" y="130"/>
                    <a:pt x="213" y="133"/>
                    <a:pt x="211" y="135"/>
                  </a:cubicBezTo>
                  <a:cubicBezTo>
                    <a:pt x="209" y="137"/>
                    <a:pt x="207" y="139"/>
                    <a:pt x="205" y="141"/>
                  </a:cubicBezTo>
                  <a:cubicBezTo>
                    <a:pt x="204" y="142"/>
                    <a:pt x="204" y="143"/>
                    <a:pt x="203" y="144"/>
                  </a:cubicBezTo>
                  <a:cubicBezTo>
                    <a:pt x="202" y="146"/>
                    <a:pt x="201" y="146"/>
                    <a:pt x="199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7" y="146"/>
                    <a:pt x="196" y="145"/>
                    <a:pt x="196" y="144"/>
                  </a:cubicBezTo>
                  <a:cubicBezTo>
                    <a:pt x="195" y="145"/>
                    <a:pt x="195" y="146"/>
                    <a:pt x="195" y="147"/>
                  </a:cubicBezTo>
                  <a:cubicBezTo>
                    <a:pt x="196" y="148"/>
                    <a:pt x="196" y="150"/>
                    <a:pt x="195" y="151"/>
                  </a:cubicBezTo>
                  <a:cubicBezTo>
                    <a:pt x="194" y="151"/>
                    <a:pt x="194" y="151"/>
                    <a:pt x="193" y="151"/>
                  </a:cubicBezTo>
                  <a:cubicBezTo>
                    <a:pt x="192" y="151"/>
                    <a:pt x="192" y="151"/>
                    <a:pt x="192" y="150"/>
                  </a:cubicBezTo>
                  <a:cubicBezTo>
                    <a:pt x="191" y="151"/>
                    <a:pt x="193" y="153"/>
                    <a:pt x="194" y="153"/>
                  </a:cubicBezTo>
                  <a:cubicBezTo>
                    <a:pt x="196" y="153"/>
                    <a:pt x="198" y="153"/>
                    <a:pt x="198" y="154"/>
                  </a:cubicBezTo>
                  <a:cubicBezTo>
                    <a:pt x="200" y="155"/>
                    <a:pt x="197" y="157"/>
                    <a:pt x="195" y="157"/>
                  </a:cubicBezTo>
                  <a:cubicBezTo>
                    <a:pt x="195" y="157"/>
                    <a:pt x="195" y="157"/>
                    <a:pt x="195" y="157"/>
                  </a:cubicBezTo>
                  <a:cubicBezTo>
                    <a:pt x="193" y="157"/>
                    <a:pt x="191" y="157"/>
                    <a:pt x="189" y="156"/>
                  </a:cubicBezTo>
                  <a:cubicBezTo>
                    <a:pt x="189" y="156"/>
                    <a:pt x="188" y="156"/>
                    <a:pt x="188" y="156"/>
                  </a:cubicBezTo>
                  <a:cubicBezTo>
                    <a:pt x="186" y="156"/>
                    <a:pt x="183" y="157"/>
                    <a:pt x="181" y="158"/>
                  </a:cubicBezTo>
                  <a:cubicBezTo>
                    <a:pt x="182" y="158"/>
                    <a:pt x="183" y="158"/>
                    <a:pt x="183" y="158"/>
                  </a:cubicBezTo>
                  <a:cubicBezTo>
                    <a:pt x="185" y="158"/>
                    <a:pt x="186" y="158"/>
                    <a:pt x="187" y="159"/>
                  </a:cubicBezTo>
                  <a:cubicBezTo>
                    <a:pt x="187" y="159"/>
                    <a:pt x="188" y="160"/>
                    <a:pt x="188" y="160"/>
                  </a:cubicBezTo>
                  <a:cubicBezTo>
                    <a:pt x="188" y="161"/>
                    <a:pt x="186" y="162"/>
                    <a:pt x="185" y="162"/>
                  </a:cubicBezTo>
                  <a:cubicBezTo>
                    <a:pt x="184" y="162"/>
                    <a:pt x="184" y="162"/>
                    <a:pt x="184" y="162"/>
                  </a:cubicBezTo>
                  <a:cubicBezTo>
                    <a:pt x="183" y="162"/>
                    <a:pt x="182" y="162"/>
                    <a:pt x="181" y="162"/>
                  </a:cubicBezTo>
                  <a:cubicBezTo>
                    <a:pt x="180" y="162"/>
                    <a:pt x="179" y="162"/>
                    <a:pt x="179" y="163"/>
                  </a:cubicBezTo>
                  <a:cubicBezTo>
                    <a:pt x="178" y="164"/>
                    <a:pt x="179" y="165"/>
                    <a:pt x="178" y="165"/>
                  </a:cubicBezTo>
                  <a:cubicBezTo>
                    <a:pt x="178" y="166"/>
                    <a:pt x="176" y="167"/>
                    <a:pt x="175" y="168"/>
                  </a:cubicBezTo>
                  <a:cubicBezTo>
                    <a:pt x="174" y="169"/>
                    <a:pt x="176" y="172"/>
                    <a:pt x="176" y="174"/>
                  </a:cubicBezTo>
                  <a:cubicBezTo>
                    <a:pt x="177" y="172"/>
                    <a:pt x="179" y="171"/>
                    <a:pt x="181" y="170"/>
                  </a:cubicBezTo>
                  <a:cubicBezTo>
                    <a:pt x="182" y="170"/>
                    <a:pt x="183" y="170"/>
                    <a:pt x="183" y="170"/>
                  </a:cubicBezTo>
                  <a:cubicBezTo>
                    <a:pt x="185" y="170"/>
                    <a:pt x="187" y="170"/>
                    <a:pt x="189" y="171"/>
                  </a:cubicBezTo>
                  <a:cubicBezTo>
                    <a:pt x="189" y="174"/>
                    <a:pt x="186" y="176"/>
                    <a:pt x="183" y="176"/>
                  </a:cubicBezTo>
                  <a:cubicBezTo>
                    <a:pt x="183" y="176"/>
                    <a:pt x="183" y="176"/>
                    <a:pt x="183" y="176"/>
                  </a:cubicBezTo>
                  <a:cubicBezTo>
                    <a:pt x="184" y="177"/>
                    <a:pt x="186" y="178"/>
                    <a:pt x="186" y="179"/>
                  </a:cubicBezTo>
                  <a:cubicBezTo>
                    <a:pt x="185" y="180"/>
                    <a:pt x="184" y="181"/>
                    <a:pt x="183" y="181"/>
                  </a:cubicBezTo>
                  <a:cubicBezTo>
                    <a:pt x="182" y="181"/>
                    <a:pt x="182" y="181"/>
                    <a:pt x="182" y="181"/>
                  </a:cubicBezTo>
                  <a:cubicBezTo>
                    <a:pt x="183" y="182"/>
                    <a:pt x="184" y="184"/>
                    <a:pt x="182" y="185"/>
                  </a:cubicBezTo>
                  <a:cubicBezTo>
                    <a:pt x="182" y="185"/>
                    <a:pt x="181" y="186"/>
                    <a:pt x="180" y="186"/>
                  </a:cubicBezTo>
                  <a:cubicBezTo>
                    <a:pt x="179" y="186"/>
                    <a:pt x="178" y="185"/>
                    <a:pt x="177" y="185"/>
                  </a:cubicBezTo>
                  <a:cubicBezTo>
                    <a:pt x="178" y="187"/>
                    <a:pt x="178" y="189"/>
                    <a:pt x="177" y="190"/>
                  </a:cubicBezTo>
                  <a:cubicBezTo>
                    <a:pt x="176" y="191"/>
                    <a:pt x="175" y="192"/>
                    <a:pt x="173" y="192"/>
                  </a:cubicBezTo>
                  <a:cubicBezTo>
                    <a:pt x="173" y="192"/>
                    <a:pt x="172" y="192"/>
                    <a:pt x="171" y="191"/>
                  </a:cubicBezTo>
                  <a:cubicBezTo>
                    <a:pt x="170" y="191"/>
                    <a:pt x="168" y="190"/>
                    <a:pt x="167" y="189"/>
                  </a:cubicBezTo>
                  <a:cubicBezTo>
                    <a:pt x="166" y="190"/>
                    <a:pt x="166" y="192"/>
                    <a:pt x="166" y="194"/>
                  </a:cubicBezTo>
                  <a:cubicBezTo>
                    <a:pt x="168" y="194"/>
                    <a:pt x="171" y="195"/>
                    <a:pt x="175" y="195"/>
                  </a:cubicBezTo>
                  <a:cubicBezTo>
                    <a:pt x="176" y="195"/>
                    <a:pt x="177" y="195"/>
                    <a:pt x="178" y="194"/>
                  </a:cubicBezTo>
                  <a:cubicBezTo>
                    <a:pt x="179" y="195"/>
                    <a:pt x="179" y="196"/>
                    <a:pt x="179" y="197"/>
                  </a:cubicBezTo>
                  <a:cubicBezTo>
                    <a:pt x="180" y="197"/>
                    <a:pt x="180" y="196"/>
                    <a:pt x="180" y="196"/>
                  </a:cubicBezTo>
                  <a:cubicBezTo>
                    <a:pt x="181" y="196"/>
                    <a:pt x="182" y="197"/>
                    <a:pt x="182" y="198"/>
                  </a:cubicBezTo>
                  <a:cubicBezTo>
                    <a:pt x="182" y="200"/>
                    <a:pt x="181" y="201"/>
                    <a:pt x="179" y="201"/>
                  </a:cubicBezTo>
                  <a:cubicBezTo>
                    <a:pt x="177" y="202"/>
                    <a:pt x="175" y="203"/>
                    <a:pt x="173" y="203"/>
                  </a:cubicBezTo>
                  <a:cubicBezTo>
                    <a:pt x="173" y="203"/>
                    <a:pt x="173" y="203"/>
                    <a:pt x="172" y="203"/>
                  </a:cubicBezTo>
                  <a:cubicBezTo>
                    <a:pt x="172" y="203"/>
                    <a:pt x="172" y="203"/>
                    <a:pt x="171" y="203"/>
                  </a:cubicBezTo>
                  <a:cubicBezTo>
                    <a:pt x="171" y="202"/>
                    <a:pt x="171" y="202"/>
                    <a:pt x="170" y="201"/>
                  </a:cubicBezTo>
                  <a:cubicBezTo>
                    <a:pt x="170" y="200"/>
                    <a:pt x="169" y="200"/>
                    <a:pt x="167" y="200"/>
                  </a:cubicBezTo>
                  <a:cubicBezTo>
                    <a:pt x="166" y="200"/>
                    <a:pt x="165" y="200"/>
                    <a:pt x="165" y="201"/>
                  </a:cubicBezTo>
                  <a:cubicBezTo>
                    <a:pt x="165" y="202"/>
                    <a:pt x="165" y="203"/>
                    <a:pt x="164" y="203"/>
                  </a:cubicBezTo>
                  <a:cubicBezTo>
                    <a:pt x="162" y="203"/>
                    <a:pt x="163" y="201"/>
                    <a:pt x="162" y="200"/>
                  </a:cubicBezTo>
                  <a:cubicBezTo>
                    <a:pt x="162" y="200"/>
                    <a:pt x="162" y="200"/>
                    <a:pt x="162" y="200"/>
                  </a:cubicBezTo>
                  <a:cubicBezTo>
                    <a:pt x="161" y="200"/>
                    <a:pt x="160" y="201"/>
                    <a:pt x="160" y="202"/>
                  </a:cubicBezTo>
                  <a:cubicBezTo>
                    <a:pt x="160" y="202"/>
                    <a:pt x="160" y="203"/>
                    <a:pt x="159" y="204"/>
                  </a:cubicBezTo>
                  <a:cubicBezTo>
                    <a:pt x="159" y="204"/>
                    <a:pt x="159" y="204"/>
                    <a:pt x="159" y="204"/>
                  </a:cubicBezTo>
                  <a:cubicBezTo>
                    <a:pt x="157" y="204"/>
                    <a:pt x="156" y="203"/>
                    <a:pt x="156" y="201"/>
                  </a:cubicBezTo>
                  <a:cubicBezTo>
                    <a:pt x="154" y="202"/>
                    <a:pt x="153" y="203"/>
                    <a:pt x="154" y="204"/>
                  </a:cubicBezTo>
                  <a:cubicBezTo>
                    <a:pt x="153" y="204"/>
                    <a:pt x="153" y="205"/>
                    <a:pt x="153" y="205"/>
                  </a:cubicBezTo>
                  <a:cubicBezTo>
                    <a:pt x="152" y="205"/>
                    <a:pt x="151" y="204"/>
                    <a:pt x="151" y="204"/>
                  </a:cubicBezTo>
                  <a:cubicBezTo>
                    <a:pt x="150" y="203"/>
                    <a:pt x="150" y="203"/>
                    <a:pt x="150" y="202"/>
                  </a:cubicBezTo>
                  <a:cubicBezTo>
                    <a:pt x="148" y="202"/>
                    <a:pt x="147" y="203"/>
                    <a:pt x="147" y="204"/>
                  </a:cubicBezTo>
                  <a:cubicBezTo>
                    <a:pt x="147" y="204"/>
                    <a:pt x="147" y="204"/>
                    <a:pt x="146" y="204"/>
                  </a:cubicBezTo>
                  <a:cubicBezTo>
                    <a:pt x="145" y="204"/>
                    <a:pt x="143" y="203"/>
                    <a:pt x="144" y="202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4" y="200"/>
                    <a:pt x="145" y="199"/>
                    <a:pt x="146" y="199"/>
                  </a:cubicBezTo>
                  <a:cubicBezTo>
                    <a:pt x="146" y="198"/>
                    <a:pt x="146" y="198"/>
                    <a:pt x="147" y="198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7" y="198"/>
                    <a:pt x="149" y="197"/>
                    <a:pt x="150" y="197"/>
                  </a:cubicBezTo>
                  <a:cubicBezTo>
                    <a:pt x="152" y="194"/>
                    <a:pt x="148" y="192"/>
                    <a:pt x="148" y="189"/>
                  </a:cubicBezTo>
                  <a:cubicBezTo>
                    <a:pt x="149" y="189"/>
                    <a:pt x="149" y="189"/>
                    <a:pt x="149" y="189"/>
                  </a:cubicBezTo>
                  <a:cubicBezTo>
                    <a:pt x="151" y="189"/>
                    <a:pt x="152" y="190"/>
                    <a:pt x="154" y="191"/>
                  </a:cubicBezTo>
                  <a:cubicBezTo>
                    <a:pt x="155" y="192"/>
                    <a:pt x="156" y="194"/>
                    <a:pt x="158" y="194"/>
                  </a:cubicBezTo>
                  <a:cubicBezTo>
                    <a:pt x="158" y="194"/>
                    <a:pt x="158" y="194"/>
                    <a:pt x="159" y="194"/>
                  </a:cubicBezTo>
                  <a:cubicBezTo>
                    <a:pt x="160" y="193"/>
                    <a:pt x="161" y="192"/>
                    <a:pt x="162" y="191"/>
                  </a:cubicBezTo>
                  <a:cubicBezTo>
                    <a:pt x="163" y="188"/>
                    <a:pt x="163" y="186"/>
                    <a:pt x="162" y="183"/>
                  </a:cubicBezTo>
                  <a:cubicBezTo>
                    <a:pt x="160" y="185"/>
                    <a:pt x="159" y="188"/>
                    <a:pt x="160" y="190"/>
                  </a:cubicBezTo>
                  <a:cubicBezTo>
                    <a:pt x="160" y="191"/>
                    <a:pt x="159" y="191"/>
                    <a:pt x="159" y="191"/>
                  </a:cubicBezTo>
                  <a:cubicBezTo>
                    <a:pt x="158" y="191"/>
                    <a:pt x="156" y="190"/>
                    <a:pt x="156" y="189"/>
                  </a:cubicBezTo>
                  <a:cubicBezTo>
                    <a:pt x="155" y="188"/>
                    <a:pt x="155" y="187"/>
                    <a:pt x="155" y="185"/>
                  </a:cubicBezTo>
                  <a:cubicBezTo>
                    <a:pt x="158" y="183"/>
                    <a:pt x="158" y="179"/>
                    <a:pt x="154" y="178"/>
                  </a:cubicBezTo>
                  <a:cubicBezTo>
                    <a:pt x="155" y="180"/>
                    <a:pt x="154" y="184"/>
                    <a:pt x="151" y="184"/>
                  </a:cubicBezTo>
                  <a:cubicBezTo>
                    <a:pt x="151" y="182"/>
                    <a:pt x="150" y="180"/>
                    <a:pt x="150" y="178"/>
                  </a:cubicBezTo>
                  <a:cubicBezTo>
                    <a:pt x="151" y="176"/>
                    <a:pt x="153" y="174"/>
                    <a:pt x="155" y="174"/>
                  </a:cubicBezTo>
                  <a:cubicBezTo>
                    <a:pt x="155" y="174"/>
                    <a:pt x="155" y="174"/>
                    <a:pt x="155" y="174"/>
                  </a:cubicBezTo>
                  <a:cubicBezTo>
                    <a:pt x="157" y="174"/>
                    <a:pt x="158" y="175"/>
                    <a:pt x="160" y="175"/>
                  </a:cubicBezTo>
                  <a:cubicBezTo>
                    <a:pt x="160" y="175"/>
                    <a:pt x="160" y="175"/>
                    <a:pt x="161" y="175"/>
                  </a:cubicBezTo>
                  <a:cubicBezTo>
                    <a:pt x="162" y="175"/>
                    <a:pt x="163" y="173"/>
                    <a:pt x="164" y="172"/>
                  </a:cubicBezTo>
                  <a:cubicBezTo>
                    <a:pt x="164" y="172"/>
                    <a:pt x="165" y="171"/>
                    <a:pt x="164" y="171"/>
                  </a:cubicBezTo>
                  <a:cubicBezTo>
                    <a:pt x="164" y="170"/>
                    <a:pt x="164" y="170"/>
                    <a:pt x="163" y="170"/>
                  </a:cubicBezTo>
                  <a:cubicBezTo>
                    <a:pt x="162" y="170"/>
                    <a:pt x="162" y="170"/>
                    <a:pt x="162" y="170"/>
                  </a:cubicBezTo>
                  <a:cubicBezTo>
                    <a:pt x="160" y="170"/>
                    <a:pt x="158" y="171"/>
                    <a:pt x="156" y="171"/>
                  </a:cubicBezTo>
                  <a:cubicBezTo>
                    <a:pt x="160" y="169"/>
                    <a:pt x="159" y="164"/>
                    <a:pt x="155" y="162"/>
                  </a:cubicBezTo>
                  <a:cubicBezTo>
                    <a:pt x="154" y="162"/>
                    <a:pt x="152" y="162"/>
                    <a:pt x="151" y="161"/>
                  </a:cubicBezTo>
                  <a:cubicBezTo>
                    <a:pt x="150" y="161"/>
                    <a:pt x="149" y="159"/>
                    <a:pt x="149" y="158"/>
                  </a:cubicBezTo>
                  <a:cubicBezTo>
                    <a:pt x="149" y="158"/>
                    <a:pt x="150" y="158"/>
                    <a:pt x="150" y="158"/>
                  </a:cubicBezTo>
                  <a:cubicBezTo>
                    <a:pt x="151" y="158"/>
                    <a:pt x="151" y="157"/>
                    <a:pt x="150" y="156"/>
                  </a:cubicBezTo>
                  <a:cubicBezTo>
                    <a:pt x="149" y="155"/>
                    <a:pt x="148" y="154"/>
                    <a:pt x="148" y="153"/>
                  </a:cubicBezTo>
                  <a:cubicBezTo>
                    <a:pt x="148" y="152"/>
                    <a:pt x="149" y="151"/>
                    <a:pt x="150" y="151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1" y="151"/>
                    <a:pt x="152" y="152"/>
                    <a:pt x="153" y="153"/>
                  </a:cubicBezTo>
                  <a:cubicBezTo>
                    <a:pt x="156" y="154"/>
                    <a:pt x="158" y="157"/>
                    <a:pt x="159" y="159"/>
                  </a:cubicBezTo>
                  <a:cubicBezTo>
                    <a:pt x="160" y="160"/>
                    <a:pt x="161" y="162"/>
                    <a:pt x="162" y="162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5" y="162"/>
                    <a:pt x="166" y="162"/>
                    <a:pt x="166" y="161"/>
                  </a:cubicBezTo>
                  <a:cubicBezTo>
                    <a:pt x="166" y="160"/>
                    <a:pt x="165" y="160"/>
                    <a:pt x="164" y="159"/>
                  </a:cubicBezTo>
                  <a:cubicBezTo>
                    <a:pt x="162" y="158"/>
                    <a:pt x="160" y="157"/>
                    <a:pt x="159" y="155"/>
                  </a:cubicBezTo>
                  <a:cubicBezTo>
                    <a:pt x="158" y="154"/>
                    <a:pt x="158" y="151"/>
                    <a:pt x="160" y="150"/>
                  </a:cubicBezTo>
                  <a:cubicBezTo>
                    <a:pt x="161" y="149"/>
                    <a:pt x="162" y="149"/>
                    <a:pt x="163" y="149"/>
                  </a:cubicBezTo>
                  <a:cubicBezTo>
                    <a:pt x="167" y="149"/>
                    <a:pt x="172" y="148"/>
                    <a:pt x="176" y="146"/>
                  </a:cubicBezTo>
                  <a:cubicBezTo>
                    <a:pt x="174" y="145"/>
                    <a:pt x="172" y="144"/>
                    <a:pt x="169" y="144"/>
                  </a:cubicBezTo>
                  <a:cubicBezTo>
                    <a:pt x="171" y="144"/>
                    <a:pt x="172" y="143"/>
                    <a:pt x="174" y="143"/>
                  </a:cubicBezTo>
                  <a:cubicBezTo>
                    <a:pt x="175" y="143"/>
                    <a:pt x="176" y="142"/>
                    <a:pt x="176" y="141"/>
                  </a:cubicBezTo>
                  <a:cubicBezTo>
                    <a:pt x="175" y="141"/>
                    <a:pt x="175" y="141"/>
                    <a:pt x="174" y="140"/>
                  </a:cubicBezTo>
                  <a:cubicBezTo>
                    <a:pt x="173" y="140"/>
                    <a:pt x="173" y="138"/>
                    <a:pt x="174" y="137"/>
                  </a:cubicBezTo>
                  <a:cubicBezTo>
                    <a:pt x="175" y="136"/>
                    <a:pt x="177" y="135"/>
                    <a:pt x="178" y="135"/>
                  </a:cubicBezTo>
                  <a:cubicBezTo>
                    <a:pt x="179" y="134"/>
                    <a:pt x="180" y="132"/>
                    <a:pt x="179" y="131"/>
                  </a:cubicBezTo>
                  <a:cubicBezTo>
                    <a:pt x="179" y="131"/>
                    <a:pt x="178" y="130"/>
                    <a:pt x="177" y="130"/>
                  </a:cubicBezTo>
                  <a:cubicBezTo>
                    <a:pt x="176" y="130"/>
                    <a:pt x="175" y="131"/>
                    <a:pt x="174" y="131"/>
                  </a:cubicBezTo>
                  <a:cubicBezTo>
                    <a:pt x="172" y="133"/>
                    <a:pt x="170" y="136"/>
                    <a:pt x="169" y="138"/>
                  </a:cubicBezTo>
                  <a:cubicBezTo>
                    <a:pt x="168" y="141"/>
                    <a:pt x="167" y="143"/>
                    <a:pt x="165" y="145"/>
                  </a:cubicBezTo>
                  <a:cubicBezTo>
                    <a:pt x="164" y="147"/>
                    <a:pt x="161" y="148"/>
                    <a:pt x="159" y="148"/>
                  </a:cubicBezTo>
                  <a:cubicBezTo>
                    <a:pt x="158" y="148"/>
                    <a:pt x="157" y="148"/>
                    <a:pt x="157" y="148"/>
                  </a:cubicBezTo>
                  <a:cubicBezTo>
                    <a:pt x="157" y="146"/>
                    <a:pt x="160" y="145"/>
                    <a:pt x="159" y="144"/>
                  </a:cubicBezTo>
                  <a:cubicBezTo>
                    <a:pt x="159" y="143"/>
                    <a:pt x="158" y="143"/>
                    <a:pt x="158" y="143"/>
                  </a:cubicBezTo>
                  <a:cubicBezTo>
                    <a:pt x="157" y="143"/>
                    <a:pt x="157" y="143"/>
                    <a:pt x="156" y="144"/>
                  </a:cubicBezTo>
                  <a:cubicBezTo>
                    <a:pt x="156" y="144"/>
                    <a:pt x="155" y="145"/>
                    <a:pt x="155" y="146"/>
                  </a:cubicBezTo>
                  <a:cubicBezTo>
                    <a:pt x="154" y="147"/>
                    <a:pt x="152" y="148"/>
                    <a:pt x="150" y="148"/>
                  </a:cubicBezTo>
                  <a:cubicBezTo>
                    <a:pt x="149" y="148"/>
                    <a:pt x="148" y="148"/>
                    <a:pt x="147" y="147"/>
                  </a:cubicBezTo>
                  <a:cubicBezTo>
                    <a:pt x="146" y="145"/>
                    <a:pt x="148" y="143"/>
                    <a:pt x="151" y="142"/>
                  </a:cubicBezTo>
                  <a:cubicBezTo>
                    <a:pt x="153" y="141"/>
                    <a:pt x="156" y="140"/>
                    <a:pt x="157" y="137"/>
                  </a:cubicBezTo>
                  <a:cubicBezTo>
                    <a:pt x="156" y="137"/>
                    <a:pt x="156" y="137"/>
                    <a:pt x="155" y="137"/>
                  </a:cubicBezTo>
                  <a:cubicBezTo>
                    <a:pt x="153" y="137"/>
                    <a:pt x="150" y="139"/>
                    <a:pt x="148" y="141"/>
                  </a:cubicBezTo>
                  <a:cubicBezTo>
                    <a:pt x="147" y="142"/>
                    <a:pt x="146" y="144"/>
                    <a:pt x="144" y="145"/>
                  </a:cubicBezTo>
                  <a:cubicBezTo>
                    <a:pt x="143" y="145"/>
                    <a:pt x="143" y="145"/>
                    <a:pt x="142" y="145"/>
                  </a:cubicBezTo>
                  <a:cubicBezTo>
                    <a:pt x="141" y="145"/>
                    <a:pt x="139" y="145"/>
                    <a:pt x="139" y="144"/>
                  </a:cubicBezTo>
                  <a:cubicBezTo>
                    <a:pt x="142" y="142"/>
                    <a:pt x="144" y="140"/>
                    <a:pt x="147" y="139"/>
                  </a:cubicBezTo>
                  <a:cubicBezTo>
                    <a:pt x="148" y="138"/>
                    <a:pt x="149" y="137"/>
                    <a:pt x="148" y="136"/>
                  </a:cubicBezTo>
                  <a:cubicBezTo>
                    <a:pt x="145" y="137"/>
                    <a:pt x="141" y="139"/>
                    <a:pt x="138" y="140"/>
                  </a:cubicBezTo>
                  <a:cubicBezTo>
                    <a:pt x="137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39"/>
                    <a:pt x="134" y="138"/>
                    <a:pt x="135" y="138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6" y="136"/>
                    <a:pt x="136" y="134"/>
                    <a:pt x="137" y="133"/>
                  </a:cubicBezTo>
                  <a:cubicBezTo>
                    <a:pt x="138" y="133"/>
                    <a:pt x="138" y="133"/>
                    <a:pt x="139" y="133"/>
                  </a:cubicBezTo>
                  <a:cubicBezTo>
                    <a:pt x="139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2" y="133"/>
                    <a:pt x="144" y="132"/>
                    <a:pt x="143" y="131"/>
                  </a:cubicBezTo>
                  <a:cubicBezTo>
                    <a:pt x="143" y="131"/>
                    <a:pt x="142" y="131"/>
                    <a:pt x="142" y="13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37" y="131"/>
                    <a:pt x="134" y="132"/>
                    <a:pt x="131" y="134"/>
                  </a:cubicBezTo>
                  <a:cubicBezTo>
                    <a:pt x="130" y="134"/>
                    <a:pt x="131" y="133"/>
                    <a:pt x="132" y="132"/>
                  </a:cubicBezTo>
                  <a:cubicBezTo>
                    <a:pt x="133" y="132"/>
                    <a:pt x="134" y="131"/>
                    <a:pt x="134" y="130"/>
                  </a:cubicBezTo>
                  <a:cubicBezTo>
                    <a:pt x="134" y="129"/>
                    <a:pt x="132" y="129"/>
                    <a:pt x="131" y="129"/>
                  </a:cubicBezTo>
                  <a:cubicBezTo>
                    <a:pt x="131" y="129"/>
                    <a:pt x="130" y="129"/>
                    <a:pt x="130" y="129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29" y="129"/>
                    <a:pt x="127" y="128"/>
                    <a:pt x="127" y="127"/>
                  </a:cubicBezTo>
                  <a:cubicBezTo>
                    <a:pt x="127" y="127"/>
                    <a:pt x="128" y="126"/>
                    <a:pt x="129" y="126"/>
                  </a:cubicBezTo>
                  <a:cubicBezTo>
                    <a:pt x="130" y="126"/>
                    <a:pt x="130" y="126"/>
                    <a:pt x="131" y="127"/>
                  </a:cubicBezTo>
                  <a:cubicBezTo>
                    <a:pt x="132" y="127"/>
                    <a:pt x="132" y="127"/>
                    <a:pt x="133" y="127"/>
                  </a:cubicBezTo>
                  <a:cubicBezTo>
                    <a:pt x="134" y="127"/>
                    <a:pt x="134" y="127"/>
                    <a:pt x="135" y="126"/>
                  </a:cubicBezTo>
                  <a:cubicBezTo>
                    <a:pt x="135" y="126"/>
                    <a:pt x="135" y="125"/>
                    <a:pt x="135" y="124"/>
                  </a:cubicBezTo>
                  <a:cubicBezTo>
                    <a:pt x="135" y="123"/>
                    <a:pt x="136" y="122"/>
                    <a:pt x="138" y="122"/>
                  </a:cubicBezTo>
                  <a:cubicBezTo>
                    <a:pt x="138" y="122"/>
                    <a:pt x="139" y="123"/>
                    <a:pt x="139" y="123"/>
                  </a:cubicBezTo>
                  <a:cubicBezTo>
                    <a:pt x="140" y="124"/>
                    <a:pt x="140" y="125"/>
                    <a:pt x="141" y="125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3" y="125"/>
                    <a:pt x="143" y="124"/>
                    <a:pt x="143" y="123"/>
                  </a:cubicBezTo>
                  <a:cubicBezTo>
                    <a:pt x="143" y="123"/>
                    <a:pt x="143" y="123"/>
                    <a:pt x="144" y="123"/>
                  </a:cubicBezTo>
                  <a:cubicBezTo>
                    <a:pt x="145" y="123"/>
                    <a:pt x="145" y="123"/>
                    <a:pt x="146" y="124"/>
                  </a:cubicBezTo>
                  <a:cubicBezTo>
                    <a:pt x="146" y="125"/>
                    <a:pt x="146" y="126"/>
                    <a:pt x="147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49" y="126"/>
                    <a:pt x="150" y="125"/>
                    <a:pt x="150" y="124"/>
                  </a:cubicBezTo>
                  <a:cubicBezTo>
                    <a:pt x="149" y="123"/>
                    <a:pt x="148" y="122"/>
                    <a:pt x="146" y="122"/>
                  </a:cubicBezTo>
                  <a:cubicBezTo>
                    <a:pt x="145" y="122"/>
                    <a:pt x="143" y="122"/>
                    <a:pt x="143" y="121"/>
                  </a:cubicBezTo>
                  <a:cubicBezTo>
                    <a:pt x="142" y="120"/>
                    <a:pt x="142" y="119"/>
                    <a:pt x="143" y="119"/>
                  </a:cubicBezTo>
                  <a:cubicBezTo>
                    <a:pt x="143" y="118"/>
                    <a:pt x="144" y="118"/>
                    <a:pt x="144" y="118"/>
                  </a:cubicBezTo>
                  <a:cubicBezTo>
                    <a:pt x="145" y="118"/>
                    <a:pt x="146" y="118"/>
                    <a:pt x="146" y="119"/>
                  </a:cubicBezTo>
                  <a:cubicBezTo>
                    <a:pt x="147" y="118"/>
                    <a:pt x="147" y="117"/>
                    <a:pt x="146" y="116"/>
                  </a:cubicBezTo>
                  <a:cubicBezTo>
                    <a:pt x="146" y="115"/>
                    <a:pt x="146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9" y="113"/>
                    <a:pt x="149" y="114"/>
                  </a:cubicBezTo>
                  <a:cubicBezTo>
                    <a:pt x="150" y="115"/>
                    <a:pt x="149" y="116"/>
                    <a:pt x="150" y="117"/>
                  </a:cubicBezTo>
                  <a:cubicBezTo>
                    <a:pt x="151" y="119"/>
                    <a:pt x="155" y="119"/>
                    <a:pt x="156" y="121"/>
                  </a:cubicBezTo>
                  <a:cubicBezTo>
                    <a:pt x="156" y="121"/>
                    <a:pt x="157" y="120"/>
                    <a:pt x="158" y="120"/>
                  </a:cubicBezTo>
                  <a:cubicBezTo>
                    <a:pt x="159" y="120"/>
                    <a:pt x="161" y="121"/>
                    <a:pt x="162" y="121"/>
                  </a:cubicBezTo>
                  <a:cubicBezTo>
                    <a:pt x="163" y="122"/>
                    <a:pt x="165" y="123"/>
                    <a:pt x="167" y="124"/>
                  </a:cubicBezTo>
                  <a:cubicBezTo>
                    <a:pt x="168" y="122"/>
                    <a:pt x="166" y="120"/>
                    <a:pt x="165" y="119"/>
                  </a:cubicBezTo>
                  <a:cubicBezTo>
                    <a:pt x="163" y="118"/>
                    <a:pt x="161" y="117"/>
                    <a:pt x="159" y="116"/>
                  </a:cubicBezTo>
                  <a:cubicBezTo>
                    <a:pt x="158" y="115"/>
                    <a:pt x="157" y="115"/>
                    <a:pt x="156" y="114"/>
                  </a:cubicBezTo>
                  <a:cubicBezTo>
                    <a:pt x="156" y="113"/>
                    <a:pt x="156" y="112"/>
                    <a:pt x="157" y="112"/>
                  </a:cubicBezTo>
                  <a:cubicBezTo>
                    <a:pt x="158" y="111"/>
                    <a:pt x="158" y="111"/>
                    <a:pt x="159" y="111"/>
                  </a:cubicBezTo>
                  <a:cubicBezTo>
                    <a:pt x="160" y="111"/>
                    <a:pt x="159" y="109"/>
                    <a:pt x="157" y="109"/>
                  </a:cubicBezTo>
                  <a:cubicBezTo>
                    <a:pt x="156" y="109"/>
                    <a:pt x="154" y="108"/>
                    <a:pt x="155" y="107"/>
                  </a:cubicBezTo>
                  <a:cubicBezTo>
                    <a:pt x="155" y="106"/>
                    <a:pt x="155" y="106"/>
                    <a:pt x="156" y="106"/>
                  </a:cubicBezTo>
                  <a:cubicBezTo>
                    <a:pt x="157" y="106"/>
                    <a:pt x="158" y="106"/>
                    <a:pt x="158" y="107"/>
                  </a:cubicBezTo>
                  <a:cubicBezTo>
                    <a:pt x="159" y="108"/>
                    <a:pt x="160" y="109"/>
                    <a:pt x="162" y="109"/>
                  </a:cubicBezTo>
                  <a:cubicBezTo>
                    <a:pt x="162" y="109"/>
                    <a:pt x="162" y="109"/>
                    <a:pt x="162" y="109"/>
                  </a:cubicBezTo>
                  <a:cubicBezTo>
                    <a:pt x="164" y="109"/>
                    <a:pt x="166" y="108"/>
                    <a:pt x="165" y="106"/>
                  </a:cubicBezTo>
                  <a:cubicBezTo>
                    <a:pt x="164" y="105"/>
                    <a:pt x="161" y="104"/>
                    <a:pt x="162" y="102"/>
                  </a:cubicBezTo>
                  <a:cubicBezTo>
                    <a:pt x="162" y="102"/>
                    <a:pt x="163" y="102"/>
                    <a:pt x="164" y="102"/>
                  </a:cubicBezTo>
                  <a:cubicBezTo>
                    <a:pt x="164" y="102"/>
                    <a:pt x="165" y="102"/>
                    <a:pt x="165" y="102"/>
                  </a:cubicBezTo>
                  <a:cubicBezTo>
                    <a:pt x="166" y="103"/>
                    <a:pt x="167" y="104"/>
                    <a:pt x="168" y="104"/>
                  </a:cubicBezTo>
                  <a:cubicBezTo>
                    <a:pt x="168" y="105"/>
                    <a:pt x="169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2" y="105"/>
                    <a:pt x="172" y="105"/>
                    <a:pt x="173" y="104"/>
                  </a:cubicBezTo>
                  <a:cubicBezTo>
                    <a:pt x="173" y="104"/>
                    <a:pt x="173" y="104"/>
                    <a:pt x="173" y="104"/>
                  </a:cubicBezTo>
                  <a:cubicBezTo>
                    <a:pt x="174" y="104"/>
                    <a:pt x="174" y="105"/>
                    <a:pt x="175" y="105"/>
                  </a:cubicBezTo>
                  <a:cubicBezTo>
                    <a:pt x="177" y="107"/>
                    <a:pt x="178" y="109"/>
                    <a:pt x="177" y="111"/>
                  </a:cubicBezTo>
                  <a:cubicBezTo>
                    <a:pt x="177" y="111"/>
                    <a:pt x="178" y="111"/>
                    <a:pt x="178" y="111"/>
                  </a:cubicBezTo>
                  <a:cubicBezTo>
                    <a:pt x="179" y="111"/>
                    <a:pt x="180" y="110"/>
                    <a:pt x="180" y="109"/>
                  </a:cubicBezTo>
                  <a:cubicBezTo>
                    <a:pt x="180" y="107"/>
                    <a:pt x="178" y="105"/>
                    <a:pt x="176" y="104"/>
                  </a:cubicBezTo>
                  <a:cubicBezTo>
                    <a:pt x="174" y="103"/>
                    <a:pt x="173" y="100"/>
                    <a:pt x="174" y="98"/>
                  </a:cubicBezTo>
                  <a:cubicBezTo>
                    <a:pt x="175" y="98"/>
                    <a:pt x="176" y="98"/>
                    <a:pt x="177" y="98"/>
                  </a:cubicBezTo>
                  <a:cubicBezTo>
                    <a:pt x="179" y="98"/>
                    <a:pt x="180" y="98"/>
                    <a:pt x="181" y="100"/>
                  </a:cubicBezTo>
                  <a:cubicBezTo>
                    <a:pt x="183" y="101"/>
                    <a:pt x="183" y="104"/>
                    <a:pt x="185" y="105"/>
                  </a:cubicBezTo>
                  <a:moveTo>
                    <a:pt x="294" y="86"/>
                  </a:moveTo>
                  <a:cubicBezTo>
                    <a:pt x="297" y="86"/>
                    <a:pt x="300" y="85"/>
                    <a:pt x="300" y="83"/>
                  </a:cubicBezTo>
                  <a:cubicBezTo>
                    <a:pt x="301" y="80"/>
                    <a:pt x="300" y="77"/>
                    <a:pt x="296" y="75"/>
                  </a:cubicBezTo>
                  <a:cubicBezTo>
                    <a:pt x="305" y="71"/>
                    <a:pt x="316" y="68"/>
                    <a:pt x="326" y="68"/>
                  </a:cubicBezTo>
                  <a:cubicBezTo>
                    <a:pt x="327" y="68"/>
                    <a:pt x="328" y="68"/>
                    <a:pt x="329" y="68"/>
                  </a:cubicBezTo>
                  <a:cubicBezTo>
                    <a:pt x="332" y="68"/>
                    <a:pt x="336" y="70"/>
                    <a:pt x="335" y="73"/>
                  </a:cubicBezTo>
                  <a:cubicBezTo>
                    <a:pt x="335" y="74"/>
                    <a:pt x="334" y="74"/>
                    <a:pt x="333" y="75"/>
                  </a:cubicBezTo>
                  <a:cubicBezTo>
                    <a:pt x="329" y="77"/>
                    <a:pt x="324" y="77"/>
                    <a:pt x="319" y="78"/>
                  </a:cubicBezTo>
                  <a:cubicBezTo>
                    <a:pt x="314" y="80"/>
                    <a:pt x="309" y="83"/>
                    <a:pt x="310" y="87"/>
                  </a:cubicBezTo>
                  <a:cubicBezTo>
                    <a:pt x="320" y="85"/>
                    <a:pt x="329" y="82"/>
                    <a:pt x="339" y="80"/>
                  </a:cubicBezTo>
                  <a:cubicBezTo>
                    <a:pt x="340" y="79"/>
                    <a:pt x="342" y="79"/>
                    <a:pt x="344" y="79"/>
                  </a:cubicBezTo>
                  <a:cubicBezTo>
                    <a:pt x="345" y="79"/>
                    <a:pt x="347" y="79"/>
                    <a:pt x="348" y="80"/>
                  </a:cubicBezTo>
                  <a:cubicBezTo>
                    <a:pt x="349" y="81"/>
                    <a:pt x="349" y="82"/>
                    <a:pt x="349" y="83"/>
                  </a:cubicBezTo>
                  <a:cubicBezTo>
                    <a:pt x="350" y="90"/>
                    <a:pt x="343" y="96"/>
                    <a:pt x="335" y="97"/>
                  </a:cubicBezTo>
                  <a:cubicBezTo>
                    <a:pt x="335" y="97"/>
                    <a:pt x="335" y="97"/>
                    <a:pt x="335" y="97"/>
                  </a:cubicBezTo>
                  <a:cubicBezTo>
                    <a:pt x="334" y="97"/>
                    <a:pt x="333" y="97"/>
                    <a:pt x="332" y="97"/>
                  </a:cubicBezTo>
                  <a:cubicBezTo>
                    <a:pt x="331" y="96"/>
                    <a:pt x="330" y="96"/>
                    <a:pt x="329" y="96"/>
                  </a:cubicBezTo>
                  <a:cubicBezTo>
                    <a:pt x="329" y="96"/>
                    <a:pt x="328" y="96"/>
                    <a:pt x="328" y="97"/>
                  </a:cubicBezTo>
                  <a:cubicBezTo>
                    <a:pt x="321" y="97"/>
                    <a:pt x="316" y="104"/>
                    <a:pt x="318" y="110"/>
                  </a:cubicBezTo>
                  <a:cubicBezTo>
                    <a:pt x="324" y="105"/>
                    <a:pt x="331" y="102"/>
                    <a:pt x="339" y="101"/>
                  </a:cubicBezTo>
                  <a:cubicBezTo>
                    <a:pt x="339" y="105"/>
                    <a:pt x="338" y="109"/>
                    <a:pt x="337" y="112"/>
                  </a:cubicBezTo>
                  <a:cubicBezTo>
                    <a:pt x="343" y="109"/>
                    <a:pt x="349" y="104"/>
                    <a:pt x="353" y="98"/>
                  </a:cubicBezTo>
                  <a:cubicBezTo>
                    <a:pt x="358" y="107"/>
                    <a:pt x="342" y="118"/>
                    <a:pt x="348" y="126"/>
                  </a:cubicBezTo>
                  <a:cubicBezTo>
                    <a:pt x="355" y="121"/>
                    <a:pt x="360" y="113"/>
                    <a:pt x="362" y="106"/>
                  </a:cubicBezTo>
                  <a:cubicBezTo>
                    <a:pt x="363" y="108"/>
                    <a:pt x="365" y="110"/>
                    <a:pt x="366" y="112"/>
                  </a:cubicBezTo>
                  <a:cubicBezTo>
                    <a:pt x="367" y="108"/>
                    <a:pt x="371" y="104"/>
                    <a:pt x="376" y="102"/>
                  </a:cubicBezTo>
                  <a:cubicBezTo>
                    <a:pt x="381" y="103"/>
                    <a:pt x="383" y="108"/>
                    <a:pt x="381" y="112"/>
                  </a:cubicBezTo>
                  <a:cubicBezTo>
                    <a:pt x="379" y="116"/>
                    <a:pt x="375" y="119"/>
                    <a:pt x="371" y="121"/>
                  </a:cubicBezTo>
                  <a:cubicBezTo>
                    <a:pt x="368" y="122"/>
                    <a:pt x="364" y="123"/>
                    <a:pt x="361" y="124"/>
                  </a:cubicBezTo>
                  <a:cubicBezTo>
                    <a:pt x="362" y="124"/>
                    <a:pt x="363" y="124"/>
                    <a:pt x="363" y="124"/>
                  </a:cubicBezTo>
                  <a:cubicBezTo>
                    <a:pt x="369" y="124"/>
                    <a:pt x="375" y="128"/>
                    <a:pt x="375" y="133"/>
                  </a:cubicBezTo>
                  <a:cubicBezTo>
                    <a:pt x="374" y="133"/>
                    <a:pt x="372" y="133"/>
                    <a:pt x="371" y="133"/>
                  </a:cubicBezTo>
                  <a:cubicBezTo>
                    <a:pt x="370" y="133"/>
                    <a:pt x="370" y="133"/>
                    <a:pt x="369" y="133"/>
                  </a:cubicBezTo>
                  <a:cubicBezTo>
                    <a:pt x="368" y="133"/>
                    <a:pt x="367" y="133"/>
                    <a:pt x="366" y="133"/>
                  </a:cubicBezTo>
                  <a:cubicBezTo>
                    <a:pt x="365" y="133"/>
                    <a:pt x="363" y="133"/>
                    <a:pt x="363" y="134"/>
                  </a:cubicBezTo>
                  <a:cubicBezTo>
                    <a:pt x="362" y="136"/>
                    <a:pt x="362" y="137"/>
                    <a:pt x="362" y="138"/>
                  </a:cubicBezTo>
                  <a:cubicBezTo>
                    <a:pt x="363" y="144"/>
                    <a:pt x="366" y="151"/>
                    <a:pt x="362" y="156"/>
                  </a:cubicBezTo>
                  <a:cubicBezTo>
                    <a:pt x="362" y="158"/>
                    <a:pt x="360" y="160"/>
                    <a:pt x="360" y="161"/>
                  </a:cubicBezTo>
                  <a:cubicBezTo>
                    <a:pt x="359" y="166"/>
                    <a:pt x="366" y="169"/>
                    <a:pt x="371" y="172"/>
                  </a:cubicBezTo>
                  <a:cubicBezTo>
                    <a:pt x="373" y="173"/>
                    <a:pt x="374" y="174"/>
                    <a:pt x="374" y="176"/>
                  </a:cubicBezTo>
                  <a:cubicBezTo>
                    <a:pt x="373" y="178"/>
                    <a:pt x="371" y="179"/>
                    <a:pt x="368" y="179"/>
                  </a:cubicBezTo>
                  <a:cubicBezTo>
                    <a:pt x="367" y="179"/>
                    <a:pt x="365" y="178"/>
                    <a:pt x="363" y="178"/>
                  </a:cubicBezTo>
                  <a:cubicBezTo>
                    <a:pt x="361" y="180"/>
                    <a:pt x="362" y="184"/>
                    <a:pt x="365" y="186"/>
                  </a:cubicBezTo>
                  <a:cubicBezTo>
                    <a:pt x="367" y="188"/>
                    <a:pt x="370" y="190"/>
                    <a:pt x="371" y="193"/>
                  </a:cubicBezTo>
                  <a:cubicBezTo>
                    <a:pt x="372" y="195"/>
                    <a:pt x="369" y="198"/>
                    <a:pt x="367" y="198"/>
                  </a:cubicBezTo>
                  <a:cubicBezTo>
                    <a:pt x="366" y="198"/>
                    <a:pt x="366" y="198"/>
                    <a:pt x="365" y="197"/>
                  </a:cubicBezTo>
                  <a:cubicBezTo>
                    <a:pt x="362" y="198"/>
                    <a:pt x="362" y="202"/>
                    <a:pt x="364" y="204"/>
                  </a:cubicBezTo>
                  <a:cubicBezTo>
                    <a:pt x="366" y="206"/>
                    <a:pt x="368" y="208"/>
                    <a:pt x="366" y="211"/>
                  </a:cubicBezTo>
                  <a:cubicBezTo>
                    <a:pt x="364" y="215"/>
                    <a:pt x="354" y="211"/>
                    <a:pt x="352" y="216"/>
                  </a:cubicBezTo>
                  <a:cubicBezTo>
                    <a:pt x="351" y="218"/>
                    <a:pt x="354" y="220"/>
                    <a:pt x="357" y="221"/>
                  </a:cubicBezTo>
                  <a:cubicBezTo>
                    <a:pt x="365" y="226"/>
                    <a:pt x="372" y="233"/>
                    <a:pt x="369" y="241"/>
                  </a:cubicBezTo>
                  <a:cubicBezTo>
                    <a:pt x="364" y="240"/>
                    <a:pt x="362" y="235"/>
                    <a:pt x="359" y="231"/>
                  </a:cubicBezTo>
                  <a:cubicBezTo>
                    <a:pt x="357" y="228"/>
                    <a:pt x="353" y="226"/>
                    <a:pt x="350" y="226"/>
                  </a:cubicBezTo>
                  <a:cubicBezTo>
                    <a:pt x="348" y="226"/>
                    <a:pt x="347" y="226"/>
                    <a:pt x="346" y="227"/>
                  </a:cubicBezTo>
                  <a:cubicBezTo>
                    <a:pt x="343" y="231"/>
                    <a:pt x="348" y="237"/>
                    <a:pt x="354" y="237"/>
                  </a:cubicBezTo>
                  <a:cubicBezTo>
                    <a:pt x="354" y="237"/>
                    <a:pt x="354" y="237"/>
                    <a:pt x="355" y="237"/>
                  </a:cubicBezTo>
                  <a:cubicBezTo>
                    <a:pt x="356" y="238"/>
                    <a:pt x="355" y="239"/>
                    <a:pt x="354" y="240"/>
                  </a:cubicBezTo>
                  <a:cubicBezTo>
                    <a:pt x="353" y="241"/>
                    <a:pt x="351" y="241"/>
                    <a:pt x="350" y="242"/>
                  </a:cubicBezTo>
                  <a:cubicBezTo>
                    <a:pt x="348" y="244"/>
                    <a:pt x="351" y="246"/>
                    <a:pt x="353" y="247"/>
                  </a:cubicBezTo>
                  <a:cubicBezTo>
                    <a:pt x="353" y="247"/>
                    <a:pt x="354" y="247"/>
                    <a:pt x="354" y="247"/>
                  </a:cubicBezTo>
                  <a:cubicBezTo>
                    <a:pt x="356" y="247"/>
                    <a:pt x="359" y="245"/>
                    <a:pt x="361" y="244"/>
                  </a:cubicBezTo>
                  <a:cubicBezTo>
                    <a:pt x="363" y="245"/>
                    <a:pt x="363" y="248"/>
                    <a:pt x="362" y="250"/>
                  </a:cubicBezTo>
                  <a:cubicBezTo>
                    <a:pt x="360" y="252"/>
                    <a:pt x="358" y="253"/>
                    <a:pt x="355" y="254"/>
                  </a:cubicBezTo>
                  <a:cubicBezTo>
                    <a:pt x="349" y="257"/>
                    <a:pt x="343" y="259"/>
                    <a:pt x="336" y="262"/>
                  </a:cubicBezTo>
                  <a:cubicBezTo>
                    <a:pt x="334" y="263"/>
                    <a:pt x="332" y="264"/>
                    <a:pt x="331" y="265"/>
                  </a:cubicBezTo>
                  <a:cubicBezTo>
                    <a:pt x="329" y="267"/>
                    <a:pt x="328" y="269"/>
                    <a:pt x="327" y="271"/>
                  </a:cubicBezTo>
                  <a:cubicBezTo>
                    <a:pt x="325" y="275"/>
                    <a:pt x="320" y="277"/>
                    <a:pt x="315" y="277"/>
                  </a:cubicBezTo>
                  <a:cubicBezTo>
                    <a:pt x="315" y="277"/>
                    <a:pt x="314" y="277"/>
                    <a:pt x="314" y="277"/>
                  </a:cubicBezTo>
                  <a:cubicBezTo>
                    <a:pt x="318" y="286"/>
                    <a:pt x="306" y="295"/>
                    <a:pt x="305" y="305"/>
                  </a:cubicBezTo>
                  <a:cubicBezTo>
                    <a:pt x="305" y="308"/>
                    <a:pt x="306" y="312"/>
                    <a:pt x="303" y="313"/>
                  </a:cubicBezTo>
                  <a:cubicBezTo>
                    <a:pt x="302" y="313"/>
                    <a:pt x="302" y="313"/>
                    <a:pt x="301" y="313"/>
                  </a:cubicBezTo>
                  <a:cubicBezTo>
                    <a:pt x="299" y="313"/>
                    <a:pt x="298" y="312"/>
                    <a:pt x="296" y="311"/>
                  </a:cubicBezTo>
                  <a:cubicBezTo>
                    <a:pt x="282" y="301"/>
                    <a:pt x="272" y="288"/>
                    <a:pt x="269" y="273"/>
                  </a:cubicBezTo>
                  <a:cubicBezTo>
                    <a:pt x="269" y="269"/>
                    <a:pt x="268" y="266"/>
                    <a:pt x="270" y="263"/>
                  </a:cubicBezTo>
                  <a:cubicBezTo>
                    <a:pt x="272" y="260"/>
                    <a:pt x="276" y="258"/>
                    <a:pt x="276" y="255"/>
                  </a:cubicBezTo>
                  <a:cubicBezTo>
                    <a:pt x="276" y="253"/>
                    <a:pt x="273" y="251"/>
                    <a:pt x="271" y="248"/>
                  </a:cubicBezTo>
                  <a:cubicBezTo>
                    <a:pt x="270" y="246"/>
                    <a:pt x="270" y="244"/>
                    <a:pt x="268" y="242"/>
                  </a:cubicBezTo>
                  <a:cubicBezTo>
                    <a:pt x="265" y="239"/>
                    <a:pt x="259" y="238"/>
                    <a:pt x="256" y="235"/>
                  </a:cubicBezTo>
                  <a:cubicBezTo>
                    <a:pt x="252" y="232"/>
                    <a:pt x="252" y="226"/>
                    <a:pt x="250" y="221"/>
                  </a:cubicBezTo>
                  <a:cubicBezTo>
                    <a:pt x="247" y="214"/>
                    <a:pt x="241" y="205"/>
                    <a:pt x="233" y="201"/>
                  </a:cubicBezTo>
                  <a:cubicBezTo>
                    <a:pt x="231" y="200"/>
                    <a:pt x="227" y="199"/>
                    <a:pt x="223" y="199"/>
                  </a:cubicBezTo>
                  <a:cubicBezTo>
                    <a:pt x="221" y="199"/>
                    <a:pt x="218" y="199"/>
                    <a:pt x="216" y="201"/>
                  </a:cubicBezTo>
                  <a:cubicBezTo>
                    <a:pt x="215" y="201"/>
                    <a:pt x="214" y="202"/>
                    <a:pt x="212" y="202"/>
                  </a:cubicBezTo>
                  <a:cubicBezTo>
                    <a:pt x="212" y="202"/>
                    <a:pt x="212" y="202"/>
                    <a:pt x="211" y="202"/>
                  </a:cubicBezTo>
                  <a:cubicBezTo>
                    <a:pt x="208" y="202"/>
                    <a:pt x="206" y="200"/>
                    <a:pt x="206" y="198"/>
                  </a:cubicBezTo>
                  <a:cubicBezTo>
                    <a:pt x="206" y="195"/>
                    <a:pt x="208" y="193"/>
                    <a:pt x="210" y="192"/>
                  </a:cubicBezTo>
                  <a:cubicBezTo>
                    <a:pt x="207" y="191"/>
                    <a:pt x="204" y="191"/>
                    <a:pt x="201" y="190"/>
                  </a:cubicBezTo>
                  <a:cubicBezTo>
                    <a:pt x="200" y="190"/>
                    <a:pt x="199" y="189"/>
                    <a:pt x="199" y="188"/>
                  </a:cubicBezTo>
                  <a:cubicBezTo>
                    <a:pt x="198" y="187"/>
                    <a:pt x="200" y="185"/>
                    <a:pt x="202" y="185"/>
                  </a:cubicBezTo>
                  <a:cubicBezTo>
                    <a:pt x="202" y="185"/>
                    <a:pt x="202" y="185"/>
                    <a:pt x="203" y="185"/>
                  </a:cubicBezTo>
                  <a:cubicBezTo>
                    <a:pt x="204" y="185"/>
                    <a:pt x="206" y="186"/>
                    <a:pt x="208" y="186"/>
                  </a:cubicBezTo>
                  <a:cubicBezTo>
                    <a:pt x="209" y="187"/>
                    <a:pt x="211" y="188"/>
                    <a:pt x="213" y="189"/>
                  </a:cubicBezTo>
                  <a:cubicBezTo>
                    <a:pt x="213" y="189"/>
                    <a:pt x="213" y="189"/>
                    <a:pt x="213" y="189"/>
                  </a:cubicBezTo>
                  <a:cubicBezTo>
                    <a:pt x="217" y="189"/>
                    <a:pt x="222" y="185"/>
                    <a:pt x="219" y="182"/>
                  </a:cubicBezTo>
                  <a:cubicBezTo>
                    <a:pt x="219" y="182"/>
                    <a:pt x="218" y="182"/>
                    <a:pt x="218" y="182"/>
                  </a:cubicBezTo>
                  <a:cubicBezTo>
                    <a:pt x="216" y="182"/>
                    <a:pt x="214" y="182"/>
                    <a:pt x="213" y="183"/>
                  </a:cubicBezTo>
                  <a:cubicBezTo>
                    <a:pt x="211" y="183"/>
                    <a:pt x="209" y="183"/>
                    <a:pt x="208" y="183"/>
                  </a:cubicBezTo>
                  <a:cubicBezTo>
                    <a:pt x="208" y="183"/>
                    <a:pt x="207" y="183"/>
                    <a:pt x="207" y="183"/>
                  </a:cubicBezTo>
                  <a:cubicBezTo>
                    <a:pt x="203" y="183"/>
                    <a:pt x="199" y="181"/>
                    <a:pt x="198" y="178"/>
                  </a:cubicBezTo>
                  <a:cubicBezTo>
                    <a:pt x="196" y="174"/>
                    <a:pt x="201" y="170"/>
                    <a:pt x="205" y="168"/>
                  </a:cubicBezTo>
                  <a:cubicBezTo>
                    <a:pt x="210" y="166"/>
                    <a:pt x="215" y="165"/>
                    <a:pt x="218" y="162"/>
                  </a:cubicBezTo>
                  <a:cubicBezTo>
                    <a:pt x="222" y="159"/>
                    <a:pt x="221" y="153"/>
                    <a:pt x="216" y="152"/>
                  </a:cubicBezTo>
                  <a:cubicBezTo>
                    <a:pt x="216" y="152"/>
                    <a:pt x="216" y="152"/>
                    <a:pt x="216" y="152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14" y="152"/>
                    <a:pt x="213" y="152"/>
                    <a:pt x="213" y="152"/>
                  </a:cubicBezTo>
                  <a:cubicBezTo>
                    <a:pt x="212" y="152"/>
                    <a:pt x="212" y="151"/>
                    <a:pt x="212" y="150"/>
                  </a:cubicBezTo>
                  <a:cubicBezTo>
                    <a:pt x="211" y="143"/>
                    <a:pt x="215" y="136"/>
                    <a:pt x="222" y="133"/>
                  </a:cubicBezTo>
                  <a:cubicBezTo>
                    <a:pt x="222" y="134"/>
                    <a:pt x="224" y="135"/>
                    <a:pt x="226" y="135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7" y="132"/>
                    <a:pt x="225" y="129"/>
                    <a:pt x="224" y="125"/>
                  </a:cubicBezTo>
                  <a:cubicBezTo>
                    <a:pt x="224" y="122"/>
                    <a:pt x="226" y="118"/>
                    <a:pt x="230" y="118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31" y="120"/>
                    <a:pt x="232" y="122"/>
                    <a:pt x="234" y="124"/>
                  </a:cubicBezTo>
                  <a:cubicBezTo>
                    <a:pt x="235" y="125"/>
                    <a:pt x="237" y="125"/>
                    <a:pt x="238" y="125"/>
                  </a:cubicBezTo>
                  <a:cubicBezTo>
                    <a:pt x="239" y="125"/>
                    <a:pt x="241" y="125"/>
                    <a:pt x="242" y="123"/>
                  </a:cubicBezTo>
                  <a:cubicBezTo>
                    <a:pt x="245" y="119"/>
                    <a:pt x="236" y="116"/>
                    <a:pt x="237" y="111"/>
                  </a:cubicBezTo>
                  <a:cubicBezTo>
                    <a:pt x="237" y="109"/>
                    <a:pt x="240" y="108"/>
                    <a:pt x="243" y="108"/>
                  </a:cubicBezTo>
                  <a:cubicBezTo>
                    <a:pt x="245" y="108"/>
                    <a:pt x="246" y="108"/>
                    <a:pt x="248" y="109"/>
                  </a:cubicBezTo>
                  <a:cubicBezTo>
                    <a:pt x="251" y="112"/>
                    <a:pt x="251" y="117"/>
                    <a:pt x="251" y="120"/>
                  </a:cubicBezTo>
                  <a:cubicBezTo>
                    <a:pt x="256" y="118"/>
                    <a:pt x="258" y="112"/>
                    <a:pt x="255" y="108"/>
                  </a:cubicBezTo>
                  <a:cubicBezTo>
                    <a:pt x="259" y="109"/>
                    <a:pt x="259" y="115"/>
                    <a:pt x="262" y="117"/>
                  </a:cubicBezTo>
                  <a:cubicBezTo>
                    <a:pt x="263" y="117"/>
                    <a:pt x="264" y="117"/>
                    <a:pt x="265" y="117"/>
                  </a:cubicBezTo>
                  <a:cubicBezTo>
                    <a:pt x="267" y="117"/>
                    <a:pt x="270" y="115"/>
                    <a:pt x="271" y="113"/>
                  </a:cubicBezTo>
                  <a:cubicBezTo>
                    <a:pt x="272" y="110"/>
                    <a:pt x="270" y="107"/>
                    <a:pt x="267" y="105"/>
                  </a:cubicBezTo>
                  <a:cubicBezTo>
                    <a:pt x="265" y="104"/>
                    <a:pt x="263" y="103"/>
                    <a:pt x="262" y="102"/>
                  </a:cubicBezTo>
                  <a:cubicBezTo>
                    <a:pt x="260" y="100"/>
                    <a:pt x="260" y="97"/>
                    <a:pt x="263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6" y="96"/>
                    <a:pt x="269" y="99"/>
                    <a:pt x="270" y="101"/>
                  </a:cubicBezTo>
                  <a:cubicBezTo>
                    <a:pt x="271" y="104"/>
                    <a:pt x="272" y="107"/>
                    <a:pt x="274" y="109"/>
                  </a:cubicBezTo>
                  <a:cubicBezTo>
                    <a:pt x="275" y="110"/>
                    <a:pt x="277" y="110"/>
                    <a:pt x="278" y="110"/>
                  </a:cubicBezTo>
                  <a:cubicBezTo>
                    <a:pt x="280" y="110"/>
                    <a:pt x="282" y="109"/>
                    <a:pt x="282" y="108"/>
                  </a:cubicBezTo>
                  <a:cubicBezTo>
                    <a:pt x="283" y="106"/>
                    <a:pt x="281" y="104"/>
                    <a:pt x="279" y="103"/>
                  </a:cubicBezTo>
                  <a:cubicBezTo>
                    <a:pt x="277" y="102"/>
                    <a:pt x="274" y="101"/>
                    <a:pt x="273" y="100"/>
                  </a:cubicBezTo>
                  <a:cubicBezTo>
                    <a:pt x="271" y="98"/>
                    <a:pt x="272" y="95"/>
                    <a:pt x="275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7" y="95"/>
                    <a:pt x="278" y="97"/>
                    <a:pt x="279" y="99"/>
                  </a:cubicBezTo>
                  <a:cubicBezTo>
                    <a:pt x="281" y="100"/>
                    <a:pt x="283" y="101"/>
                    <a:pt x="285" y="101"/>
                  </a:cubicBezTo>
                  <a:cubicBezTo>
                    <a:pt x="287" y="101"/>
                    <a:pt x="289" y="101"/>
                    <a:pt x="290" y="100"/>
                  </a:cubicBezTo>
                  <a:cubicBezTo>
                    <a:pt x="293" y="97"/>
                    <a:pt x="293" y="93"/>
                    <a:pt x="289" y="91"/>
                  </a:cubicBezTo>
                  <a:cubicBezTo>
                    <a:pt x="288" y="90"/>
                    <a:pt x="286" y="90"/>
                    <a:pt x="285" y="90"/>
                  </a:cubicBezTo>
                  <a:cubicBezTo>
                    <a:pt x="284" y="90"/>
                    <a:pt x="284" y="90"/>
                    <a:pt x="283" y="90"/>
                  </a:cubicBezTo>
                  <a:cubicBezTo>
                    <a:pt x="283" y="90"/>
                    <a:pt x="282" y="90"/>
                    <a:pt x="281" y="90"/>
                  </a:cubicBezTo>
                  <a:cubicBezTo>
                    <a:pt x="281" y="90"/>
                    <a:pt x="281" y="90"/>
                    <a:pt x="281" y="90"/>
                  </a:cubicBezTo>
                  <a:cubicBezTo>
                    <a:pt x="278" y="90"/>
                    <a:pt x="275" y="89"/>
                    <a:pt x="275" y="87"/>
                  </a:cubicBezTo>
                  <a:cubicBezTo>
                    <a:pt x="274" y="85"/>
                    <a:pt x="278" y="83"/>
                    <a:pt x="281" y="83"/>
                  </a:cubicBezTo>
                  <a:cubicBezTo>
                    <a:pt x="281" y="83"/>
                    <a:pt x="282" y="83"/>
                    <a:pt x="282" y="83"/>
                  </a:cubicBezTo>
                  <a:cubicBezTo>
                    <a:pt x="285" y="83"/>
                    <a:pt x="288" y="85"/>
                    <a:pt x="291" y="86"/>
                  </a:cubicBezTo>
                  <a:cubicBezTo>
                    <a:pt x="292" y="86"/>
                    <a:pt x="293" y="86"/>
                    <a:pt x="294" y="86"/>
                  </a:cubicBezTo>
                  <a:moveTo>
                    <a:pt x="33" y="0"/>
                  </a:moveTo>
                  <a:cubicBezTo>
                    <a:pt x="26" y="11"/>
                    <a:pt x="18" y="22"/>
                    <a:pt x="9" y="34"/>
                  </a:cubicBezTo>
                  <a:cubicBezTo>
                    <a:pt x="6" y="38"/>
                    <a:pt x="3" y="42"/>
                    <a:pt x="0" y="46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9" y="274"/>
                    <a:pt x="32" y="276"/>
                    <a:pt x="34" y="278"/>
                  </a:cubicBezTo>
                  <a:cubicBezTo>
                    <a:pt x="36" y="280"/>
                    <a:pt x="38" y="283"/>
                    <a:pt x="42" y="283"/>
                  </a:cubicBezTo>
                  <a:cubicBezTo>
                    <a:pt x="42" y="283"/>
                    <a:pt x="42" y="283"/>
                    <a:pt x="42" y="283"/>
                  </a:cubicBezTo>
                  <a:cubicBezTo>
                    <a:pt x="45" y="283"/>
                    <a:pt x="47" y="282"/>
                    <a:pt x="50" y="281"/>
                  </a:cubicBezTo>
                  <a:cubicBezTo>
                    <a:pt x="50" y="281"/>
                    <a:pt x="51" y="281"/>
                    <a:pt x="51" y="281"/>
                  </a:cubicBezTo>
                  <a:cubicBezTo>
                    <a:pt x="53" y="281"/>
                    <a:pt x="54" y="282"/>
                    <a:pt x="56" y="282"/>
                  </a:cubicBezTo>
                  <a:cubicBezTo>
                    <a:pt x="62" y="283"/>
                    <a:pt x="68" y="285"/>
                    <a:pt x="74" y="286"/>
                  </a:cubicBezTo>
                  <a:cubicBezTo>
                    <a:pt x="74" y="288"/>
                    <a:pt x="74" y="290"/>
                    <a:pt x="73" y="292"/>
                  </a:cubicBezTo>
                  <a:cubicBezTo>
                    <a:pt x="74" y="293"/>
                    <a:pt x="76" y="294"/>
                    <a:pt x="78" y="294"/>
                  </a:cubicBezTo>
                  <a:cubicBezTo>
                    <a:pt x="81" y="294"/>
                    <a:pt x="84" y="293"/>
                    <a:pt x="86" y="293"/>
                  </a:cubicBezTo>
                  <a:cubicBezTo>
                    <a:pt x="88" y="292"/>
                    <a:pt x="90" y="292"/>
                    <a:pt x="91" y="292"/>
                  </a:cubicBezTo>
                  <a:cubicBezTo>
                    <a:pt x="95" y="292"/>
                    <a:pt x="98" y="293"/>
                    <a:pt x="99" y="295"/>
                  </a:cubicBezTo>
                  <a:cubicBezTo>
                    <a:pt x="98" y="293"/>
                    <a:pt x="98" y="290"/>
                    <a:pt x="97" y="288"/>
                  </a:cubicBezTo>
                  <a:cubicBezTo>
                    <a:pt x="101" y="285"/>
                    <a:pt x="105" y="284"/>
                    <a:pt x="109" y="284"/>
                  </a:cubicBezTo>
                  <a:cubicBezTo>
                    <a:pt x="112" y="284"/>
                    <a:pt x="115" y="285"/>
                    <a:pt x="117" y="286"/>
                  </a:cubicBezTo>
                  <a:cubicBezTo>
                    <a:pt x="119" y="287"/>
                    <a:pt x="121" y="287"/>
                    <a:pt x="123" y="287"/>
                  </a:cubicBezTo>
                  <a:cubicBezTo>
                    <a:pt x="124" y="287"/>
                    <a:pt x="124" y="287"/>
                    <a:pt x="125" y="287"/>
                  </a:cubicBezTo>
                  <a:cubicBezTo>
                    <a:pt x="126" y="286"/>
                    <a:pt x="126" y="285"/>
                    <a:pt x="127" y="285"/>
                  </a:cubicBezTo>
                  <a:cubicBezTo>
                    <a:pt x="128" y="285"/>
                    <a:pt x="128" y="285"/>
                    <a:pt x="129" y="285"/>
                  </a:cubicBezTo>
                  <a:cubicBezTo>
                    <a:pt x="130" y="285"/>
                    <a:pt x="131" y="285"/>
                    <a:pt x="132" y="286"/>
                  </a:cubicBezTo>
                  <a:cubicBezTo>
                    <a:pt x="133" y="287"/>
                    <a:pt x="133" y="289"/>
                    <a:pt x="134" y="290"/>
                  </a:cubicBezTo>
                  <a:cubicBezTo>
                    <a:pt x="135" y="290"/>
                    <a:pt x="137" y="289"/>
                    <a:pt x="139" y="289"/>
                  </a:cubicBezTo>
                  <a:cubicBezTo>
                    <a:pt x="137" y="286"/>
                    <a:pt x="137" y="282"/>
                    <a:pt x="139" y="280"/>
                  </a:cubicBezTo>
                  <a:cubicBezTo>
                    <a:pt x="139" y="279"/>
                    <a:pt x="140" y="278"/>
                    <a:pt x="140" y="277"/>
                  </a:cubicBezTo>
                  <a:cubicBezTo>
                    <a:pt x="140" y="274"/>
                    <a:pt x="136" y="272"/>
                    <a:pt x="134" y="271"/>
                  </a:cubicBezTo>
                  <a:cubicBezTo>
                    <a:pt x="129" y="268"/>
                    <a:pt x="128" y="262"/>
                    <a:pt x="129" y="257"/>
                  </a:cubicBezTo>
                  <a:cubicBezTo>
                    <a:pt x="129" y="253"/>
                    <a:pt x="130" y="248"/>
                    <a:pt x="129" y="243"/>
                  </a:cubicBezTo>
                  <a:cubicBezTo>
                    <a:pt x="128" y="241"/>
                    <a:pt x="126" y="238"/>
                    <a:pt x="128" y="236"/>
                  </a:cubicBezTo>
                  <a:cubicBezTo>
                    <a:pt x="129" y="232"/>
                    <a:pt x="135" y="232"/>
                    <a:pt x="139" y="231"/>
                  </a:cubicBezTo>
                  <a:cubicBezTo>
                    <a:pt x="139" y="231"/>
                    <a:pt x="139" y="231"/>
                    <a:pt x="139" y="231"/>
                  </a:cubicBezTo>
                  <a:cubicBezTo>
                    <a:pt x="142" y="231"/>
                    <a:pt x="146" y="232"/>
                    <a:pt x="146" y="234"/>
                  </a:cubicBezTo>
                  <a:cubicBezTo>
                    <a:pt x="146" y="235"/>
                    <a:pt x="146" y="236"/>
                    <a:pt x="145" y="237"/>
                  </a:cubicBezTo>
                  <a:cubicBezTo>
                    <a:pt x="142" y="241"/>
                    <a:pt x="138" y="243"/>
                    <a:pt x="133" y="243"/>
                  </a:cubicBezTo>
                  <a:cubicBezTo>
                    <a:pt x="130" y="250"/>
                    <a:pt x="140" y="256"/>
                    <a:pt x="140" y="263"/>
                  </a:cubicBezTo>
                  <a:cubicBezTo>
                    <a:pt x="140" y="264"/>
                    <a:pt x="139" y="266"/>
                    <a:pt x="140" y="266"/>
                  </a:cubicBezTo>
                  <a:cubicBezTo>
                    <a:pt x="140" y="268"/>
                    <a:pt x="142" y="268"/>
                    <a:pt x="143" y="269"/>
                  </a:cubicBezTo>
                  <a:cubicBezTo>
                    <a:pt x="148" y="271"/>
                    <a:pt x="150" y="276"/>
                    <a:pt x="149" y="280"/>
                  </a:cubicBezTo>
                  <a:cubicBezTo>
                    <a:pt x="152" y="280"/>
                    <a:pt x="152" y="276"/>
                    <a:pt x="155" y="275"/>
                  </a:cubicBezTo>
                  <a:cubicBezTo>
                    <a:pt x="156" y="275"/>
                    <a:pt x="156" y="275"/>
                    <a:pt x="156" y="275"/>
                  </a:cubicBezTo>
                  <a:cubicBezTo>
                    <a:pt x="158" y="275"/>
                    <a:pt x="160" y="277"/>
                    <a:pt x="160" y="278"/>
                  </a:cubicBezTo>
                  <a:cubicBezTo>
                    <a:pt x="160" y="280"/>
                    <a:pt x="160" y="283"/>
                    <a:pt x="161" y="284"/>
                  </a:cubicBezTo>
                  <a:cubicBezTo>
                    <a:pt x="168" y="282"/>
                    <a:pt x="163" y="270"/>
                    <a:pt x="170" y="268"/>
                  </a:cubicBezTo>
                  <a:cubicBezTo>
                    <a:pt x="171" y="268"/>
                    <a:pt x="172" y="268"/>
                    <a:pt x="172" y="268"/>
                  </a:cubicBezTo>
                  <a:cubicBezTo>
                    <a:pt x="175" y="268"/>
                    <a:pt x="177" y="270"/>
                    <a:pt x="178" y="272"/>
                  </a:cubicBezTo>
                  <a:cubicBezTo>
                    <a:pt x="179" y="274"/>
                    <a:pt x="179" y="277"/>
                    <a:pt x="178" y="280"/>
                  </a:cubicBezTo>
                  <a:cubicBezTo>
                    <a:pt x="177" y="283"/>
                    <a:pt x="176" y="286"/>
                    <a:pt x="177" y="289"/>
                  </a:cubicBezTo>
                  <a:cubicBezTo>
                    <a:pt x="175" y="289"/>
                    <a:pt x="173" y="289"/>
                    <a:pt x="171" y="289"/>
                  </a:cubicBezTo>
                  <a:cubicBezTo>
                    <a:pt x="169" y="289"/>
                    <a:pt x="168" y="289"/>
                    <a:pt x="166" y="289"/>
                  </a:cubicBezTo>
                  <a:cubicBezTo>
                    <a:pt x="165" y="291"/>
                    <a:pt x="165" y="293"/>
                    <a:pt x="165" y="295"/>
                  </a:cubicBezTo>
                  <a:cubicBezTo>
                    <a:pt x="165" y="297"/>
                    <a:pt x="164" y="300"/>
                    <a:pt x="162" y="300"/>
                  </a:cubicBezTo>
                  <a:cubicBezTo>
                    <a:pt x="162" y="300"/>
                    <a:pt x="161" y="300"/>
                    <a:pt x="161" y="300"/>
                  </a:cubicBezTo>
                  <a:cubicBezTo>
                    <a:pt x="159" y="300"/>
                    <a:pt x="158" y="299"/>
                    <a:pt x="156" y="299"/>
                  </a:cubicBezTo>
                  <a:cubicBezTo>
                    <a:pt x="155" y="298"/>
                    <a:pt x="153" y="297"/>
                    <a:pt x="152" y="297"/>
                  </a:cubicBezTo>
                  <a:cubicBezTo>
                    <a:pt x="151" y="297"/>
                    <a:pt x="150" y="297"/>
                    <a:pt x="150" y="297"/>
                  </a:cubicBezTo>
                  <a:cubicBezTo>
                    <a:pt x="148" y="298"/>
                    <a:pt x="149" y="301"/>
                    <a:pt x="150" y="302"/>
                  </a:cubicBezTo>
                  <a:cubicBezTo>
                    <a:pt x="151" y="303"/>
                    <a:pt x="153" y="304"/>
                    <a:pt x="154" y="306"/>
                  </a:cubicBezTo>
                  <a:cubicBezTo>
                    <a:pt x="155" y="308"/>
                    <a:pt x="154" y="310"/>
                    <a:pt x="152" y="312"/>
                  </a:cubicBezTo>
                  <a:cubicBezTo>
                    <a:pt x="151" y="312"/>
                    <a:pt x="149" y="313"/>
                    <a:pt x="148" y="313"/>
                  </a:cubicBezTo>
                  <a:cubicBezTo>
                    <a:pt x="147" y="313"/>
                    <a:pt x="146" y="312"/>
                    <a:pt x="145" y="312"/>
                  </a:cubicBezTo>
                  <a:cubicBezTo>
                    <a:pt x="144" y="311"/>
                    <a:pt x="144" y="311"/>
                    <a:pt x="143" y="311"/>
                  </a:cubicBezTo>
                  <a:cubicBezTo>
                    <a:pt x="143" y="311"/>
                    <a:pt x="142" y="311"/>
                    <a:pt x="142" y="311"/>
                  </a:cubicBezTo>
                  <a:cubicBezTo>
                    <a:pt x="140" y="311"/>
                    <a:pt x="139" y="313"/>
                    <a:pt x="139" y="315"/>
                  </a:cubicBezTo>
                  <a:cubicBezTo>
                    <a:pt x="140" y="317"/>
                    <a:pt x="142" y="319"/>
                    <a:pt x="143" y="321"/>
                  </a:cubicBezTo>
                  <a:cubicBezTo>
                    <a:pt x="144" y="323"/>
                    <a:pt x="143" y="326"/>
                    <a:pt x="141" y="328"/>
                  </a:cubicBezTo>
                  <a:cubicBezTo>
                    <a:pt x="140" y="331"/>
                    <a:pt x="139" y="333"/>
                    <a:pt x="140" y="336"/>
                  </a:cubicBezTo>
                  <a:cubicBezTo>
                    <a:pt x="140" y="337"/>
                    <a:pt x="142" y="339"/>
                    <a:pt x="144" y="339"/>
                  </a:cubicBezTo>
                  <a:cubicBezTo>
                    <a:pt x="145" y="339"/>
                    <a:pt x="146" y="338"/>
                    <a:pt x="147" y="338"/>
                  </a:cubicBezTo>
                  <a:cubicBezTo>
                    <a:pt x="148" y="341"/>
                    <a:pt x="149" y="345"/>
                    <a:pt x="150" y="348"/>
                  </a:cubicBezTo>
                  <a:cubicBezTo>
                    <a:pt x="153" y="346"/>
                    <a:pt x="158" y="345"/>
                    <a:pt x="161" y="345"/>
                  </a:cubicBezTo>
                  <a:cubicBezTo>
                    <a:pt x="163" y="345"/>
                    <a:pt x="164" y="345"/>
                    <a:pt x="165" y="345"/>
                  </a:cubicBezTo>
                  <a:cubicBezTo>
                    <a:pt x="168" y="346"/>
                    <a:pt x="170" y="349"/>
                    <a:pt x="172" y="350"/>
                  </a:cubicBezTo>
                  <a:cubicBezTo>
                    <a:pt x="173" y="351"/>
                    <a:pt x="175" y="351"/>
                    <a:pt x="176" y="351"/>
                  </a:cubicBezTo>
                  <a:cubicBezTo>
                    <a:pt x="178" y="351"/>
                    <a:pt x="180" y="351"/>
                    <a:pt x="180" y="349"/>
                  </a:cubicBezTo>
                  <a:cubicBezTo>
                    <a:pt x="183" y="354"/>
                    <a:pt x="185" y="359"/>
                    <a:pt x="188" y="363"/>
                  </a:cubicBezTo>
                  <a:cubicBezTo>
                    <a:pt x="189" y="365"/>
                    <a:pt x="191" y="366"/>
                    <a:pt x="193" y="366"/>
                  </a:cubicBezTo>
                  <a:cubicBezTo>
                    <a:pt x="193" y="366"/>
                    <a:pt x="193" y="366"/>
                    <a:pt x="194" y="366"/>
                  </a:cubicBezTo>
                  <a:cubicBezTo>
                    <a:pt x="195" y="365"/>
                    <a:pt x="195" y="364"/>
                    <a:pt x="195" y="363"/>
                  </a:cubicBezTo>
                  <a:cubicBezTo>
                    <a:pt x="196" y="359"/>
                    <a:pt x="196" y="354"/>
                    <a:pt x="194" y="350"/>
                  </a:cubicBezTo>
                  <a:cubicBezTo>
                    <a:pt x="194" y="350"/>
                    <a:pt x="194" y="350"/>
                    <a:pt x="194" y="350"/>
                  </a:cubicBezTo>
                  <a:cubicBezTo>
                    <a:pt x="200" y="350"/>
                    <a:pt x="204" y="343"/>
                    <a:pt x="201" y="339"/>
                  </a:cubicBezTo>
                  <a:cubicBezTo>
                    <a:pt x="199" y="337"/>
                    <a:pt x="195" y="336"/>
                    <a:pt x="195" y="334"/>
                  </a:cubicBezTo>
                  <a:cubicBezTo>
                    <a:pt x="194" y="331"/>
                    <a:pt x="199" y="329"/>
                    <a:pt x="200" y="325"/>
                  </a:cubicBezTo>
                  <a:cubicBezTo>
                    <a:pt x="201" y="321"/>
                    <a:pt x="192" y="316"/>
                    <a:pt x="196" y="313"/>
                  </a:cubicBezTo>
                  <a:cubicBezTo>
                    <a:pt x="197" y="312"/>
                    <a:pt x="198" y="312"/>
                    <a:pt x="200" y="312"/>
                  </a:cubicBezTo>
                  <a:cubicBezTo>
                    <a:pt x="201" y="312"/>
                    <a:pt x="202" y="312"/>
                    <a:pt x="203" y="312"/>
                  </a:cubicBezTo>
                  <a:cubicBezTo>
                    <a:pt x="212" y="314"/>
                    <a:pt x="223" y="317"/>
                    <a:pt x="226" y="324"/>
                  </a:cubicBezTo>
                  <a:cubicBezTo>
                    <a:pt x="227" y="326"/>
                    <a:pt x="227" y="329"/>
                    <a:pt x="230" y="329"/>
                  </a:cubicBezTo>
                  <a:cubicBezTo>
                    <a:pt x="230" y="329"/>
                    <a:pt x="230" y="329"/>
                    <a:pt x="230" y="329"/>
                  </a:cubicBezTo>
                  <a:cubicBezTo>
                    <a:pt x="233" y="329"/>
                    <a:pt x="235" y="326"/>
                    <a:pt x="235" y="324"/>
                  </a:cubicBezTo>
                  <a:cubicBezTo>
                    <a:pt x="236" y="322"/>
                    <a:pt x="238" y="319"/>
                    <a:pt x="240" y="319"/>
                  </a:cubicBezTo>
                  <a:cubicBezTo>
                    <a:pt x="240" y="319"/>
                    <a:pt x="241" y="319"/>
                    <a:pt x="241" y="319"/>
                  </a:cubicBezTo>
                  <a:cubicBezTo>
                    <a:pt x="242" y="319"/>
                    <a:pt x="243" y="320"/>
                    <a:pt x="243" y="321"/>
                  </a:cubicBezTo>
                  <a:cubicBezTo>
                    <a:pt x="247" y="329"/>
                    <a:pt x="246" y="340"/>
                    <a:pt x="256" y="343"/>
                  </a:cubicBezTo>
                  <a:cubicBezTo>
                    <a:pt x="258" y="344"/>
                    <a:pt x="262" y="344"/>
                    <a:pt x="262" y="346"/>
                  </a:cubicBezTo>
                  <a:cubicBezTo>
                    <a:pt x="262" y="349"/>
                    <a:pt x="256" y="352"/>
                    <a:pt x="259" y="354"/>
                  </a:cubicBezTo>
                  <a:cubicBezTo>
                    <a:pt x="260" y="354"/>
                    <a:pt x="261" y="354"/>
                    <a:pt x="262" y="354"/>
                  </a:cubicBezTo>
                  <a:cubicBezTo>
                    <a:pt x="265" y="354"/>
                    <a:pt x="269" y="355"/>
                    <a:pt x="269" y="357"/>
                  </a:cubicBezTo>
                  <a:cubicBezTo>
                    <a:pt x="270" y="361"/>
                    <a:pt x="263" y="363"/>
                    <a:pt x="258" y="363"/>
                  </a:cubicBezTo>
                  <a:cubicBezTo>
                    <a:pt x="245" y="364"/>
                    <a:pt x="230" y="369"/>
                    <a:pt x="228" y="379"/>
                  </a:cubicBezTo>
                  <a:cubicBezTo>
                    <a:pt x="228" y="379"/>
                    <a:pt x="228" y="379"/>
                    <a:pt x="228" y="379"/>
                  </a:cubicBezTo>
                  <a:cubicBezTo>
                    <a:pt x="232" y="379"/>
                    <a:pt x="235" y="377"/>
                    <a:pt x="239" y="375"/>
                  </a:cubicBezTo>
                  <a:cubicBezTo>
                    <a:pt x="240" y="374"/>
                    <a:pt x="241" y="374"/>
                    <a:pt x="243" y="374"/>
                  </a:cubicBezTo>
                  <a:cubicBezTo>
                    <a:pt x="246" y="374"/>
                    <a:pt x="248" y="375"/>
                    <a:pt x="248" y="377"/>
                  </a:cubicBezTo>
                  <a:cubicBezTo>
                    <a:pt x="243" y="386"/>
                    <a:pt x="235" y="393"/>
                    <a:pt x="225" y="397"/>
                  </a:cubicBezTo>
                  <a:cubicBezTo>
                    <a:pt x="224" y="397"/>
                    <a:pt x="222" y="398"/>
                    <a:pt x="221" y="399"/>
                  </a:cubicBezTo>
                  <a:cubicBezTo>
                    <a:pt x="221" y="400"/>
                    <a:pt x="221" y="402"/>
                    <a:pt x="221" y="403"/>
                  </a:cubicBezTo>
                  <a:cubicBezTo>
                    <a:pt x="222" y="408"/>
                    <a:pt x="214" y="411"/>
                    <a:pt x="214" y="415"/>
                  </a:cubicBezTo>
                  <a:cubicBezTo>
                    <a:pt x="213" y="417"/>
                    <a:pt x="214" y="419"/>
                    <a:pt x="214" y="421"/>
                  </a:cubicBezTo>
                  <a:cubicBezTo>
                    <a:pt x="213" y="426"/>
                    <a:pt x="206" y="428"/>
                    <a:pt x="203" y="431"/>
                  </a:cubicBezTo>
                  <a:cubicBezTo>
                    <a:pt x="194" y="438"/>
                    <a:pt x="199" y="449"/>
                    <a:pt x="204" y="458"/>
                  </a:cubicBezTo>
                  <a:cubicBezTo>
                    <a:pt x="198" y="453"/>
                    <a:pt x="190" y="447"/>
                    <a:pt x="181" y="447"/>
                  </a:cubicBezTo>
                  <a:cubicBezTo>
                    <a:pt x="180" y="447"/>
                    <a:pt x="178" y="447"/>
                    <a:pt x="177" y="448"/>
                  </a:cubicBezTo>
                  <a:cubicBezTo>
                    <a:pt x="172" y="449"/>
                    <a:pt x="168" y="451"/>
                    <a:pt x="164" y="451"/>
                  </a:cubicBezTo>
                  <a:cubicBezTo>
                    <a:pt x="164" y="451"/>
                    <a:pt x="164" y="451"/>
                    <a:pt x="164" y="451"/>
                  </a:cubicBezTo>
                  <a:cubicBezTo>
                    <a:pt x="162" y="451"/>
                    <a:pt x="161" y="451"/>
                    <a:pt x="160" y="451"/>
                  </a:cubicBezTo>
                  <a:cubicBezTo>
                    <a:pt x="159" y="451"/>
                    <a:pt x="157" y="451"/>
                    <a:pt x="156" y="451"/>
                  </a:cubicBezTo>
                  <a:cubicBezTo>
                    <a:pt x="155" y="451"/>
                    <a:pt x="155" y="451"/>
                    <a:pt x="154" y="451"/>
                  </a:cubicBezTo>
                  <a:cubicBezTo>
                    <a:pt x="147" y="452"/>
                    <a:pt x="147" y="460"/>
                    <a:pt x="151" y="465"/>
                  </a:cubicBezTo>
                  <a:cubicBezTo>
                    <a:pt x="154" y="470"/>
                    <a:pt x="159" y="475"/>
                    <a:pt x="157" y="480"/>
                  </a:cubicBezTo>
                  <a:cubicBezTo>
                    <a:pt x="158" y="481"/>
                    <a:pt x="159" y="482"/>
                    <a:pt x="161" y="482"/>
                  </a:cubicBezTo>
                  <a:cubicBezTo>
                    <a:pt x="164" y="482"/>
                    <a:pt x="167" y="480"/>
                    <a:pt x="170" y="478"/>
                  </a:cubicBezTo>
                  <a:cubicBezTo>
                    <a:pt x="173" y="475"/>
                    <a:pt x="177" y="471"/>
                    <a:pt x="181" y="471"/>
                  </a:cubicBezTo>
                  <a:cubicBezTo>
                    <a:pt x="181" y="471"/>
                    <a:pt x="182" y="471"/>
                    <a:pt x="182" y="471"/>
                  </a:cubicBezTo>
                  <a:cubicBezTo>
                    <a:pt x="184" y="474"/>
                    <a:pt x="179" y="477"/>
                    <a:pt x="176" y="479"/>
                  </a:cubicBezTo>
                  <a:cubicBezTo>
                    <a:pt x="172" y="483"/>
                    <a:pt x="174" y="490"/>
                    <a:pt x="179" y="491"/>
                  </a:cubicBezTo>
                  <a:cubicBezTo>
                    <a:pt x="179" y="494"/>
                    <a:pt x="176" y="496"/>
                    <a:pt x="173" y="496"/>
                  </a:cubicBezTo>
                  <a:cubicBezTo>
                    <a:pt x="172" y="496"/>
                    <a:pt x="172" y="496"/>
                    <a:pt x="171" y="496"/>
                  </a:cubicBezTo>
                  <a:cubicBezTo>
                    <a:pt x="169" y="496"/>
                    <a:pt x="166" y="496"/>
                    <a:pt x="164" y="495"/>
                  </a:cubicBezTo>
                  <a:cubicBezTo>
                    <a:pt x="156" y="493"/>
                    <a:pt x="149" y="491"/>
                    <a:pt x="142" y="489"/>
                  </a:cubicBezTo>
                  <a:cubicBezTo>
                    <a:pt x="137" y="487"/>
                    <a:pt x="132" y="486"/>
                    <a:pt x="129" y="483"/>
                  </a:cubicBezTo>
                  <a:cubicBezTo>
                    <a:pt x="126" y="480"/>
                    <a:pt x="124" y="477"/>
                    <a:pt x="122" y="474"/>
                  </a:cubicBezTo>
                  <a:cubicBezTo>
                    <a:pt x="115" y="462"/>
                    <a:pt x="101" y="456"/>
                    <a:pt x="87" y="450"/>
                  </a:cubicBezTo>
                  <a:cubicBezTo>
                    <a:pt x="91" y="458"/>
                    <a:pt x="98" y="465"/>
                    <a:pt x="107" y="470"/>
                  </a:cubicBezTo>
                  <a:cubicBezTo>
                    <a:pt x="105" y="471"/>
                    <a:pt x="104" y="472"/>
                    <a:pt x="101" y="472"/>
                  </a:cubicBezTo>
                  <a:cubicBezTo>
                    <a:pt x="98" y="472"/>
                    <a:pt x="95" y="471"/>
                    <a:pt x="93" y="469"/>
                  </a:cubicBezTo>
                  <a:cubicBezTo>
                    <a:pt x="90" y="466"/>
                    <a:pt x="88" y="462"/>
                    <a:pt x="86" y="458"/>
                  </a:cubicBezTo>
                  <a:cubicBezTo>
                    <a:pt x="81" y="452"/>
                    <a:pt x="75" y="448"/>
                    <a:pt x="69" y="443"/>
                  </a:cubicBezTo>
                  <a:cubicBezTo>
                    <a:pt x="65" y="440"/>
                    <a:pt x="62" y="436"/>
                    <a:pt x="59" y="431"/>
                  </a:cubicBezTo>
                  <a:cubicBezTo>
                    <a:pt x="59" y="432"/>
                    <a:pt x="59" y="432"/>
                    <a:pt x="59" y="433"/>
                  </a:cubicBezTo>
                  <a:cubicBezTo>
                    <a:pt x="58" y="434"/>
                    <a:pt x="58" y="434"/>
                    <a:pt x="58" y="434"/>
                  </a:cubicBezTo>
                  <a:cubicBezTo>
                    <a:pt x="58" y="435"/>
                    <a:pt x="57" y="436"/>
                    <a:pt x="57" y="437"/>
                  </a:cubicBezTo>
                  <a:cubicBezTo>
                    <a:pt x="57" y="438"/>
                    <a:pt x="57" y="438"/>
                    <a:pt x="57" y="438"/>
                  </a:cubicBezTo>
                  <a:cubicBezTo>
                    <a:pt x="54" y="443"/>
                    <a:pt x="51" y="448"/>
                    <a:pt x="47" y="452"/>
                  </a:cubicBezTo>
                  <a:cubicBezTo>
                    <a:pt x="69" y="475"/>
                    <a:pt x="82" y="506"/>
                    <a:pt x="82" y="538"/>
                  </a:cubicBezTo>
                  <a:cubicBezTo>
                    <a:pt x="82" y="557"/>
                    <a:pt x="77" y="577"/>
                    <a:pt x="67" y="596"/>
                  </a:cubicBezTo>
                  <a:cubicBezTo>
                    <a:pt x="67" y="596"/>
                    <a:pt x="67" y="596"/>
                    <a:pt x="67" y="596"/>
                  </a:cubicBezTo>
                  <a:cubicBezTo>
                    <a:pt x="67" y="596"/>
                    <a:pt x="67" y="596"/>
                    <a:pt x="67" y="596"/>
                  </a:cubicBezTo>
                  <a:cubicBezTo>
                    <a:pt x="67" y="596"/>
                    <a:pt x="67" y="596"/>
                    <a:pt x="67" y="596"/>
                  </a:cubicBezTo>
                  <a:cubicBezTo>
                    <a:pt x="67" y="596"/>
                    <a:pt x="67" y="596"/>
                    <a:pt x="67" y="596"/>
                  </a:cubicBezTo>
                  <a:cubicBezTo>
                    <a:pt x="66" y="598"/>
                    <a:pt x="65" y="600"/>
                    <a:pt x="64" y="602"/>
                  </a:cubicBezTo>
                  <a:cubicBezTo>
                    <a:pt x="76" y="704"/>
                    <a:pt x="76" y="704"/>
                    <a:pt x="76" y="704"/>
                  </a:cubicBezTo>
                  <a:cubicBezTo>
                    <a:pt x="455" y="753"/>
                    <a:pt x="455" y="753"/>
                    <a:pt x="455" y="753"/>
                  </a:cubicBezTo>
                  <a:cubicBezTo>
                    <a:pt x="458" y="752"/>
                    <a:pt x="458" y="752"/>
                    <a:pt x="458" y="752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23" y="497"/>
                    <a:pt x="423" y="497"/>
                    <a:pt x="423" y="497"/>
                  </a:cubicBezTo>
                  <a:cubicBezTo>
                    <a:pt x="428" y="491"/>
                    <a:pt x="428" y="491"/>
                    <a:pt x="428" y="491"/>
                  </a:cubicBezTo>
                  <a:cubicBezTo>
                    <a:pt x="426" y="476"/>
                    <a:pt x="426" y="476"/>
                    <a:pt x="426" y="476"/>
                  </a:cubicBezTo>
                  <a:cubicBezTo>
                    <a:pt x="425" y="476"/>
                    <a:pt x="425" y="476"/>
                    <a:pt x="424" y="476"/>
                  </a:cubicBezTo>
                  <a:cubicBezTo>
                    <a:pt x="423" y="476"/>
                    <a:pt x="422" y="476"/>
                    <a:pt x="422" y="476"/>
                  </a:cubicBezTo>
                  <a:cubicBezTo>
                    <a:pt x="423" y="474"/>
                    <a:pt x="420" y="471"/>
                    <a:pt x="418" y="470"/>
                  </a:cubicBezTo>
                  <a:cubicBezTo>
                    <a:pt x="415" y="468"/>
                    <a:pt x="412" y="467"/>
                    <a:pt x="411" y="465"/>
                  </a:cubicBezTo>
                  <a:cubicBezTo>
                    <a:pt x="409" y="460"/>
                    <a:pt x="414" y="455"/>
                    <a:pt x="413" y="450"/>
                  </a:cubicBezTo>
                  <a:cubicBezTo>
                    <a:pt x="413" y="448"/>
                    <a:pt x="411" y="447"/>
                    <a:pt x="410" y="445"/>
                  </a:cubicBezTo>
                  <a:cubicBezTo>
                    <a:pt x="408" y="441"/>
                    <a:pt x="410" y="438"/>
                    <a:pt x="412" y="435"/>
                  </a:cubicBezTo>
                  <a:cubicBezTo>
                    <a:pt x="414" y="431"/>
                    <a:pt x="417" y="427"/>
                    <a:pt x="420" y="423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2A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ṧḻíďê">
              <a:extLst>
                <a:ext uri="{FF2B5EF4-FFF2-40B4-BE49-F238E27FC236}">
                  <a16:creationId xmlns="" xmlns:a16="http://schemas.microsoft.com/office/drawing/2014/main" id="{3EE1F632-547C-4D04-A2C6-CAA48521CE77}"/>
                </a:ext>
              </a:extLst>
            </p:cNvPr>
            <p:cNvSpPr/>
            <p:nvPr/>
          </p:nvSpPr>
          <p:spPr bwMode="auto">
            <a:xfrm>
              <a:off x="4506913" y="3082926"/>
              <a:ext cx="804863" cy="873125"/>
            </a:xfrm>
            <a:custGeom>
              <a:avLst/>
              <a:gdLst>
                <a:gd name="T0" fmla="*/ 102 w 244"/>
                <a:gd name="T1" fmla="*/ 5 h 265"/>
                <a:gd name="T2" fmla="*/ 108 w 244"/>
                <a:gd name="T3" fmla="*/ 40 h 265"/>
                <a:gd name="T4" fmla="*/ 113 w 244"/>
                <a:gd name="T5" fmla="*/ 58 h 265"/>
                <a:gd name="T6" fmla="*/ 103 w 244"/>
                <a:gd name="T7" fmla="*/ 54 h 265"/>
                <a:gd name="T8" fmla="*/ 97 w 244"/>
                <a:gd name="T9" fmla="*/ 56 h 265"/>
                <a:gd name="T10" fmla="*/ 71 w 244"/>
                <a:gd name="T11" fmla="*/ 57 h 265"/>
                <a:gd name="T12" fmla="*/ 60 w 244"/>
                <a:gd name="T13" fmla="*/ 62 h 265"/>
                <a:gd name="T14" fmla="*/ 48 w 244"/>
                <a:gd name="T15" fmla="*/ 55 h 265"/>
                <a:gd name="T16" fmla="*/ 24 w 244"/>
                <a:gd name="T17" fmla="*/ 50 h 265"/>
                <a:gd name="T18" fmla="*/ 8 w 244"/>
                <a:gd name="T19" fmla="*/ 47 h 265"/>
                <a:gd name="T20" fmla="*/ 8 w 244"/>
                <a:gd name="T21" fmla="*/ 88 h 265"/>
                <a:gd name="T22" fmla="*/ 19 w 244"/>
                <a:gd name="T23" fmla="*/ 87 h 265"/>
                <a:gd name="T24" fmla="*/ 19 w 244"/>
                <a:gd name="T25" fmla="*/ 87 h 265"/>
                <a:gd name="T26" fmla="*/ 74 w 244"/>
                <a:gd name="T27" fmla="*/ 132 h 265"/>
                <a:gd name="T28" fmla="*/ 74 w 244"/>
                <a:gd name="T29" fmla="*/ 133 h 265"/>
                <a:gd name="T30" fmla="*/ 43 w 244"/>
                <a:gd name="T31" fmla="*/ 212 h 265"/>
                <a:gd name="T32" fmla="*/ 75 w 244"/>
                <a:gd name="T33" fmla="*/ 241 h 265"/>
                <a:gd name="T34" fmla="*/ 96 w 244"/>
                <a:gd name="T35" fmla="*/ 243 h 265"/>
                <a:gd name="T36" fmla="*/ 138 w 244"/>
                <a:gd name="T37" fmla="*/ 264 h 265"/>
                <a:gd name="T38" fmla="*/ 153 w 244"/>
                <a:gd name="T39" fmla="*/ 260 h 265"/>
                <a:gd name="T40" fmla="*/ 155 w 244"/>
                <a:gd name="T41" fmla="*/ 240 h 265"/>
                <a:gd name="T42" fmla="*/ 131 w 244"/>
                <a:gd name="T43" fmla="*/ 249 h 265"/>
                <a:gd name="T44" fmla="*/ 130 w 244"/>
                <a:gd name="T45" fmla="*/ 220 h 265"/>
                <a:gd name="T46" fmla="*/ 138 w 244"/>
                <a:gd name="T47" fmla="*/ 220 h 265"/>
                <a:gd name="T48" fmla="*/ 178 w 244"/>
                <a:gd name="T49" fmla="*/ 227 h 265"/>
                <a:gd name="T50" fmla="*/ 188 w 244"/>
                <a:gd name="T51" fmla="*/ 184 h 265"/>
                <a:gd name="T52" fmla="*/ 199 w 244"/>
                <a:gd name="T53" fmla="*/ 166 h 265"/>
                <a:gd name="T54" fmla="*/ 213 w 244"/>
                <a:gd name="T55" fmla="*/ 144 h 265"/>
                <a:gd name="T56" fmla="*/ 232 w 244"/>
                <a:gd name="T57" fmla="*/ 132 h 265"/>
                <a:gd name="T58" fmla="*/ 233 w 244"/>
                <a:gd name="T59" fmla="*/ 123 h 265"/>
                <a:gd name="T60" fmla="*/ 217 w 244"/>
                <a:gd name="T61" fmla="*/ 90 h 265"/>
                <a:gd name="T62" fmla="*/ 209 w 244"/>
                <a:gd name="T63" fmla="*/ 93 h 265"/>
                <a:gd name="T64" fmla="*/ 200 w 244"/>
                <a:gd name="T65" fmla="*/ 93 h 265"/>
                <a:gd name="T66" fmla="*/ 170 w 244"/>
                <a:gd name="T67" fmla="*/ 82 h 265"/>
                <a:gd name="T68" fmla="*/ 175 w 244"/>
                <a:gd name="T69" fmla="*/ 108 h 265"/>
                <a:gd name="T70" fmla="*/ 169 w 244"/>
                <a:gd name="T71" fmla="*/ 132 h 265"/>
                <a:gd name="T72" fmla="*/ 162 w 244"/>
                <a:gd name="T73" fmla="*/ 132 h 265"/>
                <a:gd name="T74" fmla="*/ 146 w 244"/>
                <a:gd name="T75" fmla="*/ 119 h 265"/>
                <a:gd name="T76" fmla="*/ 124 w 244"/>
                <a:gd name="T77" fmla="*/ 117 h 265"/>
                <a:gd name="T78" fmla="*/ 114 w 244"/>
                <a:gd name="T79" fmla="*/ 105 h 265"/>
                <a:gd name="T80" fmla="*/ 113 w 244"/>
                <a:gd name="T81" fmla="*/ 84 h 265"/>
                <a:gd name="T82" fmla="*/ 119 w 244"/>
                <a:gd name="T83" fmla="*/ 81 h 265"/>
                <a:gd name="T84" fmla="*/ 128 w 244"/>
                <a:gd name="T85" fmla="*/ 75 h 265"/>
                <a:gd name="T86" fmla="*/ 126 w 244"/>
                <a:gd name="T87" fmla="*/ 66 h 265"/>
                <a:gd name="T88" fmla="*/ 136 w 244"/>
                <a:gd name="T89" fmla="*/ 69 h 265"/>
                <a:gd name="T90" fmla="*/ 145 w 244"/>
                <a:gd name="T91" fmla="*/ 58 h 265"/>
                <a:gd name="T92" fmla="*/ 152 w 244"/>
                <a:gd name="T93" fmla="*/ 41 h 265"/>
                <a:gd name="T94" fmla="*/ 135 w 244"/>
                <a:gd name="T95" fmla="*/ 53 h 265"/>
                <a:gd name="T96" fmla="*/ 129 w 244"/>
                <a:gd name="T97" fmla="*/ 44 h 265"/>
                <a:gd name="T98" fmla="*/ 114 w 244"/>
                <a:gd name="T99" fmla="*/ 35 h 265"/>
                <a:gd name="T100" fmla="*/ 119 w 244"/>
                <a:gd name="T101" fmla="*/ 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4" h="265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103" y="1"/>
                    <a:pt x="102" y="5"/>
                  </a:cubicBezTo>
                  <a:cubicBezTo>
                    <a:pt x="100" y="7"/>
                    <a:pt x="102" y="10"/>
                    <a:pt x="103" y="12"/>
                  </a:cubicBezTo>
                  <a:cubicBezTo>
                    <a:pt x="104" y="17"/>
                    <a:pt x="103" y="22"/>
                    <a:pt x="103" y="26"/>
                  </a:cubicBezTo>
                  <a:cubicBezTo>
                    <a:pt x="102" y="31"/>
                    <a:pt x="103" y="37"/>
                    <a:pt x="108" y="40"/>
                  </a:cubicBezTo>
                  <a:cubicBezTo>
                    <a:pt x="110" y="41"/>
                    <a:pt x="114" y="43"/>
                    <a:pt x="114" y="46"/>
                  </a:cubicBezTo>
                  <a:cubicBezTo>
                    <a:pt x="114" y="47"/>
                    <a:pt x="113" y="48"/>
                    <a:pt x="113" y="49"/>
                  </a:cubicBezTo>
                  <a:cubicBezTo>
                    <a:pt x="111" y="51"/>
                    <a:pt x="111" y="55"/>
                    <a:pt x="113" y="58"/>
                  </a:cubicBezTo>
                  <a:cubicBezTo>
                    <a:pt x="111" y="58"/>
                    <a:pt x="109" y="59"/>
                    <a:pt x="108" y="59"/>
                  </a:cubicBezTo>
                  <a:cubicBezTo>
                    <a:pt x="107" y="58"/>
                    <a:pt x="107" y="56"/>
                    <a:pt x="106" y="55"/>
                  </a:cubicBezTo>
                  <a:cubicBezTo>
                    <a:pt x="105" y="54"/>
                    <a:pt x="104" y="54"/>
                    <a:pt x="103" y="54"/>
                  </a:cubicBezTo>
                  <a:cubicBezTo>
                    <a:pt x="102" y="54"/>
                    <a:pt x="102" y="54"/>
                    <a:pt x="101" y="54"/>
                  </a:cubicBezTo>
                  <a:cubicBezTo>
                    <a:pt x="100" y="54"/>
                    <a:pt x="100" y="55"/>
                    <a:pt x="99" y="56"/>
                  </a:cubicBezTo>
                  <a:cubicBezTo>
                    <a:pt x="98" y="56"/>
                    <a:pt x="98" y="56"/>
                    <a:pt x="97" y="56"/>
                  </a:cubicBezTo>
                  <a:cubicBezTo>
                    <a:pt x="95" y="56"/>
                    <a:pt x="93" y="56"/>
                    <a:pt x="91" y="55"/>
                  </a:cubicBezTo>
                  <a:cubicBezTo>
                    <a:pt x="89" y="54"/>
                    <a:pt x="86" y="53"/>
                    <a:pt x="83" y="53"/>
                  </a:cubicBezTo>
                  <a:cubicBezTo>
                    <a:pt x="79" y="53"/>
                    <a:pt x="75" y="54"/>
                    <a:pt x="71" y="57"/>
                  </a:cubicBezTo>
                  <a:cubicBezTo>
                    <a:pt x="72" y="59"/>
                    <a:pt x="72" y="62"/>
                    <a:pt x="73" y="64"/>
                  </a:cubicBezTo>
                  <a:cubicBezTo>
                    <a:pt x="72" y="62"/>
                    <a:pt x="69" y="61"/>
                    <a:pt x="65" y="61"/>
                  </a:cubicBezTo>
                  <a:cubicBezTo>
                    <a:pt x="64" y="61"/>
                    <a:pt x="62" y="61"/>
                    <a:pt x="60" y="62"/>
                  </a:cubicBezTo>
                  <a:cubicBezTo>
                    <a:pt x="58" y="62"/>
                    <a:pt x="55" y="63"/>
                    <a:pt x="52" y="63"/>
                  </a:cubicBezTo>
                  <a:cubicBezTo>
                    <a:pt x="50" y="63"/>
                    <a:pt x="48" y="62"/>
                    <a:pt x="47" y="61"/>
                  </a:cubicBezTo>
                  <a:cubicBezTo>
                    <a:pt x="48" y="59"/>
                    <a:pt x="48" y="57"/>
                    <a:pt x="48" y="55"/>
                  </a:cubicBezTo>
                  <a:cubicBezTo>
                    <a:pt x="42" y="54"/>
                    <a:pt x="36" y="52"/>
                    <a:pt x="30" y="51"/>
                  </a:cubicBezTo>
                  <a:cubicBezTo>
                    <a:pt x="28" y="51"/>
                    <a:pt x="27" y="50"/>
                    <a:pt x="25" y="50"/>
                  </a:cubicBezTo>
                  <a:cubicBezTo>
                    <a:pt x="25" y="50"/>
                    <a:pt x="24" y="50"/>
                    <a:pt x="24" y="50"/>
                  </a:cubicBezTo>
                  <a:cubicBezTo>
                    <a:pt x="21" y="51"/>
                    <a:pt x="19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2" y="52"/>
                    <a:pt x="10" y="49"/>
                    <a:pt x="8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7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2" y="88"/>
                    <a:pt x="15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45" y="87"/>
                    <a:pt x="68" y="105"/>
                    <a:pt x="74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2"/>
                    <a:pt x="74" y="132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80" y="162"/>
                    <a:pt x="62" y="190"/>
                    <a:pt x="34" y="198"/>
                  </a:cubicBezTo>
                  <a:cubicBezTo>
                    <a:pt x="34" y="199"/>
                    <a:pt x="33" y="200"/>
                    <a:pt x="33" y="200"/>
                  </a:cubicBezTo>
                  <a:cubicBezTo>
                    <a:pt x="36" y="205"/>
                    <a:pt x="39" y="209"/>
                    <a:pt x="43" y="212"/>
                  </a:cubicBezTo>
                  <a:cubicBezTo>
                    <a:pt x="49" y="217"/>
                    <a:pt x="55" y="221"/>
                    <a:pt x="60" y="227"/>
                  </a:cubicBezTo>
                  <a:cubicBezTo>
                    <a:pt x="62" y="231"/>
                    <a:pt x="64" y="235"/>
                    <a:pt x="67" y="238"/>
                  </a:cubicBezTo>
                  <a:cubicBezTo>
                    <a:pt x="69" y="240"/>
                    <a:pt x="72" y="241"/>
                    <a:pt x="75" y="241"/>
                  </a:cubicBezTo>
                  <a:cubicBezTo>
                    <a:pt x="78" y="241"/>
                    <a:pt x="79" y="240"/>
                    <a:pt x="81" y="239"/>
                  </a:cubicBezTo>
                  <a:cubicBezTo>
                    <a:pt x="72" y="234"/>
                    <a:pt x="65" y="227"/>
                    <a:pt x="61" y="219"/>
                  </a:cubicBezTo>
                  <a:cubicBezTo>
                    <a:pt x="75" y="225"/>
                    <a:pt x="89" y="231"/>
                    <a:pt x="96" y="243"/>
                  </a:cubicBezTo>
                  <a:cubicBezTo>
                    <a:pt x="98" y="246"/>
                    <a:pt x="100" y="249"/>
                    <a:pt x="103" y="252"/>
                  </a:cubicBezTo>
                  <a:cubicBezTo>
                    <a:pt x="106" y="255"/>
                    <a:pt x="111" y="256"/>
                    <a:pt x="116" y="258"/>
                  </a:cubicBezTo>
                  <a:cubicBezTo>
                    <a:pt x="123" y="260"/>
                    <a:pt x="130" y="262"/>
                    <a:pt x="138" y="264"/>
                  </a:cubicBezTo>
                  <a:cubicBezTo>
                    <a:pt x="140" y="265"/>
                    <a:pt x="143" y="265"/>
                    <a:pt x="145" y="265"/>
                  </a:cubicBezTo>
                  <a:cubicBezTo>
                    <a:pt x="146" y="265"/>
                    <a:pt x="146" y="265"/>
                    <a:pt x="147" y="265"/>
                  </a:cubicBezTo>
                  <a:cubicBezTo>
                    <a:pt x="150" y="265"/>
                    <a:pt x="153" y="263"/>
                    <a:pt x="153" y="260"/>
                  </a:cubicBezTo>
                  <a:cubicBezTo>
                    <a:pt x="148" y="259"/>
                    <a:pt x="146" y="252"/>
                    <a:pt x="150" y="248"/>
                  </a:cubicBezTo>
                  <a:cubicBezTo>
                    <a:pt x="153" y="246"/>
                    <a:pt x="158" y="243"/>
                    <a:pt x="156" y="240"/>
                  </a:cubicBezTo>
                  <a:cubicBezTo>
                    <a:pt x="156" y="240"/>
                    <a:pt x="155" y="240"/>
                    <a:pt x="155" y="240"/>
                  </a:cubicBezTo>
                  <a:cubicBezTo>
                    <a:pt x="151" y="240"/>
                    <a:pt x="147" y="244"/>
                    <a:pt x="144" y="247"/>
                  </a:cubicBezTo>
                  <a:cubicBezTo>
                    <a:pt x="141" y="249"/>
                    <a:pt x="138" y="251"/>
                    <a:pt x="135" y="251"/>
                  </a:cubicBezTo>
                  <a:cubicBezTo>
                    <a:pt x="133" y="251"/>
                    <a:pt x="132" y="250"/>
                    <a:pt x="131" y="249"/>
                  </a:cubicBezTo>
                  <a:cubicBezTo>
                    <a:pt x="133" y="244"/>
                    <a:pt x="128" y="239"/>
                    <a:pt x="125" y="234"/>
                  </a:cubicBezTo>
                  <a:cubicBezTo>
                    <a:pt x="121" y="229"/>
                    <a:pt x="121" y="221"/>
                    <a:pt x="128" y="220"/>
                  </a:cubicBezTo>
                  <a:cubicBezTo>
                    <a:pt x="129" y="220"/>
                    <a:pt x="129" y="220"/>
                    <a:pt x="130" y="220"/>
                  </a:cubicBezTo>
                  <a:cubicBezTo>
                    <a:pt x="131" y="220"/>
                    <a:pt x="133" y="220"/>
                    <a:pt x="134" y="220"/>
                  </a:cubicBezTo>
                  <a:cubicBezTo>
                    <a:pt x="135" y="220"/>
                    <a:pt x="136" y="220"/>
                    <a:pt x="138" y="220"/>
                  </a:cubicBezTo>
                  <a:cubicBezTo>
                    <a:pt x="138" y="220"/>
                    <a:pt x="138" y="220"/>
                    <a:pt x="138" y="220"/>
                  </a:cubicBezTo>
                  <a:cubicBezTo>
                    <a:pt x="142" y="220"/>
                    <a:pt x="146" y="218"/>
                    <a:pt x="151" y="217"/>
                  </a:cubicBezTo>
                  <a:cubicBezTo>
                    <a:pt x="152" y="216"/>
                    <a:pt x="154" y="216"/>
                    <a:pt x="155" y="216"/>
                  </a:cubicBezTo>
                  <a:cubicBezTo>
                    <a:pt x="164" y="216"/>
                    <a:pt x="172" y="222"/>
                    <a:pt x="178" y="227"/>
                  </a:cubicBezTo>
                  <a:cubicBezTo>
                    <a:pt x="173" y="218"/>
                    <a:pt x="168" y="207"/>
                    <a:pt x="177" y="200"/>
                  </a:cubicBezTo>
                  <a:cubicBezTo>
                    <a:pt x="180" y="197"/>
                    <a:pt x="187" y="195"/>
                    <a:pt x="188" y="190"/>
                  </a:cubicBezTo>
                  <a:cubicBezTo>
                    <a:pt x="188" y="188"/>
                    <a:pt x="187" y="186"/>
                    <a:pt x="188" y="184"/>
                  </a:cubicBezTo>
                  <a:cubicBezTo>
                    <a:pt x="188" y="180"/>
                    <a:pt x="196" y="177"/>
                    <a:pt x="195" y="172"/>
                  </a:cubicBezTo>
                  <a:cubicBezTo>
                    <a:pt x="195" y="171"/>
                    <a:pt x="195" y="169"/>
                    <a:pt x="195" y="168"/>
                  </a:cubicBezTo>
                  <a:cubicBezTo>
                    <a:pt x="196" y="167"/>
                    <a:pt x="198" y="166"/>
                    <a:pt x="199" y="166"/>
                  </a:cubicBezTo>
                  <a:cubicBezTo>
                    <a:pt x="209" y="162"/>
                    <a:pt x="217" y="155"/>
                    <a:pt x="222" y="146"/>
                  </a:cubicBezTo>
                  <a:cubicBezTo>
                    <a:pt x="222" y="144"/>
                    <a:pt x="220" y="143"/>
                    <a:pt x="217" y="143"/>
                  </a:cubicBezTo>
                  <a:cubicBezTo>
                    <a:pt x="215" y="143"/>
                    <a:pt x="214" y="143"/>
                    <a:pt x="213" y="144"/>
                  </a:cubicBezTo>
                  <a:cubicBezTo>
                    <a:pt x="209" y="146"/>
                    <a:pt x="206" y="148"/>
                    <a:pt x="202" y="148"/>
                  </a:cubicBezTo>
                  <a:cubicBezTo>
                    <a:pt x="202" y="148"/>
                    <a:pt x="202" y="148"/>
                    <a:pt x="202" y="148"/>
                  </a:cubicBezTo>
                  <a:cubicBezTo>
                    <a:pt x="204" y="138"/>
                    <a:pt x="219" y="133"/>
                    <a:pt x="232" y="132"/>
                  </a:cubicBezTo>
                  <a:cubicBezTo>
                    <a:pt x="237" y="132"/>
                    <a:pt x="244" y="130"/>
                    <a:pt x="243" y="126"/>
                  </a:cubicBezTo>
                  <a:cubicBezTo>
                    <a:pt x="243" y="124"/>
                    <a:pt x="239" y="123"/>
                    <a:pt x="236" y="123"/>
                  </a:cubicBezTo>
                  <a:cubicBezTo>
                    <a:pt x="235" y="123"/>
                    <a:pt x="234" y="123"/>
                    <a:pt x="233" y="123"/>
                  </a:cubicBezTo>
                  <a:cubicBezTo>
                    <a:pt x="230" y="121"/>
                    <a:pt x="236" y="118"/>
                    <a:pt x="236" y="115"/>
                  </a:cubicBezTo>
                  <a:cubicBezTo>
                    <a:pt x="236" y="113"/>
                    <a:pt x="232" y="113"/>
                    <a:pt x="230" y="112"/>
                  </a:cubicBezTo>
                  <a:cubicBezTo>
                    <a:pt x="220" y="109"/>
                    <a:pt x="221" y="98"/>
                    <a:pt x="217" y="90"/>
                  </a:cubicBezTo>
                  <a:cubicBezTo>
                    <a:pt x="217" y="89"/>
                    <a:pt x="216" y="88"/>
                    <a:pt x="215" y="88"/>
                  </a:cubicBezTo>
                  <a:cubicBezTo>
                    <a:pt x="215" y="88"/>
                    <a:pt x="214" y="88"/>
                    <a:pt x="214" y="88"/>
                  </a:cubicBezTo>
                  <a:cubicBezTo>
                    <a:pt x="212" y="88"/>
                    <a:pt x="210" y="91"/>
                    <a:pt x="209" y="93"/>
                  </a:cubicBezTo>
                  <a:cubicBezTo>
                    <a:pt x="209" y="95"/>
                    <a:pt x="207" y="98"/>
                    <a:pt x="204" y="98"/>
                  </a:cubicBezTo>
                  <a:cubicBezTo>
                    <a:pt x="204" y="98"/>
                    <a:pt x="204" y="98"/>
                    <a:pt x="204" y="98"/>
                  </a:cubicBezTo>
                  <a:cubicBezTo>
                    <a:pt x="201" y="98"/>
                    <a:pt x="201" y="95"/>
                    <a:pt x="200" y="93"/>
                  </a:cubicBezTo>
                  <a:cubicBezTo>
                    <a:pt x="197" y="86"/>
                    <a:pt x="186" y="83"/>
                    <a:pt x="177" y="81"/>
                  </a:cubicBezTo>
                  <a:cubicBezTo>
                    <a:pt x="176" y="81"/>
                    <a:pt x="175" y="81"/>
                    <a:pt x="174" y="81"/>
                  </a:cubicBezTo>
                  <a:cubicBezTo>
                    <a:pt x="172" y="81"/>
                    <a:pt x="171" y="81"/>
                    <a:pt x="170" y="82"/>
                  </a:cubicBezTo>
                  <a:cubicBezTo>
                    <a:pt x="166" y="85"/>
                    <a:pt x="175" y="90"/>
                    <a:pt x="174" y="94"/>
                  </a:cubicBezTo>
                  <a:cubicBezTo>
                    <a:pt x="173" y="98"/>
                    <a:pt x="168" y="100"/>
                    <a:pt x="169" y="103"/>
                  </a:cubicBezTo>
                  <a:cubicBezTo>
                    <a:pt x="169" y="105"/>
                    <a:pt x="173" y="106"/>
                    <a:pt x="175" y="108"/>
                  </a:cubicBezTo>
                  <a:cubicBezTo>
                    <a:pt x="178" y="112"/>
                    <a:pt x="174" y="119"/>
                    <a:pt x="168" y="119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70" y="123"/>
                    <a:pt x="170" y="128"/>
                    <a:pt x="169" y="132"/>
                  </a:cubicBezTo>
                  <a:cubicBezTo>
                    <a:pt x="169" y="133"/>
                    <a:pt x="169" y="134"/>
                    <a:pt x="168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5" y="135"/>
                    <a:pt x="163" y="134"/>
                    <a:pt x="162" y="132"/>
                  </a:cubicBezTo>
                  <a:cubicBezTo>
                    <a:pt x="159" y="128"/>
                    <a:pt x="157" y="123"/>
                    <a:pt x="154" y="118"/>
                  </a:cubicBezTo>
                  <a:cubicBezTo>
                    <a:pt x="154" y="120"/>
                    <a:pt x="152" y="120"/>
                    <a:pt x="150" y="120"/>
                  </a:cubicBezTo>
                  <a:cubicBezTo>
                    <a:pt x="149" y="120"/>
                    <a:pt x="147" y="120"/>
                    <a:pt x="146" y="119"/>
                  </a:cubicBezTo>
                  <a:cubicBezTo>
                    <a:pt x="144" y="118"/>
                    <a:pt x="142" y="115"/>
                    <a:pt x="139" y="114"/>
                  </a:cubicBezTo>
                  <a:cubicBezTo>
                    <a:pt x="138" y="114"/>
                    <a:pt x="137" y="114"/>
                    <a:pt x="135" y="114"/>
                  </a:cubicBezTo>
                  <a:cubicBezTo>
                    <a:pt x="132" y="114"/>
                    <a:pt x="127" y="115"/>
                    <a:pt x="124" y="117"/>
                  </a:cubicBezTo>
                  <a:cubicBezTo>
                    <a:pt x="123" y="114"/>
                    <a:pt x="122" y="110"/>
                    <a:pt x="121" y="107"/>
                  </a:cubicBezTo>
                  <a:cubicBezTo>
                    <a:pt x="120" y="107"/>
                    <a:pt x="119" y="108"/>
                    <a:pt x="118" y="108"/>
                  </a:cubicBezTo>
                  <a:cubicBezTo>
                    <a:pt x="116" y="108"/>
                    <a:pt x="114" y="106"/>
                    <a:pt x="114" y="105"/>
                  </a:cubicBezTo>
                  <a:cubicBezTo>
                    <a:pt x="113" y="102"/>
                    <a:pt x="114" y="100"/>
                    <a:pt x="115" y="97"/>
                  </a:cubicBezTo>
                  <a:cubicBezTo>
                    <a:pt x="117" y="95"/>
                    <a:pt x="118" y="92"/>
                    <a:pt x="117" y="90"/>
                  </a:cubicBezTo>
                  <a:cubicBezTo>
                    <a:pt x="116" y="88"/>
                    <a:pt x="114" y="86"/>
                    <a:pt x="113" y="84"/>
                  </a:cubicBezTo>
                  <a:cubicBezTo>
                    <a:pt x="113" y="82"/>
                    <a:pt x="114" y="80"/>
                    <a:pt x="116" y="80"/>
                  </a:cubicBezTo>
                  <a:cubicBezTo>
                    <a:pt x="116" y="80"/>
                    <a:pt x="117" y="80"/>
                    <a:pt x="117" y="80"/>
                  </a:cubicBezTo>
                  <a:cubicBezTo>
                    <a:pt x="118" y="80"/>
                    <a:pt x="118" y="80"/>
                    <a:pt x="119" y="81"/>
                  </a:cubicBezTo>
                  <a:cubicBezTo>
                    <a:pt x="120" y="81"/>
                    <a:pt x="121" y="82"/>
                    <a:pt x="122" y="82"/>
                  </a:cubicBezTo>
                  <a:cubicBezTo>
                    <a:pt x="123" y="82"/>
                    <a:pt x="125" y="81"/>
                    <a:pt x="126" y="81"/>
                  </a:cubicBezTo>
                  <a:cubicBezTo>
                    <a:pt x="128" y="79"/>
                    <a:pt x="129" y="77"/>
                    <a:pt x="128" y="75"/>
                  </a:cubicBezTo>
                  <a:cubicBezTo>
                    <a:pt x="127" y="73"/>
                    <a:pt x="125" y="72"/>
                    <a:pt x="124" y="71"/>
                  </a:cubicBezTo>
                  <a:cubicBezTo>
                    <a:pt x="123" y="70"/>
                    <a:pt x="122" y="67"/>
                    <a:pt x="124" y="66"/>
                  </a:cubicBezTo>
                  <a:cubicBezTo>
                    <a:pt x="124" y="66"/>
                    <a:pt x="125" y="66"/>
                    <a:pt x="126" y="66"/>
                  </a:cubicBezTo>
                  <a:cubicBezTo>
                    <a:pt x="127" y="66"/>
                    <a:pt x="129" y="67"/>
                    <a:pt x="130" y="68"/>
                  </a:cubicBezTo>
                  <a:cubicBezTo>
                    <a:pt x="132" y="68"/>
                    <a:pt x="133" y="69"/>
                    <a:pt x="135" y="69"/>
                  </a:cubicBezTo>
                  <a:cubicBezTo>
                    <a:pt x="135" y="69"/>
                    <a:pt x="136" y="69"/>
                    <a:pt x="136" y="69"/>
                  </a:cubicBezTo>
                  <a:cubicBezTo>
                    <a:pt x="138" y="69"/>
                    <a:pt x="139" y="66"/>
                    <a:pt x="139" y="64"/>
                  </a:cubicBezTo>
                  <a:cubicBezTo>
                    <a:pt x="139" y="62"/>
                    <a:pt x="139" y="60"/>
                    <a:pt x="140" y="58"/>
                  </a:cubicBezTo>
                  <a:cubicBezTo>
                    <a:pt x="142" y="58"/>
                    <a:pt x="143" y="58"/>
                    <a:pt x="145" y="58"/>
                  </a:cubicBezTo>
                  <a:cubicBezTo>
                    <a:pt x="147" y="58"/>
                    <a:pt x="149" y="58"/>
                    <a:pt x="151" y="58"/>
                  </a:cubicBezTo>
                  <a:cubicBezTo>
                    <a:pt x="150" y="55"/>
                    <a:pt x="151" y="52"/>
                    <a:pt x="152" y="49"/>
                  </a:cubicBezTo>
                  <a:cubicBezTo>
                    <a:pt x="153" y="46"/>
                    <a:pt x="153" y="43"/>
                    <a:pt x="152" y="41"/>
                  </a:cubicBezTo>
                  <a:cubicBezTo>
                    <a:pt x="151" y="39"/>
                    <a:pt x="149" y="37"/>
                    <a:pt x="146" y="37"/>
                  </a:cubicBezTo>
                  <a:cubicBezTo>
                    <a:pt x="146" y="37"/>
                    <a:pt x="145" y="37"/>
                    <a:pt x="144" y="37"/>
                  </a:cubicBezTo>
                  <a:cubicBezTo>
                    <a:pt x="137" y="39"/>
                    <a:pt x="142" y="51"/>
                    <a:pt x="135" y="53"/>
                  </a:cubicBezTo>
                  <a:cubicBezTo>
                    <a:pt x="134" y="52"/>
                    <a:pt x="134" y="49"/>
                    <a:pt x="134" y="47"/>
                  </a:cubicBezTo>
                  <a:cubicBezTo>
                    <a:pt x="134" y="46"/>
                    <a:pt x="132" y="44"/>
                    <a:pt x="130" y="44"/>
                  </a:cubicBezTo>
                  <a:cubicBezTo>
                    <a:pt x="130" y="44"/>
                    <a:pt x="130" y="44"/>
                    <a:pt x="129" y="44"/>
                  </a:cubicBezTo>
                  <a:cubicBezTo>
                    <a:pt x="126" y="45"/>
                    <a:pt x="126" y="49"/>
                    <a:pt x="123" y="49"/>
                  </a:cubicBezTo>
                  <a:cubicBezTo>
                    <a:pt x="124" y="45"/>
                    <a:pt x="122" y="40"/>
                    <a:pt x="117" y="38"/>
                  </a:cubicBezTo>
                  <a:cubicBezTo>
                    <a:pt x="116" y="37"/>
                    <a:pt x="114" y="37"/>
                    <a:pt x="114" y="35"/>
                  </a:cubicBezTo>
                  <a:cubicBezTo>
                    <a:pt x="113" y="35"/>
                    <a:pt x="114" y="33"/>
                    <a:pt x="114" y="32"/>
                  </a:cubicBezTo>
                  <a:cubicBezTo>
                    <a:pt x="114" y="25"/>
                    <a:pt x="104" y="19"/>
                    <a:pt x="107" y="12"/>
                  </a:cubicBezTo>
                  <a:cubicBezTo>
                    <a:pt x="112" y="12"/>
                    <a:pt x="116" y="10"/>
                    <a:pt x="119" y="6"/>
                  </a:cubicBezTo>
                  <a:cubicBezTo>
                    <a:pt x="120" y="5"/>
                    <a:pt x="120" y="4"/>
                    <a:pt x="120" y="3"/>
                  </a:cubicBezTo>
                  <a:cubicBezTo>
                    <a:pt x="120" y="1"/>
                    <a:pt x="116" y="0"/>
                    <a:pt x="113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ş1ïḍè">
              <a:extLst>
                <a:ext uri="{FF2B5EF4-FFF2-40B4-BE49-F238E27FC236}">
                  <a16:creationId xmlns="" xmlns:a16="http://schemas.microsoft.com/office/drawing/2014/main" id="{50EF71C0-F4B6-4F49-80D8-BF606D3BCC0B}"/>
                </a:ext>
              </a:extLst>
            </p:cNvPr>
            <p:cNvSpPr/>
            <p:nvPr/>
          </p:nvSpPr>
          <p:spPr bwMode="auto">
            <a:xfrm>
              <a:off x="4502151" y="3101976"/>
              <a:ext cx="128588" cy="100013"/>
            </a:xfrm>
            <a:custGeom>
              <a:avLst/>
              <a:gdLst>
                <a:gd name="T0" fmla="*/ 12 w 39"/>
                <a:gd name="T1" fmla="*/ 0 h 30"/>
                <a:gd name="T2" fmla="*/ 7 w 39"/>
                <a:gd name="T3" fmla="*/ 1 h 30"/>
                <a:gd name="T4" fmla="*/ 6 w 39"/>
                <a:gd name="T5" fmla="*/ 10 h 30"/>
                <a:gd name="T6" fmla="*/ 12 w 39"/>
                <a:gd name="T7" fmla="*/ 30 h 30"/>
                <a:gd name="T8" fmla="*/ 17 w 39"/>
                <a:gd name="T9" fmla="*/ 29 h 30"/>
                <a:gd name="T10" fmla="*/ 24 w 39"/>
                <a:gd name="T11" fmla="*/ 26 h 30"/>
                <a:gd name="T12" fmla="*/ 24 w 39"/>
                <a:gd name="T13" fmla="*/ 21 h 30"/>
                <a:gd name="T14" fmla="*/ 30 w 39"/>
                <a:gd name="T15" fmla="*/ 14 h 30"/>
                <a:gd name="T16" fmla="*/ 37 w 39"/>
                <a:gd name="T17" fmla="*/ 9 h 30"/>
                <a:gd name="T18" fmla="*/ 35 w 39"/>
                <a:gd name="T19" fmla="*/ 2 h 30"/>
                <a:gd name="T20" fmla="*/ 34 w 39"/>
                <a:gd name="T21" fmla="*/ 1 h 30"/>
                <a:gd name="T22" fmla="*/ 27 w 39"/>
                <a:gd name="T23" fmla="*/ 3 h 30"/>
                <a:gd name="T24" fmla="*/ 26 w 39"/>
                <a:gd name="T25" fmla="*/ 3 h 30"/>
                <a:gd name="T26" fmla="*/ 17 w 39"/>
                <a:gd name="T27" fmla="*/ 0 h 30"/>
                <a:gd name="T28" fmla="*/ 12 w 39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0">
                  <a:moveTo>
                    <a:pt x="12" y="0"/>
                  </a:moveTo>
                  <a:cubicBezTo>
                    <a:pt x="10" y="0"/>
                    <a:pt x="9" y="0"/>
                    <a:pt x="7" y="1"/>
                  </a:cubicBezTo>
                  <a:cubicBezTo>
                    <a:pt x="5" y="3"/>
                    <a:pt x="5" y="7"/>
                    <a:pt x="6" y="10"/>
                  </a:cubicBezTo>
                  <a:cubicBezTo>
                    <a:pt x="7" y="18"/>
                    <a:pt x="0" y="30"/>
                    <a:pt x="12" y="30"/>
                  </a:cubicBezTo>
                  <a:cubicBezTo>
                    <a:pt x="14" y="30"/>
                    <a:pt x="15" y="30"/>
                    <a:pt x="17" y="29"/>
                  </a:cubicBezTo>
                  <a:cubicBezTo>
                    <a:pt x="20" y="29"/>
                    <a:pt x="22" y="28"/>
                    <a:pt x="24" y="26"/>
                  </a:cubicBezTo>
                  <a:cubicBezTo>
                    <a:pt x="25" y="25"/>
                    <a:pt x="24" y="23"/>
                    <a:pt x="24" y="21"/>
                  </a:cubicBezTo>
                  <a:cubicBezTo>
                    <a:pt x="25" y="18"/>
                    <a:pt x="28" y="16"/>
                    <a:pt x="30" y="14"/>
                  </a:cubicBezTo>
                  <a:cubicBezTo>
                    <a:pt x="33" y="13"/>
                    <a:pt x="36" y="11"/>
                    <a:pt x="37" y="9"/>
                  </a:cubicBezTo>
                  <a:cubicBezTo>
                    <a:pt x="39" y="6"/>
                    <a:pt x="38" y="2"/>
                    <a:pt x="35" y="2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1" y="1"/>
                    <a:pt x="29" y="2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ubicBezTo>
                    <a:pt x="23" y="3"/>
                    <a:pt x="20" y="1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ṥlïḍê">
              <a:extLst>
                <a:ext uri="{FF2B5EF4-FFF2-40B4-BE49-F238E27FC236}">
                  <a16:creationId xmlns="" xmlns:a16="http://schemas.microsoft.com/office/drawing/2014/main" id="{764B7735-C379-42BC-99B7-86317730B31A}"/>
                </a:ext>
              </a:extLst>
            </p:cNvPr>
            <p:cNvSpPr/>
            <p:nvPr/>
          </p:nvSpPr>
          <p:spPr bwMode="auto">
            <a:xfrm>
              <a:off x="4587876" y="3125789"/>
              <a:ext cx="179388" cy="125413"/>
            </a:xfrm>
            <a:custGeom>
              <a:avLst/>
              <a:gdLst>
                <a:gd name="T0" fmla="*/ 39 w 54"/>
                <a:gd name="T1" fmla="*/ 0 h 38"/>
                <a:gd name="T2" fmla="*/ 38 w 54"/>
                <a:gd name="T3" fmla="*/ 1 h 38"/>
                <a:gd name="T4" fmla="*/ 37 w 54"/>
                <a:gd name="T5" fmla="*/ 3 h 38"/>
                <a:gd name="T6" fmla="*/ 39 w 54"/>
                <a:gd name="T7" fmla="*/ 13 h 38"/>
                <a:gd name="T8" fmla="*/ 36 w 54"/>
                <a:gd name="T9" fmla="*/ 9 h 38"/>
                <a:gd name="T10" fmla="*/ 34 w 54"/>
                <a:gd name="T11" fmla="*/ 5 h 38"/>
                <a:gd name="T12" fmla="*/ 32 w 54"/>
                <a:gd name="T13" fmla="*/ 4 h 38"/>
                <a:gd name="T14" fmla="*/ 29 w 54"/>
                <a:gd name="T15" fmla="*/ 6 h 38"/>
                <a:gd name="T16" fmla="*/ 29 w 54"/>
                <a:gd name="T17" fmla="*/ 8 h 38"/>
                <a:gd name="T18" fmla="*/ 28 w 54"/>
                <a:gd name="T19" fmla="*/ 9 h 38"/>
                <a:gd name="T20" fmla="*/ 26 w 54"/>
                <a:gd name="T21" fmla="*/ 9 h 38"/>
                <a:gd name="T22" fmla="*/ 25 w 54"/>
                <a:gd name="T23" fmla="*/ 6 h 38"/>
                <a:gd name="T24" fmla="*/ 24 w 54"/>
                <a:gd name="T25" fmla="*/ 6 h 38"/>
                <a:gd name="T26" fmla="*/ 17 w 54"/>
                <a:gd name="T27" fmla="*/ 10 h 38"/>
                <a:gd name="T28" fmla="*/ 15 w 54"/>
                <a:gd name="T29" fmla="*/ 7 h 38"/>
                <a:gd name="T30" fmla="*/ 6 w 54"/>
                <a:gd name="T31" fmla="*/ 14 h 38"/>
                <a:gd name="T32" fmla="*/ 14 w 54"/>
                <a:gd name="T33" fmla="*/ 21 h 38"/>
                <a:gd name="T34" fmla="*/ 16 w 54"/>
                <a:gd name="T35" fmla="*/ 22 h 38"/>
                <a:gd name="T36" fmla="*/ 16 w 54"/>
                <a:gd name="T37" fmla="*/ 28 h 38"/>
                <a:gd name="T38" fmla="*/ 29 w 54"/>
                <a:gd name="T39" fmla="*/ 27 h 38"/>
                <a:gd name="T40" fmla="*/ 23 w 54"/>
                <a:gd name="T41" fmla="*/ 31 h 38"/>
                <a:gd name="T42" fmla="*/ 19 w 54"/>
                <a:gd name="T43" fmla="*/ 31 h 38"/>
                <a:gd name="T44" fmla="*/ 15 w 54"/>
                <a:gd name="T45" fmla="*/ 34 h 38"/>
                <a:gd name="T46" fmla="*/ 19 w 54"/>
                <a:gd name="T47" fmla="*/ 37 h 38"/>
                <a:gd name="T48" fmla="*/ 26 w 54"/>
                <a:gd name="T49" fmla="*/ 38 h 38"/>
                <a:gd name="T50" fmla="*/ 36 w 54"/>
                <a:gd name="T51" fmla="*/ 36 h 38"/>
                <a:gd name="T52" fmla="*/ 41 w 54"/>
                <a:gd name="T53" fmla="*/ 34 h 38"/>
                <a:gd name="T54" fmla="*/ 46 w 54"/>
                <a:gd name="T55" fmla="*/ 33 h 38"/>
                <a:gd name="T56" fmla="*/ 48 w 54"/>
                <a:gd name="T57" fmla="*/ 33 h 38"/>
                <a:gd name="T58" fmla="*/ 49 w 54"/>
                <a:gd name="T59" fmla="*/ 33 h 38"/>
                <a:gd name="T60" fmla="*/ 54 w 54"/>
                <a:gd name="T61" fmla="*/ 32 h 38"/>
                <a:gd name="T62" fmla="*/ 50 w 54"/>
                <a:gd name="T63" fmla="*/ 28 h 38"/>
                <a:gd name="T64" fmla="*/ 47 w 54"/>
                <a:gd name="T65" fmla="*/ 28 h 38"/>
                <a:gd name="T66" fmla="*/ 46 w 54"/>
                <a:gd name="T67" fmla="*/ 26 h 38"/>
                <a:gd name="T68" fmla="*/ 53 w 54"/>
                <a:gd name="T69" fmla="*/ 21 h 38"/>
                <a:gd name="T70" fmla="*/ 46 w 54"/>
                <a:gd name="T71" fmla="*/ 15 h 38"/>
                <a:gd name="T72" fmla="*/ 44 w 54"/>
                <a:gd name="T73" fmla="*/ 7 h 38"/>
                <a:gd name="T74" fmla="*/ 40 w 54"/>
                <a:gd name="T75" fmla="*/ 0 h 38"/>
                <a:gd name="T76" fmla="*/ 39 w 54"/>
                <a:gd name="T7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38">
                  <a:moveTo>
                    <a:pt x="39" y="0"/>
                  </a:moveTo>
                  <a:cubicBezTo>
                    <a:pt x="39" y="0"/>
                    <a:pt x="38" y="0"/>
                    <a:pt x="38" y="1"/>
                  </a:cubicBezTo>
                  <a:cubicBezTo>
                    <a:pt x="37" y="1"/>
                    <a:pt x="37" y="2"/>
                    <a:pt x="37" y="3"/>
                  </a:cubicBezTo>
                  <a:cubicBezTo>
                    <a:pt x="38" y="7"/>
                    <a:pt x="39" y="10"/>
                    <a:pt x="39" y="13"/>
                  </a:cubicBezTo>
                  <a:cubicBezTo>
                    <a:pt x="37" y="13"/>
                    <a:pt x="37" y="11"/>
                    <a:pt x="36" y="9"/>
                  </a:cubicBezTo>
                  <a:cubicBezTo>
                    <a:pt x="36" y="8"/>
                    <a:pt x="36" y="6"/>
                    <a:pt x="34" y="5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1" y="4"/>
                    <a:pt x="29" y="5"/>
                    <a:pt x="29" y="6"/>
                  </a:cubicBezTo>
                  <a:cubicBezTo>
                    <a:pt x="29" y="7"/>
                    <a:pt x="30" y="7"/>
                    <a:pt x="29" y="8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8"/>
                    <a:pt x="25" y="7"/>
                    <a:pt x="25" y="6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1" y="6"/>
                    <a:pt x="18" y="8"/>
                    <a:pt x="17" y="10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2" y="9"/>
                    <a:pt x="8" y="11"/>
                    <a:pt x="6" y="14"/>
                  </a:cubicBezTo>
                  <a:cubicBezTo>
                    <a:pt x="0" y="21"/>
                    <a:pt x="9" y="21"/>
                    <a:pt x="14" y="21"/>
                  </a:cubicBezTo>
                  <a:cubicBezTo>
                    <a:pt x="15" y="21"/>
                    <a:pt x="15" y="21"/>
                    <a:pt x="16" y="22"/>
                  </a:cubicBezTo>
                  <a:cubicBezTo>
                    <a:pt x="18" y="23"/>
                    <a:pt x="14" y="26"/>
                    <a:pt x="16" y="28"/>
                  </a:cubicBezTo>
                  <a:cubicBezTo>
                    <a:pt x="20" y="27"/>
                    <a:pt x="25" y="27"/>
                    <a:pt x="29" y="27"/>
                  </a:cubicBezTo>
                  <a:cubicBezTo>
                    <a:pt x="28" y="29"/>
                    <a:pt x="26" y="31"/>
                    <a:pt x="23" y="31"/>
                  </a:cubicBezTo>
                  <a:cubicBezTo>
                    <a:pt x="21" y="31"/>
                    <a:pt x="20" y="31"/>
                    <a:pt x="19" y="31"/>
                  </a:cubicBezTo>
                  <a:cubicBezTo>
                    <a:pt x="17" y="32"/>
                    <a:pt x="16" y="32"/>
                    <a:pt x="15" y="34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21" y="37"/>
                    <a:pt x="23" y="38"/>
                    <a:pt x="26" y="38"/>
                  </a:cubicBezTo>
                  <a:cubicBezTo>
                    <a:pt x="30" y="38"/>
                    <a:pt x="33" y="37"/>
                    <a:pt x="36" y="36"/>
                  </a:cubicBezTo>
                  <a:cubicBezTo>
                    <a:pt x="38" y="35"/>
                    <a:pt x="40" y="34"/>
                    <a:pt x="41" y="34"/>
                  </a:cubicBezTo>
                  <a:cubicBezTo>
                    <a:pt x="43" y="33"/>
                    <a:pt x="45" y="33"/>
                    <a:pt x="46" y="33"/>
                  </a:cubicBezTo>
                  <a:cubicBezTo>
                    <a:pt x="47" y="33"/>
                    <a:pt x="47" y="33"/>
                    <a:pt x="48" y="33"/>
                  </a:cubicBezTo>
                  <a:cubicBezTo>
                    <a:pt x="48" y="33"/>
                    <a:pt x="48" y="33"/>
                    <a:pt x="49" y="33"/>
                  </a:cubicBezTo>
                  <a:cubicBezTo>
                    <a:pt x="50" y="33"/>
                    <a:pt x="52" y="33"/>
                    <a:pt x="54" y="32"/>
                  </a:cubicBezTo>
                  <a:cubicBezTo>
                    <a:pt x="54" y="30"/>
                    <a:pt x="53" y="28"/>
                    <a:pt x="50" y="28"/>
                  </a:cubicBezTo>
                  <a:cubicBezTo>
                    <a:pt x="49" y="28"/>
                    <a:pt x="48" y="28"/>
                    <a:pt x="47" y="28"/>
                  </a:cubicBezTo>
                  <a:cubicBezTo>
                    <a:pt x="47" y="27"/>
                    <a:pt x="46" y="26"/>
                    <a:pt x="46" y="26"/>
                  </a:cubicBezTo>
                  <a:cubicBezTo>
                    <a:pt x="50" y="25"/>
                    <a:pt x="53" y="24"/>
                    <a:pt x="53" y="21"/>
                  </a:cubicBezTo>
                  <a:cubicBezTo>
                    <a:pt x="53" y="18"/>
                    <a:pt x="48" y="17"/>
                    <a:pt x="46" y="15"/>
                  </a:cubicBezTo>
                  <a:cubicBezTo>
                    <a:pt x="44" y="13"/>
                    <a:pt x="44" y="10"/>
                    <a:pt x="44" y="7"/>
                  </a:cubicBezTo>
                  <a:cubicBezTo>
                    <a:pt x="44" y="4"/>
                    <a:pt x="43" y="1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$lïḋè">
              <a:extLst>
                <a:ext uri="{FF2B5EF4-FFF2-40B4-BE49-F238E27FC236}">
                  <a16:creationId xmlns="" xmlns:a16="http://schemas.microsoft.com/office/drawing/2014/main" id="{4FD5793B-4AC3-4F60-AB06-35D843C65E17}"/>
                </a:ext>
              </a:extLst>
            </p:cNvPr>
            <p:cNvSpPr/>
            <p:nvPr/>
          </p:nvSpPr>
          <p:spPr bwMode="auto">
            <a:xfrm>
              <a:off x="4532313" y="2990851"/>
              <a:ext cx="79375" cy="68263"/>
            </a:xfrm>
            <a:custGeom>
              <a:avLst/>
              <a:gdLst>
                <a:gd name="T0" fmla="*/ 21 w 24"/>
                <a:gd name="T1" fmla="*/ 0 h 21"/>
                <a:gd name="T2" fmla="*/ 20 w 24"/>
                <a:gd name="T3" fmla="*/ 0 h 21"/>
                <a:gd name="T4" fmla="*/ 16 w 24"/>
                <a:gd name="T5" fmla="*/ 4 h 21"/>
                <a:gd name="T6" fmla="*/ 4 w 24"/>
                <a:gd name="T7" fmla="*/ 21 h 21"/>
                <a:gd name="T8" fmla="*/ 5 w 24"/>
                <a:gd name="T9" fmla="*/ 19 h 21"/>
                <a:gd name="T10" fmla="*/ 10 w 24"/>
                <a:gd name="T11" fmla="*/ 20 h 21"/>
                <a:gd name="T12" fmla="*/ 11 w 24"/>
                <a:gd name="T13" fmla="*/ 20 h 21"/>
                <a:gd name="T14" fmla="*/ 14 w 24"/>
                <a:gd name="T15" fmla="*/ 17 h 21"/>
                <a:gd name="T16" fmla="*/ 14 w 24"/>
                <a:gd name="T17" fmla="*/ 13 h 21"/>
                <a:gd name="T18" fmla="*/ 17 w 24"/>
                <a:gd name="T19" fmla="*/ 11 h 21"/>
                <a:gd name="T20" fmla="*/ 18 w 24"/>
                <a:gd name="T21" fmla="*/ 11 h 21"/>
                <a:gd name="T22" fmla="*/ 19 w 24"/>
                <a:gd name="T23" fmla="*/ 14 h 21"/>
                <a:gd name="T24" fmla="*/ 20 w 24"/>
                <a:gd name="T25" fmla="*/ 14 h 21"/>
                <a:gd name="T26" fmla="*/ 22 w 24"/>
                <a:gd name="T27" fmla="*/ 13 h 21"/>
                <a:gd name="T28" fmla="*/ 22 w 24"/>
                <a:gd name="T29" fmla="*/ 8 h 21"/>
                <a:gd name="T30" fmla="*/ 24 w 24"/>
                <a:gd name="T31" fmla="*/ 3 h 21"/>
                <a:gd name="T32" fmla="*/ 21 w 24"/>
                <a:gd name="T3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1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3"/>
                    <a:pt x="16" y="4"/>
                  </a:cubicBezTo>
                  <a:cubicBezTo>
                    <a:pt x="11" y="10"/>
                    <a:pt x="0" y="14"/>
                    <a:pt x="4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6" y="19"/>
                    <a:pt x="9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4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2"/>
                    <a:pt x="18" y="13"/>
                    <a:pt x="19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1" y="13"/>
                    <a:pt x="22" y="13"/>
                  </a:cubicBezTo>
                  <a:cubicBezTo>
                    <a:pt x="21" y="11"/>
                    <a:pt x="22" y="10"/>
                    <a:pt x="22" y="8"/>
                  </a:cubicBezTo>
                  <a:cubicBezTo>
                    <a:pt x="23" y="7"/>
                    <a:pt x="24" y="5"/>
                    <a:pt x="24" y="3"/>
                  </a:cubicBezTo>
                  <a:cubicBezTo>
                    <a:pt x="24" y="2"/>
                    <a:pt x="22" y="0"/>
                    <a:pt x="2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lïďé">
              <a:extLst>
                <a:ext uri="{FF2B5EF4-FFF2-40B4-BE49-F238E27FC236}">
                  <a16:creationId xmlns="" xmlns:a16="http://schemas.microsoft.com/office/drawing/2014/main" id="{F85F7A3B-FB7D-4FC9-9F77-3C176E6A0C87}"/>
                </a:ext>
              </a:extLst>
            </p:cNvPr>
            <p:cNvSpPr/>
            <p:nvPr/>
          </p:nvSpPr>
          <p:spPr bwMode="auto">
            <a:xfrm>
              <a:off x="4598988" y="3009901"/>
              <a:ext cx="128588" cy="92075"/>
            </a:xfrm>
            <a:custGeom>
              <a:avLst/>
              <a:gdLst>
                <a:gd name="T0" fmla="*/ 26 w 39"/>
                <a:gd name="T1" fmla="*/ 0 h 28"/>
                <a:gd name="T2" fmla="*/ 21 w 39"/>
                <a:gd name="T3" fmla="*/ 5 h 28"/>
                <a:gd name="T4" fmla="*/ 23 w 39"/>
                <a:gd name="T5" fmla="*/ 12 h 28"/>
                <a:gd name="T6" fmla="*/ 20 w 39"/>
                <a:gd name="T7" fmla="*/ 14 h 28"/>
                <a:gd name="T8" fmla="*/ 16 w 39"/>
                <a:gd name="T9" fmla="*/ 13 h 28"/>
                <a:gd name="T10" fmla="*/ 11 w 39"/>
                <a:gd name="T11" fmla="*/ 8 h 28"/>
                <a:gd name="T12" fmla="*/ 9 w 39"/>
                <a:gd name="T13" fmla="*/ 7 h 28"/>
                <a:gd name="T14" fmla="*/ 8 w 39"/>
                <a:gd name="T15" fmla="*/ 7 h 28"/>
                <a:gd name="T16" fmla="*/ 7 w 39"/>
                <a:gd name="T17" fmla="*/ 11 h 28"/>
                <a:gd name="T18" fmla="*/ 9 w 39"/>
                <a:gd name="T19" fmla="*/ 15 h 28"/>
                <a:gd name="T20" fmla="*/ 0 w 39"/>
                <a:gd name="T21" fmla="*/ 19 h 28"/>
                <a:gd name="T22" fmla="*/ 7 w 39"/>
                <a:gd name="T23" fmla="*/ 23 h 28"/>
                <a:gd name="T24" fmla="*/ 7 w 39"/>
                <a:gd name="T25" fmla="*/ 23 h 28"/>
                <a:gd name="T26" fmla="*/ 16 w 39"/>
                <a:gd name="T27" fmla="*/ 18 h 28"/>
                <a:gd name="T28" fmla="*/ 18 w 39"/>
                <a:gd name="T29" fmla="*/ 18 h 28"/>
                <a:gd name="T30" fmla="*/ 20 w 39"/>
                <a:gd name="T31" fmla="*/ 21 h 28"/>
                <a:gd name="T32" fmla="*/ 16 w 39"/>
                <a:gd name="T33" fmla="*/ 21 h 28"/>
                <a:gd name="T34" fmla="*/ 13 w 39"/>
                <a:gd name="T35" fmla="*/ 22 h 28"/>
                <a:gd name="T36" fmla="*/ 13 w 39"/>
                <a:gd name="T37" fmla="*/ 27 h 28"/>
                <a:gd name="T38" fmla="*/ 16 w 39"/>
                <a:gd name="T39" fmla="*/ 28 h 28"/>
                <a:gd name="T40" fmla="*/ 19 w 39"/>
                <a:gd name="T41" fmla="*/ 27 h 28"/>
                <a:gd name="T42" fmla="*/ 25 w 39"/>
                <a:gd name="T43" fmla="*/ 23 h 28"/>
                <a:gd name="T44" fmla="*/ 26 w 39"/>
                <a:gd name="T45" fmla="*/ 19 h 28"/>
                <a:gd name="T46" fmla="*/ 29 w 39"/>
                <a:gd name="T47" fmla="*/ 18 h 28"/>
                <a:gd name="T48" fmla="*/ 30 w 39"/>
                <a:gd name="T49" fmla="*/ 18 h 28"/>
                <a:gd name="T50" fmla="*/ 33 w 39"/>
                <a:gd name="T51" fmla="*/ 19 h 28"/>
                <a:gd name="T52" fmla="*/ 33 w 39"/>
                <a:gd name="T53" fmla="*/ 19 h 28"/>
                <a:gd name="T54" fmla="*/ 34 w 39"/>
                <a:gd name="T55" fmla="*/ 19 h 28"/>
                <a:gd name="T56" fmla="*/ 39 w 39"/>
                <a:gd name="T57" fmla="*/ 13 h 28"/>
                <a:gd name="T58" fmla="*/ 35 w 39"/>
                <a:gd name="T59" fmla="*/ 7 h 28"/>
                <a:gd name="T60" fmla="*/ 32 w 39"/>
                <a:gd name="T61" fmla="*/ 8 h 28"/>
                <a:gd name="T62" fmla="*/ 30 w 39"/>
                <a:gd name="T63" fmla="*/ 8 h 28"/>
                <a:gd name="T64" fmla="*/ 27 w 39"/>
                <a:gd name="T65" fmla="*/ 5 h 28"/>
                <a:gd name="T66" fmla="*/ 26 w 39"/>
                <a:gd name="T6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28">
                  <a:moveTo>
                    <a:pt x="26" y="0"/>
                  </a:moveTo>
                  <a:cubicBezTo>
                    <a:pt x="23" y="1"/>
                    <a:pt x="21" y="3"/>
                    <a:pt x="21" y="5"/>
                  </a:cubicBezTo>
                  <a:cubicBezTo>
                    <a:pt x="22" y="8"/>
                    <a:pt x="25" y="10"/>
                    <a:pt x="23" y="12"/>
                  </a:cubicBezTo>
                  <a:cubicBezTo>
                    <a:pt x="23" y="14"/>
                    <a:pt x="21" y="14"/>
                    <a:pt x="20" y="14"/>
                  </a:cubicBezTo>
                  <a:cubicBezTo>
                    <a:pt x="18" y="14"/>
                    <a:pt x="17" y="14"/>
                    <a:pt x="16" y="13"/>
                  </a:cubicBezTo>
                  <a:cubicBezTo>
                    <a:pt x="14" y="12"/>
                    <a:pt x="13" y="10"/>
                    <a:pt x="11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8" y="12"/>
                    <a:pt x="9" y="14"/>
                    <a:pt x="9" y="15"/>
                  </a:cubicBezTo>
                  <a:cubicBezTo>
                    <a:pt x="5" y="16"/>
                    <a:pt x="0" y="15"/>
                    <a:pt x="0" y="19"/>
                  </a:cubicBezTo>
                  <a:cubicBezTo>
                    <a:pt x="0" y="21"/>
                    <a:pt x="5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2" y="23"/>
                    <a:pt x="12" y="20"/>
                    <a:pt x="16" y="18"/>
                  </a:cubicBezTo>
                  <a:cubicBezTo>
                    <a:pt x="16" y="18"/>
                    <a:pt x="17" y="18"/>
                    <a:pt x="18" y="18"/>
                  </a:cubicBezTo>
                  <a:cubicBezTo>
                    <a:pt x="21" y="18"/>
                    <a:pt x="23" y="19"/>
                    <a:pt x="20" y="21"/>
                  </a:cubicBezTo>
                  <a:cubicBezTo>
                    <a:pt x="19" y="21"/>
                    <a:pt x="18" y="21"/>
                    <a:pt x="16" y="21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1" y="24"/>
                    <a:pt x="11" y="26"/>
                    <a:pt x="13" y="27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17" y="28"/>
                    <a:pt x="18" y="28"/>
                    <a:pt x="19" y="27"/>
                  </a:cubicBezTo>
                  <a:cubicBezTo>
                    <a:pt x="22" y="26"/>
                    <a:pt x="24" y="25"/>
                    <a:pt x="25" y="23"/>
                  </a:cubicBezTo>
                  <a:cubicBezTo>
                    <a:pt x="25" y="22"/>
                    <a:pt x="26" y="21"/>
                    <a:pt x="26" y="19"/>
                  </a:cubicBezTo>
                  <a:cubicBezTo>
                    <a:pt x="27" y="19"/>
                    <a:pt x="28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4" y="19"/>
                    <a:pt x="34" y="19"/>
                  </a:cubicBezTo>
                  <a:cubicBezTo>
                    <a:pt x="37" y="18"/>
                    <a:pt x="39" y="16"/>
                    <a:pt x="39" y="13"/>
                  </a:cubicBezTo>
                  <a:cubicBezTo>
                    <a:pt x="39" y="11"/>
                    <a:pt x="37" y="8"/>
                    <a:pt x="35" y="7"/>
                  </a:cubicBezTo>
                  <a:cubicBezTo>
                    <a:pt x="34" y="8"/>
                    <a:pt x="33" y="8"/>
                    <a:pt x="32" y="8"/>
                  </a:cubicBezTo>
                  <a:cubicBezTo>
                    <a:pt x="31" y="8"/>
                    <a:pt x="31" y="8"/>
                    <a:pt x="30" y="8"/>
                  </a:cubicBezTo>
                  <a:cubicBezTo>
                    <a:pt x="29" y="7"/>
                    <a:pt x="28" y="6"/>
                    <a:pt x="27" y="5"/>
                  </a:cubicBezTo>
                  <a:cubicBezTo>
                    <a:pt x="27" y="3"/>
                    <a:pt x="27" y="2"/>
                    <a:pt x="26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ŝlïḋe">
              <a:extLst>
                <a:ext uri="{FF2B5EF4-FFF2-40B4-BE49-F238E27FC236}">
                  <a16:creationId xmlns="" xmlns:a16="http://schemas.microsoft.com/office/drawing/2014/main" id="{61355EFB-BEF1-4563-ADBF-CBA183ACBEC2}"/>
                </a:ext>
              </a:extLst>
            </p:cNvPr>
            <p:cNvSpPr/>
            <p:nvPr/>
          </p:nvSpPr>
          <p:spPr bwMode="auto">
            <a:xfrm>
              <a:off x="4733926" y="3003551"/>
              <a:ext cx="88900" cy="58738"/>
            </a:xfrm>
            <a:custGeom>
              <a:avLst/>
              <a:gdLst>
                <a:gd name="T0" fmla="*/ 12 w 27"/>
                <a:gd name="T1" fmla="*/ 0 h 18"/>
                <a:gd name="T2" fmla="*/ 10 w 27"/>
                <a:gd name="T3" fmla="*/ 1 h 18"/>
                <a:gd name="T4" fmla="*/ 11 w 27"/>
                <a:gd name="T5" fmla="*/ 7 h 18"/>
                <a:gd name="T6" fmla="*/ 9 w 27"/>
                <a:gd name="T7" fmla="*/ 8 h 18"/>
                <a:gd name="T8" fmla="*/ 7 w 27"/>
                <a:gd name="T9" fmla="*/ 7 h 18"/>
                <a:gd name="T10" fmla="*/ 4 w 27"/>
                <a:gd name="T11" fmla="*/ 4 h 18"/>
                <a:gd name="T12" fmla="*/ 2 w 27"/>
                <a:gd name="T13" fmla="*/ 3 h 18"/>
                <a:gd name="T14" fmla="*/ 0 w 27"/>
                <a:gd name="T15" fmla="*/ 3 h 18"/>
                <a:gd name="T16" fmla="*/ 3 w 27"/>
                <a:gd name="T17" fmla="*/ 9 h 18"/>
                <a:gd name="T18" fmla="*/ 8 w 27"/>
                <a:gd name="T19" fmla="*/ 14 h 18"/>
                <a:gd name="T20" fmla="*/ 10 w 27"/>
                <a:gd name="T21" fmla="*/ 16 h 18"/>
                <a:gd name="T22" fmla="*/ 11 w 27"/>
                <a:gd name="T23" fmla="*/ 16 h 18"/>
                <a:gd name="T24" fmla="*/ 14 w 27"/>
                <a:gd name="T25" fmla="*/ 13 h 18"/>
                <a:gd name="T26" fmla="*/ 17 w 27"/>
                <a:gd name="T27" fmla="*/ 10 h 18"/>
                <a:gd name="T28" fmla="*/ 17 w 27"/>
                <a:gd name="T29" fmla="*/ 11 h 18"/>
                <a:gd name="T30" fmla="*/ 17 w 27"/>
                <a:gd name="T31" fmla="*/ 14 h 18"/>
                <a:gd name="T32" fmla="*/ 20 w 27"/>
                <a:gd name="T33" fmla="*/ 17 h 18"/>
                <a:gd name="T34" fmla="*/ 24 w 27"/>
                <a:gd name="T35" fmla="*/ 18 h 18"/>
                <a:gd name="T36" fmla="*/ 26 w 27"/>
                <a:gd name="T37" fmla="*/ 18 h 18"/>
                <a:gd name="T38" fmla="*/ 27 w 27"/>
                <a:gd name="T39" fmla="*/ 16 h 18"/>
                <a:gd name="T40" fmla="*/ 27 w 27"/>
                <a:gd name="T41" fmla="*/ 7 h 18"/>
                <a:gd name="T42" fmla="*/ 26 w 27"/>
                <a:gd name="T43" fmla="*/ 5 h 18"/>
                <a:gd name="T44" fmla="*/ 25 w 27"/>
                <a:gd name="T45" fmla="*/ 5 h 18"/>
                <a:gd name="T46" fmla="*/ 21 w 27"/>
                <a:gd name="T47" fmla="*/ 6 h 18"/>
                <a:gd name="T48" fmla="*/ 21 w 27"/>
                <a:gd name="T49" fmla="*/ 6 h 18"/>
                <a:gd name="T50" fmla="*/ 17 w 27"/>
                <a:gd name="T51" fmla="*/ 4 h 18"/>
                <a:gd name="T52" fmla="*/ 14 w 27"/>
                <a:gd name="T53" fmla="*/ 1 h 18"/>
                <a:gd name="T54" fmla="*/ 12 w 27"/>
                <a:gd name="T5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18">
                  <a:moveTo>
                    <a:pt x="12" y="0"/>
                  </a:moveTo>
                  <a:cubicBezTo>
                    <a:pt x="11" y="0"/>
                    <a:pt x="10" y="1"/>
                    <a:pt x="10" y="1"/>
                  </a:cubicBezTo>
                  <a:cubicBezTo>
                    <a:pt x="9" y="3"/>
                    <a:pt x="12" y="5"/>
                    <a:pt x="11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8" y="8"/>
                    <a:pt x="7" y="7"/>
                    <a:pt x="7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5"/>
                    <a:pt x="2" y="7"/>
                    <a:pt x="3" y="9"/>
                  </a:cubicBezTo>
                  <a:cubicBezTo>
                    <a:pt x="6" y="12"/>
                    <a:pt x="6" y="10"/>
                    <a:pt x="8" y="14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5"/>
                    <a:pt x="13" y="14"/>
                    <a:pt x="14" y="13"/>
                  </a:cubicBezTo>
                  <a:cubicBezTo>
                    <a:pt x="14" y="12"/>
                    <a:pt x="15" y="10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6" y="12"/>
                    <a:pt x="16" y="13"/>
                    <a:pt x="17" y="14"/>
                  </a:cubicBezTo>
                  <a:cubicBezTo>
                    <a:pt x="18" y="15"/>
                    <a:pt x="19" y="16"/>
                    <a:pt x="20" y="17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7" y="17"/>
                    <a:pt x="27" y="17"/>
                    <a:pt x="27" y="16"/>
                  </a:cubicBezTo>
                  <a:cubicBezTo>
                    <a:pt x="27" y="13"/>
                    <a:pt x="27" y="10"/>
                    <a:pt x="27" y="7"/>
                  </a:cubicBezTo>
                  <a:cubicBezTo>
                    <a:pt x="27" y="7"/>
                    <a:pt x="26" y="6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6"/>
                    <a:pt x="18" y="5"/>
                    <a:pt x="17" y="4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ṧḻïḋè">
              <a:extLst>
                <a:ext uri="{FF2B5EF4-FFF2-40B4-BE49-F238E27FC236}">
                  <a16:creationId xmlns="" xmlns:a16="http://schemas.microsoft.com/office/drawing/2014/main" id="{6E7E6BA2-A6F5-44AB-8B67-F38E6436C119}"/>
                </a:ext>
              </a:extLst>
            </p:cNvPr>
            <p:cNvSpPr/>
            <p:nvPr/>
          </p:nvSpPr>
          <p:spPr bwMode="auto">
            <a:xfrm>
              <a:off x="4767263" y="3098801"/>
              <a:ext cx="61913" cy="73025"/>
            </a:xfrm>
            <a:custGeom>
              <a:avLst/>
              <a:gdLst>
                <a:gd name="T0" fmla="*/ 8 w 19"/>
                <a:gd name="T1" fmla="*/ 0 h 22"/>
                <a:gd name="T2" fmla="*/ 6 w 19"/>
                <a:gd name="T3" fmla="*/ 0 h 22"/>
                <a:gd name="T4" fmla="*/ 5 w 19"/>
                <a:gd name="T5" fmla="*/ 2 h 22"/>
                <a:gd name="T6" fmla="*/ 5 w 19"/>
                <a:gd name="T7" fmla="*/ 7 h 22"/>
                <a:gd name="T8" fmla="*/ 6 w 19"/>
                <a:gd name="T9" fmla="*/ 8 h 22"/>
                <a:gd name="T10" fmla="*/ 7 w 19"/>
                <a:gd name="T11" fmla="*/ 10 h 22"/>
                <a:gd name="T12" fmla="*/ 6 w 19"/>
                <a:gd name="T13" fmla="*/ 11 h 22"/>
                <a:gd name="T14" fmla="*/ 5 w 19"/>
                <a:gd name="T15" fmla="*/ 11 h 22"/>
                <a:gd name="T16" fmla="*/ 5 w 19"/>
                <a:gd name="T17" fmla="*/ 10 h 22"/>
                <a:gd name="T18" fmla="*/ 3 w 19"/>
                <a:gd name="T19" fmla="*/ 10 h 22"/>
                <a:gd name="T20" fmla="*/ 1 w 19"/>
                <a:gd name="T21" fmla="*/ 10 h 22"/>
                <a:gd name="T22" fmla="*/ 6 w 19"/>
                <a:gd name="T23" fmla="*/ 16 h 22"/>
                <a:gd name="T24" fmla="*/ 12 w 19"/>
                <a:gd name="T25" fmla="*/ 22 h 22"/>
                <a:gd name="T26" fmla="*/ 14 w 19"/>
                <a:gd name="T27" fmla="*/ 22 h 22"/>
                <a:gd name="T28" fmla="*/ 16 w 19"/>
                <a:gd name="T29" fmla="*/ 22 h 22"/>
                <a:gd name="T30" fmla="*/ 14 w 19"/>
                <a:gd name="T31" fmla="*/ 18 h 22"/>
                <a:gd name="T32" fmla="*/ 16 w 19"/>
                <a:gd name="T33" fmla="*/ 18 h 22"/>
                <a:gd name="T34" fmla="*/ 19 w 19"/>
                <a:gd name="T35" fmla="*/ 17 h 22"/>
                <a:gd name="T36" fmla="*/ 19 w 19"/>
                <a:gd name="T37" fmla="*/ 15 h 22"/>
                <a:gd name="T38" fmla="*/ 17 w 19"/>
                <a:gd name="T39" fmla="*/ 8 h 22"/>
                <a:gd name="T40" fmla="*/ 17 w 19"/>
                <a:gd name="T41" fmla="*/ 7 h 22"/>
                <a:gd name="T42" fmla="*/ 17 w 19"/>
                <a:gd name="T43" fmla="*/ 7 h 22"/>
                <a:gd name="T44" fmla="*/ 15 w 19"/>
                <a:gd name="T45" fmla="*/ 7 h 22"/>
                <a:gd name="T46" fmla="*/ 15 w 19"/>
                <a:gd name="T47" fmla="*/ 7 h 22"/>
                <a:gd name="T48" fmla="*/ 13 w 19"/>
                <a:gd name="T49" fmla="*/ 6 h 22"/>
                <a:gd name="T50" fmla="*/ 14 w 19"/>
                <a:gd name="T51" fmla="*/ 3 h 22"/>
                <a:gd name="T52" fmla="*/ 15 w 19"/>
                <a:gd name="T53" fmla="*/ 1 h 22"/>
                <a:gd name="T54" fmla="*/ 15 w 19"/>
                <a:gd name="T55" fmla="*/ 1 h 22"/>
                <a:gd name="T56" fmla="*/ 15 w 19"/>
                <a:gd name="T57" fmla="*/ 1 h 22"/>
                <a:gd name="T58" fmla="*/ 10 w 19"/>
                <a:gd name="T59" fmla="*/ 0 h 22"/>
                <a:gd name="T60" fmla="*/ 8 w 19"/>
                <a:gd name="T6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" h="22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4"/>
                    <a:pt x="3" y="6"/>
                    <a:pt x="5" y="7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0" y="12"/>
                    <a:pt x="5" y="15"/>
                    <a:pt x="6" y="16"/>
                  </a:cubicBezTo>
                  <a:cubicBezTo>
                    <a:pt x="8" y="18"/>
                    <a:pt x="10" y="21"/>
                    <a:pt x="12" y="22"/>
                  </a:cubicBezTo>
                  <a:cubicBezTo>
                    <a:pt x="13" y="22"/>
                    <a:pt x="13" y="22"/>
                    <a:pt x="14" y="22"/>
                  </a:cubicBezTo>
                  <a:cubicBezTo>
                    <a:pt x="15" y="22"/>
                    <a:pt x="15" y="22"/>
                    <a:pt x="16" y="22"/>
                  </a:cubicBezTo>
                  <a:cubicBezTo>
                    <a:pt x="15" y="21"/>
                    <a:pt x="14" y="19"/>
                    <a:pt x="14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7" y="18"/>
                    <a:pt x="18" y="18"/>
                    <a:pt x="19" y="17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18" y="13"/>
                    <a:pt x="18" y="10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3" y="5"/>
                    <a:pt x="13" y="4"/>
                    <a:pt x="14" y="3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1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ś1îḑê">
              <a:extLst>
                <a:ext uri="{FF2B5EF4-FFF2-40B4-BE49-F238E27FC236}">
                  <a16:creationId xmlns="" xmlns:a16="http://schemas.microsoft.com/office/drawing/2014/main" id="{20B72D84-D7CB-4A04-945E-0CF2050063C8}"/>
                </a:ext>
              </a:extLst>
            </p:cNvPr>
            <p:cNvSpPr/>
            <p:nvPr/>
          </p:nvSpPr>
          <p:spPr bwMode="auto">
            <a:xfrm>
              <a:off x="4838701" y="3036889"/>
              <a:ext cx="30163" cy="33338"/>
            </a:xfrm>
            <a:custGeom>
              <a:avLst/>
              <a:gdLst>
                <a:gd name="T0" fmla="*/ 3 w 9"/>
                <a:gd name="T1" fmla="*/ 0 h 10"/>
                <a:gd name="T2" fmla="*/ 0 w 9"/>
                <a:gd name="T3" fmla="*/ 5 h 10"/>
                <a:gd name="T4" fmla="*/ 1 w 9"/>
                <a:gd name="T5" fmla="*/ 10 h 10"/>
                <a:gd name="T6" fmla="*/ 1 w 9"/>
                <a:gd name="T7" fmla="*/ 10 h 10"/>
                <a:gd name="T8" fmla="*/ 7 w 9"/>
                <a:gd name="T9" fmla="*/ 9 h 10"/>
                <a:gd name="T10" fmla="*/ 8 w 9"/>
                <a:gd name="T11" fmla="*/ 9 h 10"/>
                <a:gd name="T12" fmla="*/ 8 w 9"/>
                <a:gd name="T13" fmla="*/ 8 h 10"/>
                <a:gd name="T14" fmla="*/ 6 w 9"/>
                <a:gd name="T15" fmla="*/ 2 h 10"/>
                <a:gd name="T16" fmla="*/ 3 w 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10"/>
                    <a:pt x="5" y="10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6"/>
                    <a:pt x="7" y="4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ś1iḑe">
              <a:extLst>
                <a:ext uri="{FF2B5EF4-FFF2-40B4-BE49-F238E27FC236}">
                  <a16:creationId xmlns="" xmlns:a16="http://schemas.microsoft.com/office/drawing/2014/main" id="{E14E5B67-B88C-4CE0-8448-47BE5EC6BB37}"/>
                </a:ext>
              </a:extLst>
            </p:cNvPr>
            <p:cNvSpPr/>
            <p:nvPr/>
          </p:nvSpPr>
          <p:spPr bwMode="auto">
            <a:xfrm>
              <a:off x="4803776" y="2984501"/>
              <a:ext cx="49213" cy="25400"/>
            </a:xfrm>
            <a:custGeom>
              <a:avLst/>
              <a:gdLst>
                <a:gd name="T0" fmla="*/ 11 w 15"/>
                <a:gd name="T1" fmla="*/ 0 h 8"/>
                <a:gd name="T2" fmla="*/ 10 w 15"/>
                <a:gd name="T3" fmla="*/ 0 h 8"/>
                <a:gd name="T4" fmla="*/ 5 w 15"/>
                <a:gd name="T5" fmla="*/ 0 h 8"/>
                <a:gd name="T6" fmla="*/ 8 w 15"/>
                <a:gd name="T7" fmla="*/ 5 h 8"/>
                <a:gd name="T8" fmla="*/ 12 w 15"/>
                <a:gd name="T9" fmla="*/ 7 h 8"/>
                <a:gd name="T10" fmla="*/ 13 w 15"/>
                <a:gd name="T11" fmla="*/ 8 h 8"/>
                <a:gd name="T12" fmla="*/ 13 w 15"/>
                <a:gd name="T13" fmla="*/ 8 h 8"/>
                <a:gd name="T14" fmla="*/ 13 w 15"/>
                <a:gd name="T15" fmla="*/ 7 h 8"/>
                <a:gd name="T16" fmla="*/ 15 w 15"/>
                <a:gd name="T17" fmla="*/ 4 h 8"/>
                <a:gd name="T18" fmla="*/ 12 w 15"/>
                <a:gd name="T19" fmla="*/ 1 h 8"/>
                <a:gd name="T20" fmla="*/ 11 w 15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0" y="0"/>
                    <a:pt x="6" y="5"/>
                    <a:pt x="8" y="5"/>
                  </a:cubicBezTo>
                  <a:cubicBezTo>
                    <a:pt x="9" y="6"/>
                    <a:pt x="11" y="6"/>
                    <a:pt x="12" y="7"/>
                  </a:cubicBezTo>
                  <a:cubicBezTo>
                    <a:pt x="12" y="7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sļîďè">
              <a:extLst>
                <a:ext uri="{FF2B5EF4-FFF2-40B4-BE49-F238E27FC236}">
                  <a16:creationId xmlns="" xmlns:a16="http://schemas.microsoft.com/office/drawing/2014/main" id="{7A4BB1FE-32A1-4A29-93FB-8D4A9168AA92}"/>
                </a:ext>
              </a:extLst>
            </p:cNvPr>
            <p:cNvSpPr/>
            <p:nvPr/>
          </p:nvSpPr>
          <p:spPr bwMode="auto">
            <a:xfrm>
              <a:off x="4630738" y="2960689"/>
              <a:ext cx="39688" cy="33338"/>
            </a:xfrm>
            <a:custGeom>
              <a:avLst/>
              <a:gdLst>
                <a:gd name="T0" fmla="*/ 12 w 12"/>
                <a:gd name="T1" fmla="*/ 0 h 10"/>
                <a:gd name="T2" fmla="*/ 5 w 12"/>
                <a:gd name="T3" fmla="*/ 2 h 10"/>
                <a:gd name="T4" fmla="*/ 3 w 12"/>
                <a:gd name="T5" fmla="*/ 3 h 10"/>
                <a:gd name="T6" fmla="*/ 2 w 12"/>
                <a:gd name="T7" fmla="*/ 9 h 10"/>
                <a:gd name="T8" fmla="*/ 4 w 12"/>
                <a:gd name="T9" fmla="*/ 10 h 10"/>
                <a:gd name="T10" fmla="*/ 11 w 12"/>
                <a:gd name="T11" fmla="*/ 7 h 10"/>
                <a:gd name="T12" fmla="*/ 11 w 12"/>
                <a:gd name="T13" fmla="*/ 5 h 10"/>
                <a:gd name="T14" fmla="*/ 10 w 12"/>
                <a:gd name="T15" fmla="*/ 5 h 10"/>
                <a:gd name="T16" fmla="*/ 10 w 12"/>
                <a:gd name="T17" fmla="*/ 3 h 10"/>
                <a:gd name="T18" fmla="*/ 12 w 12"/>
                <a:gd name="T19" fmla="*/ 0 h 10"/>
                <a:gd name="T20" fmla="*/ 12 w 12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9" y="0"/>
                    <a:pt x="7" y="1"/>
                    <a:pt x="5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1" y="5"/>
                    <a:pt x="0" y="8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6" y="10"/>
                    <a:pt x="9" y="8"/>
                    <a:pt x="11" y="7"/>
                  </a:cubicBezTo>
                  <a:cubicBezTo>
                    <a:pt x="11" y="7"/>
                    <a:pt x="12" y="6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4"/>
                    <a:pt x="9" y="3"/>
                    <a:pt x="10" y="3"/>
                  </a:cubicBezTo>
                  <a:cubicBezTo>
                    <a:pt x="11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$1îḍê">
              <a:extLst>
                <a:ext uri="{FF2B5EF4-FFF2-40B4-BE49-F238E27FC236}">
                  <a16:creationId xmlns="" xmlns:a16="http://schemas.microsoft.com/office/drawing/2014/main" id="{BCCCD501-89D4-48B7-8ACC-6E2C9BD78DBF}"/>
                </a:ext>
              </a:extLst>
            </p:cNvPr>
            <p:cNvSpPr/>
            <p:nvPr/>
          </p:nvSpPr>
          <p:spPr bwMode="auto">
            <a:xfrm>
              <a:off x="4624388" y="2933701"/>
              <a:ext cx="46038" cy="20638"/>
            </a:xfrm>
            <a:custGeom>
              <a:avLst/>
              <a:gdLst>
                <a:gd name="T0" fmla="*/ 10 w 14"/>
                <a:gd name="T1" fmla="*/ 0 h 6"/>
                <a:gd name="T2" fmla="*/ 9 w 14"/>
                <a:gd name="T3" fmla="*/ 0 h 6"/>
                <a:gd name="T4" fmla="*/ 1 w 14"/>
                <a:gd name="T5" fmla="*/ 2 h 6"/>
                <a:gd name="T6" fmla="*/ 1 w 14"/>
                <a:gd name="T7" fmla="*/ 6 h 6"/>
                <a:gd name="T8" fmla="*/ 3 w 14"/>
                <a:gd name="T9" fmla="*/ 6 h 6"/>
                <a:gd name="T10" fmla="*/ 7 w 14"/>
                <a:gd name="T11" fmla="*/ 4 h 6"/>
                <a:gd name="T12" fmla="*/ 8 w 14"/>
                <a:gd name="T13" fmla="*/ 4 h 6"/>
                <a:gd name="T14" fmla="*/ 10 w 14"/>
                <a:gd name="T15" fmla="*/ 5 h 6"/>
                <a:gd name="T16" fmla="*/ 11 w 14"/>
                <a:gd name="T17" fmla="*/ 5 h 6"/>
                <a:gd name="T18" fmla="*/ 14 w 14"/>
                <a:gd name="T19" fmla="*/ 3 h 6"/>
                <a:gd name="T20" fmla="*/ 14 w 14"/>
                <a:gd name="T21" fmla="*/ 2 h 6"/>
                <a:gd name="T22" fmla="*/ 13 w 14"/>
                <a:gd name="T23" fmla="*/ 2 h 6"/>
                <a:gd name="T24" fmla="*/ 10 w 14"/>
                <a:gd name="T25" fmla="*/ 0 h 6"/>
                <a:gd name="T26" fmla="*/ 10 w 14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6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1"/>
                    <a:pt x="1" y="2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5"/>
                    <a:pt x="6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9" y="4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2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ṧľiḋé">
              <a:extLst>
                <a:ext uri="{FF2B5EF4-FFF2-40B4-BE49-F238E27FC236}">
                  <a16:creationId xmlns="" xmlns:a16="http://schemas.microsoft.com/office/drawing/2014/main" id="{13E38497-194D-4CDC-9C46-DDEE21AB1D56}"/>
                </a:ext>
              </a:extLst>
            </p:cNvPr>
            <p:cNvSpPr/>
            <p:nvPr/>
          </p:nvSpPr>
          <p:spPr bwMode="auto">
            <a:xfrm>
              <a:off x="4710113" y="2898776"/>
              <a:ext cx="79375" cy="61913"/>
            </a:xfrm>
            <a:custGeom>
              <a:avLst/>
              <a:gdLst>
                <a:gd name="T0" fmla="*/ 2 w 24"/>
                <a:gd name="T1" fmla="*/ 0 h 19"/>
                <a:gd name="T2" fmla="*/ 2 w 24"/>
                <a:gd name="T3" fmla="*/ 0 h 19"/>
                <a:gd name="T4" fmla="*/ 0 w 24"/>
                <a:gd name="T5" fmla="*/ 1 h 19"/>
                <a:gd name="T6" fmla="*/ 5 w 24"/>
                <a:gd name="T7" fmla="*/ 8 h 19"/>
                <a:gd name="T8" fmla="*/ 7 w 24"/>
                <a:gd name="T9" fmla="*/ 8 h 19"/>
                <a:gd name="T10" fmla="*/ 7 w 24"/>
                <a:gd name="T11" fmla="*/ 10 h 19"/>
                <a:gd name="T12" fmla="*/ 5 w 24"/>
                <a:gd name="T13" fmla="*/ 10 h 19"/>
                <a:gd name="T14" fmla="*/ 5 w 24"/>
                <a:gd name="T15" fmla="*/ 12 h 19"/>
                <a:gd name="T16" fmla="*/ 7 w 24"/>
                <a:gd name="T17" fmla="*/ 13 h 19"/>
                <a:gd name="T18" fmla="*/ 8 w 24"/>
                <a:gd name="T19" fmla="*/ 13 h 19"/>
                <a:gd name="T20" fmla="*/ 13 w 24"/>
                <a:gd name="T21" fmla="*/ 12 h 19"/>
                <a:gd name="T22" fmla="*/ 15 w 24"/>
                <a:gd name="T23" fmla="*/ 13 h 19"/>
                <a:gd name="T24" fmla="*/ 16 w 24"/>
                <a:gd name="T25" fmla="*/ 14 h 19"/>
                <a:gd name="T26" fmla="*/ 21 w 24"/>
                <a:gd name="T27" fmla="*/ 19 h 19"/>
                <a:gd name="T28" fmla="*/ 22 w 24"/>
                <a:gd name="T29" fmla="*/ 19 h 19"/>
                <a:gd name="T30" fmla="*/ 23 w 24"/>
                <a:gd name="T31" fmla="*/ 19 h 19"/>
                <a:gd name="T32" fmla="*/ 23 w 24"/>
                <a:gd name="T33" fmla="*/ 17 h 19"/>
                <a:gd name="T34" fmla="*/ 18 w 24"/>
                <a:gd name="T35" fmla="*/ 8 h 19"/>
                <a:gd name="T36" fmla="*/ 17 w 24"/>
                <a:gd name="T37" fmla="*/ 7 h 19"/>
                <a:gd name="T38" fmla="*/ 17 w 24"/>
                <a:gd name="T39" fmla="*/ 7 h 19"/>
                <a:gd name="T40" fmla="*/ 16 w 24"/>
                <a:gd name="T41" fmla="*/ 7 h 19"/>
                <a:gd name="T42" fmla="*/ 15 w 24"/>
                <a:gd name="T43" fmla="*/ 7 h 19"/>
                <a:gd name="T44" fmla="*/ 14 w 24"/>
                <a:gd name="T45" fmla="*/ 7 h 19"/>
                <a:gd name="T46" fmla="*/ 14 w 24"/>
                <a:gd name="T47" fmla="*/ 6 h 19"/>
                <a:gd name="T48" fmla="*/ 13 w 24"/>
                <a:gd name="T49" fmla="*/ 4 h 19"/>
                <a:gd name="T50" fmla="*/ 11 w 24"/>
                <a:gd name="T51" fmla="*/ 3 h 19"/>
                <a:gd name="T52" fmla="*/ 10 w 24"/>
                <a:gd name="T53" fmla="*/ 4 h 19"/>
                <a:gd name="T54" fmla="*/ 10 w 24"/>
                <a:gd name="T55" fmla="*/ 5 h 19"/>
                <a:gd name="T56" fmla="*/ 9 w 24"/>
                <a:gd name="T57" fmla="*/ 5 h 19"/>
                <a:gd name="T58" fmla="*/ 8 w 24"/>
                <a:gd name="T59" fmla="*/ 5 h 19"/>
                <a:gd name="T60" fmla="*/ 7 w 24"/>
                <a:gd name="T61" fmla="*/ 4 h 19"/>
                <a:gd name="T62" fmla="*/ 3 w 24"/>
                <a:gd name="T63" fmla="*/ 0 h 19"/>
                <a:gd name="T64" fmla="*/ 2 w 24"/>
                <a:gd name="T6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19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"/>
                    <a:pt x="2" y="7"/>
                    <a:pt x="5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9" y="13"/>
                    <a:pt x="11" y="12"/>
                    <a:pt x="13" y="12"/>
                  </a:cubicBezTo>
                  <a:cubicBezTo>
                    <a:pt x="14" y="12"/>
                    <a:pt x="15" y="12"/>
                    <a:pt x="15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7" y="16"/>
                    <a:pt x="19" y="18"/>
                    <a:pt x="21" y="19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2" y="19"/>
                    <a:pt x="22" y="19"/>
                    <a:pt x="23" y="19"/>
                  </a:cubicBezTo>
                  <a:cubicBezTo>
                    <a:pt x="24" y="19"/>
                    <a:pt x="23" y="18"/>
                    <a:pt x="23" y="17"/>
                  </a:cubicBezTo>
                  <a:cubicBezTo>
                    <a:pt x="21" y="14"/>
                    <a:pt x="20" y="11"/>
                    <a:pt x="18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ṣ1ïḍê">
              <a:extLst>
                <a:ext uri="{FF2B5EF4-FFF2-40B4-BE49-F238E27FC236}">
                  <a16:creationId xmlns="" xmlns:a16="http://schemas.microsoft.com/office/drawing/2014/main" id="{828A6B2B-5472-4530-81EC-0D30FA664D78}"/>
                </a:ext>
              </a:extLst>
            </p:cNvPr>
            <p:cNvSpPr/>
            <p:nvPr/>
          </p:nvSpPr>
          <p:spPr bwMode="auto">
            <a:xfrm>
              <a:off x="4700588" y="2963864"/>
              <a:ext cx="39688" cy="30163"/>
            </a:xfrm>
            <a:custGeom>
              <a:avLst/>
              <a:gdLst>
                <a:gd name="T0" fmla="*/ 4 w 12"/>
                <a:gd name="T1" fmla="*/ 0 h 9"/>
                <a:gd name="T2" fmla="*/ 4 w 12"/>
                <a:gd name="T3" fmla="*/ 0 h 9"/>
                <a:gd name="T4" fmla="*/ 9 w 12"/>
                <a:gd name="T5" fmla="*/ 9 h 9"/>
                <a:gd name="T6" fmla="*/ 12 w 12"/>
                <a:gd name="T7" fmla="*/ 8 h 9"/>
                <a:gd name="T8" fmla="*/ 12 w 12"/>
                <a:gd name="T9" fmla="*/ 8 h 9"/>
                <a:gd name="T10" fmla="*/ 7 w 12"/>
                <a:gd name="T11" fmla="*/ 2 h 9"/>
                <a:gd name="T12" fmla="*/ 4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4" y="9"/>
                    <a:pt x="9" y="9"/>
                  </a:cubicBezTo>
                  <a:cubicBezTo>
                    <a:pt x="10" y="9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9" y="5"/>
                    <a:pt x="7" y="2"/>
                  </a:cubicBezTo>
                  <a:cubicBezTo>
                    <a:pt x="6" y="1"/>
                    <a:pt x="4" y="0"/>
                    <a:pt x="4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íş1íḍé">
              <a:extLst>
                <a:ext uri="{FF2B5EF4-FFF2-40B4-BE49-F238E27FC236}">
                  <a16:creationId xmlns="" xmlns:a16="http://schemas.microsoft.com/office/drawing/2014/main" id="{DBEF5C7B-F9EB-497C-B7F6-2F21008413BE}"/>
                </a:ext>
              </a:extLst>
            </p:cNvPr>
            <p:cNvSpPr/>
            <p:nvPr/>
          </p:nvSpPr>
          <p:spPr bwMode="auto">
            <a:xfrm>
              <a:off x="4786313" y="2911476"/>
              <a:ext cx="46038" cy="39688"/>
            </a:xfrm>
            <a:custGeom>
              <a:avLst/>
              <a:gdLst>
                <a:gd name="T0" fmla="*/ 1 w 14"/>
                <a:gd name="T1" fmla="*/ 0 h 12"/>
                <a:gd name="T2" fmla="*/ 0 w 14"/>
                <a:gd name="T3" fmla="*/ 0 h 12"/>
                <a:gd name="T4" fmla="*/ 2 w 14"/>
                <a:gd name="T5" fmla="*/ 3 h 12"/>
                <a:gd name="T6" fmla="*/ 1 w 14"/>
                <a:gd name="T7" fmla="*/ 4 h 12"/>
                <a:gd name="T8" fmla="*/ 2 w 14"/>
                <a:gd name="T9" fmla="*/ 6 h 12"/>
                <a:gd name="T10" fmla="*/ 4 w 14"/>
                <a:gd name="T11" fmla="*/ 8 h 12"/>
                <a:gd name="T12" fmla="*/ 4 w 14"/>
                <a:gd name="T13" fmla="*/ 11 h 12"/>
                <a:gd name="T14" fmla="*/ 5 w 14"/>
                <a:gd name="T15" fmla="*/ 12 h 12"/>
                <a:gd name="T16" fmla="*/ 6 w 14"/>
                <a:gd name="T17" fmla="*/ 12 h 12"/>
                <a:gd name="T18" fmla="*/ 7 w 14"/>
                <a:gd name="T19" fmla="*/ 12 h 12"/>
                <a:gd name="T20" fmla="*/ 12 w 14"/>
                <a:gd name="T21" fmla="*/ 9 h 12"/>
                <a:gd name="T22" fmla="*/ 13 w 14"/>
                <a:gd name="T23" fmla="*/ 8 h 12"/>
                <a:gd name="T24" fmla="*/ 12 w 14"/>
                <a:gd name="T25" fmla="*/ 7 h 12"/>
                <a:gd name="T26" fmla="*/ 13 w 14"/>
                <a:gd name="T27" fmla="*/ 6 h 12"/>
                <a:gd name="T28" fmla="*/ 13 w 14"/>
                <a:gd name="T29" fmla="*/ 3 h 12"/>
                <a:gd name="T30" fmla="*/ 11 w 14"/>
                <a:gd name="T31" fmla="*/ 3 h 12"/>
                <a:gd name="T32" fmla="*/ 9 w 14"/>
                <a:gd name="T33" fmla="*/ 3 h 12"/>
                <a:gd name="T34" fmla="*/ 8 w 14"/>
                <a:gd name="T35" fmla="*/ 3 h 12"/>
                <a:gd name="T36" fmla="*/ 7 w 14"/>
                <a:gd name="T37" fmla="*/ 3 h 12"/>
                <a:gd name="T38" fmla="*/ 5 w 14"/>
                <a:gd name="T39" fmla="*/ 2 h 12"/>
                <a:gd name="T40" fmla="*/ 3 w 14"/>
                <a:gd name="T41" fmla="*/ 1 h 12"/>
                <a:gd name="T42" fmla="*/ 2 w 14"/>
                <a:gd name="T43" fmla="*/ 0 h 12"/>
                <a:gd name="T44" fmla="*/ 1 w 14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2" y="2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4" y="8"/>
                  </a:cubicBezTo>
                  <a:cubicBezTo>
                    <a:pt x="8" y="9"/>
                    <a:pt x="5" y="9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9" y="12"/>
                    <a:pt x="10" y="10"/>
                    <a:pt x="12" y="9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$1iḋe">
              <a:extLst>
                <a:ext uri="{FF2B5EF4-FFF2-40B4-BE49-F238E27FC236}">
                  <a16:creationId xmlns="" xmlns:a16="http://schemas.microsoft.com/office/drawing/2014/main" id="{F6EE1755-BD6C-4EBB-B347-909FD116B4F4}"/>
                </a:ext>
              </a:extLst>
            </p:cNvPr>
            <p:cNvSpPr/>
            <p:nvPr/>
          </p:nvSpPr>
          <p:spPr bwMode="auto">
            <a:xfrm>
              <a:off x="4813301" y="2951164"/>
              <a:ext cx="39688" cy="15875"/>
            </a:xfrm>
            <a:custGeom>
              <a:avLst/>
              <a:gdLst>
                <a:gd name="T0" fmla="*/ 10 w 12"/>
                <a:gd name="T1" fmla="*/ 0 h 5"/>
                <a:gd name="T2" fmla="*/ 9 w 12"/>
                <a:gd name="T3" fmla="*/ 0 h 5"/>
                <a:gd name="T4" fmla="*/ 4 w 12"/>
                <a:gd name="T5" fmla="*/ 1 h 5"/>
                <a:gd name="T6" fmla="*/ 1 w 12"/>
                <a:gd name="T7" fmla="*/ 4 h 5"/>
                <a:gd name="T8" fmla="*/ 1 w 12"/>
                <a:gd name="T9" fmla="*/ 4 h 5"/>
                <a:gd name="T10" fmla="*/ 3 w 12"/>
                <a:gd name="T11" fmla="*/ 5 h 5"/>
                <a:gd name="T12" fmla="*/ 3 w 12"/>
                <a:gd name="T13" fmla="*/ 5 h 5"/>
                <a:gd name="T14" fmla="*/ 11 w 12"/>
                <a:gd name="T15" fmla="*/ 3 h 5"/>
                <a:gd name="T16" fmla="*/ 12 w 12"/>
                <a:gd name="T17" fmla="*/ 4 h 5"/>
                <a:gd name="T18" fmla="*/ 11 w 12"/>
                <a:gd name="T19" fmla="*/ 0 h 5"/>
                <a:gd name="T20" fmla="*/ 10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7" y="1"/>
                    <a:pt x="6" y="1"/>
                    <a:pt x="4" y="1"/>
                  </a:cubicBezTo>
                  <a:cubicBezTo>
                    <a:pt x="3" y="2"/>
                    <a:pt x="0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9" y="3"/>
                    <a:pt x="11" y="3"/>
                  </a:cubicBezTo>
                  <a:cubicBezTo>
                    <a:pt x="11" y="3"/>
                    <a:pt x="12" y="3"/>
                    <a:pt x="12" y="4"/>
                  </a:cubicBezTo>
                  <a:cubicBezTo>
                    <a:pt x="12" y="2"/>
                    <a:pt x="12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Sḻîḑê">
              <a:extLst>
                <a:ext uri="{FF2B5EF4-FFF2-40B4-BE49-F238E27FC236}">
                  <a16:creationId xmlns="" xmlns:a16="http://schemas.microsoft.com/office/drawing/2014/main" id="{3CB1778E-BA77-4EB4-A1C0-101F1E09AA62}"/>
                </a:ext>
              </a:extLst>
            </p:cNvPr>
            <p:cNvSpPr/>
            <p:nvPr/>
          </p:nvSpPr>
          <p:spPr bwMode="auto">
            <a:xfrm>
              <a:off x="4868863" y="2954339"/>
              <a:ext cx="23813" cy="12700"/>
            </a:xfrm>
            <a:custGeom>
              <a:avLst/>
              <a:gdLst>
                <a:gd name="T0" fmla="*/ 1 w 7"/>
                <a:gd name="T1" fmla="*/ 0 h 4"/>
                <a:gd name="T2" fmla="*/ 0 w 7"/>
                <a:gd name="T3" fmla="*/ 2 h 4"/>
                <a:gd name="T4" fmla="*/ 4 w 7"/>
                <a:gd name="T5" fmla="*/ 4 h 4"/>
                <a:gd name="T6" fmla="*/ 4 w 7"/>
                <a:gd name="T7" fmla="*/ 2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2" y="4"/>
                    <a:pt x="4" y="4"/>
                  </a:cubicBezTo>
                  <a:cubicBezTo>
                    <a:pt x="5" y="4"/>
                    <a:pt x="7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šḻíḋê">
              <a:extLst>
                <a:ext uri="{FF2B5EF4-FFF2-40B4-BE49-F238E27FC236}">
                  <a16:creationId xmlns="" xmlns:a16="http://schemas.microsoft.com/office/drawing/2014/main" id="{B50ED1AE-D5D8-4A7E-B9E8-CD8B8170F2F4}"/>
                </a:ext>
              </a:extLst>
            </p:cNvPr>
            <p:cNvSpPr/>
            <p:nvPr/>
          </p:nvSpPr>
          <p:spPr bwMode="auto">
            <a:xfrm>
              <a:off x="4795838" y="2773364"/>
              <a:ext cx="136525" cy="160338"/>
            </a:xfrm>
            <a:custGeom>
              <a:avLst/>
              <a:gdLst>
                <a:gd name="T0" fmla="*/ 6 w 41"/>
                <a:gd name="T1" fmla="*/ 0 h 49"/>
                <a:gd name="T2" fmla="*/ 8 w 41"/>
                <a:gd name="T3" fmla="*/ 7 h 49"/>
                <a:gd name="T4" fmla="*/ 8 w 41"/>
                <a:gd name="T5" fmla="*/ 13 h 49"/>
                <a:gd name="T6" fmla="*/ 8 w 41"/>
                <a:gd name="T7" fmla="*/ 16 h 49"/>
                <a:gd name="T8" fmla="*/ 5 w 41"/>
                <a:gd name="T9" fmla="*/ 15 h 49"/>
                <a:gd name="T10" fmla="*/ 7 w 41"/>
                <a:gd name="T11" fmla="*/ 20 h 49"/>
                <a:gd name="T12" fmla="*/ 8 w 41"/>
                <a:gd name="T13" fmla="*/ 23 h 49"/>
                <a:gd name="T14" fmla="*/ 3 w 41"/>
                <a:gd name="T15" fmla="*/ 23 h 49"/>
                <a:gd name="T16" fmla="*/ 2 w 41"/>
                <a:gd name="T17" fmla="*/ 22 h 49"/>
                <a:gd name="T18" fmla="*/ 4 w 41"/>
                <a:gd name="T19" fmla="*/ 28 h 49"/>
                <a:gd name="T20" fmla="*/ 8 w 41"/>
                <a:gd name="T21" fmla="*/ 27 h 49"/>
                <a:gd name="T22" fmla="*/ 9 w 41"/>
                <a:gd name="T23" fmla="*/ 30 h 49"/>
                <a:gd name="T24" fmla="*/ 3 w 41"/>
                <a:gd name="T25" fmla="*/ 33 h 49"/>
                <a:gd name="T26" fmla="*/ 9 w 41"/>
                <a:gd name="T27" fmla="*/ 36 h 49"/>
                <a:gd name="T28" fmla="*/ 13 w 41"/>
                <a:gd name="T29" fmla="*/ 33 h 49"/>
                <a:gd name="T30" fmla="*/ 19 w 41"/>
                <a:gd name="T31" fmla="*/ 31 h 49"/>
                <a:gd name="T32" fmla="*/ 17 w 41"/>
                <a:gd name="T33" fmla="*/ 36 h 49"/>
                <a:gd name="T34" fmla="*/ 15 w 41"/>
                <a:gd name="T35" fmla="*/ 36 h 49"/>
                <a:gd name="T36" fmla="*/ 12 w 41"/>
                <a:gd name="T37" fmla="*/ 39 h 49"/>
                <a:gd name="T38" fmla="*/ 15 w 41"/>
                <a:gd name="T39" fmla="*/ 42 h 49"/>
                <a:gd name="T40" fmla="*/ 17 w 41"/>
                <a:gd name="T41" fmla="*/ 42 h 49"/>
                <a:gd name="T42" fmla="*/ 19 w 41"/>
                <a:gd name="T43" fmla="*/ 44 h 49"/>
                <a:gd name="T44" fmla="*/ 25 w 41"/>
                <a:gd name="T45" fmla="*/ 49 h 49"/>
                <a:gd name="T46" fmla="*/ 27 w 41"/>
                <a:gd name="T47" fmla="*/ 47 h 49"/>
                <a:gd name="T48" fmla="*/ 31 w 41"/>
                <a:gd name="T49" fmla="*/ 38 h 49"/>
                <a:gd name="T50" fmla="*/ 32 w 41"/>
                <a:gd name="T51" fmla="*/ 43 h 49"/>
                <a:gd name="T52" fmla="*/ 34 w 41"/>
                <a:gd name="T53" fmla="*/ 42 h 49"/>
                <a:gd name="T54" fmla="*/ 40 w 41"/>
                <a:gd name="T55" fmla="*/ 32 h 49"/>
                <a:gd name="T56" fmla="*/ 37 w 41"/>
                <a:gd name="T57" fmla="*/ 28 h 49"/>
                <a:gd name="T58" fmla="*/ 30 w 41"/>
                <a:gd name="T59" fmla="*/ 21 h 49"/>
                <a:gd name="T60" fmla="*/ 27 w 41"/>
                <a:gd name="T61" fmla="*/ 21 h 49"/>
                <a:gd name="T62" fmla="*/ 25 w 41"/>
                <a:gd name="T63" fmla="*/ 20 h 49"/>
                <a:gd name="T64" fmla="*/ 23 w 41"/>
                <a:gd name="T65" fmla="*/ 12 h 49"/>
                <a:gd name="T66" fmla="*/ 9 w 41"/>
                <a:gd name="T6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9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8" y="4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8"/>
                    <a:pt x="5" y="10"/>
                  </a:cubicBezTo>
                  <a:cubicBezTo>
                    <a:pt x="5" y="11"/>
                    <a:pt x="7" y="12"/>
                    <a:pt x="8" y="13"/>
                  </a:cubicBezTo>
                  <a:cubicBezTo>
                    <a:pt x="10" y="13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6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3" y="19"/>
                    <a:pt x="5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9" y="21"/>
                    <a:pt x="9" y="22"/>
                    <a:pt x="8" y="23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5" y="24"/>
                    <a:pt x="4" y="24"/>
                    <a:pt x="3" y="23"/>
                  </a:cubicBezTo>
                  <a:cubicBezTo>
                    <a:pt x="3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6" y="28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7"/>
                    <a:pt x="10" y="29"/>
                    <a:pt x="9" y="30"/>
                  </a:cubicBezTo>
                  <a:cubicBezTo>
                    <a:pt x="8" y="31"/>
                    <a:pt x="6" y="31"/>
                    <a:pt x="5" y="32"/>
                  </a:cubicBezTo>
                  <a:cubicBezTo>
                    <a:pt x="4" y="32"/>
                    <a:pt x="3" y="33"/>
                    <a:pt x="3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7" y="36"/>
                    <a:pt x="9" y="36"/>
                  </a:cubicBezTo>
                  <a:cubicBezTo>
                    <a:pt x="9" y="36"/>
                    <a:pt x="10" y="35"/>
                    <a:pt x="10" y="35"/>
                  </a:cubicBezTo>
                  <a:cubicBezTo>
                    <a:pt x="11" y="35"/>
                    <a:pt x="12" y="34"/>
                    <a:pt x="13" y="33"/>
                  </a:cubicBezTo>
                  <a:cubicBezTo>
                    <a:pt x="14" y="32"/>
                    <a:pt x="16" y="31"/>
                    <a:pt x="18" y="31"/>
                  </a:cubicBezTo>
                  <a:cubicBezTo>
                    <a:pt x="18" y="31"/>
                    <a:pt x="18" y="31"/>
                    <a:pt x="19" y="31"/>
                  </a:cubicBezTo>
                  <a:cubicBezTo>
                    <a:pt x="21" y="32"/>
                    <a:pt x="22" y="34"/>
                    <a:pt x="20" y="35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17" y="36"/>
                    <a:pt x="16" y="36"/>
                    <a:pt x="16" y="36"/>
                  </a:cubicBezTo>
                  <a:cubicBezTo>
                    <a:pt x="16" y="36"/>
                    <a:pt x="15" y="36"/>
                    <a:pt x="15" y="36"/>
                  </a:cubicBezTo>
                  <a:cubicBezTo>
                    <a:pt x="14" y="36"/>
                    <a:pt x="13" y="36"/>
                    <a:pt x="12" y="37"/>
                  </a:cubicBezTo>
                  <a:cubicBezTo>
                    <a:pt x="12" y="38"/>
                    <a:pt x="12" y="38"/>
                    <a:pt x="12" y="39"/>
                  </a:cubicBezTo>
                  <a:cubicBezTo>
                    <a:pt x="12" y="40"/>
                    <a:pt x="12" y="41"/>
                    <a:pt x="13" y="42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6" y="42"/>
                    <a:pt x="16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42"/>
                    <a:pt x="20" y="43"/>
                    <a:pt x="20" y="44"/>
                  </a:cubicBezTo>
                  <a:cubicBezTo>
                    <a:pt x="20" y="44"/>
                    <a:pt x="19" y="44"/>
                    <a:pt x="19" y="44"/>
                  </a:cubicBezTo>
                  <a:cubicBezTo>
                    <a:pt x="18" y="44"/>
                    <a:pt x="17" y="45"/>
                    <a:pt x="18" y="46"/>
                  </a:cubicBezTo>
                  <a:cubicBezTo>
                    <a:pt x="18" y="48"/>
                    <a:pt x="23" y="49"/>
                    <a:pt x="25" y="49"/>
                  </a:cubicBezTo>
                  <a:cubicBezTo>
                    <a:pt x="24" y="46"/>
                    <a:pt x="23" y="44"/>
                    <a:pt x="25" y="41"/>
                  </a:cubicBezTo>
                  <a:cubicBezTo>
                    <a:pt x="26" y="43"/>
                    <a:pt x="27" y="45"/>
                    <a:pt x="27" y="47"/>
                  </a:cubicBezTo>
                  <a:cubicBezTo>
                    <a:pt x="30" y="43"/>
                    <a:pt x="26" y="37"/>
                    <a:pt x="30" y="33"/>
                  </a:cubicBezTo>
                  <a:cubicBezTo>
                    <a:pt x="31" y="34"/>
                    <a:pt x="32" y="36"/>
                    <a:pt x="31" y="38"/>
                  </a:cubicBezTo>
                  <a:cubicBezTo>
                    <a:pt x="31" y="39"/>
                    <a:pt x="31" y="41"/>
                    <a:pt x="31" y="42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3"/>
                    <a:pt x="34" y="42"/>
                    <a:pt x="34" y="42"/>
                  </a:cubicBezTo>
                  <a:cubicBezTo>
                    <a:pt x="35" y="40"/>
                    <a:pt x="34" y="38"/>
                    <a:pt x="34" y="36"/>
                  </a:cubicBezTo>
                  <a:cubicBezTo>
                    <a:pt x="35" y="34"/>
                    <a:pt x="37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1"/>
                    <a:pt x="39" y="29"/>
                    <a:pt x="37" y="28"/>
                  </a:cubicBezTo>
                  <a:cubicBezTo>
                    <a:pt x="35" y="28"/>
                    <a:pt x="33" y="27"/>
                    <a:pt x="32" y="26"/>
                  </a:cubicBezTo>
                  <a:cubicBezTo>
                    <a:pt x="31" y="24"/>
                    <a:pt x="31" y="22"/>
                    <a:pt x="30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8" y="21"/>
                    <a:pt x="28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5" y="20"/>
                  </a:cubicBezTo>
                  <a:cubicBezTo>
                    <a:pt x="24" y="20"/>
                    <a:pt x="24" y="19"/>
                    <a:pt x="24" y="18"/>
                  </a:cubicBezTo>
                  <a:cubicBezTo>
                    <a:pt x="24" y="16"/>
                    <a:pt x="23" y="14"/>
                    <a:pt x="23" y="12"/>
                  </a:cubicBezTo>
                  <a:cubicBezTo>
                    <a:pt x="20" y="12"/>
                    <a:pt x="17" y="10"/>
                    <a:pt x="15" y="8"/>
                  </a:cubicBezTo>
                  <a:cubicBezTo>
                    <a:pt x="13" y="6"/>
                    <a:pt x="11" y="3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ś1íḋê">
              <a:extLst>
                <a:ext uri="{FF2B5EF4-FFF2-40B4-BE49-F238E27FC236}">
                  <a16:creationId xmlns="" xmlns:a16="http://schemas.microsoft.com/office/drawing/2014/main" id="{22C87A05-45B3-4ED3-B62B-A3C7EB7DFEBF}"/>
                </a:ext>
              </a:extLst>
            </p:cNvPr>
            <p:cNvSpPr/>
            <p:nvPr/>
          </p:nvSpPr>
          <p:spPr bwMode="auto">
            <a:xfrm>
              <a:off x="4862513" y="2997201"/>
              <a:ext cx="141288" cy="68263"/>
            </a:xfrm>
            <a:custGeom>
              <a:avLst/>
              <a:gdLst>
                <a:gd name="T0" fmla="*/ 3 w 43"/>
                <a:gd name="T1" fmla="*/ 0 h 21"/>
                <a:gd name="T2" fmla="*/ 2 w 43"/>
                <a:gd name="T3" fmla="*/ 0 h 21"/>
                <a:gd name="T4" fmla="*/ 0 w 43"/>
                <a:gd name="T5" fmla="*/ 1 h 21"/>
                <a:gd name="T6" fmla="*/ 0 w 43"/>
                <a:gd name="T7" fmla="*/ 2 h 21"/>
                <a:gd name="T8" fmla="*/ 4 w 43"/>
                <a:gd name="T9" fmla="*/ 20 h 21"/>
                <a:gd name="T10" fmla="*/ 5 w 43"/>
                <a:gd name="T11" fmla="*/ 18 h 21"/>
                <a:gd name="T12" fmla="*/ 7 w 43"/>
                <a:gd name="T13" fmla="*/ 18 h 21"/>
                <a:gd name="T14" fmla="*/ 11 w 43"/>
                <a:gd name="T15" fmla="*/ 21 h 21"/>
                <a:gd name="T16" fmla="*/ 11 w 43"/>
                <a:gd name="T17" fmla="*/ 21 h 21"/>
                <a:gd name="T18" fmla="*/ 13 w 43"/>
                <a:gd name="T19" fmla="*/ 19 h 21"/>
                <a:gd name="T20" fmla="*/ 14 w 43"/>
                <a:gd name="T21" fmla="*/ 17 h 21"/>
                <a:gd name="T22" fmla="*/ 15 w 43"/>
                <a:gd name="T23" fmla="*/ 17 h 21"/>
                <a:gd name="T24" fmla="*/ 16 w 43"/>
                <a:gd name="T25" fmla="*/ 17 h 21"/>
                <a:gd name="T26" fmla="*/ 18 w 43"/>
                <a:gd name="T27" fmla="*/ 20 h 21"/>
                <a:gd name="T28" fmla="*/ 20 w 43"/>
                <a:gd name="T29" fmla="*/ 20 h 21"/>
                <a:gd name="T30" fmla="*/ 22 w 43"/>
                <a:gd name="T31" fmla="*/ 20 h 21"/>
                <a:gd name="T32" fmla="*/ 26 w 43"/>
                <a:gd name="T33" fmla="*/ 20 h 21"/>
                <a:gd name="T34" fmla="*/ 31 w 43"/>
                <a:gd name="T35" fmla="*/ 17 h 21"/>
                <a:gd name="T36" fmla="*/ 31 w 43"/>
                <a:gd name="T37" fmla="*/ 15 h 21"/>
                <a:gd name="T38" fmla="*/ 32 w 43"/>
                <a:gd name="T39" fmla="*/ 14 h 21"/>
                <a:gd name="T40" fmla="*/ 32 w 43"/>
                <a:gd name="T41" fmla="*/ 14 h 21"/>
                <a:gd name="T42" fmla="*/ 33 w 43"/>
                <a:gd name="T43" fmla="*/ 14 h 21"/>
                <a:gd name="T44" fmla="*/ 37 w 43"/>
                <a:gd name="T45" fmla="*/ 17 h 21"/>
                <a:gd name="T46" fmla="*/ 38 w 43"/>
                <a:gd name="T47" fmla="*/ 17 h 21"/>
                <a:gd name="T48" fmla="*/ 40 w 43"/>
                <a:gd name="T49" fmla="*/ 15 h 21"/>
                <a:gd name="T50" fmla="*/ 43 w 43"/>
                <a:gd name="T51" fmla="*/ 11 h 21"/>
                <a:gd name="T52" fmla="*/ 41 w 43"/>
                <a:gd name="T53" fmla="*/ 7 h 21"/>
                <a:gd name="T54" fmla="*/ 37 w 43"/>
                <a:gd name="T55" fmla="*/ 5 h 21"/>
                <a:gd name="T56" fmla="*/ 33 w 43"/>
                <a:gd name="T57" fmla="*/ 5 h 21"/>
                <a:gd name="T58" fmla="*/ 32 w 43"/>
                <a:gd name="T59" fmla="*/ 4 h 21"/>
                <a:gd name="T60" fmla="*/ 31 w 43"/>
                <a:gd name="T61" fmla="*/ 4 h 21"/>
                <a:gd name="T62" fmla="*/ 28 w 43"/>
                <a:gd name="T63" fmla="*/ 6 h 21"/>
                <a:gd name="T64" fmla="*/ 18 w 43"/>
                <a:gd name="T65" fmla="*/ 10 h 21"/>
                <a:gd name="T66" fmla="*/ 15 w 43"/>
                <a:gd name="T67" fmla="*/ 10 h 21"/>
                <a:gd name="T68" fmla="*/ 14 w 43"/>
                <a:gd name="T69" fmla="*/ 10 h 21"/>
                <a:gd name="T70" fmla="*/ 12 w 43"/>
                <a:gd name="T71" fmla="*/ 8 h 21"/>
                <a:gd name="T72" fmla="*/ 10 w 43"/>
                <a:gd name="T73" fmla="*/ 8 h 21"/>
                <a:gd name="T74" fmla="*/ 8 w 43"/>
                <a:gd name="T75" fmla="*/ 7 h 21"/>
                <a:gd name="T76" fmla="*/ 10 w 43"/>
                <a:gd name="T77" fmla="*/ 5 h 21"/>
                <a:gd name="T78" fmla="*/ 11 w 43"/>
                <a:gd name="T79" fmla="*/ 5 h 21"/>
                <a:gd name="T80" fmla="*/ 10 w 43"/>
                <a:gd name="T81" fmla="*/ 4 h 21"/>
                <a:gd name="T82" fmla="*/ 10 w 43"/>
                <a:gd name="T83" fmla="*/ 4 h 21"/>
                <a:gd name="T84" fmla="*/ 8 w 43"/>
                <a:gd name="T85" fmla="*/ 5 h 21"/>
                <a:gd name="T86" fmla="*/ 6 w 43"/>
                <a:gd name="T87" fmla="*/ 5 h 21"/>
                <a:gd name="T88" fmla="*/ 4 w 43"/>
                <a:gd name="T89" fmla="*/ 3 h 21"/>
                <a:gd name="T90" fmla="*/ 5 w 43"/>
                <a:gd name="T91" fmla="*/ 0 h 21"/>
                <a:gd name="T92" fmla="*/ 3 w 43"/>
                <a:gd name="T9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21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7"/>
                    <a:pt x="3" y="14"/>
                    <a:pt x="4" y="20"/>
                  </a:cubicBezTo>
                  <a:cubicBezTo>
                    <a:pt x="5" y="20"/>
                    <a:pt x="5" y="19"/>
                    <a:pt x="5" y="18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9" y="18"/>
                    <a:pt x="10" y="19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0"/>
                    <a:pt x="13" y="19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7" y="19"/>
                    <a:pt x="18" y="20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5" y="20"/>
                    <a:pt x="26" y="20"/>
                  </a:cubicBezTo>
                  <a:cubicBezTo>
                    <a:pt x="28" y="19"/>
                    <a:pt x="30" y="19"/>
                    <a:pt x="31" y="17"/>
                  </a:cubicBezTo>
                  <a:cubicBezTo>
                    <a:pt x="31" y="17"/>
                    <a:pt x="31" y="16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5"/>
                    <a:pt x="35" y="17"/>
                    <a:pt x="37" y="17"/>
                  </a:cubicBezTo>
                  <a:cubicBezTo>
                    <a:pt x="37" y="17"/>
                    <a:pt x="38" y="17"/>
                    <a:pt x="38" y="17"/>
                  </a:cubicBezTo>
                  <a:cubicBezTo>
                    <a:pt x="39" y="17"/>
                    <a:pt x="40" y="16"/>
                    <a:pt x="40" y="15"/>
                  </a:cubicBezTo>
                  <a:cubicBezTo>
                    <a:pt x="41" y="14"/>
                    <a:pt x="42" y="12"/>
                    <a:pt x="43" y="11"/>
                  </a:cubicBezTo>
                  <a:cubicBezTo>
                    <a:pt x="43" y="10"/>
                    <a:pt x="43" y="8"/>
                    <a:pt x="41" y="7"/>
                  </a:cubicBezTo>
                  <a:cubicBezTo>
                    <a:pt x="40" y="6"/>
                    <a:pt x="39" y="6"/>
                    <a:pt x="37" y="5"/>
                  </a:cubicBezTo>
                  <a:cubicBezTo>
                    <a:pt x="36" y="5"/>
                    <a:pt x="35" y="5"/>
                    <a:pt x="33" y="5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0" y="5"/>
                    <a:pt x="29" y="5"/>
                    <a:pt x="28" y="6"/>
                  </a:cubicBezTo>
                  <a:cubicBezTo>
                    <a:pt x="25" y="8"/>
                    <a:pt x="21" y="9"/>
                    <a:pt x="18" y="10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1" y="9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8" y="8"/>
                    <a:pt x="8" y="7"/>
                  </a:cubicBezTo>
                  <a:cubicBezTo>
                    <a:pt x="7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4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ṧḷïḋê">
              <a:extLst>
                <a:ext uri="{FF2B5EF4-FFF2-40B4-BE49-F238E27FC236}">
                  <a16:creationId xmlns="" xmlns:a16="http://schemas.microsoft.com/office/drawing/2014/main" id="{709C03CA-EB24-4ADF-820F-871727E7997F}"/>
                </a:ext>
              </a:extLst>
            </p:cNvPr>
            <p:cNvSpPr/>
            <p:nvPr/>
          </p:nvSpPr>
          <p:spPr bwMode="auto">
            <a:xfrm>
              <a:off x="4838701" y="2633664"/>
              <a:ext cx="314325" cy="363538"/>
            </a:xfrm>
            <a:custGeom>
              <a:avLst/>
              <a:gdLst>
                <a:gd name="T0" fmla="*/ 61 w 95"/>
                <a:gd name="T1" fmla="*/ 0 h 110"/>
                <a:gd name="T2" fmla="*/ 50 w 95"/>
                <a:gd name="T3" fmla="*/ 3 h 110"/>
                <a:gd name="T4" fmla="*/ 50 w 95"/>
                <a:gd name="T5" fmla="*/ 16 h 110"/>
                <a:gd name="T6" fmla="*/ 43 w 95"/>
                <a:gd name="T7" fmla="*/ 10 h 110"/>
                <a:gd name="T8" fmla="*/ 38 w 95"/>
                <a:gd name="T9" fmla="*/ 11 h 110"/>
                <a:gd name="T10" fmla="*/ 28 w 95"/>
                <a:gd name="T11" fmla="*/ 12 h 110"/>
                <a:gd name="T12" fmla="*/ 32 w 95"/>
                <a:gd name="T13" fmla="*/ 21 h 110"/>
                <a:gd name="T14" fmla="*/ 29 w 95"/>
                <a:gd name="T15" fmla="*/ 26 h 110"/>
                <a:gd name="T16" fmla="*/ 19 w 95"/>
                <a:gd name="T17" fmla="*/ 21 h 110"/>
                <a:gd name="T18" fmla="*/ 19 w 95"/>
                <a:gd name="T19" fmla="*/ 27 h 110"/>
                <a:gd name="T20" fmla="*/ 17 w 95"/>
                <a:gd name="T21" fmla="*/ 28 h 110"/>
                <a:gd name="T22" fmla="*/ 11 w 95"/>
                <a:gd name="T23" fmla="*/ 27 h 110"/>
                <a:gd name="T24" fmla="*/ 2 w 95"/>
                <a:gd name="T25" fmla="*/ 31 h 110"/>
                <a:gd name="T26" fmla="*/ 7 w 95"/>
                <a:gd name="T27" fmla="*/ 35 h 110"/>
                <a:gd name="T28" fmla="*/ 16 w 95"/>
                <a:gd name="T29" fmla="*/ 36 h 110"/>
                <a:gd name="T30" fmla="*/ 10 w 95"/>
                <a:gd name="T31" fmla="*/ 38 h 110"/>
                <a:gd name="T32" fmla="*/ 11 w 95"/>
                <a:gd name="T33" fmla="*/ 45 h 110"/>
                <a:gd name="T34" fmla="*/ 17 w 95"/>
                <a:gd name="T35" fmla="*/ 50 h 110"/>
                <a:gd name="T36" fmla="*/ 20 w 95"/>
                <a:gd name="T37" fmla="*/ 52 h 110"/>
                <a:gd name="T38" fmla="*/ 32 w 95"/>
                <a:gd name="T39" fmla="*/ 49 h 110"/>
                <a:gd name="T40" fmla="*/ 47 w 95"/>
                <a:gd name="T41" fmla="*/ 36 h 110"/>
                <a:gd name="T42" fmla="*/ 47 w 95"/>
                <a:gd name="T43" fmla="*/ 45 h 110"/>
                <a:gd name="T44" fmla="*/ 36 w 95"/>
                <a:gd name="T45" fmla="*/ 54 h 110"/>
                <a:gd name="T46" fmla="*/ 36 w 95"/>
                <a:gd name="T47" fmla="*/ 67 h 110"/>
                <a:gd name="T48" fmla="*/ 23 w 95"/>
                <a:gd name="T49" fmla="*/ 56 h 110"/>
                <a:gd name="T50" fmla="*/ 24 w 95"/>
                <a:gd name="T51" fmla="*/ 66 h 110"/>
                <a:gd name="T52" fmla="*/ 37 w 95"/>
                <a:gd name="T53" fmla="*/ 76 h 110"/>
                <a:gd name="T54" fmla="*/ 28 w 95"/>
                <a:gd name="T55" fmla="*/ 79 h 110"/>
                <a:gd name="T56" fmla="*/ 29 w 95"/>
                <a:gd name="T57" fmla="*/ 94 h 110"/>
                <a:gd name="T58" fmla="*/ 32 w 95"/>
                <a:gd name="T59" fmla="*/ 99 h 110"/>
                <a:gd name="T60" fmla="*/ 23 w 95"/>
                <a:gd name="T61" fmla="*/ 102 h 110"/>
                <a:gd name="T62" fmla="*/ 17 w 95"/>
                <a:gd name="T63" fmla="*/ 107 h 110"/>
                <a:gd name="T64" fmla="*/ 26 w 95"/>
                <a:gd name="T65" fmla="*/ 110 h 110"/>
                <a:gd name="T66" fmla="*/ 33 w 95"/>
                <a:gd name="T67" fmla="*/ 107 h 110"/>
                <a:gd name="T68" fmla="*/ 40 w 95"/>
                <a:gd name="T69" fmla="*/ 105 h 110"/>
                <a:gd name="T70" fmla="*/ 52 w 95"/>
                <a:gd name="T71" fmla="*/ 106 h 110"/>
                <a:gd name="T72" fmla="*/ 48 w 95"/>
                <a:gd name="T73" fmla="*/ 100 h 110"/>
                <a:gd name="T74" fmla="*/ 50 w 95"/>
                <a:gd name="T75" fmla="*/ 95 h 110"/>
                <a:gd name="T76" fmla="*/ 56 w 95"/>
                <a:gd name="T77" fmla="*/ 86 h 110"/>
                <a:gd name="T78" fmla="*/ 56 w 95"/>
                <a:gd name="T79" fmla="*/ 75 h 110"/>
                <a:gd name="T80" fmla="*/ 52 w 95"/>
                <a:gd name="T81" fmla="*/ 68 h 110"/>
                <a:gd name="T82" fmla="*/ 60 w 95"/>
                <a:gd name="T83" fmla="*/ 64 h 110"/>
                <a:gd name="T84" fmla="*/ 68 w 95"/>
                <a:gd name="T85" fmla="*/ 62 h 110"/>
                <a:gd name="T86" fmla="*/ 66 w 95"/>
                <a:gd name="T87" fmla="*/ 56 h 110"/>
                <a:gd name="T88" fmla="*/ 72 w 95"/>
                <a:gd name="T89" fmla="*/ 51 h 110"/>
                <a:gd name="T90" fmla="*/ 75 w 95"/>
                <a:gd name="T91" fmla="*/ 38 h 110"/>
                <a:gd name="T92" fmla="*/ 78 w 95"/>
                <a:gd name="T93" fmla="*/ 30 h 110"/>
                <a:gd name="T94" fmla="*/ 79 w 95"/>
                <a:gd name="T95" fmla="*/ 27 h 110"/>
                <a:gd name="T96" fmla="*/ 90 w 95"/>
                <a:gd name="T97" fmla="*/ 10 h 110"/>
                <a:gd name="T98" fmla="*/ 76 w 95"/>
                <a:gd name="T99" fmla="*/ 10 h 110"/>
                <a:gd name="T100" fmla="*/ 77 w 95"/>
                <a:gd name="T101" fmla="*/ 2 h 110"/>
                <a:gd name="T102" fmla="*/ 64 w 95"/>
                <a:gd name="T103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" h="110">
                  <a:moveTo>
                    <a:pt x="83" y="1"/>
                  </a:moveTo>
                  <a:cubicBezTo>
                    <a:pt x="82" y="1"/>
                    <a:pt x="82" y="1"/>
                    <a:pt x="82" y="2"/>
                  </a:cubicBezTo>
                  <a:cubicBezTo>
                    <a:pt x="82" y="2"/>
                    <a:pt x="82" y="1"/>
                    <a:pt x="83" y="1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59" y="0"/>
                    <a:pt x="58" y="1"/>
                    <a:pt x="58" y="2"/>
                  </a:cubicBezTo>
                  <a:cubicBezTo>
                    <a:pt x="57" y="3"/>
                    <a:pt x="59" y="5"/>
                    <a:pt x="59" y="6"/>
                  </a:cubicBezTo>
                  <a:cubicBezTo>
                    <a:pt x="60" y="8"/>
                    <a:pt x="60" y="10"/>
                    <a:pt x="58" y="10"/>
                  </a:cubicBezTo>
                  <a:cubicBezTo>
                    <a:pt x="56" y="9"/>
                    <a:pt x="56" y="6"/>
                    <a:pt x="54" y="5"/>
                  </a:cubicBezTo>
                  <a:cubicBezTo>
                    <a:pt x="53" y="3"/>
                    <a:pt x="52" y="3"/>
                    <a:pt x="50" y="3"/>
                  </a:cubicBezTo>
                  <a:cubicBezTo>
                    <a:pt x="49" y="3"/>
                    <a:pt x="48" y="3"/>
                    <a:pt x="47" y="3"/>
                  </a:cubicBezTo>
                  <a:cubicBezTo>
                    <a:pt x="46" y="5"/>
                    <a:pt x="47" y="8"/>
                    <a:pt x="49" y="9"/>
                  </a:cubicBezTo>
                  <a:cubicBezTo>
                    <a:pt x="51" y="10"/>
                    <a:pt x="53" y="12"/>
                    <a:pt x="53" y="14"/>
                  </a:cubicBezTo>
                  <a:cubicBezTo>
                    <a:pt x="53" y="15"/>
                    <a:pt x="52" y="16"/>
                    <a:pt x="51" y="16"/>
                  </a:cubicBezTo>
                  <a:cubicBezTo>
                    <a:pt x="51" y="16"/>
                    <a:pt x="50" y="16"/>
                    <a:pt x="50" y="16"/>
                  </a:cubicBezTo>
                  <a:cubicBezTo>
                    <a:pt x="51" y="14"/>
                    <a:pt x="50" y="12"/>
                    <a:pt x="48" y="10"/>
                  </a:cubicBezTo>
                  <a:cubicBezTo>
                    <a:pt x="47" y="10"/>
                    <a:pt x="47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10"/>
                    <a:pt x="45" y="10"/>
                    <a:pt x="44" y="10"/>
                  </a:cubicBezTo>
                  <a:cubicBezTo>
                    <a:pt x="44" y="10"/>
                    <a:pt x="44" y="10"/>
                    <a:pt x="43" y="10"/>
                  </a:cubicBezTo>
                  <a:cubicBezTo>
                    <a:pt x="42" y="10"/>
                    <a:pt x="41" y="10"/>
                    <a:pt x="41" y="9"/>
                  </a:cubicBezTo>
                  <a:cubicBezTo>
                    <a:pt x="40" y="9"/>
                    <a:pt x="39" y="8"/>
                    <a:pt x="38" y="7"/>
                  </a:cubicBezTo>
                  <a:cubicBezTo>
                    <a:pt x="38" y="7"/>
                    <a:pt x="37" y="7"/>
                    <a:pt x="37" y="7"/>
                  </a:cubicBezTo>
                  <a:cubicBezTo>
                    <a:pt x="36" y="7"/>
                    <a:pt x="35" y="7"/>
                    <a:pt x="35" y="7"/>
                  </a:cubicBezTo>
                  <a:cubicBezTo>
                    <a:pt x="34" y="9"/>
                    <a:pt x="37" y="10"/>
                    <a:pt x="38" y="11"/>
                  </a:cubicBezTo>
                  <a:cubicBezTo>
                    <a:pt x="39" y="13"/>
                    <a:pt x="37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4"/>
                    <a:pt x="32" y="13"/>
                    <a:pt x="31" y="12"/>
                  </a:cubicBezTo>
                  <a:cubicBezTo>
                    <a:pt x="31" y="11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7" y="13"/>
                    <a:pt x="29" y="14"/>
                    <a:pt x="30" y="14"/>
                  </a:cubicBezTo>
                  <a:cubicBezTo>
                    <a:pt x="32" y="14"/>
                    <a:pt x="33" y="16"/>
                    <a:pt x="32" y="16"/>
                  </a:cubicBezTo>
                  <a:cubicBezTo>
                    <a:pt x="31" y="16"/>
                    <a:pt x="31" y="16"/>
                    <a:pt x="30" y="17"/>
                  </a:cubicBezTo>
                  <a:cubicBezTo>
                    <a:pt x="29" y="17"/>
                    <a:pt x="29" y="18"/>
                    <a:pt x="29" y="19"/>
                  </a:cubicBezTo>
                  <a:cubicBezTo>
                    <a:pt x="30" y="20"/>
                    <a:pt x="31" y="20"/>
                    <a:pt x="32" y="21"/>
                  </a:cubicBezTo>
                  <a:cubicBezTo>
                    <a:pt x="34" y="22"/>
                    <a:pt x="36" y="23"/>
                    <a:pt x="38" y="24"/>
                  </a:cubicBezTo>
                  <a:cubicBezTo>
                    <a:pt x="39" y="25"/>
                    <a:pt x="41" y="27"/>
                    <a:pt x="40" y="29"/>
                  </a:cubicBezTo>
                  <a:cubicBezTo>
                    <a:pt x="38" y="28"/>
                    <a:pt x="36" y="27"/>
                    <a:pt x="35" y="26"/>
                  </a:cubicBezTo>
                  <a:cubicBezTo>
                    <a:pt x="34" y="26"/>
                    <a:pt x="32" y="25"/>
                    <a:pt x="31" y="25"/>
                  </a:cubicBezTo>
                  <a:cubicBezTo>
                    <a:pt x="30" y="25"/>
                    <a:pt x="29" y="26"/>
                    <a:pt x="29" y="26"/>
                  </a:cubicBezTo>
                  <a:cubicBezTo>
                    <a:pt x="28" y="24"/>
                    <a:pt x="24" y="24"/>
                    <a:pt x="23" y="22"/>
                  </a:cubicBezTo>
                  <a:cubicBezTo>
                    <a:pt x="22" y="21"/>
                    <a:pt x="23" y="20"/>
                    <a:pt x="22" y="19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20"/>
                    <a:pt x="19" y="21"/>
                  </a:cubicBezTo>
                  <a:cubicBezTo>
                    <a:pt x="20" y="22"/>
                    <a:pt x="20" y="23"/>
                    <a:pt x="19" y="24"/>
                  </a:cubicBezTo>
                  <a:cubicBezTo>
                    <a:pt x="19" y="23"/>
                    <a:pt x="18" y="23"/>
                    <a:pt x="17" y="23"/>
                  </a:cubicBezTo>
                  <a:cubicBezTo>
                    <a:pt x="17" y="23"/>
                    <a:pt x="16" y="23"/>
                    <a:pt x="16" y="24"/>
                  </a:cubicBezTo>
                  <a:cubicBezTo>
                    <a:pt x="15" y="24"/>
                    <a:pt x="15" y="25"/>
                    <a:pt x="16" y="26"/>
                  </a:cubicBezTo>
                  <a:cubicBezTo>
                    <a:pt x="16" y="27"/>
                    <a:pt x="18" y="27"/>
                    <a:pt x="19" y="27"/>
                  </a:cubicBezTo>
                  <a:cubicBezTo>
                    <a:pt x="21" y="27"/>
                    <a:pt x="22" y="28"/>
                    <a:pt x="23" y="29"/>
                  </a:cubicBezTo>
                  <a:cubicBezTo>
                    <a:pt x="23" y="30"/>
                    <a:pt x="22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19" y="31"/>
                    <a:pt x="19" y="30"/>
                    <a:pt x="19" y="29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30"/>
                    <a:pt x="15" y="30"/>
                  </a:cubicBezTo>
                  <a:cubicBezTo>
                    <a:pt x="15" y="30"/>
                    <a:pt x="15" y="30"/>
                    <a:pt x="14" y="30"/>
                  </a:cubicBezTo>
                  <a:cubicBezTo>
                    <a:pt x="13" y="30"/>
                    <a:pt x="13" y="29"/>
                    <a:pt x="12" y="28"/>
                  </a:cubicBezTo>
                  <a:cubicBezTo>
                    <a:pt x="12" y="28"/>
                    <a:pt x="11" y="27"/>
                    <a:pt x="11" y="27"/>
                  </a:cubicBezTo>
                  <a:cubicBezTo>
                    <a:pt x="9" y="27"/>
                    <a:pt x="8" y="28"/>
                    <a:pt x="8" y="29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5" y="32"/>
                    <a:pt x="5" y="32"/>
                    <a:pt x="4" y="32"/>
                  </a:cubicBezTo>
                  <a:cubicBezTo>
                    <a:pt x="3" y="31"/>
                    <a:pt x="3" y="31"/>
                    <a:pt x="2" y="31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5" y="34"/>
                    <a:pt x="7" y="34"/>
                    <a:pt x="7" y="35"/>
                  </a:cubicBezTo>
                  <a:cubicBezTo>
                    <a:pt x="7" y="36"/>
                    <a:pt x="6" y="37"/>
                    <a:pt x="5" y="37"/>
                  </a:cubicBezTo>
                  <a:cubicBezTo>
                    <a:pt x="4" y="38"/>
                    <a:pt x="3" y="39"/>
                    <a:pt x="4" y="39"/>
                  </a:cubicBezTo>
                  <a:cubicBezTo>
                    <a:pt x="7" y="37"/>
                    <a:pt x="10" y="36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7" y="37"/>
                    <a:pt x="15" y="38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2" y="38"/>
                    <a:pt x="12" y="38"/>
                  </a:cubicBezTo>
                  <a:cubicBezTo>
                    <a:pt x="11" y="38"/>
                    <a:pt x="11" y="38"/>
                    <a:pt x="10" y="38"/>
                  </a:cubicBezTo>
                  <a:cubicBezTo>
                    <a:pt x="9" y="39"/>
                    <a:pt x="9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7" y="44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10" y="45"/>
                    <a:pt x="11" y="45"/>
                  </a:cubicBezTo>
                  <a:cubicBezTo>
                    <a:pt x="14" y="44"/>
                    <a:pt x="18" y="42"/>
                    <a:pt x="21" y="41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7" y="45"/>
                    <a:pt x="15" y="47"/>
                    <a:pt x="12" y="49"/>
                  </a:cubicBezTo>
                  <a:cubicBezTo>
                    <a:pt x="12" y="50"/>
                    <a:pt x="14" y="50"/>
                    <a:pt x="15" y="50"/>
                  </a:cubicBezTo>
                  <a:cubicBezTo>
                    <a:pt x="16" y="50"/>
                    <a:pt x="16" y="50"/>
                    <a:pt x="17" y="50"/>
                  </a:cubicBezTo>
                  <a:cubicBezTo>
                    <a:pt x="19" y="49"/>
                    <a:pt x="20" y="47"/>
                    <a:pt x="21" y="46"/>
                  </a:cubicBezTo>
                  <a:cubicBezTo>
                    <a:pt x="23" y="44"/>
                    <a:pt x="26" y="42"/>
                    <a:pt x="28" y="42"/>
                  </a:cubicBezTo>
                  <a:cubicBezTo>
                    <a:pt x="29" y="42"/>
                    <a:pt x="29" y="42"/>
                    <a:pt x="30" y="42"/>
                  </a:cubicBezTo>
                  <a:cubicBezTo>
                    <a:pt x="29" y="45"/>
                    <a:pt x="26" y="46"/>
                    <a:pt x="24" y="47"/>
                  </a:cubicBezTo>
                  <a:cubicBezTo>
                    <a:pt x="21" y="48"/>
                    <a:pt x="19" y="50"/>
                    <a:pt x="20" y="52"/>
                  </a:cubicBezTo>
                  <a:cubicBezTo>
                    <a:pt x="21" y="53"/>
                    <a:pt x="22" y="53"/>
                    <a:pt x="23" y="53"/>
                  </a:cubicBezTo>
                  <a:cubicBezTo>
                    <a:pt x="25" y="53"/>
                    <a:pt x="27" y="52"/>
                    <a:pt x="28" y="51"/>
                  </a:cubicBezTo>
                  <a:cubicBezTo>
                    <a:pt x="28" y="50"/>
                    <a:pt x="29" y="49"/>
                    <a:pt x="29" y="49"/>
                  </a:cubicBezTo>
                  <a:cubicBezTo>
                    <a:pt x="30" y="48"/>
                    <a:pt x="30" y="48"/>
                    <a:pt x="31" y="48"/>
                  </a:cubicBezTo>
                  <a:cubicBezTo>
                    <a:pt x="31" y="48"/>
                    <a:pt x="32" y="48"/>
                    <a:pt x="32" y="49"/>
                  </a:cubicBezTo>
                  <a:cubicBezTo>
                    <a:pt x="33" y="50"/>
                    <a:pt x="30" y="51"/>
                    <a:pt x="30" y="53"/>
                  </a:cubicBezTo>
                  <a:cubicBezTo>
                    <a:pt x="30" y="53"/>
                    <a:pt x="31" y="53"/>
                    <a:pt x="32" y="53"/>
                  </a:cubicBezTo>
                  <a:cubicBezTo>
                    <a:pt x="34" y="53"/>
                    <a:pt x="37" y="52"/>
                    <a:pt x="38" y="50"/>
                  </a:cubicBezTo>
                  <a:cubicBezTo>
                    <a:pt x="40" y="48"/>
                    <a:pt x="41" y="46"/>
                    <a:pt x="42" y="43"/>
                  </a:cubicBezTo>
                  <a:cubicBezTo>
                    <a:pt x="43" y="41"/>
                    <a:pt x="45" y="38"/>
                    <a:pt x="47" y="36"/>
                  </a:cubicBezTo>
                  <a:cubicBezTo>
                    <a:pt x="48" y="36"/>
                    <a:pt x="49" y="35"/>
                    <a:pt x="50" y="35"/>
                  </a:cubicBezTo>
                  <a:cubicBezTo>
                    <a:pt x="51" y="35"/>
                    <a:pt x="52" y="36"/>
                    <a:pt x="52" y="36"/>
                  </a:cubicBezTo>
                  <a:cubicBezTo>
                    <a:pt x="53" y="37"/>
                    <a:pt x="52" y="39"/>
                    <a:pt x="51" y="40"/>
                  </a:cubicBezTo>
                  <a:cubicBezTo>
                    <a:pt x="50" y="40"/>
                    <a:pt x="48" y="41"/>
                    <a:pt x="47" y="42"/>
                  </a:cubicBezTo>
                  <a:cubicBezTo>
                    <a:pt x="46" y="43"/>
                    <a:pt x="46" y="45"/>
                    <a:pt x="47" y="45"/>
                  </a:cubicBezTo>
                  <a:cubicBezTo>
                    <a:pt x="48" y="46"/>
                    <a:pt x="48" y="46"/>
                    <a:pt x="49" y="46"/>
                  </a:cubicBezTo>
                  <a:cubicBezTo>
                    <a:pt x="49" y="47"/>
                    <a:pt x="48" y="48"/>
                    <a:pt x="47" y="48"/>
                  </a:cubicBezTo>
                  <a:cubicBezTo>
                    <a:pt x="45" y="48"/>
                    <a:pt x="44" y="49"/>
                    <a:pt x="42" y="49"/>
                  </a:cubicBezTo>
                  <a:cubicBezTo>
                    <a:pt x="45" y="49"/>
                    <a:pt x="47" y="50"/>
                    <a:pt x="49" y="51"/>
                  </a:cubicBezTo>
                  <a:cubicBezTo>
                    <a:pt x="45" y="53"/>
                    <a:pt x="40" y="54"/>
                    <a:pt x="36" y="54"/>
                  </a:cubicBezTo>
                  <a:cubicBezTo>
                    <a:pt x="35" y="54"/>
                    <a:pt x="34" y="54"/>
                    <a:pt x="33" y="55"/>
                  </a:cubicBezTo>
                  <a:cubicBezTo>
                    <a:pt x="31" y="56"/>
                    <a:pt x="31" y="59"/>
                    <a:pt x="32" y="60"/>
                  </a:cubicBezTo>
                  <a:cubicBezTo>
                    <a:pt x="33" y="62"/>
                    <a:pt x="35" y="63"/>
                    <a:pt x="37" y="64"/>
                  </a:cubicBezTo>
                  <a:cubicBezTo>
                    <a:pt x="38" y="65"/>
                    <a:pt x="39" y="65"/>
                    <a:pt x="39" y="66"/>
                  </a:cubicBezTo>
                  <a:cubicBezTo>
                    <a:pt x="39" y="67"/>
                    <a:pt x="38" y="67"/>
                    <a:pt x="36" y="67"/>
                  </a:cubicBezTo>
                  <a:cubicBezTo>
                    <a:pt x="36" y="67"/>
                    <a:pt x="36" y="67"/>
                    <a:pt x="35" y="67"/>
                  </a:cubicBezTo>
                  <a:cubicBezTo>
                    <a:pt x="34" y="67"/>
                    <a:pt x="33" y="65"/>
                    <a:pt x="32" y="64"/>
                  </a:cubicBezTo>
                  <a:cubicBezTo>
                    <a:pt x="31" y="62"/>
                    <a:pt x="29" y="59"/>
                    <a:pt x="26" y="58"/>
                  </a:cubicBezTo>
                  <a:cubicBezTo>
                    <a:pt x="25" y="57"/>
                    <a:pt x="24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2" y="56"/>
                    <a:pt x="21" y="57"/>
                    <a:pt x="21" y="58"/>
                  </a:cubicBezTo>
                  <a:cubicBezTo>
                    <a:pt x="21" y="59"/>
                    <a:pt x="22" y="60"/>
                    <a:pt x="23" y="61"/>
                  </a:cubicBezTo>
                  <a:cubicBezTo>
                    <a:pt x="24" y="62"/>
                    <a:pt x="24" y="63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4"/>
                    <a:pt x="23" y="66"/>
                    <a:pt x="24" y="66"/>
                  </a:cubicBezTo>
                  <a:cubicBezTo>
                    <a:pt x="25" y="67"/>
                    <a:pt x="27" y="67"/>
                    <a:pt x="28" y="67"/>
                  </a:cubicBezTo>
                  <a:cubicBezTo>
                    <a:pt x="32" y="69"/>
                    <a:pt x="33" y="74"/>
                    <a:pt x="29" y="76"/>
                  </a:cubicBezTo>
                  <a:cubicBezTo>
                    <a:pt x="31" y="76"/>
                    <a:pt x="33" y="75"/>
                    <a:pt x="35" y="75"/>
                  </a:cubicBezTo>
                  <a:cubicBezTo>
                    <a:pt x="35" y="75"/>
                    <a:pt x="35" y="75"/>
                    <a:pt x="36" y="75"/>
                  </a:cubicBezTo>
                  <a:cubicBezTo>
                    <a:pt x="37" y="75"/>
                    <a:pt x="37" y="75"/>
                    <a:pt x="37" y="76"/>
                  </a:cubicBezTo>
                  <a:cubicBezTo>
                    <a:pt x="38" y="76"/>
                    <a:pt x="37" y="77"/>
                    <a:pt x="37" y="77"/>
                  </a:cubicBezTo>
                  <a:cubicBezTo>
                    <a:pt x="36" y="78"/>
                    <a:pt x="35" y="80"/>
                    <a:pt x="34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1" y="80"/>
                    <a:pt x="30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79"/>
                    <a:pt x="24" y="81"/>
                    <a:pt x="23" y="83"/>
                  </a:cubicBezTo>
                  <a:cubicBezTo>
                    <a:pt x="23" y="85"/>
                    <a:pt x="24" y="87"/>
                    <a:pt x="24" y="89"/>
                  </a:cubicBezTo>
                  <a:cubicBezTo>
                    <a:pt x="27" y="89"/>
                    <a:pt x="28" y="85"/>
                    <a:pt x="27" y="83"/>
                  </a:cubicBezTo>
                  <a:cubicBezTo>
                    <a:pt x="31" y="84"/>
                    <a:pt x="31" y="88"/>
                    <a:pt x="28" y="90"/>
                  </a:cubicBezTo>
                  <a:cubicBezTo>
                    <a:pt x="28" y="92"/>
                    <a:pt x="28" y="93"/>
                    <a:pt x="29" y="94"/>
                  </a:cubicBezTo>
                  <a:cubicBezTo>
                    <a:pt x="29" y="95"/>
                    <a:pt x="31" y="96"/>
                    <a:pt x="32" y="96"/>
                  </a:cubicBezTo>
                  <a:cubicBezTo>
                    <a:pt x="32" y="96"/>
                    <a:pt x="33" y="96"/>
                    <a:pt x="33" y="95"/>
                  </a:cubicBezTo>
                  <a:cubicBezTo>
                    <a:pt x="32" y="93"/>
                    <a:pt x="33" y="90"/>
                    <a:pt x="35" y="88"/>
                  </a:cubicBezTo>
                  <a:cubicBezTo>
                    <a:pt x="36" y="91"/>
                    <a:pt x="36" y="93"/>
                    <a:pt x="35" y="96"/>
                  </a:cubicBezTo>
                  <a:cubicBezTo>
                    <a:pt x="34" y="97"/>
                    <a:pt x="33" y="98"/>
                    <a:pt x="32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9" y="99"/>
                    <a:pt x="28" y="97"/>
                    <a:pt x="27" y="96"/>
                  </a:cubicBezTo>
                  <a:cubicBezTo>
                    <a:pt x="25" y="95"/>
                    <a:pt x="24" y="94"/>
                    <a:pt x="22" y="94"/>
                  </a:cubicBezTo>
                  <a:cubicBezTo>
                    <a:pt x="22" y="94"/>
                    <a:pt x="22" y="94"/>
                    <a:pt x="21" y="94"/>
                  </a:cubicBezTo>
                  <a:cubicBezTo>
                    <a:pt x="21" y="97"/>
                    <a:pt x="25" y="99"/>
                    <a:pt x="23" y="102"/>
                  </a:cubicBezTo>
                  <a:cubicBezTo>
                    <a:pt x="22" y="102"/>
                    <a:pt x="20" y="103"/>
                    <a:pt x="19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9" y="103"/>
                    <a:pt x="19" y="103"/>
                    <a:pt x="19" y="104"/>
                  </a:cubicBezTo>
                  <a:cubicBezTo>
                    <a:pt x="18" y="104"/>
                    <a:pt x="17" y="105"/>
                    <a:pt x="17" y="106"/>
                  </a:cubicBezTo>
                  <a:cubicBezTo>
                    <a:pt x="17" y="106"/>
                    <a:pt x="17" y="106"/>
                    <a:pt x="17" y="107"/>
                  </a:cubicBezTo>
                  <a:cubicBezTo>
                    <a:pt x="16" y="108"/>
                    <a:pt x="18" y="109"/>
                    <a:pt x="19" y="109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8"/>
                    <a:pt x="21" y="107"/>
                    <a:pt x="23" y="107"/>
                  </a:cubicBezTo>
                  <a:cubicBezTo>
                    <a:pt x="23" y="108"/>
                    <a:pt x="23" y="108"/>
                    <a:pt x="24" y="109"/>
                  </a:cubicBezTo>
                  <a:cubicBezTo>
                    <a:pt x="24" y="109"/>
                    <a:pt x="25" y="110"/>
                    <a:pt x="26" y="110"/>
                  </a:cubicBezTo>
                  <a:cubicBezTo>
                    <a:pt x="26" y="110"/>
                    <a:pt x="26" y="109"/>
                    <a:pt x="27" y="109"/>
                  </a:cubicBezTo>
                  <a:cubicBezTo>
                    <a:pt x="26" y="108"/>
                    <a:pt x="27" y="107"/>
                    <a:pt x="29" y="106"/>
                  </a:cubicBezTo>
                  <a:cubicBezTo>
                    <a:pt x="29" y="108"/>
                    <a:pt x="30" y="109"/>
                    <a:pt x="32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8"/>
                    <a:pt x="33" y="107"/>
                    <a:pt x="33" y="107"/>
                  </a:cubicBezTo>
                  <a:cubicBezTo>
                    <a:pt x="33" y="106"/>
                    <a:pt x="34" y="105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6" y="106"/>
                    <a:pt x="35" y="108"/>
                    <a:pt x="37" y="108"/>
                  </a:cubicBezTo>
                  <a:cubicBezTo>
                    <a:pt x="38" y="108"/>
                    <a:pt x="38" y="107"/>
                    <a:pt x="38" y="106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2" y="105"/>
                    <a:pt x="43" y="105"/>
                    <a:pt x="43" y="106"/>
                  </a:cubicBezTo>
                  <a:cubicBezTo>
                    <a:pt x="44" y="107"/>
                    <a:pt x="44" y="107"/>
                    <a:pt x="44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8" y="108"/>
                    <a:pt x="50" y="107"/>
                    <a:pt x="52" y="106"/>
                  </a:cubicBezTo>
                  <a:cubicBezTo>
                    <a:pt x="54" y="106"/>
                    <a:pt x="55" y="105"/>
                    <a:pt x="55" y="103"/>
                  </a:cubicBezTo>
                  <a:cubicBezTo>
                    <a:pt x="55" y="102"/>
                    <a:pt x="54" y="101"/>
                    <a:pt x="53" y="101"/>
                  </a:cubicBezTo>
                  <a:cubicBezTo>
                    <a:pt x="53" y="101"/>
                    <a:pt x="53" y="102"/>
                    <a:pt x="52" y="102"/>
                  </a:cubicBezTo>
                  <a:cubicBezTo>
                    <a:pt x="52" y="101"/>
                    <a:pt x="52" y="100"/>
                    <a:pt x="51" y="99"/>
                  </a:cubicBezTo>
                  <a:cubicBezTo>
                    <a:pt x="50" y="100"/>
                    <a:pt x="49" y="100"/>
                    <a:pt x="48" y="100"/>
                  </a:cubicBezTo>
                  <a:cubicBezTo>
                    <a:pt x="44" y="100"/>
                    <a:pt x="41" y="99"/>
                    <a:pt x="39" y="99"/>
                  </a:cubicBezTo>
                  <a:cubicBezTo>
                    <a:pt x="39" y="97"/>
                    <a:pt x="39" y="95"/>
                    <a:pt x="40" y="94"/>
                  </a:cubicBezTo>
                  <a:cubicBezTo>
                    <a:pt x="41" y="95"/>
                    <a:pt x="43" y="96"/>
                    <a:pt x="44" y="96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8" y="97"/>
                    <a:pt x="49" y="96"/>
                    <a:pt x="50" y="95"/>
                  </a:cubicBezTo>
                  <a:cubicBezTo>
                    <a:pt x="51" y="94"/>
                    <a:pt x="51" y="92"/>
                    <a:pt x="50" y="90"/>
                  </a:cubicBezTo>
                  <a:cubicBezTo>
                    <a:pt x="51" y="90"/>
                    <a:pt x="52" y="91"/>
                    <a:pt x="53" y="91"/>
                  </a:cubicBezTo>
                  <a:cubicBezTo>
                    <a:pt x="54" y="91"/>
                    <a:pt x="55" y="90"/>
                    <a:pt x="55" y="90"/>
                  </a:cubicBezTo>
                  <a:cubicBezTo>
                    <a:pt x="57" y="89"/>
                    <a:pt x="56" y="87"/>
                    <a:pt x="55" y="86"/>
                  </a:cubicBezTo>
                  <a:cubicBezTo>
                    <a:pt x="55" y="86"/>
                    <a:pt x="55" y="86"/>
                    <a:pt x="56" y="86"/>
                  </a:cubicBezTo>
                  <a:cubicBezTo>
                    <a:pt x="57" y="86"/>
                    <a:pt x="58" y="85"/>
                    <a:pt x="59" y="84"/>
                  </a:cubicBezTo>
                  <a:cubicBezTo>
                    <a:pt x="59" y="83"/>
                    <a:pt x="57" y="82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9" y="81"/>
                    <a:pt x="62" y="79"/>
                    <a:pt x="62" y="76"/>
                  </a:cubicBezTo>
                  <a:cubicBezTo>
                    <a:pt x="60" y="75"/>
                    <a:pt x="58" y="75"/>
                    <a:pt x="56" y="75"/>
                  </a:cubicBezTo>
                  <a:cubicBezTo>
                    <a:pt x="56" y="75"/>
                    <a:pt x="55" y="75"/>
                    <a:pt x="54" y="75"/>
                  </a:cubicBezTo>
                  <a:cubicBezTo>
                    <a:pt x="52" y="76"/>
                    <a:pt x="50" y="77"/>
                    <a:pt x="49" y="79"/>
                  </a:cubicBezTo>
                  <a:cubicBezTo>
                    <a:pt x="49" y="77"/>
                    <a:pt x="47" y="74"/>
                    <a:pt x="48" y="73"/>
                  </a:cubicBezTo>
                  <a:cubicBezTo>
                    <a:pt x="49" y="72"/>
                    <a:pt x="51" y="71"/>
                    <a:pt x="51" y="70"/>
                  </a:cubicBezTo>
                  <a:cubicBezTo>
                    <a:pt x="52" y="70"/>
                    <a:pt x="51" y="69"/>
                    <a:pt x="52" y="68"/>
                  </a:cubicBezTo>
                  <a:cubicBezTo>
                    <a:pt x="52" y="67"/>
                    <a:pt x="53" y="67"/>
                    <a:pt x="54" y="67"/>
                  </a:cubicBezTo>
                  <a:cubicBezTo>
                    <a:pt x="55" y="67"/>
                    <a:pt x="56" y="67"/>
                    <a:pt x="57" y="67"/>
                  </a:cubicBezTo>
                  <a:cubicBezTo>
                    <a:pt x="57" y="67"/>
                    <a:pt x="57" y="67"/>
                    <a:pt x="58" y="67"/>
                  </a:cubicBezTo>
                  <a:cubicBezTo>
                    <a:pt x="59" y="67"/>
                    <a:pt x="61" y="66"/>
                    <a:pt x="61" y="65"/>
                  </a:cubicBezTo>
                  <a:cubicBezTo>
                    <a:pt x="61" y="65"/>
                    <a:pt x="60" y="64"/>
                    <a:pt x="60" y="64"/>
                  </a:cubicBezTo>
                  <a:cubicBezTo>
                    <a:pt x="59" y="63"/>
                    <a:pt x="58" y="63"/>
                    <a:pt x="56" y="63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6" y="62"/>
                    <a:pt x="59" y="61"/>
                    <a:pt x="61" y="61"/>
                  </a:cubicBezTo>
                  <a:cubicBezTo>
                    <a:pt x="61" y="61"/>
                    <a:pt x="62" y="61"/>
                    <a:pt x="62" y="61"/>
                  </a:cubicBezTo>
                  <a:cubicBezTo>
                    <a:pt x="64" y="62"/>
                    <a:pt x="66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70" y="62"/>
                    <a:pt x="73" y="60"/>
                    <a:pt x="71" y="59"/>
                  </a:cubicBezTo>
                  <a:cubicBezTo>
                    <a:pt x="71" y="58"/>
                    <a:pt x="69" y="58"/>
                    <a:pt x="67" y="58"/>
                  </a:cubicBezTo>
                  <a:cubicBezTo>
                    <a:pt x="66" y="58"/>
                    <a:pt x="64" y="56"/>
                    <a:pt x="65" y="55"/>
                  </a:cubicBezTo>
                  <a:cubicBezTo>
                    <a:pt x="65" y="56"/>
                    <a:pt x="65" y="56"/>
                    <a:pt x="66" y="56"/>
                  </a:cubicBezTo>
                  <a:cubicBezTo>
                    <a:pt x="67" y="56"/>
                    <a:pt x="67" y="56"/>
                    <a:pt x="68" y="56"/>
                  </a:cubicBezTo>
                  <a:cubicBezTo>
                    <a:pt x="69" y="55"/>
                    <a:pt x="69" y="53"/>
                    <a:pt x="68" y="52"/>
                  </a:cubicBezTo>
                  <a:cubicBezTo>
                    <a:pt x="68" y="51"/>
                    <a:pt x="68" y="50"/>
                    <a:pt x="69" y="49"/>
                  </a:cubicBezTo>
                  <a:cubicBezTo>
                    <a:pt x="69" y="50"/>
                    <a:pt x="70" y="51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4" y="51"/>
                    <a:pt x="75" y="51"/>
                    <a:pt x="76" y="49"/>
                  </a:cubicBezTo>
                  <a:cubicBezTo>
                    <a:pt x="77" y="48"/>
                    <a:pt x="77" y="47"/>
                    <a:pt x="78" y="46"/>
                  </a:cubicBezTo>
                  <a:cubicBezTo>
                    <a:pt x="80" y="44"/>
                    <a:pt x="82" y="42"/>
                    <a:pt x="84" y="40"/>
                  </a:cubicBezTo>
                  <a:cubicBezTo>
                    <a:pt x="86" y="38"/>
                    <a:pt x="87" y="35"/>
                    <a:pt x="87" y="32"/>
                  </a:cubicBezTo>
                  <a:cubicBezTo>
                    <a:pt x="83" y="34"/>
                    <a:pt x="79" y="36"/>
                    <a:pt x="75" y="38"/>
                  </a:cubicBezTo>
                  <a:cubicBezTo>
                    <a:pt x="74" y="39"/>
                    <a:pt x="73" y="39"/>
                    <a:pt x="73" y="39"/>
                  </a:cubicBezTo>
                  <a:cubicBezTo>
                    <a:pt x="72" y="39"/>
                    <a:pt x="71" y="39"/>
                    <a:pt x="71" y="3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6"/>
                    <a:pt x="75" y="35"/>
                    <a:pt x="76" y="34"/>
                  </a:cubicBezTo>
                  <a:cubicBezTo>
                    <a:pt x="78" y="33"/>
                    <a:pt x="80" y="32"/>
                    <a:pt x="78" y="30"/>
                  </a:cubicBezTo>
                  <a:cubicBezTo>
                    <a:pt x="76" y="31"/>
                    <a:pt x="75" y="31"/>
                    <a:pt x="73" y="31"/>
                  </a:cubicBezTo>
                  <a:cubicBezTo>
                    <a:pt x="71" y="30"/>
                    <a:pt x="73" y="28"/>
                    <a:pt x="75" y="27"/>
                  </a:cubicBezTo>
                  <a:cubicBezTo>
                    <a:pt x="76" y="27"/>
                    <a:pt x="77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3" y="26"/>
                    <a:pt x="86" y="26"/>
                    <a:pt x="88" y="24"/>
                  </a:cubicBezTo>
                  <a:cubicBezTo>
                    <a:pt x="91" y="23"/>
                    <a:pt x="93" y="21"/>
                    <a:pt x="94" y="18"/>
                  </a:cubicBezTo>
                  <a:cubicBezTo>
                    <a:pt x="95" y="15"/>
                    <a:pt x="94" y="12"/>
                    <a:pt x="91" y="11"/>
                  </a:cubicBezTo>
                  <a:cubicBezTo>
                    <a:pt x="91" y="11"/>
                    <a:pt x="90" y="10"/>
                    <a:pt x="90" y="10"/>
                  </a:cubicBezTo>
                  <a:cubicBezTo>
                    <a:pt x="90" y="10"/>
                    <a:pt x="89" y="9"/>
                    <a:pt x="89" y="9"/>
                  </a:cubicBezTo>
                  <a:cubicBezTo>
                    <a:pt x="89" y="7"/>
                    <a:pt x="88" y="6"/>
                    <a:pt x="88" y="5"/>
                  </a:cubicBezTo>
                  <a:cubicBezTo>
                    <a:pt x="85" y="5"/>
                    <a:pt x="81" y="6"/>
                    <a:pt x="79" y="8"/>
                  </a:cubicBezTo>
                  <a:cubicBezTo>
                    <a:pt x="78" y="9"/>
                    <a:pt x="78" y="10"/>
                    <a:pt x="77" y="10"/>
                  </a:cubicBezTo>
                  <a:cubicBezTo>
                    <a:pt x="77" y="10"/>
                    <a:pt x="76" y="10"/>
                    <a:pt x="76" y="10"/>
                  </a:cubicBezTo>
                  <a:cubicBezTo>
                    <a:pt x="75" y="10"/>
                    <a:pt x="75" y="10"/>
                    <a:pt x="75" y="9"/>
                  </a:cubicBezTo>
                  <a:cubicBezTo>
                    <a:pt x="74" y="9"/>
                    <a:pt x="75" y="8"/>
                    <a:pt x="76" y="7"/>
                  </a:cubicBezTo>
                  <a:cubicBezTo>
                    <a:pt x="78" y="5"/>
                    <a:pt x="80" y="4"/>
                    <a:pt x="82" y="2"/>
                  </a:cubicBezTo>
                  <a:cubicBezTo>
                    <a:pt x="81" y="2"/>
                    <a:pt x="80" y="2"/>
                    <a:pt x="79" y="2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5" y="1"/>
                    <a:pt x="73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67" y="0"/>
                    <a:pt x="65" y="3"/>
                    <a:pt x="67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5" y="6"/>
                    <a:pt x="64" y="5"/>
                    <a:pt x="64" y="4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0"/>
                    <a:pt x="62" y="0"/>
                    <a:pt x="6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sḷíďe">
              <a:extLst>
                <a:ext uri="{FF2B5EF4-FFF2-40B4-BE49-F238E27FC236}">
                  <a16:creationId xmlns="" xmlns:a16="http://schemas.microsoft.com/office/drawing/2014/main" id="{338E366A-FFF4-4750-8256-B40B524FCA05}"/>
                </a:ext>
              </a:extLst>
            </p:cNvPr>
            <p:cNvSpPr/>
            <p:nvPr/>
          </p:nvSpPr>
          <p:spPr bwMode="auto">
            <a:xfrm>
              <a:off x="5067301" y="2544764"/>
              <a:ext cx="615950" cy="808038"/>
            </a:xfrm>
            <a:custGeom>
              <a:avLst/>
              <a:gdLst>
                <a:gd name="T0" fmla="*/ 104 w 187"/>
                <a:gd name="T1" fmla="*/ 15 h 245"/>
                <a:gd name="T2" fmla="*/ 86 w 187"/>
                <a:gd name="T3" fmla="*/ 15 h 245"/>
                <a:gd name="T4" fmla="*/ 85 w 187"/>
                <a:gd name="T5" fmla="*/ 22 h 245"/>
                <a:gd name="T6" fmla="*/ 89 w 187"/>
                <a:gd name="T7" fmla="*/ 22 h 245"/>
                <a:gd name="T8" fmla="*/ 89 w 187"/>
                <a:gd name="T9" fmla="*/ 33 h 245"/>
                <a:gd name="T10" fmla="*/ 79 w 187"/>
                <a:gd name="T11" fmla="*/ 27 h 245"/>
                <a:gd name="T12" fmla="*/ 86 w 187"/>
                <a:gd name="T13" fmla="*/ 40 h 245"/>
                <a:gd name="T14" fmla="*/ 74 w 187"/>
                <a:gd name="T15" fmla="*/ 33 h 245"/>
                <a:gd name="T16" fmla="*/ 66 w 187"/>
                <a:gd name="T17" fmla="*/ 34 h 245"/>
                <a:gd name="T18" fmla="*/ 69 w 187"/>
                <a:gd name="T19" fmla="*/ 49 h 245"/>
                <a:gd name="T20" fmla="*/ 55 w 187"/>
                <a:gd name="T21" fmla="*/ 52 h 245"/>
                <a:gd name="T22" fmla="*/ 41 w 187"/>
                <a:gd name="T23" fmla="*/ 43 h 245"/>
                <a:gd name="T24" fmla="*/ 38 w 187"/>
                <a:gd name="T25" fmla="*/ 56 h 245"/>
                <a:gd name="T26" fmla="*/ 28 w 187"/>
                <a:gd name="T27" fmla="*/ 57 h 245"/>
                <a:gd name="T28" fmla="*/ 26 w 187"/>
                <a:gd name="T29" fmla="*/ 65 h 245"/>
                <a:gd name="T30" fmla="*/ 19 w 187"/>
                <a:gd name="T31" fmla="*/ 84 h 245"/>
                <a:gd name="T32" fmla="*/ 20 w 187"/>
                <a:gd name="T33" fmla="*/ 84 h 245"/>
                <a:gd name="T34" fmla="*/ 2 w 187"/>
                <a:gd name="T35" fmla="*/ 110 h 245"/>
                <a:gd name="T36" fmla="*/ 17 w 187"/>
                <a:gd name="T37" fmla="*/ 115 h 245"/>
                <a:gd name="T38" fmla="*/ 17 w 187"/>
                <a:gd name="T39" fmla="*/ 121 h 245"/>
                <a:gd name="T40" fmla="*/ 7 w 187"/>
                <a:gd name="T41" fmla="*/ 117 h 245"/>
                <a:gd name="T42" fmla="*/ 5 w 187"/>
                <a:gd name="T43" fmla="*/ 122 h 245"/>
                <a:gd name="T44" fmla="*/ 15 w 187"/>
                <a:gd name="T45" fmla="*/ 134 h 245"/>
                <a:gd name="T46" fmla="*/ 27 w 187"/>
                <a:gd name="T47" fmla="*/ 131 h 245"/>
                <a:gd name="T48" fmla="*/ 60 w 187"/>
                <a:gd name="T49" fmla="*/ 167 h 245"/>
                <a:gd name="T50" fmla="*/ 80 w 187"/>
                <a:gd name="T51" fmla="*/ 187 h 245"/>
                <a:gd name="T52" fmla="*/ 100 w 187"/>
                <a:gd name="T53" fmla="*/ 243 h 245"/>
                <a:gd name="T54" fmla="*/ 109 w 187"/>
                <a:gd name="T55" fmla="*/ 237 h 245"/>
                <a:gd name="T56" fmla="*/ 131 w 187"/>
                <a:gd name="T57" fmla="*/ 203 h 245"/>
                <a:gd name="T58" fmla="*/ 159 w 187"/>
                <a:gd name="T59" fmla="*/ 186 h 245"/>
                <a:gd name="T60" fmla="*/ 158 w 187"/>
                <a:gd name="T61" fmla="*/ 179 h 245"/>
                <a:gd name="T62" fmla="*/ 158 w 187"/>
                <a:gd name="T63" fmla="*/ 172 h 245"/>
                <a:gd name="T64" fmla="*/ 150 w 187"/>
                <a:gd name="T65" fmla="*/ 159 h 245"/>
                <a:gd name="T66" fmla="*/ 173 w 187"/>
                <a:gd name="T67" fmla="*/ 173 h 245"/>
                <a:gd name="T68" fmla="*/ 170 w 187"/>
                <a:gd name="T69" fmla="*/ 143 h 245"/>
                <a:gd name="T70" fmla="*/ 171 w 187"/>
                <a:gd name="T71" fmla="*/ 130 h 245"/>
                <a:gd name="T72" fmla="*/ 167 w 187"/>
                <a:gd name="T73" fmla="*/ 110 h 245"/>
                <a:gd name="T74" fmla="*/ 175 w 187"/>
                <a:gd name="T75" fmla="*/ 104 h 245"/>
                <a:gd name="T76" fmla="*/ 166 w 187"/>
                <a:gd name="T77" fmla="*/ 70 h 245"/>
                <a:gd name="T78" fmla="*/ 173 w 187"/>
                <a:gd name="T79" fmla="*/ 65 h 245"/>
                <a:gd name="T80" fmla="*/ 167 w 187"/>
                <a:gd name="T81" fmla="*/ 56 h 245"/>
                <a:gd name="T82" fmla="*/ 185 w 187"/>
                <a:gd name="T83" fmla="*/ 44 h 245"/>
                <a:gd name="T84" fmla="*/ 166 w 187"/>
                <a:gd name="T85" fmla="*/ 38 h 245"/>
                <a:gd name="T86" fmla="*/ 141 w 187"/>
                <a:gd name="T87" fmla="*/ 44 h 245"/>
                <a:gd name="T88" fmla="*/ 132 w 187"/>
                <a:gd name="T89" fmla="*/ 29 h 245"/>
                <a:gd name="T90" fmla="*/ 139 w 187"/>
                <a:gd name="T91" fmla="*/ 29 h 245"/>
                <a:gd name="T92" fmla="*/ 152 w 187"/>
                <a:gd name="T93" fmla="*/ 12 h 245"/>
                <a:gd name="T94" fmla="*/ 114 w 187"/>
                <a:gd name="T95" fmla="*/ 19 h 245"/>
                <a:gd name="T96" fmla="*/ 139 w 187"/>
                <a:gd name="T97" fmla="*/ 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7" h="245">
                  <a:moveTo>
                    <a:pt x="130" y="0"/>
                  </a:moveTo>
                  <a:cubicBezTo>
                    <a:pt x="120" y="0"/>
                    <a:pt x="109" y="3"/>
                    <a:pt x="100" y="7"/>
                  </a:cubicBezTo>
                  <a:cubicBezTo>
                    <a:pt x="104" y="9"/>
                    <a:pt x="105" y="12"/>
                    <a:pt x="104" y="15"/>
                  </a:cubicBezTo>
                  <a:cubicBezTo>
                    <a:pt x="104" y="17"/>
                    <a:pt x="101" y="18"/>
                    <a:pt x="98" y="18"/>
                  </a:cubicBezTo>
                  <a:cubicBezTo>
                    <a:pt x="97" y="18"/>
                    <a:pt x="96" y="18"/>
                    <a:pt x="95" y="18"/>
                  </a:cubicBezTo>
                  <a:cubicBezTo>
                    <a:pt x="92" y="17"/>
                    <a:pt x="89" y="15"/>
                    <a:pt x="86" y="15"/>
                  </a:cubicBezTo>
                  <a:cubicBezTo>
                    <a:pt x="86" y="15"/>
                    <a:pt x="85" y="15"/>
                    <a:pt x="85" y="15"/>
                  </a:cubicBezTo>
                  <a:cubicBezTo>
                    <a:pt x="82" y="15"/>
                    <a:pt x="78" y="17"/>
                    <a:pt x="79" y="19"/>
                  </a:cubicBezTo>
                  <a:cubicBezTo>
                    <a:pt x="79" y="21"/>
                    <a:pt x="82" y="22"/>
                    <a:pt x="85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6" y="22"/>
                    <a:pt x="87" y="22"/>
                    <a:pt x="87" y="22"/>
                  </a:cubicBezTo>
                  <a:cubicBezTo>
                    <a:pt x="88" y="22"/>
                    <a:pt x="88" y="22"/>
                    <a:pt x="89" y="22"/>
                  </a:cubicBezTo>
                  <a:cubicBezTo>
                    <a:pt x="90" y="22"/>
                    <a:pt x="92" y="22"/>
                    <a:pt x="93" y="23"/>
                  </a:cubicBezTo>
                  <a:cubicBezTo>
                    <a:pt x="97" y="25"/>
                    <a:pt x="97" y="29"/>
                    <a:pt x="94" y="32"/>
                  </a:cubicBezTo>
                  <a:cubicBezTo>
                    <a:pt x="93" y="33"/>
                    <a:pt x="91" y="33"/>
                    <a:pt x="89" y="33"/>
                  </a:cubicBezTo>
                  <a:cubicBezTo>
                    <a:pt x="87" y="33"/>
                    <a:pt x="85" y="32"/>
                    <a:pt x="83" y="31"/>
                  </a:cubicBezTo>
                  <a:cubicBezTo>
                    <a:pt x="82" y="29"/>
                    <a:pt x="81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6" y="27"/>
                    <a:pt x="75" y="30"/>
                    <a:pt x="77" y="32"/>
                  </a:cubicBezTo>
                  <a:cubicBezTo>
                    <a:pt x="78" y="33"/>
                    <a:pt x="81" y="34"/>
                    <a:pt x="83" y="35"/>
                  </a:cubicBezTo>
                  <a:cubicBezTo>
                    <a:pt x="85" y="36"/>
                    <a:pt x="87" y="38"/>
                    <a:pt x="86" y="40"/>
                  </a:cubicBezTo>
                  <a:cubicBezTo>
                    <a:pt x="86" y="41"/>
                    <a:pt x="84" y="42"/>
                    <a:pt x="82" y="42"/>
                  </a:cubicBezTo>
                  <a:cubicBezTo>
                    <a:pt x="81" y="42"/>
                    <a:pt x="79" y="42"/>
                    <a:pt x="78" y="41"/>
                  </a:cubicBezTo>
                  <a:cubicBezTo>
                    <a:pt x="76" y="39"/>
                    <a:pt x="75" y="36"/>
                    <a:pt x="74" y="33"/>
                  </a:cubicBezTo>
                  <a:cubicBezTo>
                    <a:pt x="73" y="31"/>
                    <a:pt x="70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4" y="29"/>
                    <a:pt x="64" y="32"/>
                    <a:pt x="66" y="34"/>
                  </a:cubicBezTo>
                  <a:cubicBezTo>
                    <a:pt x="67" y="35"/>
                    <a:pt x="69" y="36"/>
                    <a:pt x="71" y="37"/>
                  </a:cubicBezTo>
                  <a:cubicBezTo>
                    <a:pt x="74" y="39"/>
                    <a:pt x="76" y="42"/>
                    <a:pt x="75" y="45"/>
                  </a:cubicBezTo>
                  <a:cubicBezTo>
                    <a:pt x="74" y="47"/>
                    <a:pt x="71" y="49"/>
                    <a:pt x="69" y="49"/>
                  </a:cubicBezTo>
                  <a:cubicBezTo>
                    <a:pt x="68" y="49"/>
                    <a:pt x="67" y="49"/>
                    <a:pt x="66" y="49"/>
                  </a:cubicBezTo>
                  <a:cubicBezTo>
                    <a:pt x="63" y="47"/>
                    <a:pt x="63" y="41"/>
                    <a:pt x="59" y="40"/>
                  </a:cubicBezTo>
                  <a:cubicBezTo>
                    <a:pt x="62" y="44"/>
                    <a:pt x="60" y="50"/>
                    <a:pt x="55" y="52"/>
                  </a:cubicBezTo>
                  <a:cubicBezTo>
                    <a:pt x="55" y="49"/>
                    <a:pt x="55" y="44"/>
                    <a:pt x="52" y="41"/>
                  </a:cubicBezTo>
                  <a:cubicBezTo>
                    <a:pt x="50" y="40"/>
                    <a:pt x="49" y="40"/>
                    <a:pt x="47" y="40"/>
                  </a:cubicBezTo>
                  <a:cubicBezTo>
                    <a:pt x="44" y="40"/>
                    <a:pt x="41" y="41"/>
                    <a:pt x="41" y="43"/>
                  </a:cubicBezTo>
                  <a:cubicBezTo>
                    <a:pt x="40" y="48"/>
                    <a:pt x="49" y="51"/>
                    <a:pt x="46" y="55"/>
                  </a:cubicBezTo>
                  <a:cubicBezTo>
                    <a:pt x="45" y="57"/>
                    <a:pt x="43" y="57"/>
                    <a:pt x="42" y="57"/>
                  </a:cubicBezTo>
                  <a:cubicBezTo>
                    <a:pt x="41" y="57"/>
                    <a:pt x="39" y="57"/>
                    <a:pt x="38" y="56"/>
                  </a:cubicBezTo>
                  <a:cubicBezTo>
                    <a:pt x="36" y="54"/>
                    <a:pt x="35" y="52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0" y="50"/>
                    <a:pt x="28" y="54"/>
                    <a:pt x="28" y="57"/>
                  </a:cubicBezTo>
                  <a:cubicBezTo>
                    <a:pt x="29" y="61"/>
                    <a:pt x="31" y="64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7"/>
                    <a:pt x="26" y="66"/>
                    <a:pt x="26" y="65"/>
                  </a:cubicBezTo>
                  <a:cubicBezTo>
                    <a:pt x="19" y="68"/>
                    <a:pt x="15" y="75"/>
                    <a:pt x="16" y="82"/>
                  </a:cubicBezTo>
                  <a:cubicBezTo>
                    <a:pt x="16" y="83"/>
                    <a:pt x="16" y="84"/>
                    <a:pt x="17" y="84"/>
                  </a:cubicBezTo>
                  <a:cubicBezTo>
                    <a:pt x="17" y="84"/>
                    <a:pt x="18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2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5" y="85"/>
                    <a:pt x="26" y="91"/>
                    <a:pt x="22" y="94"/>
                  </a:cubicBezTo>
                  <a:cubicBezTo>
                    <a:pt x="19" y="97"/>
                    <a:pt x="14" y="98"/>
                    <a:pt x="9" y="100"/>
                  </a:cubicBezTo>
                  <a:cubicBezTo>
                    <a:pt x="5" y="102"/>
                    <a:pt x="0" y="106"/>
                    <a:pt x="2" y="110"/>
                  </a:cubicBezTo>
                  <a:cubicBezTo>
                    <a:pt x="3" y="113"/>
                    <a:pt x="7" y="115"/>
                    <a:pt x="11" y="115"/>
                  </a:cubicBezTo>
                  <a:cubicBezTo>
                    <a:pt x="11" y="115"/>
                    <a:pt x="12" y="115"/>
                    <a:pt x="12" y="115"/>
                  </a:cubicBezTo>
                  <a:cubicBezTo>
                    <a:pt x="13" y="115"/>
                    <a:pt x="15" y="115"/>
                    <a:pt x="17" y="115"/>
                  </a:cubicBezTo>
                  <a:cubicBezTo>
                    <a:pt x="18" y="114"/>
                    <a:pt x="20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6" y="117"/>
                    <a:pt x="21" y="121"/>
                    <a:pt x="17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5" y="120"/>
                    <a:pt x="13" y="119"/>
                    <a:pt x="12" y="118"/>
                  </a:cubicBezTo>
                  <a:cubicBezTo>
                    <a:pt x="10" y="118"/>
                    <a:pt x="8" y="117"/>
                    <a:pt x="7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7"/>
                    <a:pt x="2" y="119"/>
                    <a:pt x="3" y="120"/>
                  </a:cubicBezTo>
                  <a:cubicBezTo>
                    <a:pt x="3" y="121"/>
                    <a:pt x="4" y="122"/>
                    <a:pt x="5" y="122"/>
                  </a:cubicBezTo>
                  <a:cubicBezTo>
                    <a:pt x="8" y="123"/>
                    <a:pt x="11" y="123"/>
                    <a:pt x="14" y="124"/>
                  </a:cubicBezTo>
                  <a:cubicBezTo>
                    <a:pt x="12" y="125"/>
                    <a:pt x="10" y="127"/>
                    <a:pt x="10" y="130"/>
                  </a:cubicBezTo>
                  <a:cubicBezTo>
                    <a:pt x="10" y="132"/>
                    <a:pt x="12" y="134"/>
                    <a:pt x="15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8" y="134"/>
                    <a:pt x="19" y="133"/>
                    <a:pt x="20" y="133"/>
                  </a:cubicBezTo>
                  <a:cubicBezTo>
                    <a:pt x="22" y="131"/>
                    <a:pt x="25" y="131"/>
                    <a:pt x="27" y="131"/>
                  </a:cubicBezTo>
                  <a:cubicBezTo>
                    <a:pt x="31" y="131"/>
                    <a:pt x="35" y="132"/>
                    <a:pt x="37" y="133"/>
                  </a:cubicBezTo>
                  <a:cubicBezTo>
                    <a:pt x="45" y="137"/>
                    <a:pt x="51" y="146"/>
                    <a:pt x="54" y="153"/>
                  </a:cubicBezTo>
                  <a:cubicBezTo>
                    <a:pt x="56" y="158"/>
                    <a:pt x="56" y="164"/>
                    <a:pt x="60" y="167"/>
                  </a:cubicBezTo>
                  <a:cubicBezTo>
                    <a:pt x="63" y="170"/>
                    <a:pt x="69" y="171"/>
                    <a:pt x="72" y="174"/>
                  </a:cubicBezTo>
                  <a:cubicBezTo>
                    <a:pt x="74" y="176"/>
                    <a:pt x="74" y="178"/>
                    <a:pt x="75" y="180"/>
                  </a:cubicBezTo>
                  <a:cubicBezTo>
                    <a:pt x="77" y="183"/>
                    <a:pt x="80" y="185"/>
                    <a:pt x="80" y="187"/>
                  </a:cubicBezTo>
                  <a:cubicBezTo>
                    <a:pt x="80" y="190"/>
                    <a:pt x="76" y="192"/>
                    <a:pt x="74" y="195"/>
                  </a:cubicBezTo>
                  <a:cubicBezTo>
                    <a:pt x="72" y="198"/>
                    <a:pt x="73" y="201"/>
                    <a:pt x="73" y="205"/>
                  </a:cubicBezTo>
                  <a:cubicBezTo>
                    <a:pt x="76" y="220"/>
                    <a:pt x="86" y="233"/>
                    <a:pt x="100" y="243"/>
                  </a:cubicBezTo>
                  <a:cubicBezTo>
                    <a:pt x="102" y="244"/>
                    <a:pt x="103" y="245"/>
                    <a:pt x="105" y="245"/>
                  </a:cubicBezTo>
                  <a:cubicBezTo>
                    <a:pt x="106" y="245"/>
                    <a:pt x="106" y="245"/>
                    <a:pt x="107" y="245"/>
                  </a:cubicBezTo>
                  <a:cubicBezTo>
                    <a:pt x="110" y="244"/>
                    <a:pt x="109" y="240"/>
                    <a:pt x="109" y="237"/>
                  </a:cubicBezTo>
                  <a:cubicBezTo>
                    <a:pt x="110" y="227"/>
                    <a:pt x="122" y="218"/>
                    <a:pt x="118" y="209"/>
                  </a:cubicBezTo>
                  <a:cubicBezTo>
                    <a:pt x="118" y="209"/>
                    <a:pt x="119" y="209"/>
                    <a:pt x="119" y="209"/>
                  </a:cubicBezTo>
                  <a:cubicBezTo>
                    <a:pt x="124" y="209"/>
                    <a:pt x="129" y="207"/>
                    <a:pt x="131" y="203"/>
                  </a:cubicBezTo>
                  <a:cubicBezTo>
                    <a:pt x="132" y="201"/>
                    <a:pt x="133" y="199"/>
                    <a:pt x="135" y="197"/>
                  </a:cubicBezTo>
                  <a:cubicBezTo>
                    <a:pt x="136" y="196"/>
                    <a:pt x="138" y="195"/>
                    <a:pt x="140" y="194"/>
                  </a:cubicBezTo>
                  <a:cubicBezTo>
                    <a:pt x="147" y="191"/>
                    <a:pt x="153" y="189"/>
                    <a:pt x="159" y="186"/>
                  </a:cubicBezTo>
                  <a:cubicBezTo>
                    <a:pt x="162" y="185"/>
                    <a:pt x="164" y="184"/>
                    <a:pt x="166" y="182"/>
                  </a:cubicBezTo>
                  <a:cubicBezTo>
                    <a:pt x="167" y="180"/>
                    <a:pt x="167" y="177"/>
                    <a:pt x="165" y="176"/>
                  </a:cubicBezTo>
                  <a:cubicBezTo>
                    <a:pt x="163" y="177"/>
                    <a:pt x="160" y="179"/>
                    <a:pt x="158" y="179"/>
                  </a:cubicBezTo>
                  <a:cubicBezTo>
                    <a:pt x="158" y="179"/>
                    <a:pt x="157" y="179"/>
                    <a:pt x="157" y="179"/>
                  </a:cubicBezTo>
                  <a:cubicBezTo>
                    <a:pt x="155" y="178"/>
                    <a:pt x="152" y="176"/>
                    <a:pt x="154" y="174"/>
                  </a:cubicBezTo>
                  <a:cubicBezTo>
                    <a:pt x="155" y="173"/>
                    <a:pt x="157" y="173"/>
                    <a:pt x="158" y="172"/>
                  </a:cubicBezTo>
                  <a:cubicBezTo>
                    <a:pt x="159" y="171"/>
                    <a:pt x="160" y="170"/>
                    <a:pt x="159" y="169"/>
                  </a:cubicBezTo>
                  <a:cubicBezTo>
                    <a:pt x="158" y="169"/>
                    <a:pt x="158" y="169"/>
                    <a:pt x="158" y="169"/>
                  </a:cubicBezTo>
                  <a:cubicBezTo>
                    <a:pt x="152" y="169"/>
                    <a:pt x="147" y="163"/>
                    <a:pt x="150" y="159"/>
                  </a:cubicBezTo>
                  <a:cubicBezTo>
                    <a:pt x="151" y="158"/>
                    <a:pt x="152" y="158"/>
                    <a:pt x="154" y="158"/>
                  </a:cubicBezTo>
                  <a:cubicBezTo>
                    <a:pt x="157" y="158"/>
                    <a:pt x="161" y="160"/>
                    <a:pt x="163" y="163"/>
                  </a:cubicBezTo>
                  <a:cubicBezTo>
                    <a:pt x="166" y="167"/>
                    <a:pt x="168" y="172"/>
                    <a:pt x="173" y="173"/>
                  </a:cubicBezTo>
                  <a:cubicBezTo>
                    <a:pt x="176" y="165"/>
                    <a:pt x="169" y="158"/>
                    <a:pt x="161" y="153"/>
                  </a:cubicBezTo>
                  <a:cubicBezTo>
                    <a:pt x="158" y="152"/>
                    <a:pt x="155" y="150"/>
                    <a:pt x="156" y="148"/>
                  </a:cubicBezTo>
                  <a:cubicBezTo>
                    <a:pt x="158" y="143"/>
                    <a:pt x="168" y="147"/>
                    <a:pt x="170" y="143"/>
                  </a:cubicBezTo>
                  <a:cubicBezTo>
                    <a:pt x="172" y="140"/>
                    <a:pt x="170" y="138"/>
                    <a:pt x="168" y="136"/>
                  </a:cubicBezTo>
                  <a:cubicBezTo>
                    <a:pt x="166" y="134"/>
                    <a:pt x="166" y="130"/>
                    <a:pt x="169" y="129"/>
                  </a:cubicBezTo>
                  <a:cubicBezTo>
                    <a:pt x="170" y="130"/>
                    <a:pt x="170" y="130"/>
                    <a:pt x="171" y="130"/>
                  </a:cubicBezTo>
                  <a:cubicBezTo>
                    <a:pt x="173" y="130"/>
                    <a:pt x="176" y="127"/>
                    <a:pt x="175" y="125"/>
                  </a:cubicBezTo>
                  <a:cubicBezTo>
                    <a:pt x="174" y="122"/>
                    <a:pt x="171" y="120"/>
                    <a:pt x="169" y="118"/>
                  </a:cubicBezTo>
                  <a:cubicBezTo>
                    <a:pt x="166" y="116"/>
                    <a:pt x="165" y="112"/>
                    <a:pt x="167" y="110"/>
                  </a:cubicBezTo>
                  <a:cubicBezTo>
                    <a:pt x="169" y="110"/>
                    <a:pt x="171" y="111"/>
                    <a:pt x="172" y="111"/>
                  </a:cubicBezTo>
                  <a:cubicBezTo>
                    <a:pt x="175" y="111"/>
                    <a:pt x="177" y="110"/>
                    <a:pt x="178" y="108"/>
                  </a:cubicBezTo>
                  <a:cubicBezTo>
                    <a:pt x="178" y="106"/>
                    <a:pt x="177" y="105"/>
                    <a:pt x="175" y="104"/>
                  </a:cubicBezTo>
                  <a:cubicBezTo>
                    <a:pt x="170" y="101"/>
                    <a:pt x="163" y="98"/>
                    <a:pt x="164" y="93"/>
                  </a:cubicBezTo>
                  <a:cubicBezTo>
                    <a:pt x="164" y="92"/>
                    <a:pt x="166" y="90"/>
                    <a:pt x="166" y="88"/>
                  </a:cubicBezTo>
                  <a:cubicBezTo>
                    <a:pt x="170" y="83"/>
                    <a:pt x="167" y="76"/>
                    <a:pt x="166" y="70"/>
                  </a:cubicBezTo>
                  <a:cubicBezTo>
                    <a:pt x="166" y="69"/>
                    <a:pt x="166" y="68"/>
                    <a:pt x="167" y="66"/>
                  </a:cubicBezTo>
                  <a:cubicBezTo>
                    <a:pt x="167" y="65"/>
                    <a:pt x="169" y="65"/>
                    <a:pt x="170" y="65"/>
                  </a:cubicBezTo>
                  <a:cubicBezTo>
                    <a:pt x="171" y="65"/>
                    <a:pt x="172" y="65"/>
                    <a:pt x="173" y="65"/>
                  </a:cubicBezTo>
                  <a:cubicBezTo>
                    <a:pt x="174" y="65"/>
                    <a:pt x="174" y="65"/>
                    <a:pt x="175" y="65"/>
                  </a:cubicBezTo>
                  <a:cubicBezTo>
                    <a:pt x="176" y="65"/>
                    <a:pt x="178" y="65"/>
                    <a:pt x="179" y="65"/>
                  </a:cubicBezTo>
                  <a:cubicBezTo>
                    <a:pt x="179" y="60"/>
                    <a:pt x="173" y="56"/>
                    <a:pt x="167" y="56"/>
                  </a:cubicBezTo>
                  <a:cubicBezTo>
                    <a:pt x="167" y="56"/>
                    <a:pt x="166" y="56"/>
                    <a:pt x="165" y="56"/>
                  </a:cubicBezTo>
                  <a:cubicBezTo>
                    <a:pt x="168" y="55"/>
                    <a:pt x="172" y="54"/>
                    <a:pt x="175" y="53"/>
                  </a:cubicBezTo>
                  <a:cubicBezTo>
                    <a:pt x="179" y="51"/>
                    <a:pt x="183" y="48"/>
                    <a:pt x="185" y="44"/>
                  </a:cubicBezTo>
                  <a:cubicBezTo>
                    <a:pt x="187" y="40"/>
                    <a:pt x="185" y="35"/>
                    <a:pt x="180" y="34"/>
                  </a:cubicBezTo>
                  <a:cubicBezTo>
                    <a:pt x="175" y="36"/>
                    <a:pt x="171" y="40"/>
                    <a:pt x="170" y="44"/>
                  </a:cubicBezTo>
                  <a:cubicBezTo>
                    <a:pt x="169" y="42"/>
                    <a:pt x="167" y="40"/>
                    <a:pt x="166" y="38"/>
                  </a:cubicBezTo>
                  <a:cubicBezTo>
                    <a:pt x="164" y="45"/>
                    <a:pt x="159" y="53"/>
                    <a:pt x="152" y="58"/>
                  </a:cubicBezTo>
                  <a:cubicBezTo>
                    <a:pt x="146" y="50"/>
                    <a:pt x="162" y="39"/>
                    <a:pt x="157" y="30"/>
                  </a:cubicBezTo>
                  <a:cubicBezTo>
                    <a:pt x="153" y="36"/>
                    <a:pt x="147" y="41"/>
                    <a:pt x="141" y="44"/>
                  </a:cubicBezTo>
                  <a:cubicBezTo>
                    <a:pt x="142" y="41"/>
                    <a:pt x="143" y="37"/>
                    <a:pt x="143" y="33"/>
                  </a:cubicBezTo>
                  <a:cubicBezTo>
                    <a:pt x="135" y="34"/>
                    <a:pt x="128" y="37"/>
                    <a:pt x="122" y="42"/>
                  </a:cubicBezTo>
                  <a:cubicBezTo>
                    <a:pt x="120" y="36"/>
                    <a:pt x="125" y="29"/>
                    <a:pt x="132" y="29"/>
                  </a:cubicBezTo>
                  <a:cubicBezTo>
                    <a:pt x="132" y="28"/>
                    <a:pt x="133" y="28"/>
                    <a:pt x="133" y="28"/>
                  </a:cubicBezTo>
                  <a:cubicBezTo>
                    <a:pt x="134" y="28"/>
                    <a:pt x="135" y="28"/>
                    <a:pt x="136" y="29"/>
                  </a:cubicBezTo>
                  <a:cubicBezTo>
                    <a:pt x="137" y="29"/>
                    <a:pt x="138" y="29"/>
                    <a:pt x="139" y="29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47" y="28"/>
                    <a:pt x="154" y="22"/>
                    <a:pt x="153" y="15"/>
                  </a:cubicBezTo>
                  <a:cubicBezTo>
                    <a:pt x="153" y="14"/>
                    <a:pt x="153" y="13"/>
                    <a:pt x="152" y="12"/>
                  </a:cubicBezTo>
                  <a:cubicBezTo>
                    <a:pt x="151" y="11"/>
                    <a:pt x="149" y="11"/>
                    <a:pt x="148" y="11"/>
                  </a:cubicBezTo>
                  <a:cubicBezTo>
                    <a:pt x="146" y="11"/>
                    <a:pt x="144" y="11"/>
                    <a:pt x="143" y="12"/>
                  </a:cubicBezTo>
                  <a:cubicBezTo>
                    <a:pt x="133" y="14"/>
                    <a:pt x="124" y="17"/>
                    <a:pt x="114" y="19"/>
                  </a:cubicBezTo>
                  <a:cubicBezTo>
                    <a:pt x="113" y="15"/>
                    <a:pt x="118" y="12"/>
                    <a:pt x="123" y="10"/>
                  </a:cubicBezTo>
                  <a:cubicBezTo>
                    <a:pt x="128" y="9"/>
                    <a:pt x="133" y="9"/>
                    <a:pt x="137" y="7"/>
                  </a:cubicBezTo>
                  <a:cubicBezTo>
                    <a:pt x="138" y="6"/>
                    <a:pt x="139" y="6"/>
                    <a:pt x="139" y="5"/>
                  </a:cubicBezTo>
                  <a:cubicBezTo>
                    <a:pt x="140" y="2"/>
                    <a:pt x="136" y="0"/>
                    <a:pt x="133" y="0"/>
                  </a:cubicBezTo>
                  <a:cubicBezTo>
                    <a:pt x="132" y="0"/>
                    <a:pt x="131" y="0"/>
                    <a:pt x="13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sļíďe">
              <a:extLst>
                <a:ext uri="{FF2B5EF4-FFF2-40B4-BE49-F238E27FC236}">
                  <a16:creationId xmlns="" xmlns:a16="http://schemas.microsoft.com/office/drawing/2014/main" id="{34D09E40-4187-403C-B5AA-BC4DBE3B7610}"/>
                </a:ext>
              </a:extLst>
            </p:cNvPr>
            <p:cNvSpPr/>
            <p:nvPr/>
          </p:nvSpPr>
          <p:spPr bwMode="auto">
            <a:xfrm>
              <a:off x="4899026" y="3086101"/>
              <a:ext cx="325438" cy="266700"/>
            </a:xfrm>
            <a:custGeom>
              <a:avLst/>
              <a:gdLst>
                <a:gd name="T0" fmla="*/ 0 w 99"/>
                <a:gd name="T1" fmla="*/ 19 h 81"/>
                <a:gd name="T2" fmla="*/ 5 w 99"/>
                <a:gd name="T3" fmla="*/ 25 h 81"/>
                <a:gd name="T4" fmla="*/ 9 w 99"/>
                <a:gd name="T5" fmla="*/ 24 h 81"/>
                <a:gd name="T6" fmla="*/ 14 w 99"/>
                <a:gd name="T7" fmla="*/ 30 h 81"/>
                <a:gd name="T8" fmla="*/ 20 w 99"/>
                <a:gd name="T9" fmla="*/ 31 h 81"/>
                <a:gd name="T10" fmla="*/ 25 w 99"/>
                <a:gd name="T11" fmla="*/ 31 h 81"/>
                <a:gd name="T12" fmla="*/ 28 w 99"/>
                <a:gd name="T13" fmla="*/ 28 h 81"/>
                <a:gd name="T14" fmla="*/ 37 w 99"/>
                <a:gd name="T15" fmla="*/ 31 h 81"/>
                <a:gd name="T16" fmla="*/ 37 w 99"/>
                <a:gd name="T17" fmla="*/ 27 h 81"/>
                <a:gd name="T18" fmla="*/ 45 w 99"/>
                <a:gd name="T19" fmla="*/ 28 h 81"/>
                <a:gd name="T20" fmla="*/ 59 w 99"/>
                <a:gd name="T21" fmla="*/ 40 h 81"/>
                <a:gd name="T22" fmla="*/ 63 w 99"/>
                <a:gd name="T23" fmla="*/ 50 h 81"/>
                <a:gd name="T24" fmla="*/ 58 w 99"/>
                <a:gd name="T25" fmla="*/ 56 h 81"/>
                <a:gd name="T26" fmla="*/ 52 w 99"/>
                <a:gd name="T27" fmla="*/ 60 h 81"/>
                <a:gd name="T28" fmla="*/ 47 w 99"/>
                <a:gd name="T29" fmla="*/ 68 h 81"/>
                <a:gd name="T30" fmla="*/ 56 w 99"/>
                <a:gd name="T31" fmla="*/ 65 h 81"/>
                <a:gd name="T32" fmla="*/ 68 w 99"/>
                <a:gd name="T33" fmla="*/ 71 h 81"/>
                <a:gd name="T34" fmla="*/ 77 w 99"/>
                <a:gd name="T35" fmla="*/ 67 h 81"/>
                <a:gd name="T36" fmla="*/ 89 w 99"/>
                <a:gd name="T37" fmla="*/ 72 h 81"/>
                <a:gd name="T38" fmla="*/ 91 w 99"/>
                <a:gd name="T39" fmla="*/ 66 h 81"/>
                <a:gd name="T40" fmla="*/ 77 w 99"/>
                <a:gd name="T41" fmla="*/ 51 h 81"/>
                <a:gd name="T42" fmla="*/ 83 w 99"/>
                <a:gd name="T43" fmla="*/ 50 h 81"/>
                <a:gd name="T44" fmla="*/ 93 w 99"/>
                <a:gd name="T45" fmla="*/ 57 h 81"/>
                <a:gd name="T46" fmla="*/ 98 w 99"/>
                <a:gd name="T47" fmla="*/ 50 h 81"/>
                <a:gd name="T48" fmla="*/ 79 w 99"/>
                <a:gd name="T49" fmla="*/ 39 h 81"/>
                <a:gd name="T50" fmla="*/ 77 w 99"/>
                <a:gd name="T51" fmla="*/ 29 h 81"/>
                <a:gd name="T52" fmla="*/ 73 w 99"/>
                <a:gd name="T53" fmla="*/ 28 h 81"/>
                <a:gd name="T54" fmla="*/ 68 w 99"/>
                <a:gd name="T55" fmla="*/ 29 h 81"/>
                <a:gd name="T56" fmla="*/ 67 w 99"/>
                <a:gd name="T57" fmla="*/ 21 h 81"/>
                <a:gd name="T58" fmla="*/ 64 w 99"/>
                <a:gd name="T59" fmla="*/ 22 h 81"/>
                <a:gd name="T60" fmla="*/ 60 w 99"/>
                <a:gd name="T61" fmla="*/ 23 h 81"/>
                <a:gd name="T62" fmla="*/ 59 w 99"/>
                <a:gd name="T63" fmla="*/ 17 h 81"/>
                <a:gd name="T64" fmla="*/ 54 w 99"/>
                <a:gd name="T65" fmla="*/ 18 h 81"/>
                <a:gd name="T66" fmla="*/ 54 w 99"/>
                <a:gd name="T67" fmla="*/ 10 h 81"/>
                <a:gd name="T68" fmla="*/ 42 w 99"/>
                <a:gd name="T69" fmla="*/ 7 h 81"/>
                <a:gd name="T70" fmla="*/ 40 w 99"/>
                <a:gd name="T71" fmla="*/ 11 h 81"/>
                <a:gd name="T72" fmla="*/ 36 w 99"/>
                <a:gd name="T73" fmla="*/ 11 h 81"/>
                <a:gd name="T74" fmla="*/ 32 w 99"/>
                <a:gd name="T75" fmla="*/ 14 h 81"/>
                <a:gd name="T76" fmla="*/ 28 w 99"/>
                <a:gd name="T77" fmla="*/ 5 h 81"/>
                <a:gd name="T78" fmla="*/ 23 w 99"/>
                <a:gd name="T79" fmla="*/ 0 h 81"/>
                <a:gd name="T80" fmla="*/ 19 w 99"/>
                <a:gd name="T81" fmla="*/ 17 h 81"/>
                <a:gd name="T82" fmla="*/ 17 w 99"/>
                <a:gd name="T83" fmla="*/ 20 h 81"/>
                <a:gd name="T84" fmla="*/ 13 w 99"/>
                <a:gd name="T85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81">
                  <a:moveTo>
                    <a:pt x="12" y="0"/>
                  </a:moveTo>
                  <a:cubicBezTo>
                    <a:pt x="6" y="5"/>
                    <a:pt x="2" y="12"/>
                    <a:pt x="0" y="19"/>
                  </a:cubicBezTo>
                  <a:cubicBezTo>
                    <a:pt x="0" y="21"/>
                    <a:pt x="1" y="24"/>
                    <a:pt x="4" y="25"/>
                  </a:cubicBezTo>
                  <a:cubicBezTo>
                    <a:pt x="4" y="25"/>
                    <a:pt x="5" y="25"/>
                    <a:pt x="5" y="25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10" y="24"/>
                    <a:pt x="10" y="24"/>
                    <a:pt x="11" y="25"/>
                  </a:cubicBezTo>
                  <a:cubicBezTo>
                    <a:pt x="13" y="26"/>
                    <a:pt x="12" y="29"/>
                    <a:pt x="14" y="30"/>
                  </a:cubicBezTo>
                  <a:cubicBezTo>
                    <a:pt x="15" y="31"/>
                    <a:pt x="16" y="31"/>
                    <a:pt x="17" y="31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3" y="31"/>
                    <a:pt x="24" y="31"/>
                    <a:pt x="25" y="31"/>
                  </a:cubicBezTo>
                  <a:cubicBezTo>
                    <a:pt x="23" y="30"/>
                    <a:pt x="25" y="28"/>
                    <a:pt x="27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1" y="29"/>
                    <a:pt x="33" y="30"/>
                  </a:cubicBezTo>
                  <a:cubicBezTo>
                    <a:pt x="34" y="31"/>
                    <a:pt x="36" y="31"/>
                    <a:pt x="37" y="31"/>
                  </a:cubicBezTo>
                  <a:cubicBezTo>
                    <a:pt x="38" y="31"/>
                    <a:pt x="38" y="31"/>
                    <a:pt x="39" y="31"/>
                  </a:cubicBezTo>
                  <a:cubicBezTo>
                    <a:pt x="38" y="30"/>
                    <a:pt x="37" y="28"/>
                    <a:pt x="37" y="27"/>
                  </a:cubicBezTo>
                  <a:cubicBezTo>
                    <a:pt x="38" y="26"/>
                    <a:pt x="38" y="26"/>
                    <a:pt x="39" y="26"/>
                  </a:cubicBezTo>
                  <a:cubicBezTo>
                    <a:pt x="41" y="26"/>
                    <a:pt x="44" y="27"/>
                    <a:pt x="45" y="28"/>
                  </a:cubicBezTo>
                  <a:cubicBezTo>
                    <a:pt x="48" y="30"/>
                    <a:pt x="49" y="32"/>
                    <a:pt x="51" y="34"/>
                  </a:cubicBezTo>
                  <a:cubicBezTo>
                    <a:pt x="54" y="36"/>
                    <a:pt x="57" y="38"/>
                    <a:pt x="59" y="40"/>
                  </a:cubicBezTo>
                  <a:cubicBezTo>
                    <a:pt x="62" y="42"/>
                    <a:pt x="64" y="45"/>
                    <a:pt x="64" y="48"/>
                  </a:cubicBezTo>
                  <a:cubicBezTo>
                    <a:pt x="64" y="48"/>
                    <a:pt x="64" y="49"/>
                    <a:pt x="63" y="50"/>
                  </a:cubicBezTo>
                  <a:cubicBezTo>
                    <a:pt x="62" y="52"/>
                    <a:pt x="57" y="51"/>
                    <a:pt x="56" y="53"/>
                  </a:cubicBezTo>
                  <a:cubicBezTo>
                    <a:pt x="56" y="54"/>
                    <a:pt x="57" y="55"/>
                    <a:pt x="58" y="56"/>
                  </a:cubicBezTo>
                  <a:cubicBezTo>
                    <a:pt x="59" y="57"/>
                    <a:pt x="60" y="58"/>
                    <a:pt x="59" y="59"/>
                  </a:cubicBezTo>
                  <a:cubicBezTo>
                    <a:pt x="57" y="60"/>
                    <a:pt x="55" y="60"/>
                    <a:pt x="52" y="60"/>
                  </a:cubicBezTo>
                  <a:cubicBezTo>
                    <a:pt x="50" y="61"/>
                    <a:pt x="48" y="61"/>
                    <a:pt x="46" y="63"/>
                  </a:cubicBezTo>
                  <a:cubicBezTo>
                    <a:pt x="45" y="64"/>
                    <a:pt x="45" y="67"/>
                    <a:pt x="47" y="68"/>
                  </a:cubicBezTo>
                  <a:cubicBezTo>
                    <a:pt x="47" y="68"/>
                    <a:pt x="48" y="68"/>
                    <a:pt x="48" y="68"/>
                  </a:cubicBezTo>
                  <a:cubicBezTo>
                    <a:pt x="51" y="68"/>
                    <a:pt x="53" y="66"/>
                    <a:pt x="56" y="65"/>
                  </a:cubicBezTo>
                  <a:cubicBezTo>
                    <a:pt x="57" y="65"/>
                    <a:pt x="57" y="65"/>
                    <a:pt x="58" y="65"/>
                  </a:cubicBezTo>
                  <a:cubicBezTo>
                    <a:pt x="62" y="65"/>
                    <a:pt x="65" y="68"/>
                    <a:pt x="68" y="71"/>
                  </a:cubicBezTo>
                  <a:cubicBezTo>
                    <a:pt x="72" y="75"/>
                    <a:pt x="77" y="78"/>
                    <a:pt x="83" y="81"/>
                  </a:cubicBezTo>
                  <a:cubicBezTo>
                    <a:pt x="85" y="76"/>
                    <a:pt x="76" y="72"/>
                    <a:pt x="77" y="67"/>
                  </a:cubicBezTo>
                  <a:cubicBezTo>
                    <a:pt x="80" y="68"/>
                    <a:pt x="82" y="70"/>
                    <a:pt x="84" y="71"/>
                  </a:cubicBezTo>
                  <a:cubicBezTo>
                    <a:pt x="86" y="72"/>
                    <a:pt x="87" y="72"/>
                    <a:pt x="89" y="72"/>
                  </a:cubicBezTo>
                  <a:cubicBezTo>
                    <a:pt x="90" y="72"/>
                    <a:pt x="91" y="72"/>
                    <a:pt x="92" y="71"/>
                  </a:cubicBezTo>
                  <a:cubicBezTo>
                    <a:pt x="93" y="69"/>
                    <a:pt x="92" y="67"/>
                    <a:pt x="91" y="66"/>
                  </a:cubicBezTo>
                  <a:cubicBezTo>
                    <a:pt x="88" y="62"/>
                    <a:pt x="84" y="59"/>
                    <a:pt x="80" y="57"/>
                  </a:cubicBezTo>
                  <a:cubicBezTo>
                    <a:pt x="78" y="55"/>
                    <a:pt x="76" y="53"/>
                    <a:pt x="77" y="51"/>
                  </a:cubicBezTo>
                  <a:cubicBezTo>
                    <a:pt x="78" y="50"/>
                    <a:pt x="79" y="50"/>
                    <a:pt x="80" y="50"/>
                  </a:cubicBezTo>
                  <a:cubicBezTo>
                    <a:pt x="81" y="50"/>
                    <a:pt x="82" y="50"/>
                    <a:pt x="83" y="50"/>
                  </a:cubicBezTo>
                  <a:cubicBezTo>
                    <a:pt x="85" y="51"/>
                    <a:pt x="86" y="53"/>
                    <a:pt x="87" y="54"/>
                  </a:cubicBezTo>
                  <a:cubicBezTo>
                    <a:pt x="89" y="55"/>
                    <a:pt x="91" y="57"/>
                    <a:pt x="93" y="57"/>
                  </a:cubicBezTo>
                  <a:cubicBezTo>
                    <a:pt x="94" y="57"/>
                    <a:pt x="95" y="56"/>
                    <a:pt x="95" y="56"/>
                  </a:cubicBezTo>
                  <a:cubicBezTo>
                    <a:pt x="98" y="55"/>
                    <a:pt x="99" y="52"/>
                    <a:pt x="98" y="50"/>
                  </a:cubicBezTo>
                  <a:cubicBezTo>
                    <a:pt x="97" y="48"/>
                    <a:pt x="95" y="46"/>
                    <a:pt x="93" y="45"/>
                  </a:cubicBezTo>
                  <a:cubicBezTo>
                    <a:pt x="89" y="42"/>
                    <a:pt x="84" y="40"/>
                    <a:pt x="79" y="39"/>
                  </a:cubicBezTo>
                  <a:cubicBezTo>
                    <a:pt x="77" y="38"/>
                    <a:pt x="73" y="37"/>
                    <a:pt x="74" y="34"/>
                  </a:cubicBezTo>
                  <a:cubicBezTo>
                    <a:pt x="74" y="32"/>
                    <a:pt x="78" y="31"/>
                    <a:pt x="77" y="29"/>
                  </a:cubicBezTo>
                  <a:cubicBezTo>
                    <a:pt x="76" y="28"/>
                    <a:pt x="75" y="28"/>
                    <a:pt x="75" y="28"/>
                  </a:cubicBezTo>
                  <a:cubicBezTo>
                    <a:pt x="74" y="28"/>
                    <a:pt x="73" y="28"/>
                    <a:pt x="73" y="28"/>
                  </a:cubicBezTo>
                  <a:cubicBezTo>
                    <a:pt x="71" y="29"/>
                    <a:pt x="70" y="29"/>
                    <a:pt x="69" y="29"/>
                  </a:cubicBezTo>
                  <a:cubicBezTo>
                    <a:pt x="69" y="29"/>
                    <a:pt x="68" y="29"/>
                    <a:pt x="68" y="29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69" y="23"/>
                    <a:pt x="69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5" y="21"/>
                    <a:pt x="64" y="22"/>
                  </a:cubicBezTo>
                  <a:cubicBezTo>
                    <a:pt x="63" y="23"/>
                    <a:pt x="62" y="23"/>
                    <a:pt x="61" y="23"/>
                  </a:cubicBezTo>
                  <a:cubicBezTo>
                    <a:pt x="61" y="23"/>
                    <a:pt x="60" y="23"/>
                    <a:pt x="60" y="23"/>
                  </a:cubicBezTo>
                  <a:cubicBezTo>
                    <a:pt x="58" y="22"/>
                    <a:pt x="61" y="19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7"/>
                    <a:pt x="56" y="18"/>
                    <a:pt x="55" y="18"/>
                  </a:cubicBezTo>
                  <a:cubicBezTo>
                    <a:pt x="55" y="18"/>
                    <a:pt x="55" y="18"/>
                    <a:pt x="54" y="18"/>
                  </a:cubicBezTo>
                  <a:cubicBezTo>
                    <a:pt x="53" y="18"/>
                    <a:pt x="51" y="16"/>
                    <a:pt x="51" y="15"/>
                  </a:cubicBezTo>
                  <a:cubicBezTo>
                    <a:pt x="51" y="13"/>
                    <a:pt x="53" y="11"/>
                    <a:pt x="54" y="10"/>
                  </a:cubicBezTo>
                  <a:cubicBezTo>
                    <a:pt x="52" y="8"/>
                    <a:pt x="48" y="7"/>
                    <a:pt x="45" y="7"/>
                  </a:cubicBezTo>
                  <a:cubicBezTo>
                    <a:pt x="44" y="7"/>
                    <a:pt x="43" y="7"/>
                    <a:pt x="42" y="7"/>
                  </a:cubicBezTo>
                  <a:cubicBezTo>
                    <a:pt x="45" y="9"/>
                    <a:pt x="44" y="13"/>
                    <a:pt x="41" y="15"/>
                  </a:cubicBezTo>
                  <a:cubicBezTo>
                    <a:pt x="41" y="14"/>
                    <a:pt x="41" y="12"/>
                    <a:pt x="40" y="11"/>
                  </a:cubicBezTo>
                  <a:cubicBezTo>
                    <a:pt x="40" y="10"/>
                    <a:pt x="38" y="10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5" y="11"/>
                    <a:pt x="35" y="13"/>
                    <a:pt x="34" y="13"/>
                  </a:cubicBezTo>
                  <a:cubicBezTo>
                    <a:pt x="33" y="14"/>
                    <a:pt x="33" y="14"/>
                    <a:pt x="32" y="14"/>
                  </a:cubicBezTo>
                  <a:cubicBezTo>
                    <a:pt x="31" y="14"/>
                    <a:pt x="30" y="13"/>
                    <a:pt x="29" y="12"/>
                  </a:cubicBezTo>
                  <a:cubicBezTo>
                    <a:pt x="28" y="10"/>
                    <a:pt x="28" y="8"/>
                    <a:pt x="28" y="5"/>
                  </a:cubicBezTo>
                  <a:cubicBezTo>
                    <a:pt x="28" y="3"/>
                    <a:pt x="26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2" y="0"/>
                    <a:pt x="20" y="1"/>
                    <a:pt x="19" y="3"/>
                  </a:cubicBezTo>
                  <a:cubicBezTo>
                    <a:pt x="16" y="7"/>
                    <a:pt x="18" y="12"/>
                    <a:pt x="19" y="17"/>
                  </a:cubicBezTo>
                  <a:cubicBezTo>
                    <a:pt x="19" y="18"/>
                    <a:pt x="20" y="19"/>
                    <a:pt x="19" y="20"/>
                  </a:cubicBezTo>
                  <a:cubicBezTo>
                    <a:pt x="18" y="20"/>
                    <a:pt x="18" y="20"/>
                    <a:pt x="17" y="20"/>
                  </a:cubicBezTo>
                  <a:cubicBezTo>
                    <a:pt x="16" y="20"/>
                    <a:pt x="15" y="20"/>
                    <a:pt x="14" y="19"/>
                  </a:cubicBezTo>
                  <a:cubicBezTo>
                    <a:pt x="13" y="18"/>
                    <a:pt x="13" y="17"/>
                    <a:pt x="13" y="16"/>
                  </a:cubicBezTo>
                  <a:cubicBezTo>
                    <a:pt x="13" y="10"/>
                    <a:pt x="12" y="5"/>
                    <a:pt x="1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ṡ1iḍé">
              <a:extLst>
                <a:ext uri="{FF2B5EF4-FFF2-40B4-BE49-F238E27FC236}">
                  <a16:creationId xmlns="" xmlns:a16="http://schemas.microsoft.com/office/drawing/2014/main" id="{059D0DA3-857F-46A8-B229-87416E3254F4}"/>
                </a:ext>
              </a:extLst>
            </p:cNvPr>
            <p:cNvSpPr/>
            <p:nvPr/>
          </p:nvSpPr>
          <p:spPr bwMode="auto">
            <a:xfrm>
              <a:off x="4994276" y="3073401"/>
              <a:ext cx="52388" cy="31750"/>
            </a:xfrm>
            <a:custGeom>
              <a:avLst/>
              <a:gdLst>
                <a:gd name="T0" fmla="*/ 2 w 16"/>
                <a:gd name="T1" fmla="*/ 0 h 10"/>
                <a:gd name="T2" fmla="*/ 0 w 16"/>
                <a:gd name="T3" fmla="*/ 2 h 10"/>
                <a:gd name="T4" fmla="*/ 2 w 16"/>
                <a:gd name="T5" fmla="*/ 8 h 10"/>
                <a:gd name="T6" fmla="*/ 3 w 16"/>
                <a:gd name="T7" fmla="*/ 8 h 10"/>
                <a:gd name="T8" fmla="*/ 4 w 16"/>
                <a:gd name="T9" fmla="*/ 8 h 10"/>
                <a:gd name="T10" fmla="*/ 6 w 16"/>
                <a:gd name="T11" fmla="*/ 7 h 10"/>
                <a:gd name="T12" fmla="*/ 7 w 16"/>
                <a:gd name="T13" fmla="*/ 8 h 10"/>
                <a:gd name="T14" fmla="*/ 7 w 16"/>
                <a:gd name="T15" fmla="*/ 9 h 10"/>
                <a:gd name="T16" fmla="*/ 8 w 16"/>
                <a:gd name="T17" fmla="*/ 10 h 10"/>
                <a:gd name="T18" fmla="*/ 10 w 16"/>
                <a:gd name="T19" fmla="*/ 9 h 10"/>
                <a:gd name="T20" fmla="*/ 12 w 16"/>
                <a:gd name="T21" fmla="*/ 7 h 10"/>
                <a:gd name="T22" fmla="*/ 16 w 16"/>
                <a:gd name="T23" fmla="*/ 6 h 10"/>
                <a:gd name="T24" fmla="*/ 16 w 16"/>
                <a:gd name="T25" fmla="*/ 6 h 10"/>
                <a:gd name="T26" fmla="*/ 14 w 16"/>
                <a:gd name="T27" fmla="*/ 3 h 10"/>
                <a:gd name="T28" fmla="*/ 10 w 16"/>
                <a:gd name="T29" fmla="*/ 2 h 10"/>
                <a:gd name="T30" fmla="*/ 2 w 16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0">
                  <a:moveTo>
                    <a:pt x="2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7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3" y="6"/>
                    <a:pt x="14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5" y="3"/>
                    <a:pt x="14" y="3"/>
                  </a:cubicBezTo>
                  <a:cubicBezTo>
                    <a:pt x="13" y="2"/>
                    <a:pt x="11" y="2"/>
                    <a:pt x="10" y="2"/>
                  </a:cubicBezTo>
                  <a:cubicBezTo>
                    <a:pt x="7" y="1"/>
                    <a:pt x="4" y="0"/>
                    <a:pt x="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şḷiḓe">
              <a:extLst>
                <a:ext uri="{FF2B5EF4-FFF2-40B4-BE49-F238E27FC236}">
                  <a16:creationId xmlns="" xmlns:a16="http://schemas.microsoft.com/office/drawing/2014/main" id="{71FADCC6-A18E-492A-86D6-B10BFC61B565}"/>
                </a:ext>
              </a:extLst>
            </p:cNvPr>
            <p:cNvSpPr/>
            <p:nvPr/>
          </p:nvSpPr>
          <p:spPr bwMode="auto">
            <a:xfrm>
              <a:off x="4960938" y="3294064"/>
              <a:ext cx="63500" cy="49213"/>
            </a:xfrm>
            <a:custGeom>
              <a:avLst/>
              <a:gdLst>
                <a:gd name="T0" fmla="*/ 5 w 19"/>
                <a:gd name="T1" fmla="*/ 0 h 15"/>
                <a:gd name="T2" fmla="*/ 5 w 19"/>
                <a:gd name="T3" fmla="*/ 5 h 15"/>
                <a:gd name="T4" fmla="*/ 1 w 19"/>
                <a:gd name="T5" fmla="*/ 11 h 15"/>
                <a:gd name="T6" fmla="*/ 3 w 19"/>
                <a:gd name="T7" fmla="*/ 15 h 15"/>
                <a:gd name="T8" fmla="*/ 4 w 19"/>
                <a:gd name="T9" fmla="*/ 15 h 15"/>
                <a:gd name="T10" fmla="*/ 6 w 19"/>
                <a:gd name="T11" fmla="*/ 15 h 15"/>
                <a:gd name="T12" fmla="*/ 9 w 19"/>
                <a:gd name="T13" fmla="*/ 9 h 15"/>
                <a:gd name="T14" fmla="*/ 11 w 19"/>
                <a:gd name="T15" fmla="*/ 9 h 15"/>
                <a:gd name="T16" fmla="*/ 14 w 19"/>
                <a:gd name="T17" fmla="*/ 10 h 15"/>
                <a:gd name="T18" fmla="*/ 19 w 19"/>
                <a:gd name="T19" fmla="*/ 12 h 15"/>
                <a:gd name="T20" fmla="*/ 19 w 19"/>
                <a:gd name="T21" fmla="*/ 12 h 15"/>
                <a:gd name="T22" fmla="*/ 16 w 19"/>
                <a:gd name="T23" fmla="*/ 8 h 15"/>
                <a:gd name="T24" fmla="*/ 11 w 19"/>
                <a:gd name="T25" fmla="*/ 5 h 15"/>
                <a:gd name="T26" fmla="*/ 5 w 19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5" y="0"/>
                  </a:moveTo>
                  <a:cubicBezTo>
                    <a:pt x="4" y="1"/>
                    <a:pt x="5" y="3"/>
                    <a:pt x="5" y="5"/>
                  </a:cubicBezTo>
                  <a:cubicBezTo>
                    <a:pt x="4" y="7"/>
                    <a:pt x="1" y="9"/>
                    <a:pt x="1" y="11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8" y="13"/>
                    <a:pt x="7" y="10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2" y="9"/>
                    <a:pt x="13" y="9"/>
                    <a:pt x="14" y="10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7" y="8"/>
                    <a:pt x="16" y="8"/>
                  </a:cubicBezTo>
                  <a:cubicBezTo>
                    <a:pt x="15" y="7"/>
                    <a:pt x="13" y="6"/>
                    <a:pt x="11" y="5"/>
                  </a:cubicBezTo>
                  <a:cubicBezTo>
                    <a:pt x="9" y="4"/>
                    <a:pt x="8" y="1"/>
                    <a:pt x="5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ḻidè">
              <a:extLst>
                <a:ext uri="{FF2B5EF4-FFF2-40B4-BE49-F238E27FC236}">
                  <a16:creationId xmlns="" xmlns:a16="http://schemas.microsoft.com/office/drawing/2014/main" id="{003933B7-C5F4-4E61-9F8D-7E7B6DDD12CF}"/>
                </a:ext>
              </a:extLst>
            </p:cNvPr>
            <p:cNvSpPr/>
            <p:nvPr/>
          </p:nvSpPr>
          <p:spPr bwMode="auto">
            <a:xfrm>
              <a:off x="4975226" y="3343276"/>
              <a:ext cx="52388" cy="23813"/>
            </a:xfrm>
            <a:custGeom>
              <a:avLst/>
              <a:gdLst>
                <a:gd name="T0" fmla="*/ 10 w 16"/>
                <a:gd name="T1" fmla="*/ 0 h 7"/>
                <a:gd name="T2" fmla="*/ 4 w 16"/>
                <a:gd name="T3" fmla="*/ 7 h 7"/>
                <a:gd name="T4" fmla="*/ 6 w 16"/>
                <a:gd name="T5" fmla="*/ 7 h 7"/>
                <a:gd name="T6" fmla="*/ 8 w 16"/>
                <a:gd name="T7" fmla="*/ 7 h 7"/>
                <a:gd name="T8" fmla="*/ 10 w 16"/>
                <a:gd name="T9" fmla="*/ 0 h 7"/>
                <a:gd name="T10" fmla="*/ 10 w 1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0" y="0"/>
                  </a:moveTo>
                  <a:cubicBezTo>
                    <a:pt x="6" y="0"/>
                    <a:pt x="0" y="4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11" y="6"/>
                    <a:pt x="1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ṥḷïḋè">
              <a:extLst>
                <a:ext uri="{FF2B5EF4-FFF2-40B4-BE49-F238E27FC236}">
                  <a16:creationId xmlns="" xmlns:a16="http://schemas.microsoft.com/office/drawing/2014/main" id="{6F7DE3C1-B557-40E6-AC6C-3E6F88260B96}"/>
                </a:ext>
              </a:extLst>
            </p:cNvPr>
            <p:cNvSpPr/>
            <p:nvPr/>
          </p:nvSpPr>
          <p:spPr bwMode="auto">
            <a:xfrm>
              <a:off x="5049838" y="3224214"/>
              <a:ext cx="26988" cy="23813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2 w 8"/>
                <a:gd name="T5" fmla="*/ 0 h 7"/>
                <a:gd name="T6" fmla="*/ 2 w 8"/>
                <a:gd name="T7" fmla="*/ 0 h 7"/>
                <a:gd name="T8" fmla="*/ 1 w 8"/>
                <a:gd name="T9" fmla="*/ 3 h 7"/>
                <a:gd name="T10" fmla="*/ 1 w 8"/>
                <a:gd name="T11" fmla="*/ 7 h 7"/>
                <a:gd name="T12" fmla="*/ 2 w 8"/>
                <a:gd name="T13" fmla="*/ 7 h 7"/>
                <a:gd name="T14" fmla="*/ 3 w 8"/>
                <a:gd name="T15" fmla="*/ 7 h 7"/>
                <a:gd name="T16" fmla="*/ 6 w 8"/>
                <a:gd name="T17" fmla="*/ 6 h 7"/>
                <a:gd name="T18" fmla="*/ 8 w 8"/>
                <a:gd name="T19" fmla="*/ 4 h 7"/>
                <a:gd name="T20" fmla="*/ 8 w 8"/>
                <a:gd name="T21" fmla="*/ 2 h 7"/>
                <a:gd name="T22" fmla="*/ 7 w 8"/>
                <a:gd name="T23" fmla="*/ 1 h 7"/>
                <a:gd name="T24" fmla="*/ 6 w 8"/>
                <a:gd name="T25" fmla="*/ 0 h 7"/>
                <a:gd name="T26" fmla="*/ 4 w 8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işḻîḑe">
              <a:extLst>
                <a:ext uri="{FF2B5EF4-FFF2-40B4-BE49-F238E27FC236}">
                  <a16:creationId xmlns="" xmlns:a16="http://schemas.microsoft.com/office/drawing/2014/main" id="{E278DF72-9A9F-4FC6-B53E-DF0BF4543422}"/>
                </a:ext>
              </a:extLst>
            </p:cNvPr>
            <p:cNvSpPr/>
            <p:nvPr/>
          </p:nvSpPr>
          <p:spPr bwMode="auto">
            <a:xfrm>
              <a:off x="5006976" y="3916364"/>
              <a:ext cx="112713" cy="66675"/>
            </a:xfrm>
            <a:custGeom>
              <a:avLst/>
              <a:gdLst>
                <a:gd name="T0" fmla="*/ 9 w 34"/>
                <a:gd name="T1" fmla="*/ 0 h 20"/>
                <a:gd name="T2" fmla="*/ 6 w 34"/>
                <a:gd name="T3" fmla="*/ 0 h 20"/>
                <a:gd name="T4" fmla="*/ 4 w 34"/>
                <a:gd name="T5" fmla="*/ 8 h 20"/>
                <a:gd name="T6" fmla="*/ 10 w 34"/>
                <a:gd name="T7" fmla="*/ 12 h 20"/>
                <a:gd name="T8" fmla="*/ 15 w 34"/>
                <a:gd name="T9" fmla="*/ 12 h 20"/>
                <a:gd name="T10" fmla="*/ 18 w 34"/>
                <a:gd name="T11" fmla="*/ 16 h 20"/>
                <a:gd name="T12" fmla="*/ 26 w 34"/>
                <a:gd name="T13" fmla="*/ 20 h 20"/>
                <a:gd name="T14" fmla="*/ 26 w 34"/>
                <a:gd name="T15" fmla="*/ 20 h 20"/>
                <a:gd name="T16" fmla="*/ 34 w 34"/>
                <a:gd name="T17" fmla="*/ 16 h 20"/>
                <a:gd name="T18" fmla="*/ 26 w 34"/>
                <a:gd name="T19" fmla="*/ 17 h 20"/>
                <a:gd name="T20" fmla="*/ 25 w 34"/>
                <a:gd name="T21" fmla="*/ 17 h 20"/>
                <a:gd name="T22" fmla="*/ 24 w 34"/>
                <a:gd name="T23" fmla="*/ 17 h 20"/>
                <a:gd name="T24" fmla="*/ 22 w 34"/>
                <a:gd name="T25" fmla="*/ 16 h 20"/>
                <a:gd name="T26" fmla="*/ 19 w 34"/>
                <a:gd name="T27" fmla="*/ 4 h 20"/>
                <a:gd name="T28" fmla="*/ 9 w 34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20">
                  <a:moveTo>
                    <a:pt x="9" y="0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0" y="1"/>
                    <a:pt x="1" y="4"/>
                    <a:pt x="4" y="8"/>
                  </a:cubicBezTo>
                  <a:cubicBezTo>
                    <a:pt x="5" y="10"/>
                    <a:pt x="7" y="11"/>
                    <a:pt x="10" y="12"/>
                  </a:cubicBezTo>
                  <a:cubicBezTo>
                    <a:pt x="12" y="12"/>
                    <a:pt x="14" y="11"/>
                    <a:pt x="15" y="12"/>
                  </a:cubicBezTo>
                  <a:cubicBezTo>
                    <a:pt x="17" y="13"/>
                    <a:pt x="17" y="14"/>
                    <a:pt x="18" y="16"/>
                  </a:cubicBezTo>
                  <a:cubicBezTo>
                    <a:pt x="20" y="18"/>
                    <a:pt x="23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20"/>
                    <a:pt x="32" y="18"/>
                    <a:pt x="34" y="16"/>
                  </a:cubicBezTo>
                  <a:cubicBezTo>
                    <a:pt x="31" y="16"/>
                    <a:pt x="29" y="17"/>
                    <a:pt x="26" y="17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0" y="12"/>
                    <a:pt x="21" y="7"/>
                    <a:pt x="19" y="4"/>
                  </a:cubicBezTo>
                  <a:cubicBezTo>
                    <a:pt x="16" y="1"/>
                    <a:pt x="12" y="0"/>
                    <a:pt x="9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śľïḓê">
              <a:extLst>
                <a:ext uri="{FF2B5EF4-FFF2-40B4-BE49-F238E27FC236}">
                  <a16:creationId xmlns="" xmlns:a16="http://schemas.microsoft.com/office/drawing/2014/main" id="{18A78962-FB32-4FB2-A385-39EA085B864A}"/>
                </a:ext>
              </a:extLst>
            </p:cNvPr>
            <p:cNvSpPr/>
            <p:nvPr/>
          </p:nvSpPr>
          <p:spPr bwMode="auto">
            <a:xfrm>
              <a:off x="5080001" y="3848101"/>
              <a:ext cx="98425" cy="46038"/>
            </a:xfrm>
            <a:custGeom>
              <a:avLst/>
              <a:gdLst>
                <a:gd name="T0" fmla="*/ 1 w 30"/>
                <a:gd name="T1" fmla="*/ 0 h 14"/>
                <a:gd name="T2" fmla="*/ 0 w 30"/>
                <a:gd name="T3" fmla="*/ 1 h 14"/>
                <a:gd name="T4" fmla="*/ 6 w 30"/>
                <a:gd name="T5" fmla="*/ 7 h 14"/>
                <a:gd name="T6" fmla="*/ 12 w 30"/>
                <a:gd name="T7" fmla="*/ 8 h 14"/>
                <a:gd name="T8" fmla="*/ 23 w 30"/>
                <a:gd name="T9" fmla="*/ 13 h 14"/>
                <a:gd name="T10" fmla="*/ 27 w 30"/>
                <a:gd name="T11" fmla="*/ 14 h 14"/>
                <a:gd name="T12" fmla="*/ 29 w 30"/>
                <a:gd name="T13" fmla="*/ 13 h 14"/>
                <a:gd name="T14" fmla="*/ 29 w 30"/>
                <a:gd name="T15" fmla="*/ 12 h 14"/>
                <a:gd name="T16" fmla="*/ 25 w 30"/>
                <a:gd name="T17" fmla="*/ 7 h 14"/>
                <a:gd name="T18" fmla="*/ 17 w 30"/>
                <a:gd name="T19" fmla="*/ 6 h 14"/>
                <a:gd name="T20" fmla="*/ 4 w 30"/>
                <a:gd name="T21" fmla="*/ 1 h 14"/>
                <a:gd name="T22" fmla="*/ 1 w 30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14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3" y="6"/>
                    <a:pt x="6" y="7"/>
                  </a:cubicBezTo>
                  <a:cubicBezTo>
                    <a:pt x="8" y="7"/>
                    <a:pt x="10" y="7"/>
                    <a:pt x="12" y="8"/>
                  </a:cubicBezTo>
                  <a:cubicBezTo>
                    <a:pt x="16" y="9"/>
                    <a:pt x="20" y="11"/>
                    <a:pt x="23" y="13"/>
                  </a:cubicBezTo>
                  <a:cubicBezTo>
                    <a:pt x="24" y="14"/>
                    <a:pt x="26" y="14"/>
                    <a:pt x="27" y="14"/>
                  </a:cubicBezTo>
                  <a:cubicBezTo>
                    <a:pt x="28" y="14"/>
                    <a:pt x="28" y="14"/>
                    <a:pt x="29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30" y="10"/>
                    <a:pt x="28" y="8"/>
                    <a:pt x="25" y="7"/>
                  </a:cubicBezTo>
                  <a:cubicBezTo>
                    <a:pt x="23" y="6"/>
                    <a:pt x="20" y="6"/>
                    <a:pt x="17" y="6"/>
                  </a:cubicBezTo>
                  <a:cubicBezTo>
                    <a:pt x="12" y="5"/>
                    <a:pt x="8" y="3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şľiḓè">
              <a:extLst>
                <a:ext uri="{FF2B5EF4-FFF2-40B4-BE49-F238E27FC236}">
                  <a16:creationId xmlns="" xmlns:a16="http://schemas.microsoft.com/office/drawing/2014/main" id="{7E9BC852-72E7-4936-89E5-D9B002B044CB}"/>
                </a:ext>
              </a:extLst>
            </p:cNvPr>
            <p:cNvSpPr/>
            <p:nvPr/>
          </p:nvSpPr>
          <p:spPr bwMode="auto">
            <a:xfrm>
              <a:off x="5186363" y="3860801"/>
              <a:ext cx="88900" cy="23813"/>
            </a:xfrm>
            <a:custGeom>
              <a:avLst/>
              <a:gdLst>
                <a:gd name="T0" fmla="*/ 16 w 27"/>
                <a:gd name="T1" fmla="*/ 0 h 7"/>
                <a:gd name="T2" fmla="*/ 7 w 27"/>
                <a:gd name="T3" fmla="*/ 1 h 7"/>
                <a:gd name="T4" fmla="*/ 1 w 27"/>
                <a:gd name="T5" fmla="*/ 2 h 7"/>
                <a:gd name="T6" fmla="*/ 0 w 27"/>
                <a:gd name="T7" fmla="*/ 2 h 7"/>
                <a:gd name="T8" fmla="*/ 5 w 27"/>
                <a:gd name="T9" fmla="*/ 4 h 7"/>
                <a:gd name="T10" fmla="*/ 10 w 27"/>
                <a:gd name="T11" fmla="*/ 7 h 7"/>
                <a:gd name="T12" fmla="*/ 12 w 27"/>
                <a:gd name="T13" fmla="*/ 7 h 7"/>
                <a:gd name="T14" fmla="*/ 15 w 27"/>
                <a:gd name="T15" fmla="*/ 6 h 7"/>
                <a:gd name="T16" fmla="*/ 17 w 27"/>
                <a:gd name="T17" fmla="*/ 4 h 7"/>
                <a:gd name="T18" fmla="*/ 19 w 27"/>
                <a:gd name="T19" fmla="*/ 4 h 7"/>
                <a:gd name="T20" fmla="*/ 27 w 27"/>
                <a:gd name="T21" fmla="*/ 3 h 7"/>
                <a:gd name="T22" fmla="*/ 17 w 27"/>
                <a:gd name="T23" fmla="*/ 0 h 7"/>
                <a:gd name="T24" fmla="*/ 16 w 27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">
                  <a:moveTo>
                    <a:pt x="16" y="0"/>
                  </a:moveTo>
                  <a:cubicBezTo>
                    <a:pt x="13" y="0"/>
                    <a:pt x="10" y="1"/>
                    <a:pt x="7" y="1"/>
                  </a:cubicBezTo>
                  <a:cubicBezTo>
                    <a:pt x="6" y="1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2" y="2"/>
                    <a:pt x="4" y="3"/>
                    <a:pt x="5" y="4"/>
                  </a:cubicBezTo>
                  <a:cubicBezTo>
                    <a:pt x="7" y="5"/>
                    <a:pt x="8" y="6"/>
                    <a:pt x="10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7"/>
                    <a:pt x="14" y="7"/>
                    <a:pt x="15" y="6"/>
                  </a:cubicBezTo>
                  <a:cubicBezTo>
                    <a:pt x="16" y="6"/>
                    <a:pt x="16" y="5"/>
                    <a:pt x="17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22" y="3"/>
                    <a:pt x="24" y="3"/>
                    <a:pt x="27" y="3"/>
                  </a:cubicBezTo>
                  <a:cubicBezTo>
                    <a:pt x="24" y="2"/>
                    <a:pt x="20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sľîďê">
              <a:extLst>
                <a:ext uri="{FF2B5EF4-FFF2-40B4-BE49-F238E27FC236}">
                  <a16:creationId xmlns="" xmlns:a16="http://schemas.microsoft.com/office/drawing/2014/main" id="{AE8FF9BC-F3C6-468A-AF99-7A5BE991B961}"/>
                </a:ext>
              </a:extLst>
            </p:cNvPr>
            <p:cNvSpPr/>
            <p:nvPr/>
          </p:nvSpPr>
          <p:spPr bwMode="auto">
            <a:xfrm>
              <a:off x="5287963" y="3508376"/>
              <a:ext cx="58738" cy="49213"/>
            </a:xfrm>
            <a:custGeom>
              <a:avLst/>
              <a:gdLst>
                <a:gd name="T0" fmla="*/ 11 w 18"/>
                <a:gd name="T1" fmla="*/ 0 h 15"/>
                <a:gd name="T2" fmla="*/ 4 w 18"/>
                <a:gd name="T3" fmla="*/ 6 h 15"/>
                <a:gd name="T4" fmla="*/ 0 w 18"/>
                <a:gd name="T5" fmla="*/ 13 h 15"/>
                <a:gd name="T6" fmla="*/ 0 w 18"/>
                <a:gd name="T7" fmla="*/ 15 h 15"/>
                <a:gd name="T8" fmla="*/ 1 w 18"/>
                <a:gd name="T9" fmla="*/ 15 h 15"/>
                <a:gd name="T10" fmla="*/ 2 w 18"/>
                <a:gd name="T11" fmla="*/ 15 h 15"/>
                <a:gd name="T12" fmla="*/ 7 w 18"/>
                <a:gd name="T13" fmla="*/ 14 h 15"/>
                <a:gd name="T14" fmla="*/ 8 w 18"/>
                <a:gd name="T15" fmla="*/ 14 h 15"/>
                <a:gd name="T16" fmla="*/ 9 w 18"/>
                <a:gd name="T17" fmla="*/ 15 h 15"/>
                <a:gd name="T18" fmla="*/ 11 w 18"/>
                <a:gd name="T19" fmla="*/ 15 h 15"/>
                <a:gd name="T20" fmla="*/ 13 w 18"/>
                <a:gd name="T21" fmla="*/ 15 h 15"/>
                <a:gd name="T22" fmla="*/ 17 w 18"/>
                <a:gd name="T23" fmla="*/ 13 h 15"/>
                <a:gd name="T24" fmla="*/ 18 w 18"/>
                <a:gd name="T25" fmla="*/ 12 h 15"/>
                <a:gd name="T26" fmla="*/ 17 w 18"/>
                <a:gd name="T27" fmla="*/ 11 h 15"/>
                <a:gd name="T28" fmla="*/ 13 w 18"/>
                <a:gd name="T29" fmla="*/ 9 h 15"/>
                <a:gd name="T30" fmla="*/ 12 w 18"/>
                <a:gd name="T31" fmla="*/ 9 h 15"/>
                <a:gd name="T32" fmla="*/ 11 w 18"/>
                <a:gd name="T33" fmla="*/ 10 h 15"/>
                <a:gd name="T34" fmla="*/ 10 w 18"/>
                <a:gd name="T35" fmla="*/ 10 h 15"/>
                <a:gd name="T36" fmla="*/ 9 w 18"/>
                <a:gd name="T37" fmla="*/ 9 h 15"/>
                <a:gd name="T38" fmla="*/ 11 w 18"/>
                <a:gd name="T39" fmla="*/ 0 h 15"/>
                <a:gd name="T40" fmla="*/ 11 w 18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5">
                  <a:moveTo>
                    <a:pt x="11" y="0"/>
                  </a:moveTo>
                  <a:cubicBezTo>
                    <a:pt x="10" y="0"/>
                    <a:pt x="4" y="6"/>
                    <a:pt x="4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3" y="15"/>
                    <a:pt x="5" y="14"/>
                    <a:pt x="7" y="14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7" y="13"/>
                    <a:pt x="18" y="12"/>
                    <a:pt x="18" y="12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6" y="10"/>
                    <a:pt x="15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6"/>
                    <a:pt x="12" y="3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íṥ1iďè">
              <a:extLst>
                <a:ext uri="{FF2B5EF4-FFF2-40B4-BE49-F238E27FC236}">
                  <a16:creationId xmlns="" xmlns:a16="http://schemas.microsoft.com/office/drawing/2014/main" id="{6B02E06B-9D76-4E16-BEE1-FA80E7E218DF}"/>
                </a:ext>
              </a:extLst>
            </p:cNvPr>
            <p:cNvSpPr/>
            <p:nvPr/>
          </p:nvSpPr>
          <p:spPr bwMode="auto">
            <a:xfrm>
              <a:off x="5214938" y="3581401"/>
              <a:ext cx="66675" cy="49213"/>
            </a:xfrm>
            <a:custGeom>
              <a:avLst/>
              <a:gdLst>
                <a:gd name="T0" fmla="*/ 20 w 20"/>
                <a:gd name="T1" fmla="*/ 0 h 15"/>
                <a:gd name="T2" fmla="*/ 13 w 20"/>
                <a:gd name="T3" fmla="*/ 2 h 15"/>
                <a:gd name="T4" fmla="*/ 10 w 20"/>
                <a:gd name="T5" fmla="*/ 2 h 15"/>
                <a:gd name="T6" fmla="*/ 8 w 20"/>
                <a:gd name="T7" fmla="*/ 3 h 15"/>
                <a:gd name="T8" fmla="*/ 3 w 20"/>
                <a:gd name="T9" fmla="*/ 9 h 15"/>
                <a:gd name="T10" fmla="*/ 1 w 20"/>
                <a:gd name="T11" fmla="*/ 15 h 15"/>
                <a:gd name="T12" fmla="*/ 1 w 20"/>
                <a:gd name="T13" fmla="*/ 15 h 15"/>
                <a:gd name="T14" fmla="*/ 7 w 20"/>
                <a:gd name="T15" fmla="*/ 11 h 15"/>
                <a:gd name="T16" fmla="*/ 17 w 20"/>
                <a:gd name="T17" fmla="*/ 4 h 15"/>
                <a:gd name="T18" fmla="*/ 19 w 20"/>
                <a:gd name="T19" fmla="*/ 2 h 15"/>
                <a:gd name="T20" fmla="*/ 20 w 20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5">
                  <a:moveTo>
                    <a:pt x="20" y="0"/>
                  </a:moveTo>
                  <a:cubicBezTo>
                    <a:pt x="18" y="1"/>
                    <a:pt x="16" y="1"/>
                    <a:pt x="13" y="2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10" y="2"/>
                    <a:pt x="9" y="3"/>
                    <a:pt x="8" y="3"/>
                  </a:cubicBezTo>
                  <a:cubicBezTo>
                    <a:pt x="6" y="5"/>
                    <a:pt x="5" y="7"/>
                    <a:pt x="3" y="9"/>
                  </a:cubicBezTo>
                  <a:cubicBezTo>
                    <a:pt x="3" y="10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4"/>
                    <a:pt x="5" y="12"/>
                    <a:pt x="7" y="11"/>
                  </a:cubicBezTo>
                  <a:cubicBezTo>
                    <a:pt x="10" y="8"/>
                    <a:pt x="13" y="6"/>
                    <a:pt x="17" y="4"/>
                  </a:cubicBezTo>
                  <a:cubicBezTo>
                    <a:pt x="18" y="3"/>
                    <a:pt x="19" y="3"/>
                    <a:pt x="19" y="2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ŝ1îďè">
              <a:extLst>
                <a:ext uri="{FF2B5EF4-FFF2-40B4-BE49-F238E27FC236}">
                  <a16:creationId xmlns="" xmlns:a16="http://schemas.microsoft.com/office/drawing/2014/main" id="{CD03F406-7308-48F5-B298-06B272F4AEAB}"/>
                </a:ext>
              </a:extLst>
            </p:cNvPr>
            <p:cNvSpPr/>
            <p:nvPr/>
          </p:nvSpPr>
          <p:spPr bwMode="auto">
            <a:xfrm>
              <a:off x="5624513" y="3187701"/>
              <a:ext cx="119063" cy="66675"/>
            </a:xfrm>
            <a:custGeom>
              <a:avLst/>
              <a:gdLst>
                <a:gd name="T0" fmla="*/ 27 w 36"/>
                <a:gd name="T1" fmla="*/ 0 h 20"/>
                <a:gd name="T2" fmla="*/ 27 w 36"/>
                <a:gd name="T3" fmla="*/ 0 h 20"/>
                <a:gd name="T4" fmla="*/ 24 w 36"/>
                <a:gd name="T5" fmla="*/ 2 h 20"/>
                <a:gd name="T6" fmla="*/ 22 w 36"/>
                <a:gd name="T7" fmla="*/ 6 h 20"/>
                <a:gd name="T8" fmla="*/ 22 w 36"/>
                <a:gd name="T9" fmla="*/ 7 h 20"/>
                <a:gd name="T10" fmla="*/ 21 w 36"/>
                <a:gd name="T11" fmla="*/ 7 h 20"/>
                <a:gd name="T12" fmla="*/ 16 w 36"/>
                <a:gd name="T13" fmla="*/ 4 h 20"/>
                <a:gd name="T14" fmla="*/ 16 w 36"/>
                <a:gd name="T15" fmla="*/ 4 h 20"/>
                <a:gd name="T16" fmla="*/ 14 w 36"/>
                <a:gd name="T17" fmla="*/ 6 h 20"/>
                <a:gd name="T18" fmla="*/ 13 w 36"/>
                <a:gd name="T19" fmla="*/ 6 h 20"/>
                <a:gd name="T20" fmla="*/ 8 w 36"/>
                <a:gd name="T21" fmla="*/ 4 h 20"/>
                <a:gd name="T22" fmla="*/ 8 w 36"/>
                <a:gd name="T23" fmla="*/ 2 h 20"/>
                <a:gd name="T24" fmla="*/ 6 w 36"/>
                <a:gd name="T25" fmla="*/ 2 h 20"/>
                <a:gd name="T26" fmla="*/ 0 w 36"/>
                <a:gd name="T27" fmla="*/ 6 h 20"/>
                <a:gd name="T28" fmla="*/ 2 w 36"/>
                <a:gd name="T29" fmla="*/ 11 h 20"/>
                <a:gd name="T30" fmla="*/ 2 w 36"/>
                <a:gd name="T31" fmla="*/ 11 h 20"/>
                <a:gd name="T32" fmla="*/ 5 w 36"/>
                <a:gd name="T33" fmla="*/ 10 h 20"/>
                <a:gd name="T34" fmla="*/ 7 w 36"/>
                <a:gd name="T35" fmla="*/ 9 h 20"/>
                <a:gd name="T36" fmla="*/ 7 w 36"/>
                <a:gd name="T37" fmla="*/ 9 h 20"/>
                <a:gd name="T38" fmla="*/ 10 w 36"/>
                <a:gd name="T39" fmla="*/ 12 h 20"/>
                <a:gd name="T40" fmla="*/ 8 w 36"/>
                <a:gd name="T41" fmla="*/ 15 h 20"/>
                <a:gd name="T42" fmla="*/ 7 w 36"/>
                <a:gd name="T43" fmla="*/ 19 h 20"/>
                <a:gd name="T44" fmla="*/ 8 w 36"/>
                <a:gd name="T45" fmla="*/ 19 h 20"/>
                <a:gd name="T46" fmla="*/ 11 w 36"/>
                <a:gd name="T47" fmla="*/ 19 h 20"/>
                <a:gd name="T48" fmla="*/ 13 w 36"/>
                <a:gd name="T49" fmla="*/ 18 h 20"/>
                <a:gd name="T50" fmla="*/ 14 w 36"/>
                <a:gd name="T51" fmla="*/ 18 h 20"/>
                <a:gd name="T52" fmla="*/ 20 w 36"/>
                <a:gd name="T53" fmla="*/ 20 h 20"/>
                <a:gd name="T54" fmla="*/ 20 w 36"/>
                <a:gd name="T55" fmla="*/ 20 h 20"/>
                <a:gd name="T56" fmla="*/ 24 w 36"/>
                <a:gd name="T57" fmla="*/ 18 h 20"/>
                <a:gd name="T58" fmla="*/ 27 w 36"/>
                <a:gd name="T59" fmla="*/ 14 h 20"/>
                <a:gd name="T60" fmla="*/ 34 w 36"/>
                <a:gd name="T61" fmla="*/ 11 h 20"/>
                <a:gd name="T62" fmla="*/ 31 w 36"/>
                <a:gd name="T63" fmla="*/ 5 h 20"/>
                <a:gd name="T64" fmla="*/ 30 w 36"/>
                <a:gd name="T65" fmla="*/ 4 h 20"/>
                <a:gd name="T66" fmla="*/ 30 w 36"/>
                <a:gd name="T67" fmla="*/ 1 h 20"/>
                <a:gd name="T68" fmla="*/ 27 w 36"/>
                <a:gd name="T6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20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4" y="1"/>
                    <a:pt x="24" y="2"/>
                  </a:cubicBezTo>
                  <a:cubicBezTo>
                    <a:pt x="23" y="4"/>
                    <a:pt x="23" y="5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6"/>
                    <a:pt x="18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1" y="6"/>
                    <a:pt x="9" y="5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0" y="5"/>
                    <a:pt x="0" y="6"/>
                  </a:cubicBezTo>
                  <a:cubicBezTo>
                    <a:pt x="0" y="8"/>
                    <a:pt x="0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0"/>
                    <a:pt x="5" y="10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9"/>
                    <a:pt x="10" y="10"/>
                    <a:pt x="10" y="12"/>
                  </a:cubicBezTo>
                  <a:cubicBezTo>
                    <a:pt x="10" y="13"/>
                    <a:pt x="9" y="14"/>
                    <a:pt x="8" y="15"/>
                  </a:cubicBezTo>
                  <a:cubicBezTo>
                    <a:pt x="8" y="17"/>
                    <a:pt x="7" y="18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6" y="18"/>
                    <a:pt x="18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5" y="17"/>
                    <a:pt x="26" y="15"/>
                    <a:pt x="27" y="14"/>
                  </a:cubicBezTo>
                  <a:cubicBezTo>
                    <a:pt x="29" y="13"/>
                    <a:pt x="32" y="13"/>
                    <a:pt x="34" y="11"/>
                  </a:cubicBezTo>
                  <a:cubicBezTo>
                    <a:pt x="36" y="9"/>
                    <a:pt x="34" y="5"/>
                    <a:pt x="31" y="5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9" y="3"/>
                    <a:pt x="30" y="2"/>
                    <a:pt x="30" y="1"/>
                  </a:cubicBezTo>
                  <a:cubicBezTo>
                    <a:pt x="30" y="0"/>
                    <a:pt x="29" y="0"/>
                    <a:pt x="27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ṡľîďè">
              <a:extLst>
                <a:ext uri="{FF2B5EF4-FFF2-40B4-BE49-F238E27FC236}">
                  <a16:creationId xmlns="" xmlns:a16="http://schemas.microsoft.com/office/drawing/2014/main" id="{FCD7A3CB-43F6-4335-94A5-6642D4FC1562}"/>
                </a:ext>
              </a:extLst>
            </p:cNvPr>
            <p:cNvSpPr/>
            <p:nvPr/>
          </p:nvSpPr>
          <p:spPr bwMode="auto">
            <a:xfrm>
              <a:off x="4806951" y="3211514"/>
              <a:ext cx="46038" cy="30163"/>
            </a:xfrm>
            <a:custGeom>
              <a:avLst/>
              <a:gdLst>
                <a:gd name="T0" fmla="*/ 6 w 14"/>
                <a:gd name="T1" fmla="*/ 0 h 9"/>
                <a:gd name="T2" fmla="*/ 5 w 14"/>
                <a:gd name="T3" fmla="*/ 0 h 9"/>
                <a:gd name="T4" fmla="*/ 5 w 14"/>
                <a:gd name="T5" fmla="*/ 2 h 9"/>
                <a:gd name="T6" fmla="*/ 6 w 14"/>
                <a:gd name="T7" fmla="*/ 4 h 9"/>
                <a:gd name="T8" fmla="*/ 5 w 14"/>
                <a:gd name="T9" fmla="*/ 5 h 9"/>
                <a:gd name="T10" fmla="*/ 3 w 14"/>
                <a:gd name="T11" fmla="*/ 4 h 9"/>
                <a:gd name="T12" fmla="*/ 1 w 14"/>
                <a:gd name="T13" fmla="*/ 3 h 9"/>
                <a:gd name="T14" fmla="*/ 1 w 14"/>
                <a:gd name="T15" fmla="*/ 5 h 9"/>
                <a:gd name="T16" fmla="*/ 8 w 14"/>
                <a:gd name="T17" fmla="*/ 9 h 9"/>
                <a:gd name="T18" fmla="*/ 11 w 14"/>
                <a:gd name="T19" fmla="*/ 9 h 9"/>
                <a:gd name="T20" fmla="*/ 13 w 14"/>
                <a:gd name="T21" fmla="*/ 7 h 9"/>
                <a:gd name="T22" fmla="*/ 8 w 14"/>
                <a:gd name="T23" fmla="*/ 1 h 9"/>
                <a:gd name="T24" fmla="*/ 6 w 14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9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5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4" y="4"/>
                    <a:pt x="3" y="4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1" y="5"/>
                  </a:cubicBezTo>
                  <a:cubicBezTo>
                    <a:pt x="3" y="7"/>
                    <a:pt x="5" y="8"/>
                    <a:pt x="8" y="9"/>
                  </a:cubicBezTo>
                  <a:cubicBezTo>
                    <a:pt x="9" y="9"/>
                    <a:pt x="10" y="9"/>
                    <a:pt x="11" y="9"/>
                  </a:cubicBezTo>
                  <a:cubicBezTo>
                    <a:pt x="13" y="9"/>
                    <a:pt x="14" y="9"/>
                    <a:pt x="13" y="7"/>
                  </a:cubicBezTo>
                  <a:cubicBezTo>
                    <a:pt x="13" y="4"/>
                    <a:pt x="10" y="2"/>
                    <a:pt x="8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ṥľïḋe">
              <a:extLst>
                <a:ext uri="{FF2B5EF4-FFF2-40B4-BE49-F238E27FC236}">
                  <a16:creationId xmlns="" xmlns:a16="http://schemas.microsoft.com/office/drawing/2014/main" id="{1177C614-1DC4-4431-8326-6C38EFB867AE}"/>
                </a:ext>
              </a:extLst>
            </p:cNvPr>
            <p:cNvSpPr/>
            <p:nvPr/>
          </p:nvSpPr>
          <p:spPr bwMode="auto">
            <a:xfrm>
              <a:off x="5106988" y="3933826"/>
              <a:ext cx="501650" cy="692150"/>
            </a:xfrm>
            <a:custGeom>
              <a:avLst/>
              <a:gdLst>
                <a:gd name="T0" fmla="*/ 18 w 152"/>
                <a:gd name="T1" fmla="*/ 5 h 210"/>
                <a:gd name="T2" fmla="*/ 11 w 152"/>
                <a:gd name="T3" fmla="*/ 16 h 210"/>
                <a:gd name="T4" fmla="*/ 8 w 152"/>
                <a:gd name="T5" fmla="*/ 24 h 210"/>
                <a:gd name="T6" fmla="*/ 4 w 152"/>
                <a:gd name="T7" fmla="*/ 36 h 210"/>
                <a:gd name="T8" fmla="*/ 4 w 152"/>
                <a:gd name="T9" fmla="*/ 42 h 210"/>
                <a:gd name="T10" fmla="*/ 8 w 152"/>
                <a:gd name="T11" fmla="*/ 61 h 210"/>
                <a:gd name="T12" fmla="*/ 17 w 152"/>
                <a:gd name="T13" fmla="*/ 70 h 210"/>
                <a:gd name="T14" fmla="*/ 37 w 152"/>
                <a:gd name="T15" fmla="*/ 84 h 210"/>
                <a:gd name="T16" fmla="*/ 38 w 152"/>
                <a:gd name="T17" fmla="*/ 105 h 210"/>
                <a:gd name="T18" fmla="*/ 36 w 152"/>
                <a:gd name="T19" fmla="*/ 140 h 210"/>
                <a:gd name="T20" fmla="*/ 37 w 152"/>
                <a:gd name="T21" fmla="*/ 160 h 210"/>
                <a:gd name="T22" fmla="*/ 34 w 152"/>
                <a:gd name="T23" fmla="*/ 174 h 210"/>
                <a:gd name="T24" fmla="*/ 38 w 152"/>
                <a:gd name="T25" fmla="*/ 200 h 210"/>
                <a:gd name="T26" fmla="*/ 54 w 152"/>
                <a:gd name="T27" fmla="*/ 210 h 210"/>
                <a:gd name="T28" fmla="*/ 63 w 152"/>
                <a:gd name="T29" fmla="*/ 209 h 210"/>
                <a:gd name="T30" fmla="*/ 72 w 152"/>
                <a:gd name="T31" fmla="*/ 208 h 210"/>
                <a:gd name="T32" fmla="*/ 61 w 152"/>
                <a:gd name="T33" fmla="*/ 184 h 210"/>
                <a:gd name="T34" fmla="*/ 64 w 152"/>
                <a:gd name="T35" fmla="*/ 176 h 210"/>
                <a:gd name="T36" fmla="*/ 60 w 152"/>
                <a:gd name="T37" fmla="*/ 169 h 210"/>
                <a:gd name="T38" fmla="*/ 66 w 152"/>
                <a:gd name="T39" fmla="*/ 168 h 210"/>
                <a:gd name="T40" fmla="*/ 64 w 152"/>
                <a:gd name="T41" fmla="*/ 150 h 210"/>
                <a:gd name="T42" fmla="*/ 75 w 152"/>
                <a:gd name="T43" fmla="*/ 152 h 210"/>
                <a:gd name="T44" fmla="*/ 73 w 152"/>
                <a:gd name="T45" fmla="*/ 145 h 210"/>
                <a:gd name="T46" fmla="*/ 77 w 152"/>
                <a:gd name="T47" fmla="*/ 146 h 210"/>
                <a:gd name="T48" fmla="*/ 81 w 152"/>
                <a:gd name="T49" fmla="*/ 147 h 210"/>
                <a:gd name="T50" fmla="*/ 92 w 152"/>
                <a:gd name="T51" fmla="*/ 134 h 210"/>
                <a:gd name="T52" fmla="*/ 84 w 152"/>
                <a:gd name="T53" fmla="*/ 125 h 210"/>
                <a:gd name="T54" fmla="*/ 97 w 152"/>
                <a:gd name="T55" fmla="*/ 126 h 210"/>
                <a:gd name="T56" fmla="*/ 102 w 152"/>
                <a:gd name="T57" fmla="*/ 123 h 210"/>
                <a:gd name="T58" fmla="*/ 120 w 152"/>
                <a:gd name="T59" fmla="*/ 89 h 210"/>
                <a:gd name="T60" fmla="*/ 138 w 152"/>
                <a:gd name="T61" fmla="*/ 80 h 210"/>
                <a:gd name="T62" fmla="*/ 142 w 152"/>
                <a:gd name="T63" fmla="*/ 54 h 210"/>
                <a:gd name="T64" fmla="*/ 147 w 152"/>
                <a:gd name="T65" fmla="*/ 35 h 210"/>
                <a:gd name="T66" fmla="*/ 145 w 152"/>
                <a:gd name="T67" fmla="*/ 35 h 210"/>
                <a:gd name="T68" fmla="*/ 143 w 152"/>
                <a:gd name="T69" fmla="*/ 35 h 210"/>
                <a:gd name="T70" fmla="*/ 135 w 152"/>
                <a:gd name="T71" fmla="*/ 31 h 210"/>
                <a:gd name="T72" fmla="*/ 123 w 152"/>
                <a:gd name="T73" fmla="*/ 35 h 210"/>
                <a:gd name="T74" fmla="*/ 118 w 152"/>
                <a:gd name="T75" fmla="*/ 27 h 210"/>
                <a:gd name="T76" fmla="*/ 110 w 152"/>
                <a:gd name="T77" fmla="*/ 27 h 210"/>
                <a:gd name="T78" fmla="*/ 100 w 152"/>
                <a:gd name="T79" fmla="*/ 32 h 210"/>
                <a:gd name="T80" fmla="*/ 97 w 152"/>
                <a:gd name="T81" fmla="*/ 25 h 210"/>
                <a:gd name="T82" fmla="*/ 88 w 152"/>
                <a:gd name="T83" fmla="*/ 14 h 210"/>
                <a:gd name="T84" fmla="*/ 77 w 152"/>
                <a:gd name="T85" fmla="*/ 12 h 210"/>
                <a:gd name="T86" fmla="*/ 70 w 152"/>
                <a:gd name="T87" fmla="*/ 13 h 210"/>
                <a:gd name="T88" fmla="*/ 66 w 152"/>
                <a:gd name="T89" fmla="*/ 7 h 210"/>
                <a:gd name="T90" fmla="*/ 61 w 152"/>
                <a:gd name="T91" fmla="*/ 7 h 210"/>
                <a:gd name="T92" fmla="*/ 55 w 152"/>
                <a:gd name="T93" fmla="*/ 2 h 210"/>
                <a:gd name="T94" fmla="*/ 48 w 152"/>
                <a:gd name="T95" fmla="*/ 3 h 210"/>
                <a:gd name="T96" fmla="*/ 40 w 152"/>
                <a:gd name="T97" fmla="*/ 5 h 210"/>
                <a:gd name="T98" fmla="*/ 35 w 152"/>
                <a:gd name="T99" fmla="*/ 2 h 210"/>
                <a:gd name="T100" fmla="*/ 30 w 152"/>
                <a:gd name="T101" fmla="*/ 9 h 210"/>
                <a:gd name="T102" fmla="*/ 27 w 152"/>
                <a:gd name="T103" fmla="*/ 11 h 210"/>
                <a:gd name="T104" fmla="*/ 25 w 152"/>
                <a:gd name="T10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2" h="210">
                  <a:moveTo>
                    <a:pt x="25" y="0"/>
                  </a:moveTo>
                  <a:cubicBezTo>
                    <a:pt x="23" y="2"/>
                    <a:pt x="21" y="4"/>
                    <a:pt x="18" y="5"/>
                  </a:cubicBezTo>
                  <a:cubicBezTo>
                    <a:pt x="16" y="7"/>
                    <a:pt x="12" y="8"/>
                    <a:pt x="11" y="11"/>
                  </a:cubicBezTo>
                  <a:cubicBezTo>
                    <a:pt x="11" y="13"/>
                    <a:pt x="12" y="14"/>
                    <a:pt x="11" y="16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7" y="19"/>
                    <a:pt x="8" y="22"/>
                    <a:pt x="8" y="24"/>
                  </a:cubicBezTo>
                  <a:cubicBezTo>
                    <a:pt x="8" y="26"/>
                    <a:pt x="8" y="29"/>
                    <a:pt x="5" y="30"/>
                  </a:cubicBezTo>
                  <a:cubicBezTo>
                    <a:pt x="7" y="30"/>
                    <a:pt x="5" y="35"/>
                    <a:pt x="4" y="36"/>
                  </a:cubicBezTo>
                  <a:cubicBezTo>
                    <a:pt x="3" y="37"/>
                    <a:pt x="1" y="38"/>
                    <a:pt x="1" y="39"/>
                  </a:cubicBezTo>
                  <a:cubicBezTo>
                    <a:pt x="1" y="41"/>
                    <a:pt x="3" y="41"/>
                    <a:pt x="4" y="42"/>
                  </a:cubicBezTo>
                  <a:cubicBezTo>
                    <a:pt x="5" y="45"/>
                    <a:pt x="4" y="48"/>
                    <a:pt x="1" y="48"/>
                  </a:cubicBezTo>
                  <a:cubicBezTo>
                    <a:pt x="0" y="53"/>
                    <a:pt x="3" y="58"/>
                    <a:pt x="8" y="61"/>
                  </a:cubicBezTo>
                  <a:cubicBezTo>
                    <a:pt x="10" y="63"/>
                    <a:pt x="13" y="64"/>
                    <a:pt x="15" y="66"/>
                  </a:cubicBezTo>
                  <a:cubicBezTo>
                    <a:pt x="16" y="68"/>
                    <a:pt x="16" y="69"/>
                    <a:pt x="17" y="70"/>
                  </a:cubicBezTo>
                  <a:cubicBezTo>
                    <a:pt x="19" y="71"/>
                    <a:pt x="20" y="72"/>
                    <a:pt x="22" y="73"/>
                  </a:cubicBezTo>
                  <a:cubicBezTo>
                    <a:pt x="27" y="76"/>
                    <a:pt x="32" y="80"/>
                    <a:pt x="37" y="84"/>
                  </a:cubicBezTo>
                  <a:cubicBezTo>
                    <a:pt x="38" y="85"/>
                    <a:pt x="40" y="87"/>
                    <a:pt x="40" y="88"/>
                  </a:cubicBezTo>
                  <a:cubicBezTo>
                    <a:pt x="43" y="93"/>
                    <a:pt x="39" y="99"/>
                    <a:pt x="38" y="105"/>
                  </a:cubicBezTo>
                  <a:cubicBezTo>
                    <a:pt x="36" y="115"/>
                    <a:pt x="43" y="126"/>
                    <a:pt x="38" y="136"/>
                  </a:cubicBezTo>
                  <a:cubicBezTo>
                    <a:pt x="37" y="137"/>
                    <a:pt x="36" y="139"/>
                    <a:pt x="36" y="140"/>
                  </a:cubicBezTo>
                  <a:cubicBezTo>
                    <a:pt x="36" y="141"/>
                    <a:pt x="36" y="142"/>
                    <a:pt x="36" y="143"/>
                  </a:cubicBezTo>
                  <a:cubicBezTo>
                    <a:pt x="38" y="149"/>
                    <a:pt x="40" y="155"/>
                    <a:pt x="37" y="160"/>
                  </a:cubicBezTo>
                  <a:cubicBezTo>
                    <a:pt x="36" y="162"/>
                    <a:pt x="35" y="164"/>
                    <a:pt x="34" y="166"/>
                  </a:cubicBezTo>
                  <a:cubicBezTo>
                    <a:pt x="33" y="169"/>
                    <a:pt x="33" y="171"/>
                    <a:pt x="34" y="174"/>
                  </a:cubicBezTo>
                  <a:cubicBezTo>
                    <a:pt x="35" y="181"/>
                    <a:pt x="35" y="188"/>
                    <a:pt x="36" y="195"/>
                  </a:cubicBezTo>
                  <a:cubicBezTo>
                    <a:pt x="36" y="197"/>
                    <a:pt x="37" y="199"/>
                    <a:pt x="38" y="200"/>
                  </a:cubicBezTo>
                  <a:cubicBezTo>
                    <a:pt x="39" y="201"/>
                    <a:pt x="42" y="202"/>
                    <a:pt x="43" y="202"/>
                  </a:cubicBezTo>
                  <a:cubicBezTo>
                    <a:pt x="47" y="204"/>
                    <a:pt x="49" y="208"/>
                    <a:pt x="54" y="210"/>
                  </a:cubicBezTo>
                  <a:cubicBezTo>
                    <a:pt x="55" y="210"/>
                    <a:pt x="56" y="210"/>
                    <a:pt x="57" y="210"/>
                  </a:cubicBezTo>
                  <a:cubicBezTo>
                    <a:pt x="59" y="210"/>
                    <a:pt x="61" y="210"/>
                    <a:pt x="63" y="209"/>
                  </a:cubicBezTo>
                  <a:cubicBezTo>
                    <a:pt x="66" y="209"/>
                    <a:pt x="68" y="208"/>
                    <a:pt x="70" y="208"/>
                  </a:cubicBezTo>
                  <a:cubicBezTo>
                    <a:pt x="71" y="208"/>
                    <a:pt x="72" y="208"/>
                    <a:pt x="72" y="208"/>
                  </a:cubicBezTo>
                  <a:cubicBezTo>
                    <a:pt x="68" y="205"/>
                    <a:pt x="64" y="202"/>
                    <a:pt x="61" y="198"/>
                  </a:cubicBezTo>
                  <a:cubicBezTo>
                    <a:pt x="58" y="194"/>
                    <a:pt x="58" y="188"/>
                    <a:pt x="61" y="184"/>
                  </a:cubicBezTo>
                  <a:cubicBezTo>
                    <a:pt x="62" y="183"/>
                    <a:pt x="63" y="182"/>
                    <a:pt x="64" y="180"/>
                  </a:cubicBezTo>
                  <a:cubicBezTo>
                    <a:pt x="65" y="179"/>
                    <a:pt x="66" y="177"/>
                    <a:pt x="64" y="176"/>
                  </a:cubicBezTo>
                  <a:cubicBezTo>
                    <a:pt x="63" y="175"/>
                    <a:pt x="62" y="175"/>
                    <a:pt x="62" y="174"/>
                  </a:cubicBezTo>
                  <a:cubicBezTo>
                    <a:pt x="60" y="173"/>
                    <a:pt x="59" y="171"/>
                    <a:pt x="60" y="169"/>
                  </a:cubicBezTo>
                  <a:cubicBezTo>
                    <a:pt x="61" y="168"/>
                    <a:pt x="63" y="167"/>
                    <a:pt x="65" y="167"/>
                  </a:cubicBezTo>
                  <a:cubicBezTo>
                    <a:pt x="65" y="167"/>
                    <a:pt x="66" y="167"/>
                    <a:pt x="66" y="168"/>
                  </a:cubicBezTo>
                  <a:cubicBezTo>
                    <a:pt x="69" y="165"/>
                    <a:pt x="68" y="162"/>
                    <a:pt x="67" y="159"/>
                  </a:cubicBezTo>
                  <a:cubicBezTo>
                    <a:pt x="66" y="156"/>
                    <a:pt x="64" y="153"/>
                    <a:pt x="64" y="150"/>
                  </a:cubicBezTo>
                  <a:cubicBezTo>
                    <a:pt x="66" y="151"/>
                    <a:pt x="68" y="152"/>
                    <a:pt x="71" y="152"/>
                  </a:cubicBezTo>
                  <a:cubicBezTo>
                    <a:pt x="72" y="152"/>
                    <a:pt x="74" y="152"/>
                    <a:pt x="75" y="152"/>
                  </a:cubicBezTo>
                  <a:cubicBezTo>
                    <a:pt x="75" y="150"/>
                    <a:pt x="73" y="150"/>
                    <a:pt x="73" y="148"/>
                  </a:cubicBezTo>
                  <a:cubicBezTo>
                    <a:pt x="72" y="147"/>
                    <a:pt x="72" y="146"/>
                    <a:pt x="73" y="145"/>
                  </a:cubicBezTo>
                  <a:cubicBezTo>
                    <a:pt x="73" y="145"/>
                    <a:pt x="74" y="145"/>
                    <a:pt x="74" y="145"/>
                  </a:cubicBezTo>
                  <a:cubicBezTo>
                    <a:pt x="75" y="145"/>
                    <a:pt x="76" y="145"/>
                    <a:pt x="77" y="146"/>
                  </a:cubicBezTo>
                  <a:cubicBezTo>
                    <a:pt x="78" y="146"/>
                    <a:pt x="79" y="147"/>
                    <a:pt x="80" y="147"/>
                  </a:cubicBezTo>
                  <a:cubicBezTo>
                    <a:pt x="80" y="147"/>
                    <a:pt x="80" y="147"/>
                    <a:pt x="81" y="147"/>
                  </a:cubicBezTo>
                  <a:cubicBezTo>
                    <a:pt x="84" y="146"/>
                    <a:pt x="84" y="142"/>
                    <a:pt x="86" y="139"/>
                  </a:cubicBezTo>
                  <a:cubicBezTo>
                    <a:pt x="88" y="137"/>
                    <a:pt x="92" y="136"/>
                    <a:pt x="92" y="134"/>
                  </a:cubicBezTo>
                  <a:cubicBezTo>
                    <a:pt x="92" y="133"/>
                    <a:pt x="91" y="133"/>
                    <a:pt x="91" y="132"/>
                  </a:cubicBezTo>
                  <a:cubicBezTo>
                    <a:pt x="88" y="130"/>
                    <a:pt x="86" y="127"/>
                    <a:pt x="84" y="125"/>
                  </a:cubicBezTo>
                  <a:cubicBezTo>
                    <a:pt x="87" y="126"/>
                    <a:pt x="89" y="126"/>
                    <a:pt x="92" y="126"/>
                  </a:cubicBezTo>
                  <a:cubicBezTo>
                    <a:pt x="94" y="126"/>
                    <a:pt x="95" y="126"/>
                    <a:pt x="97" y="126"/>
                  </a:cubicBezTo>
                  <a:cubicBezTo>
                    <a:pt x="98" y="126"/>
                    <a:pt x="99" y="126"/>
                    <a:pt x="100" y="125"/>
                  </a:cubicBezTo>
                  <a:cubicBezTo>
                    <a:pt x="101" y="124"/>
                    <a:pt x="101" y="124"/>
                    <a:pt x="102" y="123"/>
                  </a:cubicBezTo>
                  <a:cubicBezTo>
                    <a:pt x="107" y="114"/>
                    <a:pt x="111" y="105"/>
                    <a:pt x="115" y="95"/>
                  </a:cubicBezTo>
                  <a:cubicBezTo>
                    <a:pt x="116" y="93"/>
                    <a:pt x="118" y="90"/>
                    <a:pt x="120" y="89"/>
                  </a:cubicBezTo>
                  <a:cubicBezTo>
                    <a:pt x="123" y="87"/>
                    <a:pt x="126" y="87"/>
                    <a:pt x="129" y="87"/>
                  </a:cubicBezTo>
                  <a:cubicBezTo>
                    <a:pt x="133" y="86"/>
                    <a:pt x="136" y="83"/>
                    <a:pt x="138" y="80"/>
                  </a:cubicBezTo>
                  <a:cubicBezTo>
                    <a:pt x="140" y="77"/>
                    <a:pt x="140" y="73"/>
                    <a:pt x="140" y="69"/>
                  </a:cubicBezTo>
                  <a:cubicBezTo>
                    <a:pt x="140" y="64"/>
                    <a:pt x="140" y="59"/>
                    <a:pt x="142" y="54"/>
                  </a:cubicBezTo>
                  <a:cubicBezTo>
                    <a:pt x="145" y="49"/>
                    <a:pt x="152" y="44"/>
                    <a:pt x="151" y="39"/>
                  </a:cubicBezTo>
                  <a:cubicBezTo>
                    <a:pt x="150" y="37"/>
                    <a:pt x="149" y="35"/>
                    <a:pt x="147" y="35"/>
                  </a:cubicBezTo>
                  <a:cubicBezTo>
                    <a:pt x="147" y="35"/>
                    <a:pt x="146" y="35"/>
                    <a:pt x="146" y="35"/>
                  </a:cubicBezTo>
                  <a:cubicBezTo>
                    <a:pt x="146" y="35"/>
                    <a:pt x="145" y="35"/>
                    <a:pt x="145" y="35"/>
                  </a:cubicBezTo>
                  <a:cubicBezTo>
                    <a:pt x="145" y="35"/>
                    <a:pt x="144" y="35"/>
                    <a:pt x="144" y="35"/>
                  </a:cubicBezTo>
                  <a:cubicBezTo>
                    <a:pt x="144" y="35"/>
                    <a:pt x="143" y="35"/>
                    <a:pt x="143" y="35"/>
                  </a:cubicBezTo>
                  <a:cubicBezTo>
                    <a:pt x="141" y="34"/>
                    <a:pt x="140" y="32"/>
                    <a:pt x="137" y="32"/>
                  </a:cubicBezTo>
                  <a:cubicBezTo>
                    <a:pt x="137" y="31"/>
                    <a:pt x="136" y="31"/>
                    <a:pt x="135" y="31"/>
                  </a:cubicBezTo>
                  <a:cubicBezTo>
                    <a:pt x="132" y="31"/>
                    <a:pt x="129" y="33"/>
                    <a:pt x="126" y="34"/>
                  </a:cubicBezTo>
                  <a:cubicBezTo>
                    <a:pt x="125" y="35"/>
                    <a:pt x="124" y="35"/>
                    <a:pt x="123" y="35"/>
                  </a:cubicBezTo>
                  <a:cubicBezTo>
                    <a:pt x="123" y="35"/>
                    <a:pt x="122" y="35"/>
                    <a:pt x="122" y="35"/>
                  </a:cubicBezTo>
                  <a:cubicBezTo>
                    <a:pt x="119" y="34"/>
                    <a:pt x="120" y="30"/>
                    <a:pt x="118" y="27"/>
                  </a:cubicBezTo>
                  <a:cubicBezTo>
                    <a:pt x="117" y="26"/>
                    <a:pt x="116" y="26"/>
                    <a:pt x="114" y="26"/>
                  </a:cubicBezTo>
                  <a:cubicBezTo>
                    <a:pt x="113" y="26"/>
                    <a:pt x="111" y="26"/>
                    <a:pt x="110" y="27"/>
                  </a:cubicBezTo>
                  <a:cubicBezTo>
                    <a:pt x="107" y="28"/>
                    <a:pt x="104" y="31"/>
                    <a:pt x="101" y="31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97" y="32"/>
                    <a:pt x="94" y="30"/>
                    <a:pt x="94" y="28"/>
                  </a:cubicBezTo>
                  <a:cubicBezTo>
                    <a:pt x="95" y="27"/>
                    <a:pt x="96" y="26"/>
                    <a:pt x="97" y="25"/>
                  </a:cubicBezTo>
                  <a:cubicBezTo>
                    <a:pt x="99" y="22"/>
                    <a:pt x="97" y="17"/>
                    <a:pt x="94" y="15"/>
                  </a:cubicBezTo>
                  <a:cubicBezTo>
                    <a:pt x="92" y="14"/>
                    <a:pt x="90" y="14"/>
                    <a:pt x="88" y="14"/>
                  </a:cubicBezTo>
                  <a:cubicBezTo>
                    <a:pt x="86" y="14"/>
                    <a:pt x="83" y="14"/>
                    <a:pt x="82" y="15"/>
                  </a:cubicBezTo>
                  <a:cubicBezTo>
                    <a:pt x="81" y="14"/>
                    <a:pt x="79" y="12"/>
                    <a:pt x="77" y="12"/>
                  </a:cubicBezTo>
                  <a:cubicBezTo>
                    <a:pt x="76" y="12"/>
                    <a:pt x="76" y="12"/>
                    <a:pt x="75" y="12"/>
                  </a:cubicBezTo>
                  <a:cubicBezTo>
                    <a:pt x="73" y="12"/>
                    <a:pt x="72" y="12"/>
                    <a:pt x="70" y="13"/>
                  </a:cubicBezTo>
                  <a:cubicBezTo>
                    <a:pt x="70" y="11"/>
                    <a:pt x="70" y="8"/>
                    <a:pt x="68" y="7"/>
                  </a:cubicBezTo>
                  <a:cubicBezTo>
                    <a:pt x="67" y="7"/>
                    <a:pt x="67" y="7"/>
                    <a:pt x="66" y="7"/>
                  </a:cubicBezTo>
                  <a:cubicBezTo>
                    <a:pt x="65" y="7"/>
                    <a:pt x="64" y="7"/>
                    <a:pt x="64" y="7"/>
                  </a:cubicBezTo>
                  <a:cubicBezTo>
                    <a:pt x="63" y="7"/>
                    <a:pt x="62" y="7"/>
                    <a:pt x="61" y="7"/>
                  </a:cubicBezTo>
                  <a:cubicBezTo>
                    <a:pt x="60" y="7"/>
                    <a:pt x="60" y="7"/>
                    <a:pt x="59" y="7"/>
                  </a:cubicBezTo>
                  <a:cubicBezTo>
                    <a:pt x="57" y="6"/>
                    <a:pt x="57" y="3"/>
                    <a:pt x="55" y="2"/>
                  </a:cubicBezTo>
                  <a:cubicBezTo>
                    <a:pt x="54" y="1"/>
                    <a:pt x="54" y="1"/>
                    <a:pt x="53" y="1"/>
                  </a:cubicBezTo>
                  <a:cubicBezTo>
                    <a:pt x="51" y="1"/>
                    <a:pt x="49" y="2"/>
                    <a:pt x="48" y="3"/>
                  </a:cubicBezTo>
                  <a:cubicBezTo>
                    <a:pt x="46" y="4"/>
                    <a:pt x="44" y="5"/>
                    <a:pt x="42" y="5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39" y="5"/>
                    <a:pt x="38" y="3"/>
                    <a:pt x="36" y="3"/>
                  </a:cubicBezTo>
                  <a:cubicBezTo>
                    <a:pt x="36" y="2"/>
                    <a:pt x="35" y="2"/>
                    <a:pt x="35" y="2"/>
                  </a:cubicBezTo>
                  <a:cubicBezTo>
                    <a:pt x="32" y="2"/>
                    <a:pt x="30" y="4"/>
                    <a:pt x="30" y="6"/>
                  </a:cubicBezTo>
                  <a:cubicBezTo>
                    <a:pt x="30" y="7"/>
                    <a:pt x="30" y="8"/>
                    <a:pt x="30" y="9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8" y="11"/>
                    <a:pt x="28" y="11"/>
                    <a:pt x="27" y="11"/>
                  </a:cubicBezTo>
                  <a:cubicBezTo>
                    <a:pt x="27" y="10"/>
                    <a:pt x="26" y="10"/>
                    <a:pt x="26" y="9"/>
                  </a:cubicBezTo>
                  <a:cubicBezTo>
                    <a:pt x="26" y="6"/>
                    <a:pt x="26" y="3"/>
                    <a:pt x="25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śḷíḓe">
              <a:extLst>
                <a:ext uri="{FF2B5EF4-FFF2-40B4-BE49-F238E27FC236}">
                  <a16:creationId xmlns="" xmlns:a16="http://schemas.microsoft.com/office/drawing/2014/main" id="{0E29D360-CFF1-42B1-B992-9F4B9358DA7A}"/>
                </a:ext>
              </a:extLst>
            </p:cNvPr>
            <p:cNvSpPr/>
            <p:nvPr/>
          </p:nvSpPr>
          <p:spPr bwMode="auto">
            <a:xfrm>
              <a:off x="5432426" y="4005264"/>
              <a:ext cx="26988" cy="20638"/>
            </a:xfrm>
            <a:custGeom>
              <a:avLst/>
              <a:gdLst>
                <a:gd name="T0" fmla="*/ 5 w 8"/>
                <a:gd name="T1" fmla="*/ 0 h 6"/>
                <a:gd name="T2" fmla="*/ 1 w 8"/>
                <a:gd name="T3" fmla="*/ 6 h 6"/>
                <a:gd name="T4" fmla="*/ 1 w 8"/>
                <a:gd name="T5" fmla="*/ 6 h 6"/>
                <a:gd name="T6" fmla="*/ 2 w 8"/>
                <a:gd name="T7" fmla="*/ 6 h 6"/>
                <a:gd name="T8" fmla="*/ 6 w 8"/>
                <a:gd name="T9" fmla="*/ 5 h 6"/>
                <a:gd name="T10" fmla="*/ 7 w 8"/>
                <a:gd name="T11" fmla="*/ 4 h 6"/>
                <a:gd name="T12" fmla="*/ 6 w 8"/>
                <a:gd name="T13" fmla="*/ 0 h 6"/>
                <a:gd name="T14" fmla="*/ 5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cubicBezTo>
                    <a:pt x="2" y="0"/>
                    <a:pt x="0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ïṣḻiḍe">
              <a:extLst>
                <a:ext uri="{FF2B5EF4-FFF2-40B4-BE49-F238E27FC236}">
                  <a16:creationId xmlns="" xmlns:a16="http://schemas.microsoft.com/office/drawing/2014/main" id="{5C9BC09B-F739-4913-90BF-A2CAEA11716C}"/>
                </a:ext>
              </a:extLst>
            </p:cNvPr>
            <p:cNvSpPr/>
            <p:nvPr/>
          </p:nvSpPr>
          <p:spPr bwMode="auto">
            <a:xfrm>
              <a:off x="5765801" y="3716339"/>
              <a:ext cx="60325" cy="174625"/>
            </a:xfrm>
            <a:custGeom>
              <a:avLst/>
              <a:gdLst>
                <a:gd name="T0" fmla="*/ 12 w 18"/>
                <a:gd name="T1" fmla="*/ 0 h 53"/>
                <a:gd name="T2" fmla="*/ 4 w 18"/>
                <a:gd name="T3" fmla="*/ 12 h 53"/>
                <a:gd name="T4" fmla="*/ 2 w 18"/>
                <a:gd name="T5" fmla="*/ 22 h 53"/>
                <a:gd name="T6" fmla="*/ 5 w 18"/>
                <a:gd name="T7" fmla="*/ 27 h 53"/>
                <a:gd name="T8" fmla="*/ 3 w 18"/>
                <a:gd name="T9" fmla="*/ 42 h 53"/>
                <a:gd name="T10" fmla="*/ 10 w 18"/>
                <a:gd name="T11" fmla="*/ 47 h 53"/>
                <a:gd name="T12" fmla="*/ 14 w 18"/>
                <a:gd name="T13" fmla="*/ 53 h 53"/>
                <a:gd name="T14" fmla="*/ 16 w 18"/>
                <a:gd name="T15" fmla="*/ 53 h 53"/>
                <a:gd name="T16" fmla="*/ 18 w 18"/>
                <a:gd name="T17" fmla="*/ 53 h 53"/>
                <a:gd name="T18" fmla="*/ 12 w 18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53">
                  <a:moveTo>
                    <a:pt x="12" y="0"/>
                  </a:moveTo>
                  <a:cubicBezTo>
                    <a:pt x="9" y="4"/>
                    <a:pt x="6" y="8"/>
                    <a:pt x="4" y="12"/>
                  </a:cubicBezTo>
                  <a:cubicBezTo>
                    <a:pt x="2" y="15"/>
                    <a:pt x="0" y="18"/>
                    <a:pt x="2" y="22"/>
                  </a:cubicBezTo>
                  <a:cubicBezTo>
                    <a:pt x="3" y="24"/>
                    <a:pt x="5" y="25"/>
                    <a:pt x="5" y="27"/>
                  </a:cubicBezTo>
                  <a:cubicBezTo>
                    <a:pt x="6" y="32"/>
                    <a:pt x="1" y="37"/>
                    <a:pt x="3" y="42"/>
                  </a:cubicBezTo>
                  <a:cubicBezTo>
                    <a:pt x="4" y="44"/>
                    <a:pt x="7" y="45"/>
                    <a:pt x="10" y="47"/>
                  </a:cubicBezTo>
                  <a:cubicBezTo>
                    <a:pt x="12" y="48"/>
                    <a:pt x="15" y="51"/>
                    <a:pt x="14" y="53"/>
                  </a:cubicBezTo>
                  <a:cubicBezTo>
                    <a:pt x="14" y="53"/>
                    <a:pt x="15" y="53"/>
                    <a:pt x="16" y="53"/>
                  </a:cubicBezTo>
                  <a:cubicBezTo>
                    <a:pt x="17" y="53"/>
                    <a:pt x="17" y="53"/>
                    <a:pt x="18" y="53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$liḑe">
              <a:extLst>
                <a:ext uri="{FF2B5EF4-FFF2-40B4-BE49-F238E27FC236}">
                  <a16:creationId xmlns="" xmlns:a16="http://schemas.microsoft.com/office/drawing/2014/main" id="{4CD0B213-86C3-478A-B94A-58C67CA0F635}"/>
                </a:ext>
              </a:extLst>
            </p:cNvPr>
            <p:cNvSpPr/>
            <p:nvPr/>
          </p:nvSpPr>
          <p:spPr bwMode="auto">
            <a:xfrm>
              <a:off x="4529138" y="3422651"/>
              <a:ext cx="177800" cy="257175"/>
            </a:xfrm>
            <a:custGeom>
              <a:avLst/>
              <a:gdLst>
                <a:gd name="T0" fmla="*/ 12 w 54"/>
                <a:gd name="T1" fmla="*/ 0 h 78"/>
                <a:gd name="T2" fmla="*/ 4 w 54"/>
                <a:gd name="T3" fmla="*/ 1 h 78"/>
                <a:gd name="T4" fmla="*/ 0 w 54"/>
                <a:gd name="T5" fmla="*/ 2 h 78"/>
                <a:gd name="T6" fmla="*/ 4 w 54"/>
                <a:gd name="T7" fmla="*/ 33 h 78"/>
                <a:gd name="T8" fmla="*/ 28 w 54"/>
                <a:gd name="T9" fmla="*/ 69 h 78"/>
                <a:gd name="T10" fmla="*/ 29 w 54"/>
                <a:gd name="T11" fmla="*/ 75 h 78"/>
                <a:gd name="T12" fmla="*/ 29 w 54"/>
                <a:gd name="T13" fmla="*/ 77 h 78"/>
                <a:gd name="T14" fmla="*/ 29 w 54"/>
                <a:gd name="T15" fmla="*/ 78 h 78"/>
                <a:gd name="T16" fmla="*/ 47 w 54"/>
                <a:gd name="T17" fmla="*/ 61 h 78"/>
                <a:gd name="T18" fmla="*/ 47 w 54"/>
                <a:gd name="T19" fmla="*/ 62 h 78"/>
                <a:gd name="T20" fmla="*/ 52 w 54"/>
                <a:gd name="T21" fmla="*/ 33 h 78"/>
                <a:gd name="T22" fmla="*/ 12 w 54"/>
                <a:gd name="T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78">
                  <a:moveTo>
                    <a:pt x="12" y="0"/>
                  </a:moveTo>
                  <a:cubicBezTo>
                    <a:pt x="9" y="0"/>
                    <a:pt x="7" y="0"/>
                    <a:pt x="4" y="1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6" y="41"/>
                    <a:pt x="25" y="54"/>
                    <a:pt x="28" y="69"/>
                  </a:cubicBezTo>
                  <a:cubicBezTo>
                    <a:pt x="28" y="71"/>
                    <a:pt x="29" y="73"/>
                    <a:pt x="29" y="75"/>
                  </a:cubicBezTo>
                  <a:cubicBezTo>
                    <a:pt x="29" y="75"/>
                    <a:pt x="29" y="76"/>
                    <a:pt x="29" y="77"/>
                  </a:cubicBezTo>
                  <a:cubicBezTo>
                    <a:pt x="29" y="77"/>
                    <a:pt x="29" y="77"/>
                    <a:pt x="29" y="78"/>
                  </a:cubicBezTo>
                  <a:cubicBezTo>
                    <a:pt x="37" y="74"/>
                    <a:pt x="43" y="68"/>
                    <a:pt x="47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52" y="53"/>
                    <a:pt x="54" y="43"/>
                    <a:pt x="52" y="33"/>
                  </a:cubicBezTo>
                  <a:cubicBezTo>
                    <a:pt x="48" y="13"/>
                    <a:pt x="31" y="0"/>
                    <a:pt x="12" y="0"/>
                  </a:cubicBezTo>
                </a:path>
              </a:pathLst>
            </a:custGeom>
            <a:solidFill>
              <a:srgbClr val="DC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S1ïḍè">
              <a:extLst>
                <a:ext uri="{FF2B5EF4-FFF2-40B4-BE49-F238E27FC236}">
                  <a16:creationId xmlns="" xmlns:a16="http://schemas.microsoft.com/office/drawing/2014/main" id="{D2C68436-AE72-4ACB-BE51-E2E63F0DC5F2}"/>
                </a:ext>
              </a:extLst>
            </p:cNvPr>
            <p:cNvSpPr/>
            <p:nvPr/>
          </p:nvSpPr>
          <p:spPr bwMode="auto">
            <a:xfrm>
              <a:off x="4552951" y="3609976"/>
              <a:ext cx="22225" cy="82550"/>
            </a:xfrm>
            <a:custGeom>
              <a:avLst/>
              <a:gdLst>
                <a:gd name="T0" fmla="*/ 0 w 7"/>
                <a:gd name="T1" fmla="*/ 0 h 25"/>
                <a:gd name="T2" fmla="*/ 2 w 7"/>
                <a:gd name="T3" fmla="*/ 24 h 25"/>
                <a:gd name="T4" fmla="*/ 5 w 7"/>
                <a:gd name="T5" fmla="*/ 25 h 25"/>
                <a:gd name="T6" fmla="*/ 5 w 7"/>
                <a:gd name="T7" fmla="*/ 25 h 25"/>
                <a:gd name="T8" fmla="*/ 5 w 7"/>
                <a:gd name="T9" fmla="*/ 25 h 25"/>
                <a:gd name="T10" fmla="*/ 6 w 7"/>
                <a:gd name="T11" fmla="*/ 24 h 25"/>
                <a:gd name="T12" fmla="*/ 6 w 7"/>
                <a:gd name="T13" fmla="*/ 15 h 25"/>
                <a:gd name="T14" fmla="*/ 0 w 7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5">
                  <a:moveTo>
                    <a:pt x="0" y="0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5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6" y="25"/>
                    <a:pt x="6" y="24"/>
                  </a:cubicBezTo>
                  <a:cubicBezTo>
                    <a:pt x="7" y="21"/>
                    <a:pt x="6" y="18"/>
                    <a:pt x="6" y="15"/>
                  </a:cubicBezTo>
                  <a:cubicBezTo>
                    <a:pt x="5" y="10"/>
                    <a:pt x="3" y="5"/>
                    <a:pt x="0" y="0"/>
                  </a:cubicBezTo>
                </a:path>
              </a:pathLst>
            </a:custGeom>
            <a:solidFill>
              <a:srgbClr val="A2A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ṣ1ïḓè">
              <a:extLst>
                <a:ext uri="{FF2B5EF4-FFF2-40B4-BE49-F238E27FC236}">
                  <a16:creationId xmlns="" xmlns:a16="http://schemas.microsoft.com/office/drawing/2014/main" id="{DFB640A2-801A-45CD-80FC-78D53CCD4A5D}"/>
                </a:ext>
              </a:extLst>
            </p:cNvPr>
            <p:cNvSpPr/>
            <p:nvPr/>
          </p:nvSpPr>
          <p:spPr bwMode="auto">
            <a:xfrm>
              <a:off x="7342188" y="2433639"/>
              <a:ext cx="519113" cy="1644650"/>
            </a:xfrm>
            <a:custGeom>
              <a:avLst/>
              <a:gdLst>
                <a:gd name="T0" fmla="*/ 24 w 157"/>
                <a:gd name="T1" fmla="*/ 416 h 499"/>
                <a:gd name="T2" fmla="*/ 25 w 157"/>
                <a:gd name="T3" fmla="*/ 414 h 499"/>
                <a:gd name="T4" fmla="*/ 27 w 157"/>
                <a:gd name="T5" fmla="*/ 415 h 499"/>
                <a:gd name="T6" fmla="*/ 25 w 157"/>
                <a:gd name="T7" fmla="*/ 417 h 499"/>
                <a:gd name="T8" fmla="*/ 8 w 157"/>
                <a:gd name="T9" fmla="*/ 318 h 499"/>
                <a:gd name="T10" fmla="*/ 9 w 157"/>
                <a:gd name="T11" fmla="*/ 321 h 499"/>
                <a:gd name="T12" fmla="*/ 29 w 157"/>
                <a:gd name="T13" fmla="*/ 275 h 499"/>
                <a:gd name="T14" fmla="*/ 33 w 157"/>
                <a:gd name="T15" fmla="*/ 278 h 499"/>
                <a:gd name="T16" fmla="*/ 41 w 157"/>
                <a:gd name="T17" fmla="*/ 279 h 499"/>
                <a:gd name="T18" fmla="*/ 33 w 157"/>
                <a:gd name="T19" fmla="*/ 286 h 499"/>
                <a:gd name="T20" fmla="*/ 23 w 157"/>
                <a:gd name="T21" fmla="*/ 286 h 499"/>
                <a:gd name="T22" fmla="*/ 31 w 157"/>
                <a:gd name="T23" fmla="*/ 279 h 499"/>
                <a:gd name="T24" fmla="*/ 28 w 157"/>
                <a:gd name="T25" fmla="*/ 251 h 499"/>
                <a:gd name="T26" fmla="*/ 27 w 157"/>
                <a:gd name="T27" fmla="*/ 236 h 499"/>
                <a:gd name="T28" fmla="*/ 33 w 157"/>
                <a:gd name="T29" fmla="*/ 248 h 499"/>
                <a:gd name="T30" fmla="*/ 35 w 157"/>
                <a:gd name="T31" fmla="*/ 260 h 499"/>
                <a:gd name="T32" fmla="*/ 32 w 157"/>
                <a:gd name="T33" fmla="*/ 260 h 499"/>
                <a:gd name="T34" fmla="*/ 58 w 157"/>
                <a:gd name="T35" fmla="*/ 209 h 499"/>
                <a:gd name="T36" fmla="*/ 48 w 157"/>
                <a:gd name="T37" fmla="*/ 208 h 499"/>
                <a:gd name="T38" fmla="*/ 30 w 157"/>
                <a:gd name="T39" fmla="*/ 215 h 499"/>
                <a:gd name="T40" fmla="*/ 12 w 157"/>
                <a:gd name="T41" fmla="*/ 238 h 499"/>
                <a:gd name="T42" fmla="*/ 22 w 157"/>
                <a:gd name="T43" fmla="*/ 243 h 499"/>
                <a:gd name="T44" fmla="*/ 1 w 157"/>
                <a:gd name="T45" fmla="*/ 288 h 499"/>
                <a:gd name="T46" fmla="*/ 11 w 157"/>
                <a:gd name="T47" fmla="*/ 311 h 499"/>
                <a:gd name="T48" fmla="*/ 19 w 157"/>
                <a:gd name="T49" fmla="*/ 301 h 499"/>
                <a:gd name="T50" fmla="*/ 21 w 157"/>
                <a:gd name="T51" fmla="*/ 301 h 499"/>
                <a:gd name="T52" fmla="*/ 32 w 157"/>
                <a:gd name="T53" fmla="*/ 295 h 499"/>
                <a:gd name="T54" fmla="*/ 27 w 157"/>
                <a:gd name="T55" fmla="*/ 309 h 499"/>
                <a:gd name="T56" fmla="*/ 18 w 157"/>
                <a:gd name="T57" fmla="*/ 313 h 499"/>
                <a:gd name="T58" fmla="*/ 12 w 157"/>
                <a:gd name="T59" fmla="*/ 316 h 499"/>
                <a:gd name="T60" fmla="*/ 4 w 157"/>
                <a:gd name="T61" fmla="*/ 316 h 499"/>
                <a:gd name="T62" fmla="*/ 17 w 157"/>
                <a:gd name="T63" fmla="*/ 414 h 499"/>
                <a:gd name="T64" fmla="*/ 23 w 157"/>
                <a:gd name="T65" fmla="*/ 420 h 499"/>
                <a:gd name="T66" fmla="*/ 29 w 157"/>
                <a:gd name="T67" fmla="*/ 417 h 499"/>
                <a:gd name="T68" fmla="*/ 37 w 157"/>
                <a:gd name="T69" fmla="*/ 416 h 499"/>
                <a:gd name="T70" fmla="*/ 48 w 157"/>
                <a:gd name="T71" fmla="*/ 416 h 499"/>
                <a:gd name="T72" fmla="*/ 70 w 157"/>
                <a:gd name="T73" fmla="*/ 423 h 499"/>
                <a:gd name="T74" fmla="*/ 66 w 157"/>
                <a:gd name="T75" fmla="*/ 423 h 499"/>
                <a:gd name="T76" fmla="*/ 76 w 157"/>
                <a:gd name="T77" fmla="*/ 431 h 499"/>
                <a:gd name="T78" fmla="*/ 73 w 157"/>
                <a:gd name="T79" fmla="*/ 434 h 499"/>
                <a:gd name="T80" fmla="*/ 67 w 157"/>
                <a:gd name="T81" fmla="*/ 434 h 499"/>
                <a:gd name="T82" fmla="*/ 55 w 157"/>
                <a:gd name="T83" fmla="*/ 428 h 499"/>
                <a:gd name="T84" fmla="*/ 51 w 157"/>
                <a:gd name="T85" fmla="*/ 432 h 499"/>
                <a:gd name="T86" fmla="*/ 40 w 157"/>
                <a:gd name="T87" fmla="*/ 431 h 499"/>
                <a:gd name="T88" fmla="*/ 35 w 157"/>
                <a:gd name="T89" fmla="*/ 430 h 499"/>
                <a:gd name="T90" fmla="*/ 28 w 157"/>
                <a:gd name="T91" fmla="*/ 423 h 499"/>
                <a:gd name="T92" fmla="*/ 20 w 157"/>
                <a:gd name="T93" fmla="*/ 422 h 499"/>
                <a:gd name="T94" fmla="*/ 17 w 157"/>
                <a:gd name="T95" fmla="*/ 423 h 499"/>
                <a:gd name="T96" fmla="*/ 15 w 157"/>
                <a:gd name="T97" fmla="*/ 419 h 499"/>
                <a:gd name="T98" fmla="*/ 31 w 157"/>
                <a:gd name="T99" fmla="*/ 446 h 499"/>
                <a:gd name="T100" fmla="*/ 46 w 157"/>
                <a:gd name="T101" fmla="*/ 441 h 499"/>
                <a:gd name="T102" fmla="*/ 53 w 157"/>
                <a:gd name="T103" fmla="*/ 446 h 499"/>
                <a:gd name="T104" fmla="*/ 75 w 157"/>
                <a:gd name="T105" fmla="*/ 466 h 499"/>
                <a:gd name="T106" fmla="*/ 90 w 157"/>
                <a:gd name="T107" fmla="*/ 491 h 499"/>
                <a:gd name="T108" fmla="*/ 77 w 157"/>
                <a:gd name="T109" fmla="*/ 243 h 499"/>
                <a:gd name="T110" fmla="*/ 70 w 157"/>
                <a:gd name="T111" fmla="*/ 221 h 499"/>
                <a:gd name="T112" fmla="*/ 42 w 157"/>
                <a:gd name="T113" fmla="*/ 133 h 499"/>
                <a:gd name="T114" fmla="*/ 68 w 157"/>
                <a:gd name="T115" fmla="*/ 13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" h="499">
                  <a:moveTo>
                    <a:pt x="25" y="417"/>
                  </a:moveTo>
                  <a:cubicBezTo>
                    <a:pt x="24" y="417"/>
                    <a:pt x="24" y="417"/>
                    <a:pt x="24" y="417"/>
                  </a:cubicBezTo>
                  <a:cubicBezTo>
                    <a:pt x="24" y="416"/>
                    <a:pt x="24" y="416"/>
                    <a:pt x="24" y="416"/>
                  </a:cubicBezTo>
                  <a:cubicBezTo>
                    <a:pt x="24" y="416"/>
                    <a:pt x="24" y="416"/>
                    <a:pt x="24" y="416"/>
                  </a:cubicBezTo>
                  <a:cubicBezTo>
                    <a:pt x="23" y="415"/>
                    <a:pt x="22" y="415"/>
                    <a:pt x="22" y="414"/>
                  </a:cubicBezTo>
                  <a:cubicBezTo>
                    <a:pt x="22" y="414"/>
                    <a:pt x="22" y="413"/>
                    <a:pt x="23" y="413"/>
                  </a:cubicBezTo>
                  <a:cubicBezTo>
                    <a:pt x="23" y="413"/>
                    <a:pt x="24" y="413"/>
                    <a:pt x="24" y="414"/>
                  </a:cubicBezTo>
                  <a:cubicBezTo>
                    <a:pt x="25" y="414"/>
                    <a:pt x="25" y="414"/>
                    <a:pt x="25" y="414"/>
                  </a:cubicBezTo>
                  <a:cubicBezTo>
                    <a:pt x="25" y="413"/>
                    <a:pt x="25" y="413"/>
                    <a:pt x="25" y="413"/>
                  </a:cubicBezTo>
                  <a:cubicBezTo>
                    <a:pt x="26" y="413"/>
                    <a:pt x="26" y="413"/>
                    <a:pt x="26" y="413"/>
                  </a:cubicBezTo>
                  <a:cubicBezTo>
                    <a:pt x="26" y="413"/>
                    <a:pt x="27" y="413"/>
                    <a:pt x="27" y="414"/>
                  </a:cubicBezTo>
                  <a:cubicBezTo>
                    <a:pt x="27" y="414"/>
                    <a:pt x="27" y="415"/>
                    <a:pt x="27" y="415"/>
                  </a:cubicBezTo>
                  <a:cubicBezTo>
                    <a:pt x="27" y="415"/>
                    <a:pt x="27" y="415"/>
                    <a:pt x="27" y="415"/>
                  </a:cubicBezTo>
                  <a:cubicBezTo>
                    <a:pt x="27" y="415"/>
                    <a:pt x="27" y="415"/>
                    <a:pt x="27" y="415"/>
                  </a:cubicBezTo>
                  <a:cubicBezTo>
                    <a:pt x="26" y="415"/>
                    <a:pt x="25" y="416"/>
                    <a:pt x="25" y="416"/>
                  </a:cubicBezTo>
                  <a:cubicBezTo>
                    <a:pt x="25" y="417"/>
                    <a:pt x="25" y="417"/>
                    <a:pt x="25" y="417"/>
                  </a:cubicBezTo>
                  <a:moveTo>
                    <a:pt x="7" y="322"/>
                  </a:moveTo>
                  <a:cubicBezTo>
                    <a:pt x="6" y="322"/>
                    <a:pt x="4" y="322"/>
                    <a:pt x="4" y="321"/>
                  </a:cubicBezTo>
                  <a:cubicBezTo>
                    <a:pt x="4" y="319"/>
                    <a:pt x="6" y="319"/>
                    <a:pt x="7" y="318"/>
                  </a:cubicBezTo>
                  <a:cubicBezTo>
                    <a:pt x="8" y="318"/>
                    <a:pt x="8" y="318"/>
                    <a:pt x="8" y="318"/>
                  </a:cubicBezTo>
                  <a:cubicBezTo>
                    <a:pt x="8" y="318"/>
                    <a:pt x="8" y="318"/>
                    <a:pt x="8" y="318"/>
                  </a:cubicBezTo>
                  <a:cubicBezTo>
                    <a:pt x="9" y="318"/>
                    <a:pt x="10" y="318"/>
                    <a:pt x="10" y="318"/>
                  </a:cubicBezTo>
                  <a:cubicBezTo>
                    <a:pt x="10" y="319"/>
                    <a:pt x="10" y="319"/>
                    <a:pt x="9" y="320"/>
                  </a:cubicBezTo>
                  <a:cubicBezTo>
                    <a:pt x="9" y="320"/>
                    <a:pt x="9" y="321"/>
                    <a:pt x="9" y="321"/>
                  </a:cubicBezTo>
                  <a:cubicBezTo>
                    <a:pt x="8" y="322"/>
                    <a:pt x="8" y="322"/>
                    <a:pt x="8" y="322"/>
                  </a:cubicBezTo>
                  <a:cubicBezTo>
                    <a:pt x="8" y="322"/>
                    <a:pt x="7" y="322"/>
                    <a:pt x="7" y="322"/>
                  </a:cubicBezTo>
                  <a:moveTo>
                    <a:pt x="31" y="279"/>
                  </a:moveTo>
                  <a:cubicBezTo>
                    <a:pt x="30" y="279"/>
                    <a:pt x="28" y="276"/>
                    <a:pt x="29" y="275"/>
                  </a:cubicBezTo>
                  <a:cubicBezTo>
                    <a:pt x="29" y="274"/>
                    <a:pt x="29" y="274"/>
                    <a:pt x="30" y="274"/>
                  </a:cubicBezTo>
                  <a:cubicBezTo>
                    <a:pt x="31" y="274"/>
                    <a:pt x="32" y="276"/>
                    <a:pt x="32" y="277"/>
                  </a:cubicBezTo>
                  <a:cubicBezTo>
                    <a:pt x="32" y="277"/>
                    <a:pt x="32" y="278"/>
                    <a:pt x="33" y="278"/>
                  </a:cubicBezTo>
                  <a:cubicBezTo>
                    <a:pt x="33" y="278"/>
                    <a:pt x="33" y="278"/>
                    <a:pt x="33" y="278"/>
                  </a:cubicBezTo>
                  <a:cubicBezTo>
                    <a:pt x="34" y="278"/>
                    <a:pt x="34" y="278"/>
                    <a:pt x="34" y="278"/>
                  </a:cubicBezTo>
                  <a:cubicBezTo>
                    <a:pt x="35" y="278"/>
                    <a:pt x="35" y="278"/>
                    <a:pt x="36" y="278"/>
                  </a:cubicBezTo>
                  <a:cubicBezTo>
                    <a:pt x="37" y="278"/>
                    <a:pt x="39" y="278"/>
                    <a:pt x="40" y="278"/>
                  </a:cubicBezTo>
                  <a:cubicBezTo>
                    <a:pt x="40" y="278"/>
                    <a:pt x="41" y="279"/>
                    <a:pt x="41" y="279"/>
                  </a:cubicBezTo>
                  <a:cubicBezTo>
                    <a:pt x="42" y="280"/>
                    <a:pt x="41" y="281"/>
                    <a:pt x="40" y="282"/>
                  </a:cubicBezTo>
                  <a:cubicBezTo>
                    <a:pt x="38" y="282"/>
                    <a:pt x="37" y="282"/>
                    <a:pt x="36" y="283"/>
                  </a:cubicBezTo>
                  <a:cubicBezTo>
                    <a:pt x="36" y="284"/>
                    <a:pt x="36" y="285"/>
                    <a:pt x="35" y="285"/>
                  </a:cubicBezTo>
                  <a:cubicBezTo>
                    <a:pt x="35" y="286"/>
                    <a:pt x="34" y="286"/>
                    <a:pt x="33" y="286"/>
                  </a:cubicBezTo>
                  <a:cubicBezTo>
                    <a:pt x="33" y="286"/>
                    <a:pt x="32" y="286"/>
                    <a:pt x="31" y="286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0" y="285"/>
                    <a:pt x="30" y="285"/>
                    <a:pt x="30" y="285"/>
                  </a:cubicBezTo>
                  <a:cubicBezTo>
                    <a:pt x="28" y="285"/>
                    <a:pt x="25" y="286"/>
                    <a:pt x="23" y="286"/>
                  </a:cubicBezTo>
                  <a:cubicBezTo>
                    <a:pt x="23" y="286"/>
                    <a:pt x="23" y="285"/>
                    <a:pt x="24" y="285"/>
                  </a:cubicBezTo>
                  <a:cubicBezTo>
                    <a:pt x="24" y="285"/>
                    <a:pt x="25" y="285"/>
                    <a:pt x="25" y="284"/>
                  </a:cubicBezTo>
                  <a:cubicBezTo>
                    <a:pt x="26" y="284"/>
                    <a:pt x="26" y="284"/>
                    <a:pt x="26" y="284"/>
                  </a:cubicBezTo>
                  <a:cubicBezTo>
                    <a:pt x="27" y="282"/>
                    <a:pt x="29" y="280"/>
                    <a:pt x="31" y="279"/>
                  </a:cubicBezTo>
                  <a:cubicBezTo>
                    <a:pt x="31" y="279"/>
                    <a:pt x="31" y="279"/>
                    <a:pt x="31" y="279"/>
                  </a:cubicBezTo>
                  <a:moveTo>
                    <a:pt x="31" y="270"/>
                  </a:moveTo>
                  <a:cubicBezTo>
                    <a:pt x="28" y="265"/>
                    <a:pt x="28" y="260"/>
                    <a:pt x="28" y="255"/>
                  </a:cubicBezTo>
                  <a:cubicBezTo>
                    <a:pt x="28" y="254"/>
                    <a:pt x="28" y="252"/>
                    <a:pt x="28" y="251"/>
                  </a:cubicBezTo>
                  <a:cubicBezTo>
                    <a:pt x="29" y="250"/>
                    <a:pt x="29" y="249"/>
                    <a:pt x="29" y="248"/>
                  </a:cubicBezTo>
                  <a:cubicBezTo>
                    <a:pt x="29" y="248"/>
                    <a:pt x="28" y="247"/>
                    <a:pt x="28" y="247"/>
                  </a:cubicBezTo>
                  <a:cubicBezTo>
                    <a:pt x="27" y="245"/>
                    <a:pt x="26" y="243"/>
                    <a:pt x="27" y="241"/>
                  </a:cubicBezTo>
                  <a:cubicBezTo>
                    <a:pt x="27" y="240"/>
                    <a:pt x="28" y="237"/>
                    <a:pt x="27" y="236"/>
                  </a:cubicBezTo>
                  <a:cubicBezTo>
                    <a:pt x="29" y="238"/>
                    <a:pt x="31" y="240"/>
                    <a:pt x="30" y="242"/>
                  </a:cubicBezTo>
                  <a:cubicBezTo>
                    <a:pt x="30" y="243"/>
                    <a:pt x="29" y="243"/>
                    <a:pt x="30" y="244"/>
                  </a:cubicBezTo>
                  <a:cubicBezTo>
                    <a:pt x="30" y="244"/>
                    <a:pt x="30" y="245"/>
                    <a:pt x="31" y="245"/>
                  </a:cubicBezTo>
                  <a:cubicBezTo>
                    <a:pt x="32" y="245"/>
                    <a:pt x="33" y="246"/>
                    <a:pt x="33" y="248"/>
                  </a:cubicBezTo>
                  <a:cubicBezTo>
                    <a:pt x="33" y="249"/>
                    <a:pt x="32" y="250"/>
                    <a:pt x="32" y="251"/>
                  </a:cubicBezTo>
                  <a:cubicBezTo>
                    <a:pt x="32" y="253"/>
                    <a:pt x="33" y="255"/>
                    <a:pt x="35" y="257"/>
                  </a:cubicBezTo>
                  <a:cubicBezTo>
                    <a:pt x="36" y="257"/>
                    <a:pt x="37" y="258"/>
                    <a:pt x="37" y="259"/>
                  </a:cubicBezTo>
                  <a:cubicBezTo>
                    <a:pt x="37" y="260"/>
                    <a:pt x="36" y="260"/>
                    <a:pt x="35" y="260"/>
                  </a:cubicBezTo>
                  <a:cubicBezTo>
                    <a:pt x="35" y="260"/>
                    <a:pt x="34" y="260"/>
                    <a:pt x="34" y="260"/>
                  </a:cubicBezTo>
                  <a:cubicBezTo>
                    <a:pt x="34" y="260"/>
                    <a:pt x="34" y="259"/>
                    <a:pt x="34" y="259"/>
                  </a:cubicBezTo>
                  <a:cubicBezTo>
                    <a:pt x="34" y="259"/>
                    <a:pt x="33" y="259"/>
                    <a:pt x="33" y="259"/>
                  </a:cubicBezTo>
                  <a:cubicBezTo>
                    <a:pt x="33" y="259"/>
                    <a:pt x="32" y="259"/>
                    <a:pt x="32" y="260"/>
                  </a:cubicBezTo>
                  <a:cubicBezTo>
                    <a:pt x="32" y="261"/>
                    <a:pt x="31" y="262"/>
                    <a:pt x="32" y="263"/>
                  </a:cubicBezTo>
                  <a:cubicBezTo>
                    <a:pt x="32" y="266"/>
                    <a:pt x="33" y="268"/>
                    <a:pt x="31" y="270"/>
                  </a:cubicBezTo>
                  <a:moveTo>
                    <a:pt x="66" y="204"/>
                  </a:moveTo>
                  <a:cubicBezTo>
                    <a:pt x="64" y="206"/>
                    <a:pt x="61" y="209"/>
                    <a:pt x="58" y="209"/>
                  </a:cubicBezTo>
                  <a:cubicBezTo>
                    <a:pt x="58" y="209"/>
                    <a:pt x="57" y="209"/>
                    <a:pt x="57" y="209"/>
                  </a:cubicBezTo>
                  <a:cubicBezTo>
                    <a:pt x="56" y="209"/>
                    <a:pt x="55" y="209"/>
                    <a:pt x="54" y="209"/>
                  </a:cubicBezTo>
                  <a:cubicBezTo>
                    <a:pt x="52" y="208"/>
                    <a:pt x="51" y="208"/>
                    <a:pt x="50" y="208"/>
                  </a:cubicBezTo>
                  <a:cubicBezTo>
                    <a:pt x="49" y="208"/>
                    <a:pt x="49" y="208"/>
                    <a:pt x="48" y="208"/>
                  </a:cubicBezTo>
                  <a:cubicBezTo>
                    <a:pt x="45" y="209"/>
                    <a:pt x="44" y="211"/>
                    <a:pt x="42" y="213"/>
                  </a:cubicBezTo>
                  <a:cubicBezTo>
                    <a:pt x="39" y="215"/>
                    <a:pt x="36" y="215"/>
                    <a:pt x="33" y="215"/>
                  </a:cubicBezTo>
                  <a:cubicBezTo>
                    <a:pt x="33" y="215"/>
                    <a:pt x="32" y="215"/>
                    <a:pt x="32" y="215"/>
                  </a:cubicBezTo>
                  <a:cubicBezTo>
                    <a:pt x="31" y="215"/>
                    <a:pt x="31" y="215"/>
                    <a:pt x="30" y="215"/>
                  </a:cubicBezTo>
                  <a:cubicBezTo>
                    <a:pt x="27" y="215"/>
                    <a:pt x="24" y="215"/>
                    <a:pt x="22" y="216"/>
                  </a:cubicBezTo>
                  <a:cubicBezTo>
                    <a:pt x="20" y="217"/>
                    <a:pt x="18" y="219"/>
                    <a:pt x="17" y="220"/>
                  </a:cubicBezTo>
                  <a:cubicBezTo>
                    <a:pt x="11" y="226"/>
                    <a:pt x="6" y="233"/>
                    <a:pt x="7" y="240"/>
                  </a:cubicBezTo>
                  <a:cubicBezTo>
                    <a:pt x="8" y="238"/>
                    <a:pt x="10" y="238"/>
                    <a:pt x="12" y="238"/>
                  </a:cubicBezTo>
                  <a:cubicBezTo>
                    <a:pt x="13" y="238"/>
                    <a:pt x="13" y="238"/>
                    <a:pt x="14" y="238"/>
                  </a:cubicBezTo>
                  <a:cubicBezTo>
                    <a:pt x="16" y="239"/>
                    <a:pt x="16" y="241"/>
                    <a:pt x="15" y="243"/>
                  </a:cubicBezTo>
                  <a:cubicBezTo>
                    <a:pt x="16" y="242"/>
                    <a:pt x="17" y="242"/>
                    <a:pt x="18" y="242"/>
                  </a:cubicBezTo>
                  <a:cubicBezTo>
                    <a:pt x="20" y="242"/>
                    <a:pt x="21" y="242"/>
                    <a:pt x="22" y="243"/>
                  </a:cubicBezTo>
                  <a:cubicBezTo>
                    <a:pt x="24" y="245"/>
                    <a:pt x="24" y="248"/>
                    <a:pt x="24" y="250"/>
                  </a:cubicBezTo>
                  <a:cubicBezTo>
                    <a:pt x="24" y="262"/>
                    <a:pt x="16" y="273"/>
                    <a:pt x="9" y="283"/>
                  </a:cubicBezTo>
                  <a:cubicBezTo>
                    <a:pt x="7" y="285"/>
                    <a:pt x="6" y="287"/>
                    <a:pt x="3" y="288"/>
                  </a:cubicBezTo>
                  <a:cubicBezTo>
                    <a:pt x="3" y="288"/>
                    <a:pt x="2" y="288"/>
                    <a:pt x="1" y="288"/>
                  </a:cubicBezTo>
                  <a:cubicBezTo>
                    <a:pt x="1" y="288"/>
                    <a:pt x="1" y="288"/>
                    <a:pt x="0" y="288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4" y="312"/>
                    <a:pt x="6" y="312"/>
                    <a:pt x="7" y="312"/>
                  </a:cubicBezTo>
                  <a:cubicBezTo>
                    <a:pt x="8" y="312"/>
                    <a:pt x="10" y="312"/>
                    <a:pt x="11" y="311"/>
                  </a:cubicBezTo>
                  <a:cubicBezTo>
                    <a:pt x="11" y="311"/>
                    <a:pt x="12" y="311"/>
                    <a:pt x="12" y="310"/>
                  </a:cubicBezTo>
                  <a:cubicBezTo>
                    <a:pt x="14" y="308"/>
                    <a:pt x="16" y="306"/>
                    <a:pt x="15" y="303"/>
                  </a:cubicBezTo>
                  <a:cubicBezTo>
                    <a:pt x="17" y="304"/>
                    <a:pt x="18" y="305"/>
                    <a:pt x="20" y="306"/>
                  </a:cubicBezTo>
                  <a:cubicBezTo>
                    <a:pt x="21" y="304"/>
                    <a:pt x="17" y="302"/>
                    <a:pt x="19" y="301"/>
                  </a:cubicBezTo>
                  <a:cubicBezTo>
                    <a:pt x="20" y="301"/>
                    <a:pt x="20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3" y="301"/>
                    <a:pt x="25" y="299"/>
                    <a:pt x="26" y="298"/>
                  </a:cubicBezTo>
                  <a:cubicBezTo>
                    <a:pt x="27" y="296"/>
                    <a:pt x="22" y="290"/>
                    <a:pt x="26" y="289"/>
                  </a:cubicBezTo>
                  <a:cubicBezTo>
                    <a:pt x="27" y="289"/>
                    <a:pt x="27" y="289"/>
                    <a:pt x="27" y="289"/>
                  </a:cubicBezTo>
                  <a:cubicBezTo>
                    <a:pt x="29" y="289"/>
                    <a:pt x="32" y="293"/>
                    <a:pt x="32" y="295"/>
                  </a:cubicBezTo>
                  <a:cubicBezTo>
                    <a:pt x="32" y="297"/>
                    <a:pt x="28" y="299"/>
                    <a:pt x="30" y="301"/>
                  </a:cubicBezTo>
                  <a:cubicBezTo>
                    <a:pt x="30" y="302"/>
                    <a:pt x="31" y="302"/>
                    <a:pt x="31" y="303"/>
                  </a:cubicBezTo>
                  <a:cubicBezTo>
                    <a:pt x="32" y="304"/>
                    <a:pt x="31" y="305"/>
                    <a:pt x="30" y="306"/>
                  </a:cubicBezTo>
                  <a:cubicBezTo>
                    <a:pt x="29" y="307"/>
                    <a:pt x="28" y="308"/>
                    <a:pt x="27" y="309"/>
                  </a:cubicBezTo>
                  <a:cubicBezTo>
                    <a:pt x="25" y="310"/>
                    <a:pt x="25" y="313"/>
                    <a:pt x="22" y="313"/>
                  </a:cubicBezTo>
                  <a:cubicBezTo>
                    <a:pt x="22" y="313"/>
                    <a:pt x="22" y="313"/>
                    <a:pt x="22" y="313"/>
                  </a:cubicBezTo>
                  <a:cubicBezTo>
                    <a:pt x="21" y="313"/>
                    <a:pt x="21" y="313"/>
                    <a:pt x="20" y="313"/>
                  </a:cubicBezTo>
                  <a:cubicBezTo>
                    <a:pt x="19" y="313"/>
                    <a:pt x="19" y="313"/>
                    <a:pt x="18" y="313"/>
                  </a:cubicBezTo>
                  <a:cubicBezTo>
                    <a:pt x="18" y="313"/>
                    <a:pt x="17" y="313"/>
                    <a:pt x="17" y="313"/>
                  </a:cubicBezTo>
                  <a:cubicBezTo>
                    <a:pt x="16" y="313"/>
                    <a:pt x="15" y="314"/>
                    <a:pt x="15" y="315"/>
                  </a:cubicBezTo>
                  <a:cubicBezTo>
                    <a:pt x="14" y="316"/>
                    <a:pt x="13" y="316"/>
                    <a:pt x="12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11" y="316"/>
                    <a:pt x="11" y="315"/>
                    <a:pt x="10" y="314"/>
                  </a:cubicBezTo>
                  <a:cubicBezTo>
                    <a:pt x="10" y="314"/>
                    <a:pt x="9" y="314"/>
                    <a:pt x="9" y="314"/>
                  </a:cubicBezTo>
                  <a:cubicBezTo>
                    <a:pt x="9" y="314"/>
                    <a:pt x="8" y="314"/>
                    <a:pt x="8" y="314"/>
                  </a:cubicBezTo>
                  <a:cubicBezTo>
                    <a:pt x="6" y="315"/>
                    <a:pt x="5" y="315"/>
                    <a:pt x="4" y="316"/>
                  </a:cubicBezTo>
                  <a:cubicBezTo>
                    <a:pt x="15" y="414"/>
                    <a:pt x="15" y="414"/>
                    <a:pt x="15" y="414"/>
                  </a:cubicBezTo>
                  <a:cubicBezTo>
                    <a:pt x="15" y="414"/>
                    <a:pt x="16" y="414"/>
                    <a:pt x="16" y="414"/>
                  </a:cubicBezTo>
                  <a:cubicBezTo>
                    <a:pt x="16" y="414"/>
                    <a:pt x="16" y="414"/>
                    <a:pt x="16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19" y="414"/>
                    <a:pt x="21" y="415"/>
                    <a:pt x="20" y="416"/>
                  </a:cubicBezTo>
                  <a:cubicBezTo>
                    <a:pt x="20" y="417"/>
                    <a:pt x="20" y="417"/>
                    <a:pt x="20" y="418"/>
                  </a:cubicBezTo>
                  <a:cubicBezTo>
                    <a:pt x="21" y="419"/>
                    <a:pt x="22" y="418"/>
                    <a:pt x="23" y="419"/>
                  </a:cubicBezTo>
                  <a:cubicBezTo>
                    <a:pt x="23" y="420"/>
                    <a:pt x="23" y="420"/>
                    <a:pt x="23" y="420"/>
                  </a:cubicBezTo>
                  <a:cubicBezTo>
                    <a:pt x="23" y="420"/>
                    <a:pt x="24" y="420"/>
                    <a:pt x="24" y="420"/>
                  </a:cubicBezTo>
                  <a:cubicBezTo>
                    <a:pt x="24" y="420"/>
                    <a:pt x="25" y="420"/>
                    <a:pt x="25" y="420"/>
                  </a:cubicBezTo>
                  <a:cubicBezTo>
                    <a:pt x="25" y="420"/>
                    <a:pt x="26" y="420"/>
                    <a:pt x="26" y="419"/>
                  </a:cubicBezTo>
                  <a:cubicBezTo>
                    <a:pt x="27" y="418"/>
                    <a:pt x="28" y="418"/>
                    <a:pt x="29" y="417"/>
                  </a:cubicBezTo>
                  <a:cubicBezTo>
                    <a:pt x="29" y="417"/>
                    <a:pt x="30" y="416"/>
                    <a:pt x="30" y="416"/>
                  </a:cubicBezTo>
                  <a:cubicBezTo>
                    <a:pt x="31" y="416"/>
                    <a:pt x="31" y="415"/>
                    <a:pt x="32" y="415"/>
                  </a:cubicBezTo>
                  <a:cubicBezTo>
                    <a:pt x="33" y="415"/>
                    <a:pt x="34" y="416"/>
                    <a:pt x="35" y="416"/>
                  </a:cubicBezTo>
                  <a:cubicBezTo>
                    <a:pt x="35" y="416"/>
                    <a:pt x="36" y="416"/>
                    <a:pt x="37" y="416"/>
                  </a:cubicBezTo>
                  <a:cubicBezTo>
                    <a:pt x="37" y="416"/>
                    <a:pt x="38" y="416"/>
                    <a:pt x="38" y="416"/>
                  </a:cubicBezTo>
                  <a:cubicBezTo>
                    <a:pt x="39" y="416"/>
                    <a:pt x="40" y="416"/>
                    <a:pt x="41" y="415"/>
                  </a:cubicBezTo>
                  <a:cubicBezTo>
                    <a:pt x="42" y="415"/>
                    <a:pt x="43" y="415"/>
                    <a:pt x="43" y="415"/>
                  </a:cubicBezTo>
                  <a:cubicBezTo>
                    <a:pt x="45" y="415"/>
                    <a:pt x="47" y="416"/>
                    <a:pt x="48" y="416"/>
                  </a:cubicBezTo>
                  <a:cubicBezTo>
                    <a:pt x="49" y="417"/>
                    <a:pt x="50" y="419"/>
                    <a:pt x="52" y="419"/>
                  </a:cubicBezTo>
                  <a:cubicBezTo>
                    <a:pt x="53" y="419"/>
                    <a:pt x="54" y="419"/>
                    <a:pt x="55" y="419"/>
                  </a:cubicBezTo>
                  <a:cubicBezTo>
                    <a:pt x="58" y="419"/>
                    <a:pt x="61" y="420"/>
                    <a:pt x="63" y="421"/>
                  </a:cubicBezTo>
                  <a:cubicBezTo>
                    <a:pt x="65" y="422"/>
                    <a:pt x="68" y="423"/>
                    <a:pt x="70" y="423"/>
                  </a:cubicBezTo>
                  <a:cubicBezTo>
                    <a:pt x="71" y="423"/>
                    <a:pt x="71" y="422"/>
                    <a:pt x="72" y="422"/>
                  </a:cubicBezTo>
                  <a:cubicBezTo>
                    <a:pt x="71" y="423"/>
                    <a:pt x="69" y="424"/>
                    <a:pt x="68" y="424"/>
                  </a:cubicBezTo>
                  <a:cubicBezTo>
                    <a:pt x="67" y="424"/>
                    <a:pt x="67" y="424"/>
                    <a:pt x="67" y="424"/>
                  </a:cubicBezTo>
                  <a:cubicBezTo>
                    <a:pt x="66" y="424"/>
                    <a:pt x="66" y="423"/>
                    <a:pt x="66" y="423"/>
                  </a:cubicBezTo>
                  <a:cubicBezTo>
                    <a:pt x="66" y="423"/>
                    <a:pt x="65" y="423"/>
                    <a:pt x="65" y="424"/>
                  </a:cubicBezTo>
                  <a:cubicBezTo>
                    <a:pt x="64" y="424"/>
                    <a:pt x="64" y="425"/>
                    <a:pt x="64" y="426"/>
                  </a:cubicBezTo>
                  <a:cubicBezTo>
                    <a:pt x="65" y="428"/>
                    <a:pt x="67" y="429"/>
                    <a:pt x="69" y="430"/>
                  </a:cubicBezTo>
                  <a:cubicBezTo>
                    <a:pt x="71" y="430"/>
                    <a:pt x="74" y="430"/>
                    <a:pt x="76" y="431"/>
                  </a:cubicBezTo>
                  <a:cubicBezTo>
                    <a:pt x="76" y="431"/>
                    <a:pt x="76" y="431"/>
                    <a:pt x="76" y="431"/>
                  </a:cubicBezTo>
                  <a:cubicBezTo>
                    <a:pt x="77" y="432"/>
                    <a:pt x="77" y="432"/>
                    <a:pt x="77" y="432"/>
                  </a:cubicBezTo>
                  <a:cubicBezTo>
                    <a:pt x="76" y="433"/>
                    <a:pt x="75" y="434"/>
                    <a:pt x="74" y="434"/>
                  </a:cubicBezTo>
                  <a:cubicBezTo>
                    <a:pt x="74" y="434"/>
                    <a:pt x="74" y="434"/>
                    <a:pt x="73" y="434"/>
                  </a:cubicBezTo>
                  <a:cubicBezTo>
                    <a:pt x="73" y="434"/>
                    <a:pt x="72" y="434"/>
                    <a:pt x="72" y="433"/>
                  </a:cubicBezTo>
                  <a:cubicBezTo>
                    <a:pt x="71" y="433"/>
                    <a:pt x="71" y="433"/>
                    <a:pt x="70" y="433"/>
                  </a:cubicBezTo>
                  <a:cubicBezTo>
                    <a:pt x="70" y="433"/>
                    <a:pt x="69" y="433"/>
                    <a:pt x="69" y="433"/>
                  </a:cubicBezTo>
                  <a:cubicBezTo>
                    <a:pt x="68" y="433"/>
                    <a:pt x="67" y="434"/>
                    <a:pt x="67" y="434"/>
                  </a:cubicBezTo>
                  <a:cubicBezTo>
                    <a:pt x="66" y="434"/>
                    <a:pt x="66" y="434"/>
                    <a:pt x="66" y="434"/>
                  </a:cubicBezTo>
                  <a:cubicBezTo>
                    <a:pt x="62" y="433"/>
                    <a:pt x="60" y="430"/>
                    <a:pt x="57" y="428"/>
                  </a:cubicBezTo>
                  <a:cubicBezTo>
                    <a:pt x="56" y="428"/>
                    <a:pt x="56" y="428"/>
                    <a:pt x="56" y="428"/>
                  </a:cubicBezTo>
                  <a:cubicBezTo>
                    <a:pt x="56" y="428"/>
                    <a:pt x="56" y="428"/>
                    <a:pt x="55" y="428"/>
                  </a:cubicBezTo>
                  <a:cubicBezTo>
                    <a:pt x="55" y="429"/>
                    <a:pt x="55" y="429"/>
                    <a:pt x="55" y="429"/>
                  </a:cubicBezTo>
                  <a:cubicBezTo>
                    <a:pt x="54" y="430"/>
                    <a:pt x="53" y="430"/>
                    <a:pt x="53" y="430"/>
                  </a:cubicBezTo>
                  <a:cubicBezTo>
                    <a:pt x="52" y="430"/>
                    <a:pt x="51" y="430"/>
                    <a:pt x="51" y="431"/>
                  </a:cubicBezTo>
                  <a:cubicBezTo>
                    <a:pt x="51" y="432"/>
                    <a:pt x="51" y="432"/>
                    <a:pt x="51" y="432"/>
                  </a:cubicBezTo>
                  <a:cubicBezTo>
                    <a:pt x="51" y="432"/>
                    <a:pt x="51" y="433"/>
                    <a:pt x="51" y="433"/>
                  </a:cubicBezTo>
                  <a:cubicBezTo>
                    <a:pt x="50" y="434"/>
                    <a:pt x="48" y="435"/>
                    <a:pt x="47" y="435"/>
                  </a:cubicBezTo>
                  <a:cubicBezTo>
                    <a:pt x="47" y="435"/>
                    <a:pt x="47" y="435"/>
                    <a:pt x="47" y="435"/>
                  </a:cubicBezTo>
                  <a:cubicBezTo>
                    <a:pt x="44" y="435"/>
                    <a:pt x="43" y="431"/>
                    <a:pt x="40" y="431"/>
                  </a:cubicBezTo>
                  <a:cubicBezTo>
                    <a:pt x="40" y="431"/>
                    <a:pt x="40" y="431"/>
                    <a:pt x="40" y="431"/>
                  </a:cubicBezTo>
                  <a:cubicBezTo>
                    <a:pt x="39" y="431"/>
                    <a:pt x="38" y="431"/>
                    <a:pt x="37" y="431"/>
                  </a:cubicBezTo>
                  <a:cubicBezTo>
                    <a:pt x="37" y="431"/>
                    <a:pt x="37" y="431"/>
                    <a:pt x="37" y="431"/>
                  </a:cubicBezTo>
                  <a:cubicBezTo>
                    <a:pt x="36" y="431"/>
                    <a:pt x="35" y="431"/>
                    <a:pt x="35" y="430"/>
                  </a:cubicBezTo>
                  <a:cubicBezTo>
                    <a:pt x="35" y="430"/>
                    <a:pt x="36" y="429"/>
                    <a:pt x="36" y="429"/>
                  </a:cubicBezTo>
                  <a:cubicBezTo>
                    <a:pt x="36" y="428"/>
                    <a:pt x="35" y="427"/>
                    <a:pt x="33" y="426"/>
                  </a:cubicBezTo>
                  <a:cubicBezTo>
                    <a:pt x="32" y="425"/>
                    <a:pt x="30" y="425"/>
                    <a:pt x="29" y="424"/>
                  </a:cubicBezTo>
                  <a:cubicBezTo>
                    <a:pt x="29" y="424"/>
                    <a:pt x="28" y="423"/>
                    <a:pt x="28" y="423"/>
                  </a:cubicBezTo>
                  <a:cubicBezTo>
                    <a:pt x="27" y="423"/>
                    <a:pt x="27" y="423"/>
                    <a:pt x="27" y="423"/>
                  </a:cubicBezTo>
                  <a:cubicBezTo>
                    <a:pt x="26" y="423"/>
                    <a:pt x="26" y="424"/>
                    <a:pt x="25" y="424"/>
                  </a:cubicBezTo>
                  <a:cubicBezTo>
                    <a:pt x="24" y="424"/>
                    <a:pt x="23" y="423"/>
                    <a:pt x="22" y="423"/>
                  </a:cubicBezTo>
                  <a:cubicBezTo>
                    <a:pt x="21" y="422"/>
                    <a:pt x="21" y="422"/>
                    <a:pt x="20" y="422"/>
                  </a:cubicBezTo>
                  <a:cubicBezTo>
                    <a:pt x="20" y="422"/>
                    <a:pt x="20" y="422"/>
                    <a:pt x="20" y="422"/>
                  </a:cubicBezTo>
                  <a:cubicBezTo>
                    <a:pt x="19" y="422"/>
                    <a:pt x="19" y="422"/>
                    <a:pt x="19" y="422"/>
                  </a:cubicBezTo>
                  <a:cubicBezTo>
                    <a:pt x="18" y="423"/>
                    <a:pt x="18" y="423"/>
                    <a:pt x="18" y="423"/>
                  </a:cubicBezTo>
                  <a:cubicBezTo>
                    <a:pt x="18" y="423"/>
                    <a:pt x="18" y="423"/>
                    <a:pt x="17" y="423"/>
                  </a:cubicBezTo>
                  <a:cubicBezTo>
                    <a:pt x="17" y="423"/>
                    <a:pt x="17" y="423"/>
                    <a:pt x="16" y="423"/>
                  </a:cubicBezTo>
                  <a:cubicBezTo>
                    <a:pt x="16" y="422"/>
                    <a:pt x="16" y="422"/>
                    <a:pt x="16" y="421"/>
                  </a:cubicBezTo>
                  <a:cubicBezTo>
                    <a:pt x="16" y="420"/>
                    <a:pt x="16" y="420"/>
                    <a:pt x="16" y="419"/>
                  </a:cubicBezTo>
                  <a:cubicBezTo>
                    <a:pt x="16" y="419"/>
                    <a:pt x="16" y="419"/>
                    <a:pt x="15" y="419"/>
                  </a:cubicBezTo>
                  <a:cubicBezTo>
                    <a:pt x="18" y="444"/>
                    <a:pt x="18" y="444"/>
                    <a:pt x="18" y="444"/>
                  </a:cubicBezTo>
                  <a:cubicBezTo>
                    <a:pt x="20" y="444"/>
                    <a:pt x="21" y="444"/>
                    <a:pt x="22" y="444"/>
                  </a:cubicBezTo>
                  <a:cubicBezTo>
                    <a:pt x="24" y="444"/>
                    <a:pt x="26" y="444"/>
                    <a:pt x="28" y="445"/>
                  </a:cubicBezTo>
                  <a:cubicBezTo>
                    <a:pt x="29" y="445"/>
                    <a:pt x="30" y="445"/>
                    <a:pt x="31" y="446"/>
                  </a:cubicBezTo>
                  <a:cubicBezTo>
                    <a:pt x="32" y="447"/>
                    <a:pt x="32" y="448"/>
                    <a:pt x="32" y="449"/>
                  </a:cubicBezTo>
                  <a:cubicBezTo>
                    <a:pt x="33" y="452"/>
                    <a:pt x="38" y="454"/>
                    <a:pt x="42" y="454"/>
                  </a:cubicBezTo>
                  <a:cubicBezTo>
                    <a:pt x="43" y="454"/>
                    <a:pt x="44" y="454"/>
                    <a:pt x="46" y="454"/>
                  </a:cubicBezTo>
                  <a:cubicBezTo>
                    <a:pt x="48" y="450"/>
                    <a:pt x="47" y="445"/>
                    <a:pt x="46" y="441"/>
                  </a:cubicBezTo>
                  <a:cubicBezTo>
                    <a:pt x="46" y="440"/>
                    <a:pt x="47" y="439"/>
                    <a:pt x="47" y="439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48" y="440"/>
                    <a:pt x="48" y="440"/>
                    <a:pt x="48" y="440"/>
                  </a:cubicBezTo>
                  <a:cubicBezTo>
                    <a:pt x="50" y="442"/>
                    <a:pt x="51" y="445"/>
                    <a:pt x="53" y="446"/>
                  </a:cubicBezTo>
                  <a:cubicBezTo>
                    <a:pt x="54" y="447"/>
                    <a:pt x="55" y="447"/>
                    <a:pt x="57" y="447"/>
                  </a:cubicBezTo>
                  <a:cubicBezTo>
                    <a:pt x="62" y="450"/>
                    <a:pt x="62" y="458"/>
                    <a:pt x="67" y="460"/>
                  </a:cubicBezTo>
                  <a:cubicBezTo>
                    <a:pt x="70" y="461"/>
                    <a:pt x="73" y="461"/>
                    <a:pt x="74" y="463"/>
                  </a:cubicBezTo>
                  <a:cubicBezTo>
                    <a:pt x="74" y="464"/>
                    <a:pt x="74" y="465"/>
                    <a:pt x="75" y="466"/>
                  </a:cubicBezTo>
                  <a:cubicBezTo>
                    <a:pt x="76" y="468"/>
                    <a:pt x="80" y="467"/>
                    <a:pt x="82" y="468"/>
                  </a:cubicBezTo>
                  <a:cubicBezTo>
                    <a:pt x="83" y="469"/>
                    <a:pt x="83" y="471"/>
                    <a:pt x="84" y="472"/>
                  </a:cubicBezTo>
                  <a:cubicBezTo>
                    <a:pt x="84" y="473"/>
                    <a:pt x="85" y="474"/>
                    <a:pt x="86" y="474"/>
                  </a:cubicBezTo>
                  <a:cubicBezTo>
                    <a:pt x="91" y="478"/>
                    <a:pt x="93" y="485"/>
                    <a:pt x="90" y="491"/>
                  </a:cubicBezTo>
                  <a:cubicBezTo>
                    <a:pt x="89" y="493"/>
                    <a:pt x="88" y="495"/>
                    <a:pt x="87" y="498"/>
                  </a:cubicBezTo>
                  <a:cubicBezTo>
                    <a:pt x="87" y="498"/>
                    <a:pt x="87" y="499"/>
                    <a:pt x="87" y="499"/>
                  </a:cubicBezTo>
                  <a:cubicBezTo>
                    <a:pt x="134" y="443"/>
                    <a:pt x="134" y="443"/>
                    <a:pt x="134" y="443"/>
                  </a:cubicBezTo>
                  <a:cubicBezTo>
                    <a:pt x="77" y="243"/>
                    <a:pt x="77" y="243"/>
                    <a:pt x="77" y="243"/>
                  </a:cubicBezTo>
                  <a:cubicBezTo>
                    <a:pt x="76" y="243"/>
                    <a:pt x="74" y="244"/>
                    <a:pt x="73" y="244"/>
                  </a:cubicBezTo>
                  <a:cubicBezTo>
                    <a:pt x="73" y="244"/>
                    <a:pt x="73" y="244"/>
                    <a:pt x="72" y="244"/>
                  </a:cubicBezTo>
                  <a:cubicBezTo>
                    <a:pt x="72" y="239"/>
                    <a:pt x="71" y="233"/>
                    <a:pt x="70" y="228"/>
                  </a:cubicBezTo>
                  <a:cubicBezTo>
                    <a:pt x="69" y="226"/>
                    <a:pt x="69" y="223"/>
                    <a:pt x="70" y="221"/>
                  </a:cubicBezTo>
                  <a:cubicBezTo>
                    <a:pt x="70" y="221"/>
                    <a:pt x="70" y="220"/>
                    <a:pt x="70" y="220"/>
                  </a:cubicBezTo>
                  <a:cubicBezTo>
                    <a:pt x="66" y="204"/>
                    <a:pt x="66" y="204"/>
                    <a:pt x="66" y="204"/>
                  </a:cubicBezTo>
                  <a:moveTo>
                    <a:pt x="154" y="0"/>
                  </a:moveTo>
                  <a:cubicBezTo>
                    <a:pt x="42" y="133"/>
                    <a:pt x="42" y="133"/>
                    <a:pt x="42" y="133"/>
                  </a:cubicBezTo>
                  <a:cubicBezTo>
                    <a:pt x="45" y="135"/>
                    <a:pt x="49" y="136"/>
                    <a:pt x="52" y="136"/>
                  </a:cubicBezTo>
                  <a:cubicBezTo>
                    <a:pt x="54" y="136"/>
                    <a:pt x="55" y="135"/>
                    <a:pt x="57" y="135"/>
                  </a:cubicBezTo>
                  <a:cubicBezTo>
                    <a:pt x="60" y="134"/>
                    <a:pt x="62" y="132"/>
                    <a:pt x="64" y="131"/>
                  </a:cubicBezTo>
                  <a:cubicBezTo>
                    <a:pt x="66" y="130"/>
                    <a:pt x="67" y="130"/>
                    <a:pt x="68" y="130"/>
                  </a:cubicBezTo>
                  <a:cubicBezTo>
                    <a:pt x="69" y="130"/>
                    <a:pt x="70" y="130"/>
                    <a:pt x="71" y="130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ślïďé">
              <a:extLst>
                <a:ext uri="{FF2B5EF4-FFF2-40B4-BE49-F238E27FC236}">
                  <a16:creationId xmlns="" xmlns:a16="http://schemas.microsoft.com/office/drawing/2014/main" id="{DC44FCBA-DF4A-4242-84D4-17F1E5D3BA22}"/>
                </a:ext>
              </a:extLst>
            </p:cNvPr>
            <p:cNvSpPr/>
            <p:nvPr/>
          </p:nvSpPr>
          <p:spPr bwMode="auto">
            <a:xfrm>
              <a:off x="7310438" y="2862264"/>
              <a:ext cx="285750" cy="520700"/>
            </a:xfrm>
            <a:custGeom>
              <a:avLst/>
              <a:gdLst>
                <a:gd name="T0" fmla="*/ 80 w 87"/>
                <a:gd name="T1" fmla="*/ 90 h 158"/>
                <a:gd name="T2" fmla="*/ 80 w 87"/>
                <a:gd name="T3" fmla="*/ 91 h 158"/>
                <a:gd name="T4" fmla="*/ 80 w 87"/>
                <a:gd name="T5" fmla="*/ 98 h 158"/>
                <a:gd name="T6" fmla="*/ 82 w 87"/>
                <a:gd name="T7" fmla="*/ 114 h 158"/>
                <a:gd name="T8" fmla="*/ 83 w 87"/>
                <a:gd name="T9" fmla="*/ 114 h 158"/>
                <a:gd name="T10" fmla="*/ 87 w 87"/>
                <a:gd name="T11" fmla="*/ 113 h 158"/>
                <a:gd name="T12" fmla="*/ 80 w 87"/>
                <a:gd name="T13" fmla="*/ 90 h 158"/>
                <a:gd name="T14" fmla="*/ 78 w 87"/>
                <a:gd name="T15" fmla="*/ 0 h 158"/>
                <a:gd name="T16" fmla="*/ 74 w 87"/>
                <a:gd name="T17" fmla="*/ 1 h 158"/>
                <a:gd name="T18" fmla="*/ 67 w 87"/>
                <a:gd name="T19" fmla="*/ 5 h 158"/>
                <a:gd name="T20" fmla="*/ 62 w 87"/>
                <a:gd name="T21" fmla="*/ 6 h 158"/>
                <a:gd name="T22" fmla="*/ 52 w 87"/>
                <a:gd name="T23" fmla="*/ 3 h 158"/>
                <a:gd name="T24" fmla="*/ 0 w 87"/>
                <a:gd name="T25" fmla="*/ 66 h 158"/>
                <a:gd name="T26" fmla="*/ 10 w 87"/>
                <a:gd name="T27" fmla="*/ 158 h 158"/>
                <a:gd name="T28" fmla="*/ 11 w 87"/>
                <a:gd name="T29" fmla="*/ 158 h 158"/>
                <a:gd name="T30" fmla="*/ 13 w 87"/>
                <a:gd name="T31" fmla="*/ 158 h 158"/>
                <a:gd name="T32" fmla="*/ 19 w 87"/>
                <a:gd name="T33" fmla="*/ 153 h 158"/>
                <a:gd name="T34" fmla="*/ 34 w 87"/>
                <a:gd name="T35" fmla="*/ 120 h 158"/>
                <a:gd name="T36" fmla="*/ 32 w 87"/>
                <a:gd name="T37" fmla="*/ 113 h 158"/>
                <a:gd name="T38" fmla="*/ 28 w 87"/>
                <a:gd name="T39" fmla="*/ 112 h 158"/>
                <a:gd name="T40" fmla="*/ 25 w 87"/>
                <a:gd name="T41" fmla="*/ 113 h 158"/>
                <a:gd name="T42" fmla="*/ 24 w 87"/>
                <a:gd name="T43" fmla="*/ 108 h 158"/>
                <a:gd name="T44" fmla="*/ 22 w 87"/>
                <a:gd name="T45" fmla="*/ 108 h 158"/>
                <a:gd name="T46" fmla="*/ 17 w 87"/>
                <a:gd name="T47" fmla="*/ 110 h 158"/>
                <a:gd name="T48" fmla="*/ 27 w 87"/>
                <a:gd name="T49" fmla="*/ 90 h 158"/>
                <a:gd name="T50" fmla="*/ 32 w 87"/>
                <a:gd name="T51" fmla="*/ 86 h 158"/>
                <a:gd name="T52" fmla="*/ 40 w 87"/>
                <a:gd name="T53" fmla="*/ 85 h 158"/>
                <a:gd name="T54" fmla="*/ 42 w 87"/>
                <a:gd name="T55" fmla="*/ 85 h 158"/>
                <a:gd name="T56" fmla="*/ 43 w 87"/>
                <a:gd name="T57" fmla="*/ 85 h 158"/>
                <a:gd name="T58" fmla="*/ 52 w 87"/>
                <a:gd name="T59" fmla="*/ 83 h 158"/>
                <a:gd name="T60" fmla="*/ 58 w 87"/>
                <a:gd name="T61" fmla="*/ 78 h 158"/>
                <a:gd name="T62" fmla="*/ 60 w 87"/>
                <a:gd name="T63" fmla="*/ 78 h 158"/>
                <a:gd name="T64" fmla="*/ 64 w 87"/>
                <a:gd name="T65" fmla="*/ 79 h 158"/>
                <a:gd name="T66" fmla="*/ 67 w 87"/>
                <a:gd name="T67" fmla="*/ 79 h 158"/>
                <a:gd name="T68" fmla="*/ 68 w 87"/>
                <a:gd name="T69" fmla="*/ 79 h 158"/>
                <a:gd name="T70" fmla="*/ 76 w 87"/>
                <a:gd name="T71" fmla="*/ 74 h 158"/>
                <a:gd name="T72" fmla="*/ 62 w 87"/>
                <a:gd name="T73" fmla="*/ 23 h 158"/>
                <a:gd name="T74" fmla="*/ 81 w 87"/>
                <a:gd name="T75" fmla="*/ 0 h 158"/>
                <a:gd name="T76" fmla="*/ 78 w 87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" h="158">
                  <a:moveTo>
                    <a:pt x="80" y="90"/>
                  </a:moveTo>
                  <a:cubicBezTo>
                    <a:pt x="80" y="90"/>
                    <a:pt x="80" y="91"/>
                    <a:pt x="80" y="91"/>
                  </a:cubicBezTo>
                  <a:cubicBezTo>
                    <a:pt x="79" y="93"/>
                    <a:pt x="79" y="96"/>
                    <a:pt x="80" y="98"/>
                  </a:cubicBezTo>
                  <a:cubicBezTo>
                    <a:pt x="81" y="103"/>
                    <a:pt x="82" y="109"/>
                    <a:pt x="82" y="114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0" y="90"/>
                    <a:pt x="80" y="90"/>
                    <a:pt x="80" y="90"/>
                  </a:cubicBezTo>
                  <a:moveTo>
                    <a:pt x="78" y="0"/>
                  </a:moveTo>
                  <a:cubicBezTo>
                    <a:pt x="77" y="0"/>
                    <a:pt x="76" y="0"/>
                    <a:pt x="74" y="1"/>
                  </a:cubicBezTo>
                  <a:cubicBezTo>
                    <a:pt x="72" y="2"/>
                    <a:pt x="70" y="4"/>
                    <a:pt x="67" y="5"/>
                  </a:cubicBezTo>
                  <a:cubicBezTo>
                    <a:pt x="65" y="5"/>
                    <a:pt x="64" y="6"/>
                    <a:pt x="62" y="6"/>
                  </a:cubicBezTo>
                  <a:cubicBezTo>
                    <a:pt x="59" y="6"/>
                    <a:pt x="55" y="5"/>
                    <a:pt x="52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3" y="158"/>
                    <a:pt x="13" y="158"/>
                  </a:cubicBezTo>
                  <a:cubicBezTo>
                    <a:pt x="16" y="157"/>
                    <a:pt x="17" y="155"/>
                    <a:pt x="19" y="153"/>
                  </a:cubicBezTo>
                  <a:cubicBezTo>
                    <a:pt x="26" y="143"/>
                    <a:pt x="34" y="132"/>
                    <a:pt x="34" y="120"/>
                  </a:cubicBezTo>
                  <a:cubicBezTo>
                    <a:pt x="34" y="118"/>
                    <a:pt x="34" y="115"/>
                    <a:pt x="32" y="113"/>
                  </a:cubicBezTo>
                  <a:cubicBezTo>
                    <a:pt x="31" y="112"/>
                    <a:pt x="30" y="112"/>
                    <a:pt x="28" y="112"/>
                  </a:cubicBezTo>
                  <a:cubicBezTo>
                    <a:pt x="27" y="112"/>
                    <a:pt x="26" y="112"/>
                    <a:pt x="25" y="113"/>
                  </a:cubicBezTo>
                  <a:cubicBezTo>
                    <a:pt x="26" y="111"/>
                    <a:pt x="26" y="109"/>
                    <a:pt x="24" y="108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0" y="108"/>
                    <a:pt x="18" y="108"/>
                    <a:pt x="17" y="110"/>
                  </a:cubicBezTo>
                  <a:cubicBezTo>
                    <a:pt x="16" y="103"/>
                    <a:pt x="21" y="96"/>
                    <a:pt x="27" y="90"/>
                  </a:cubicBezTo>
                  <a:cubicBezTo>
                    <a:pt x="28" y="89"/>
                    <a:pt x="30" y="87"/>
                    <a:pt x="32" y="86"/>
                  </a:cubicBezTo>
                  <a:cubicBezTo>
                    <a:pt x="34" y="85"/>
                    <a:pt x="37" y="85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3" y="85"/>
                    <a:pt x="43" y="85"/>
                  </a:cubicBezTo>
                  <a:cubicBezTo>
                    <a:pt x="46" y="85"/>
                    <a:pt x="49" y="85"/>
                    <a:pt x="52" y="83"/>
                  </a:cubicBezTo>
                  <a:cubicBezTo>
                    <a:pt x="54" y="81"/>
                    <a:pt x="55" y="79"/>
                    <a:pt x="58" y="78"/>
                  </a:cubicBezTo>
                  <a:cubicBezTo>
                    <a:pt x="59" y="78"/>
                    <a:pt x="59" y="78"/>
                    <a:pt x="60" y="78"/>
                  </a:cubicBezTo>
                  <a:cubicBezTo>
                    <a:pt x="61" y="78"/>
                    <a:pt x="62" y="78"/>
                    <a:pt x="64" y="79"/>
                  </a:cubicBezTo>
                  <a:cubicBezTo>
                    <a:pt x="65" y="79"/>
                    <a:pt x="66" y="79"/>
                    <a:pt x="67" y="79"/>
                  </a:cubicBezTo>
                  <a:cubicBezTo>
                    <a:pt x="67" y="79"/>
                    <a:pt x="68" y="79"/>
                    <a:pt x="68" y="79"/>
                  </a:cubicBezTo>
                  <a:cubicBezTo>
                    <a:pt x="71" y="79"/>
                    <a:pt x="74" y="76"/>
                    <a:pt x="76" y="74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šḻïḓè">
              <a:extLst>
                <a:ext uri="{FF2B5EF4-FFF2-40B4-BE49-F238E27FC236}">
                  <a16:creationId xmlns="" xmlns:a16="http://schemas.microsoft.com/office/drawing/2014/main" id="{99F821BF-6E32-4993-BAF2-16EE37F4926F}"/>
                </a:ext>
              </a:extLst>
            </p:cNvPr>
            <p:cNvSpPr/>
            <p:nvPr/>
          </p:nvSpPr>
          <p:spPr bwMode="auto">
            <a:xfrm>
              <a:off x="7464426" y="4084639"/>
              <a:ext cx="112713" cy="128588"/>
            </a:xfrm>
            <a:custGeom>
              <a:avLst/>
              <a:gdLst>
                <a:gd name="T0" fmla="*/ 6 w 34"/>
                <a:gd name="T1" fmla="*/ 0 h 39"/>
                <a:gd name="T2" fmla="*/ 0 w 34"/>
                <a:gd name="T3" fmla="*/ 7 h 39"/>
                <a:gd name="T4" fmla="*/ 16 w 34"/>
                <a:gd name="T5" fmla="*/ 39 h 39"/>
                <a:gd name="T6" fmla="*/ 34 w 34"/>
                <a:gd name="T7" fmla="*/ 17 h 39"/>
                <a:gd name="T8" fmla="*/ 32 w 34"/>
                <a:gd name="T9" fmla="*/ 16 h 39"/>
                <a:gd name="T10" fmla="*/ 32 w 34"/>
                <a:gd name="T11" fmla="*/ 16 h 39"/>
                <a:gd name="T12" fmla="*/ 28 w 34"/>
                <a:gd name="T13" fmla="*/ 20 h 39"/>
                <a:gd name="T14" fmla="*/ 28 w 34"/>
                <a:gd name="T15" fmla="*/ 20 h 39"/>
                <a:gd name="T16" fmla="*/ 26 w 34"/>
                <a:gd name="T17" fmla="*/ 18 h 39"/>
                <a:gd name="T18" fmla="*/ 26 w 34"/>
                <a:gd name="T19" fmla="*/ 18 h 39"/>
                <a:gd name="T20" fmla="*/ 25 w 34"/>
                <a:gd name="T21" fmla="*/ 19 h 39"/>
                <a:gd name="T22" fmla="*/ 21 w 34"/>
                <a:gd name="T23" fmla="*/ 21 h 39"/>
                <a:gd name="T24" fmla="*/ 18 w 34"/>
                <a:gd name="T25" fmla="*/ 20 h 39"/>
                <a:gd name="T26" fmla="*/ 15 w 34"/>
                <a:gd name="T27" fmla="*/ 15 h 39"/>
                <a:gd name="T28" fmla="*/ 14 w 34"/>
                <a:gd name="T29" fmla="*/ 12 h 39"/>
                <a:gd name="T30" fmla="*/ 9 w 34"/>
                <a:gd name="T31" fmla="*/ 10 h 39"/>
                <a:gd name="T32" fmla="*/ 6 w 34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9">
                  <a:moveTo>
                    <a:pt x="6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17"/>
                    <a:pt x="30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19"/>
                    <a:pt x="27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2" y="21"/>
                    <a:pt x="21" y="21"/>
                  </a:cubicBezTo>
                  <a:cubicBezTo>
                    <a:pt x="20" y="21"/>
                    <a:pt x="19" y="20"/>
                    <a:pt x="18" y="20"/>
                  </a:cubicBezTo>
                  <a:cubicBezTo>
                    <a:pt x="16" y="19"/>
                    <a:pt x="15" y="17"/>
                    <a:pt x="15" y="15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2" y="11"/>
                    <a:pt x="11" y="10"/>
                    <a:pt x="9" y="10"/>
                  </a:cubicBezTo>
                  <a:cubicBezTo>
                    <a:pt x="6" y="8"/>
                    <a:pt x="9" y="3"/>
                    <a:pt x="6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ṥ1íḑê">
              <a:extLst>
                <a:ext uri="{FF2B5EF4-FFF2-40B4-BE49-F238E27FC236}">
                  <a16:creationId xmlns="" xmlns:a16="http://schemas.microsoft.com/office/drawing/2014/main" id="{F478B436-2322-4947-8807-146F0393631F}"/>
                </a:ext>
              </a:extLst>
            </p:cNvPr>
            <p:cNvSpPr/>
            <p:nvPr/>
          </p:nvSpPr>
          <p:spPr bwMode="auto">
            <a:xfrm>
              <a:off x="7392988" y="3798889"/>
              <a:ext cx="203200" cy="68263"/>
            </a:xfrm>
            <a:custGeom>
              <a:avLst/>
              <a:gdLst>
                <a:gd name="T0" fmla="*/ 1 w 62"/>
                <a:gd name="T1" fmla="*/ 0 h 21"/>
                <a:gd name="T2" fmla="*/ 0 w 62"/>
                <a:gd name="T3" fmla="*/ 5 h 21"/>
                <a:gd name="T4" fmla="*/ 1 w 62"/>
                <a:gd name="T5" fmla="*/ 7 h 21"/>
                <a:gd name="T6" fmla="*/ 2 w 62"/>
                <a:gd name="T7" fmla="*/ 9 h 21"/>
                <a:gd name="T8" fmla="*/ 4 w 62"/>
                <a:gd name="T9" fmla="*/ 8 h 21"/>
                <a:gd name="T10" fmla="*/ 5 w 62"/>
                <a:gd name="T11" fmla="*/ 8 h 21"/>
                <a:gd name="T12" fmla="*/ 10 w 62"/>
                <a:gd name="T13" fmla="*/ 10 h 21"/>
                <a:gd name="T14" fmla="*/ 13 w 62"/>
                <a:gd name="T15" fmla="*/ 9 h 21"/>
                <a:gd name="T16" fmla="*/ 18 w 62"/>
                <a:gd name="T17" fmla="*/ 12 h 21"/>
                <a:gd name="T18" fmla="*/ 20 w 62"/>
                <a:gd name="T19" fmla="*/ 16 h 21"/>
                <a:gd name="T20" fmla="*/ 22 w 62"/>
                <a:gd name="T21" fmla="*/ 17 h 21"/>
                <a:gd name="T22" fmla="*/ 25 w 62"/>
                <a:gd name="T23" fmla="*/ 17 h 21"/>
                <a:gd name="T24" fmla="*/ 32 w 62"/>
                <a:gd name="T25" fmla="*/ 21 h 21"/>
                <a:gd name="T26" fmla="*/ 36 w 62"/>
                <a:gd name="T27" fmla="*/ 18 h 21"/>
                <a:gd name="T28" fmla="*/ 38 w 62"/>
                <a:gd name="T29" fmla="*/ 16 h 21"/>
                <a:gd name="T30" fmla="*/ 40 w 62"/>
                <a:gd name="T31" fmla="*/ 14 h 21"/>
                <a:gd name="T32" fmla="*/ 42 w 62"/>
                <a:gd name="T33" fmla="*/ 14 h 21"/>
                <a:gd name="T34" fmla="*/ 52 w 62"/>
                <a:gd name="T35" fmla="*/ 20 h 21"/>
                <a:gd name="T36" fmla="*/ 55 w 62"/>
                <a:gd name="T37" fmla="*/ 19 h 21"/>
                <a:gd name="T38" fmla="*/ 58 w 62"/>
                <a:gd name="T39" fmla="*/ 20 h 21"/>
                <a:gd name="T40" fmla="*/ 62 w 62"/>
                <a:gd name="T41" fmla="*/ 18 h 21"/>
                <a:gd name="T42" fmla="*/ 61 w 62"/>
                <a:gd name="T43" fmla="*/ 17 h 21"/>
                <a:gd name="T44" fmla="*/ 49 w 62"/>
                <a:gd name="T45" fmla="*/ 12 h 21"/>
                <a:gd name="T46" fmla="*/ 51 w 62"/>
                <a:gd name="T47" fmla="*/ 9 h 21"/>
                <a:gd name="T48" fmla="*/ 53 w 62"/>
                <a:gd name="T49" fmla="*/ 10 h 21"/>
                <a:gd name="T50" fmla="*/ 55 w 62"/>
                <a:gd name="T51" fmla="*/ 9 h 21"/>
                <a:gd name="T52" fmla="*/ 40 w 62"/>
                <a:gd name="T53" fmla="*/ 5 h 21"/>
                <a:gd name="T54" fmla="*/ 33 w 62"/>
                <a:gd name="T55" fmla="*/ 2 h 21"/>
                <a:gd name="T56" fmla="*/ 26 w 62"/>
                <a:gd name="T57" fmla="*/ 1 h 21"/>
                <a:gd name="T58" fmla="*/ 22 w 62"/>
                <a:gd name="T59" fmla="*/ 2 h 21"/>
                <a:gd name="T60" fmla="*/ 17 w 62"/>
                <a:gd name="T61" fmla="*/ 1 h 21"/>
                <a:gd name="T62" fmla="*/ 14 w 62"/>
                <a:gd name="T63" fmla="*/ 3 h 21"/>
                <a:gd name="T64" fmla="*/ 10 w 62"/>
                <a:gd name="T65" fmla="*/ 6 h 21"/>
                <a:gd name="T66" fmla="*/ 8 w 62"/>
                <a:gd name="T67" fmla="*/ 6 h 21"/>
                <a:gd name="T68" fmla="*/ 5 w 62"/>
                <a:gd name="T69" fmla="*/ 4 h 21"/>
                <a:gd name="T70" fmla="*/ 2 w 62"/>
                <a:gd name="T7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2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7" y="9"/>
                  </a:cubicBezTo>
                  <a:cubicBezTo>
                    <a:pt x="8" y="9"/>
                    <a:pt x="9" y="10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4" y="10"/>
                    <a:pt x="14" y="10"/>
                  </a:cubicBezTo>
                  <a:cubicBezTo>
                    <a:pt x="15" y="11"/>
                    <a:pt x="17" y="11"/>
                    <a:pt x="18" y="12"/>
                  </a:cubicBezTo>
                  <a:cubicBezTo>
                    <a:pt x="20" y="13"/>
                    <a:pt x="21" y="14"/>
                    <a:pt x="21" y="15"/>
                  </a:cubicBezTo>
                  <a:cubicBezTo>
                    <a:pt x="21" y="15"/>
                    <a:pt x="20" y="16"/>
                    <a:pt x="20" y="16"/>
                  </a:cubicBezTo>
                  <a:cubicBezTo>
                    <a:pt x="20" y="17"/>
                    <a:pt x="21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4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8" y="17"/>
                    <a:pt x="29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5" y="20"/>
                    <a:pt x="36" y="19"/>
                  </a:cubicBezTo>
                  <a:cubicBezTo>
                    <a:pt x="36" y="19"/>
                    <a:pt x="36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6"/>
                    <a:pt x="37" y="16"/>
                    <a:pt x="38" y="16"/>
                  </a:cubicBezTo>
                  <a:cubicBezTo>
                    <a:pt x="38" y="16"/>
                    <a:pt x="39" y="16"/>
                    <a:pt x="40" y="15"/>
                  </a:cubicBezTo>
                  <a:cubicBezTo>
                    <a:pt x="40" y="15"/>
                    <a:pt x="40" y="15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5" y="16"/>
                    <a:pt x="47" y="19"/>
                    <a:pt x="51" y="20"/>
                  </a:cubicBezTo>
                  <a:cubicBezTo>
                    <a:pt x="51" y="20"/>
                    <a:pt x="51" y="20"/>
                    <a:pt x="52" y="20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4" y="19"/>
                    <a:pt x="55" y="19"/>
                    <a:pt x="55" y="19"/>
                  </a:cubicBezTo>
                  <a:cubicBezTo>
                    <a:pt x="56" y="19"/>
                    <a:pt x="56" y="19"/>
                    <a:pt x="57" y="19"/>
                  </a:cubicBezTo>
                  <a:cubicBezTo>
                    <a:pt x="57" y="20"/>
                    <a:pt x="58" y="20"/>
                    <a:pt x="58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0"/>
                    <a:pt x="61" y="19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6"/>
                    <a:pt x="56" y="16"/>
                    <a:pt x="54" y="16"/>
                  </a:cubicBezTo>
                  <a:cubicBezTo>
                    <a:pt x="52" y="15"/>
                    <a:pt x="50" y="14"/>
                    <a:pt x="49" y="12"/>
                  </a:cubicBezTo>
                  <a:cubicBezTo>
                    <a:pt x="49" y="11"/>
                    <a:pt x="49" y="10"/>
                    <a:pt x="50" y="10"/>
                  </a:cubicBezTo>
                  <a:cubicBezTo>
                    <a:pt x="50" y="9"/>
                    <a:pt x="51" y="9"/>
                    <a:pt x="51" y="9"/>
                  </a:cubicBezTo>
                  <a:cubicBezTo>
                    <a:pt x="51" y="9"/>
                    <a:pt x="51" y="10"/>
                    <a:pt x="52" y="10"/>
                  </a:cubicBezTo>
                  <a:cubicBezTo>
                    <a:pt x="52" y="10"/>
                    <a:pt x="52" y="10"/>
                    <a:pt x="53" y="10"/>
                  </a:cubicBezTo>
                  <a:cubicBezTo>
                    <a:pt x="54" y="10"/>
                    <a:pt x="56" y="9"/>
                    <a:pt x="57" y="8"/>
                  </a:cubicBezTo>
                  <a:cubicBezTo>
                    <a:pt x="56" y="8"/>
                    <a:pt x="56" y="9"/>
                    <a:pt x="55" y="9"/>
                  </a:cubicBezTo>
                  <a:cubicBezTo>
                    <a:pt x="53" y="9"/>
                    <a:pt x="50" y="8"/>
                    <a:pt x="48" y="7"/>
                  </a:cubicBezTo>
                  <a:cubicBezTo>
                    <a:pt x="46" y="6"/>
                    <a:pt x="43" y="5"/>
                    <a:pt x="40" y="5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5" y="5"/>
                    <a:pt x="34" y="3"/>
                    <a:pt x="33" y="2"/>
                  </a:cubicBezTo>
                  <a:cubicBezTo>
                    <a:pt x="32" y="2"/>
                    <a:pt x="30" y="1"/>
                    <a:pt x="28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6" y="5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ṣḻiḋe">
              <a:extLst>
                <a:ext uri="{FF2B5EF4-FFF2-40B4-BE49-F238E27FC236}">
                  <a16:creationId xmlns="" xmlns:a16="http://schemas.microsoft.com/office/drawing/2014/main" id="{2D0CFF4D-5CA5-43EE-8766-E12A307EB0DE}"/>
                </a:ext>
              </a:extLst>
            </p:cNvPr>
            <p:cNvSpPr/>
            <p:nvPr/>
          </p:nvSpPr>
          <p:spPr bwMode="auto">
            <a:xfrm>
              <a:off x="7415213" y="3795714"/>
              <a:ext cx="17463" cy="12700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1 h 4"/>
                <a:gd name="T4" fmla="*/ 2 w 5"/>
                <a:gd name="T5" fmla="*/ 3 h 4"/>
                <a:gd name="T6" fmla="*/ 2 w 5"/>
                <a:gd name="T7" fmla="*/ 3 h 4"/>
                <a:gd name="T8" fmla="*/ 2 w 5"/>
                <a:gd name="T9" fmla="*/ 4 h 4"/>
                <a:gd name="T10" fmla="*/ 3 w 5"/>
                <a:gd name="T11" fmla="*/ 4 h 4"/>
                <a:gd name="T12" fmla="*/ 3 w 5"/>
                <a:gd name="T13" fmla="*/ 3 h 4"/>
                <a:gd name="T14" fmla="*/ 5 w 5"/>
                <a:gd name="T15" fmla="*/ 2 h 4"/>
                <a:gd name="T16" fmla="*/ 5 w 5"/>
                <a:gd name="T17" fmla="*/ 2 h 4"/>
                <a:gd name="T18" fmla="*/ 5 w 5"/>
                <a:gd name="T19" fmla="*/ 2 h 4"/>
                <a:gd name="T20" fmla="*/ 5 w 5"/>
                <a:gd name="T21" fmla="*/ 1 h 4"/>
                <a:gd name="T22" fmla="*/ 4 w 5"/>
                <a:gd name="T23" fmla="*/ 0 h 4"/>
                <a:gd name="T24" fmla="*/ 3 w 5"/>
                <a:gd name="T25" fmla="*/ 0 h 4"/>
                <a:gd name="T26" fmla="*/ 3 w 5"/>
                <a:gd name="T27" fmla="*/ 1 h 4"/>
                <a:gd name="T28" fmla="*/ 2 w 5"/>
                <a:gd name="T29" fmla="*/ 1 h 4"/>
                <a:gd name="T30" fmla="*/ 1 w 5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$ḻíḍe">
              <a:extLst>
                <a:ext uri="{FF2B5EF4-FFF2-40B4-BE49-F238E27FC236}">
                  <a16:creationId xmlns="" xmlns:a16="http://schemas.microsoft.com/office/drawing/2014/main" id="{79FB30B5-DFED-4C06-B6F3-F37FE9787440}"/>
                </a:ext>
              </a:extLst>
            </p:cNvPr>
            <p:cNvSpPr/>
            <p:nvPr/>
          </p:nvSpPr>
          <p:spPr bwMode="auto">
            <a:xfrm>
              <a:off x="7402513" y="3881439"/>
              <a:ext cx="247650" cy="273050"/>
            </a:xfrm>
            <a:custGeom>
              <a:avLst/>
              <a:gdLst>
                <a:gd name="T0" fmla="*/ 29 w 75"/>
                <a:gd name="T1" fmla="*/ 0 h 83"/>
                <a:gd name="T2" fmla="*/ 28 w 75"/>
                <a:gd name="T3" fmla="*/ 2 h 83"/>
                <a:gd name="T4" fmla="*/ 28 w 75"/>
                <a:gd name="T5" fmla="*/ 15 h 83"/>
                <a:gd name="T6" fmla="*/ 24 w 75"/>
                <a:gd name="T7" fmla="*/ 15 h 83"/>
                <a:gd name="T8" fmla="*/ 14 w 75"/>
                <a:gd name="T9" fmla="*/ 10 h 83"/>
                <a:gd name="T10" fmla="*/ 13 w 75"/>
                <a:gd name="T11" fmla="*/ 7 h 83"/>
                <a:gd name="T12" fmla="*/ 10 w 75"/>
                <a:gd name="T13" fmla="*/ 6 h 83"/>
                <a:gd name="T14" fmla="*/ 4 w 75"/>
                <a:gd name="T15" fmla="*/ 5 h 83"/>
                <a:gd name="T16" fmla="*/ 0 w 75"/>
                <a:gd name="T17" fmla="*/ 5 h 83"/>
                <a:gd name="T18" fmla="*/ 4 w 75"/>
                <a:gd name="T19" fmla="*/ 42 h 83"/>
                <a:gd name="T20" fmla="*/ 19 w 75"/>
                <a:gd name="T21" fmla="*/ 69 h 83"/>
                <a:gd name="T22" fmla="*/ 25 w 75"/>
                <a:gd name="T23" fmla="*/ 62 h 83"/>
                <a:gd name="T24" fmla="*/ 28 w 75"/>
                <a:gd name="T25" fmla="*/ 72 h 83"/>
                <a:gd name="T26" fmla="*/ 33 w 75"/>
                <a:gd name="T27" fmla="*/ 74 h 83"/>
                <a:gd name="T28" fmla="*/ 34 w 75"/>
                <a:gd name="T29" fmla="*/ 77 h 83"/>
                <a:gd name="T30" fmla="*/ 37 w 75"/>
                <a:gd name="T31" fmla="*/ 82 h 83"/>
                <a:gd name="T32" fmla="*/ 40 w 75"/>
                <a:gd name="T33" fmla="*/ 83 h 83"/>
                <a:gd name="T34" fmla="*/ 44 w 75"/>
                <a:gd name="T35" fmla="*/ 81 h 83"/>
                <a:gd name="T36" fmla="*/ 45 w 75"/>
                <a:gd name="T37" fmla="*/ 80 h 83"/>
                <a:gd name="T38" fmla="*/ 45 w 75"/>
                <a:gd name="T39" fmla="*/ 80 h 83"/>
                <a:gd name="T40" fmla="*/ 47 w 75"/>
                <a:gd name="T41" fmla="*/ 82 h 83"/>
                <a:gd name="T42" fmla="*/ 47 w 75"/>
                <a:gd name="T43" fmla="*/ 82 h 83"/>
                <a:gd name="T44" fmla="*/ 51 w 75"/>
                <a:gd name="T45" fmla="*/ 78 h 83"/>
                <a:gd name="T46" fmla="*/ 51 w 75"/>
                <a:gd name="T47" fmla="*/ 78 h 83"/>
                <a:gd name="T48" fmla="*/ 53 w 75"/>
                <a:gd name="T49" fmla="*/ 79 h 83"/>
                <a:gd name="T50" fmla="*/ 69 w 75"/>
                <a:gd name="T51" fmla="*/ 60 h 83"/>
                <a:gd name="T52" fmla="*/ 69 w 75"/>
                <a:gd name="T53" fmla="*/ 59 h 83"/>
                <a:gd name="T54" fmla="*/ 72 w 75"/>
                <a:gd name="T55" fmla="*/ 52 h 83"/>
                <a:gd name="T56" fmla="*/ 68 w 75"/>
                <a:gd name="T57" fmla="*/ 35 h 83"/>
                <a:gd name="T58" fmla="*/ 66 w 75"/>
                <a:gd name="T59" fmla="*/ 33 h 83"/>
                <a:gd name="T60" fmla="*/ 64 w 75"/>
                <a:gd name="T61" fmla="*/ 29 h 83"/>
                <a:gd name="T62" fmla="*/ 57 w 75"/>
                <a:gd name="T63" fmla="*/ 27 h 83"/>
                <a:gd name="T64" fmla="*/ 56 w 75"/>
                <a:gd name="T65" fmla="*/ 24 h 83"/>
                <a:gd name="T66" fmla="*/ 49 w 75"/>
                <a:gd name="T67" fmla="*/ 21 h 83"/>
                <a:gd name="T68" fmla="*/ 39 w 75"/>
                <a:gd name="T69" fmla="*/ 8 h 83"/>
                <a:gd name="T70" fmla="*/ 35 w 75"/>
                <a:gd name="T71" fmla="*/ 7 h 83"/>
                <a:gd name="T72" fmla="*/ 30 w 75"/>
                <a:gd name="T73" fmla="*/ 1 h 83"/>
                <a:gd name="T74" fmla="*/ 30 w 75"/>
                <a:gd name="T75" fmla="*/ 0 h 83"/>
                <a:gd name="T76" fmla="*/ 29 w 75"/>
                <a:gd name="T7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3">
                  <a:moveTo>
                    <a:pt x="29" y="0"/>
                  </a:moveTo>
                  <a:cubicBezTo>
                    <a:pt x="29" y="0"/>
                    <a:pt x="28" y="1"/>
                    <a:pt x="28" y="2"/>
                  </a:cubicBezTo>
                  <a:cubicBezTo>
                    <a:pt x="29" y="6"/>
                    <a:pt x="30" y="11"/>
                    <a:pt x="28" y="15"/>
                  </a:cubicBezTo>
                  <a:cubicBezTo>
                    <a:pt x="26" y="15"/>
                    <a:pt x="25" y="15"/>
                    <a:pt x="24" y="15"/>
                  </a:cubicBezTo>
                  <a:cubicBezTo>
                    <a:pt x="20" y="15"/>
                    <a:pt x="15" y="13"/>
                    <a:pt x="14" y="10"/>
                  </a:cubicBezTo>
                  <a:cubicBezTo>
                    <a:pt x="14" y="9"/>
                    <a:pt x="14" y="8"/>
                    <a:pt x="13" y="7"/>
                  </a:cubicBezTo>
                  <a:cubicBezTo>
                    <a:pt x="12" y="6"/>
                    <a:pt x="11" y="6"/>
                    <a:pt x="10" y="6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0" y="67"/>
                    <a:pt x="22" y="64"/>
                    <a:pt x="25" y="62"/>
                  </a:cubicBezTo>
                  <a:cubicBezTo>
                    <a:pt x="28" y="65"/>
                    <a:pt x="25" y="70"/>
                    <a:pt x="28" y="72"/>
                  </a:cubicBezTo>
                  <a:cubicBezTo>
                    <a:pt x="30" y="72"/>
                    <a:pt x="31" y="73"/>
                    <a:pt x="33" y="74"/>
                  </a:cubicBezTo>
                  <a:cubicBezTo>
                    <a:pt x="33" y="75"/>
                    <a:pt x="33" y="76"/>
                    <a:pt x="34" y="77"/>
                  </a:cubicBezTo>
                  <a:cubicBezTo>
                    <a:pt x="34" y="79"/>
                    <a:pt x="35" y="81"/>
                    <a:pt x="37" y="82"/>
                  </a:cubicBezTo>
                  <a:cubicBezTo>
                    <a:pt x="38" y="82"/>
                    <a:pt x="39" y="83"/>
                    <a:pt x="40" y="83"/>
                  </a:cubicBezTo>
                  <a:cubicBezTo>
                    <a:pt x="41" y="83"/>
                    <a:pt x="43" y="82"/>
                    <a:pt x="44" y="81"/>
                  </a:cubicBezTo>
                  <a:cubicBezTo>
                    <a:pt x="44" y="81"/>
                    <a:pt x="44" y="81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6" y="80"/>
                    <a:pt x="46" y="81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9" y="82"/>
                    <a:pt x="49" y="79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2" y="78"/>
                    <a:pt x="53" y="78"/>
                    <a:pt x="53" y="79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60"/>
                    <a:pt x="69" y="59"/>
                    <a:pt x="69" y="59"/>
                  </a:cubicBezTo>
                  <a:cubicBezTo>
                    <a:pt x="70" y="56"/>
                    <a:pt x="71" y="54"/>
                    <a:pt x="72" y="52"/>
                  </a:cubicBezTo>
                  <a:cubicBezTo>
                    <a:pt x="75" y="46"/>
                    <a:pt x="73" y="39"/>
                    <a:pt x="68" y="35"/>
                  </a:cubicBezTo>
                  <a:cubicBezTo>
                    <a:pt x="67" y="35"/>
                    <a:pt x="66" y="34"/>
                    <a:pt x="66" y="33"/>
                  </a:cubicBezTo>
                  <a:cubicBezTo>
                    <a:pt x="65" y="32"/>
                    <a:pt x="65" y="30"/>
                    <a:pt x="64" y="29"/>
                  </a:cubicBezTo>
                  <a:cubicBezTo>
                    <a:pt x="62" y="28"/>
                    <a:pt x="58" y="29"/>
                    <a:pt x="57" y="27"/>
                  </a:cubicBezTo>
                  <a:cubicBezTo>
                    <a:pt x="56" y="26"/>
                    <a:pt x="56" y="25"/>
                    <a:pt x="56" y="24"/>
                  </a:cubicBezTo>
                  <a:cubicBezTo>
                    <a:pt x="55" y="22"/>
                    <a:pt x="52" y="22"/>
                    <a:pt x="49" y="21"/>
                  </a:cubicBezTo>
                  <a:cubicBezTo>
                    <a:pt x="44" y="19"/>
                    <a:pt x="44" y="11"/>
                    <a:pt x="39" y="8"/>
                  </a:cubicBezTo>
                  <a:cubicBezTo>
                    <a:pt x="37" y="8"/>
                    <a:pt x="36" y="8"/>
                    <a:pt x="35" y="7"/>
                  </a:cubicBezTo>
                  <a:cubicBezTo>
                    <a:pt x="33" y="6"/>
                    <a:pt x="32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şḷîḑe">
              <a:extLst>
                <a:ext uri="{FF2B5EF4-FFF2-40B4-BE49-F238E27FC236}">
                  <a16:creationId xmlns="" xmlns:a16="http://schemas.microsoft.com/office/drawing/2014/main" id="{B7024BFC-BCB2-4F40-A903-5A81619E5D6C}"/>
                </a:ext>
              </a:extLst>
            </p:cNvPr>
            <p:cNvSpPr/>
            <p:nvPr/>
          </p:nvSpPr>
          <p:spPr bwMode="auto">
            <a:xfrm>
              <a:off x="7427913" y="3211514"/>
              <a:ext cx="36513" cy="112713"/>
            </a:xfrm>
            <a:custGeom>
              <a:avLst/>
              <a:gdLst>
                <a:gd name="T0" fmla="*/ 1 w 11"/>
                <a:gd name="T1" fmla="*/ 0 h 34"/>
                <a:gd name="T2" fmla="*/ 1 w 11"/>
                <a:gd name="T3" fmla="*/ 5 h 34"/>
                <a:gd name="T4" fmla="*/ 2 w 11"/>
                <a:gd name="T5" fmla="*/ 11 h 34"/>
                <a:gd name="T6" fmla="*/ 3 w 11"/>
                <a:gd name="T7" fmla="*/ 12 h 34"/>
                <a:gd name="T8" fmla="*/ 2 w 11"/>
                <a:gd name="T9" fmla="*/ 15 h 34"/>
                <a:gd name="T10" fmla="*/ 2 w 11"/>
                <a:gd name="T11" fmla="*/ 19 h 34"/>
                <a:gd name="T12" fmla="*/ 5 w 11"/>
                <a:gd name="T13" fmla="*/ 34 h 34"/>
                <a:gd name="T14" fmla="*/ 6 w 11"/>
                <a:gd name="T15" fmla="*/ 27 h 34"/>
                <a:gd name="T16" fmla="*/ 6 w 11"/>
                <a:gd name="T17" fmla="*/ 24 h 34"/>
                <a:gd name="T18" fmla="*/ 7 w 11"/>
                <a:gd name="T19" fmla="*/ 23 h 34"/>
                <a:gd name="T20" fmla="*/ 8 w 11"/>
                <a:gd name="T21" fmla="*/ 23 h 34"/>
                <a:gd name="T22" fmla="*/ 8 w 11"/>
                <a:gd name="T23" fmla="*/ 24 h 34"/>
                <a:gd name="T24" fmla="*/ 9 w 11"/>
                <a:gd name="T25" fmla="*/ 24 h 34"/>
                <a:gd name="T26" fmla="*/ 11 w 11"/>
                <a:gd name="T27" fmla="*/ 23 h 34"/>
                <a:gd name="T28" fmla="*/ 9 w 11"/>
                <a:gd name="T29" fmla="*/ 21 h 34"/>
                <a:gd name="T30" fmla="*/ 6 w 11"/>
                <a:gd name="T31" fmla="*/ 15 h 34"/>
                <a:gd name="T32" fmla="*/ 7 w 11"/>
                <a:gd name="T33" fmla="*/ 12 h 34"/>
                <a:gd name="T34" fmla="*/ 5 w 11"/>
                <a:gd name="T35" fmla="*/ 9 h 34"/>
                <a:gd name="T36" fmla="*/ 4 w 11"/>
                <a:gd name="T37" fmla="*/ 8 h 34"/>
                <a:gd name="T38" fmla="*/ 4 w 11"/>
                <a:gd name="T39" fmla="*/ 6 h 34"/>
                <a:gd name="T40" fmla="*/ 1 w 11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34">
                  <a:moveTo>
                    <a:pt x="1" y="0"/>
                  </a:moveTo>
                  <a:cubicBezTo>
                    <a:pt x="2" y="1"/>
                    <a:pt x="1" y="4"/>
                    <a:pt x="1" y="5"/>
                  </a:cubicBezTo>
                  <a:cubicBezTo>
                    <a:pt x="0" y="7"/>
                    <a:pt x="1" y="9"/>
                    <a:pt x="2" y="11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3" y="13"/>
                    <a:pt x="3" y="14"/>
                    <a:pt x="2" y="15"/>
                  </a:cubicBezTo>
                  <a:cubicBezTo>
                    <a:pt x="2" y="16"/>
                    <a:pt x="2" y="18"/>
                    <a:pt x="2" y="19"/>
                  </a:cubicBezTo>
                  <a:cubicBezTo>
                    <a:pt x="2" y="24"/>
                    <a:pt x="2" y="29"/>
                    <a:pt x="5" y="34"/>
                  </a:cubicBezTo>
                  <a:cubicBezTo>
                    <a:pt x="7" y="32"/>
                    <a:pt x="6" y="30"/>
                    <a:pt x="6" y="27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23"/>
                    <a:pt x="7" y="23"/>
                    <a:pt x="7" y="23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11" y="24"/>
                    <a:pt x="11" y="23"/>
                  </a:cubicBezTo>
                  <a:cubicBezTo>
                    <a:pt x="11" y="22"/>
                    <a:pt x="10" y="21"/>
                    <a:pt x="9" y="21"/>
                  </a:cubicBezTo>
                  <a:cubicBezTo>
                    <a:pt x="7" y="19"/>
                    <a:pt x="6" y="17"/>
                    <a:pt x="6" y="15"/>
                  </a:cubicBezTo>
                  <a:cubicBezTo>
                    <a:pt x="6" y="14"/>
                    <a:pt x="7" y="13"/>
                    <a:pt x="7" y="12"/>
                  </a:cubicBezTo>
                  <a:cubicBezTo>
                    <a:pt x="7" y="10"/>
                    <a:pt x="6" y="9"/>
                    <a:pt x="5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4"/>
                    <a:pt x="3" y="2"/>
                    <a:pt x="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ïslîḑê">
              <a:extLst>
                <a:ext uri="{FF2B5EF4-FFF2-40B4-BE49-F238E27FC236}">
                  <a16:creationId xmlns="" xmlns:a16="http://schemas.microsoft.com/office/drawing/2014/main" id="{49389B83-A3E4-42D9-B93C-39CB1255B54B}"/>
                </a:ext>
              </a:extLst>
            </p:cNvPr>
            <p:cNvSpPr/>
            <p:nvPr/>
          </p:nvSpPr>
          <p:spPr bwMode="auto">
            <a:xfrm>
              <a:off x="7418388" y="3336926"/>
              <a:ext cx="63500" cy="39688"/>
            </a:xfrm>
            <a:custGeom>
              <a:avLst/>
              <a:gdLst>
                <a:gd name="T0" fmla="*/ 7 w 19"/>
                <a:gd name="T1" fmla="*/ 0 h 12"/>
                <a:gd name="T2" fmla="*/ 6 w 19"/>
                <a:gd name="T3" fmla="*/ 1 h 12"/>
                <a:gd name="T4" fmla="*/ 8 w 19"/>
                <a:gd name="T5" fmla="*/ 5 h 12"/>
                <a:gd name="T6" fmla="*/ 8 w 19"/>
                <a:gd name="T7" fmla="*/ 5 h 12"/>
                <a:gd name="T8" fmla="*/ 3 w 19"/>
                <a:gd name="T9" fmla="*/ 10 h 12"/>
                <a:gd name="T10" fmla="*/ 2 w 19"/>
                <a:gd name="T11" fmla="*/ 10 h 12"/>
                <a:gd name="T12" fmla="*/ 1 w 19"/>
                <a:gd name="T13" fmla="*/ 11 h 12"/>
                <a:gd name="T14" fmla="*/ 0 w 19"/>
                <a:gd name="T15" fmla="*/ 12 h 12"/>
                <a:gd name="T16" fmla="*/ 7 w 19"/>
                <a:gd name="T17" fmla="*/ 11 h 12"/>
                <a:gd name="T18" fmla="*/ 8 w 19"/>
                <a:gd name="T19" fmla="*/ 11 h 12"/>
                <a:gd name="T20" fmla="*/ 8 w 19"/>
                <a:gd name="T21" fmla="*/ 12 h 12"/>
                <a:gd name="T22" fmla="*/ 10 w 19"/>
                <a:gd name="T23" fmla="*/ 12 h 12"/>
                <a:gd name="T24" fmla="*/ 12 w 19"/>
                <a:gd name="T25" fmla="*/ 11 h 12"/>
                <a:gd name="T26" fmla="*/ 13 w 19"/>
                <a:gd name="T27" fmla="*/ 9 h 12"/>
                <a:gd name="T28" fmla="*/ 17 w 19"/>
                <a:gd name="T29" fmla="*/ 8 h 12"/>
                <a:gd name="T30" fmla="*/ 18 w 19"/>
                <a:gd name="T31" fmla="*/ 5 h 12"/>
                <a:gd name="T32" fmla="*/ 17 w 19"/>
                <a:gd name="T33" fmla="*/ 4 h 12"/>
                <a:gd name="T34" fmla="*/ 13 w 19"/>
                <a:gd name="T35" fmla="*/ 4 h 12"/>
                <a:gd name="T36" fmla="*/ 11 w 19"/>
                <a:gd name="T37" fmla="*/ 4 h 12"/>
                <a:gd name="T38" fmla="*/ 10 w 19"/>
                <a:gd name="T39" fmla="*/ 4 h 12"/>
                <a:gd name="T40" fmla="*/ 10 w 19"/>
                <a:gd name="T41" fmla="*/ 4 h 12"/>
                <a:gd name="T42" fmla="*/ 9 w 19"/>
                <a:gd name="T43" fmla="*/ 3 h 12"/>
                <a:gd name="T44" fmla="*/ 7 w 19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12">
                  <a:moveTo>
                    <a:pt x="7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5" y="2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4" y="8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2" y="12"/>
                    <a:pt x="5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3" y="11"/>
                    <a:pt x="13" y="10"/>
                    <a:pt x="13" y="9"/>
                  </a:cubicBezTo>
                  <a:cubicBezTo>
                    <a:pt x="14" y="8"/>
                    <a:pt x="15" y="8"/>
                    <a:pt x="17" y="8"/>
                  </a:cubicBezTo>
                  <a:cubicBezTo>
                    <a:pt x="18" y="7"/>
                    <a:pt x="19" y="6"/>
                    <a:pt x="18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6" y="4"/>
                    <a:pt x="14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8" y="0"/>
                    <a:pt x="7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ṧlïḍê">
              <a:extLst>
                <a:ext uri="{FF2B5EF4-FFF2-40B4-BE49-F238E27FC236}">
                  <a16:creationId xmlns="" xmlns:a16="http://schemas.microsoft.com/office/drawing/2014/main" id="{1C46063A-C286-42A2-9E1B-5A91886EA64A}"/>
                </a:ext>
              </a:extLst>
            </p:cNvPr>
            <p:cNvSpPr/>
            <p:nvPr/>
          </p:nvSpPr>
          <p:spPr bwMode="auto">
            <a:xfrm>
              <a:off x="7353301" y="3386139"/>
              <a:ext cx="95250" cy="88900"/>
            </a:xfrm>
            <a:custGeom>
              <a:avLst/>
              <a:gdLst>
                <a:gd name="T0" fmla="*/ 24 w 29"/>
                <a:gd name="T1" fmla="*/ 0 h 27"/>
                <a:gd name="T2" fmla="*/ 23 w 29"/>
                <a:gd name="T3" fmla="*/ 0 h 27"/>
                <a:gd name="T4" fmla="*/ 23 w 29"/>
                <a:gd name="T5" fmla="*/ 9 h 27"/>
                <a:gd name="T6" fmla="*/ 18 w 29"/>
                <a:gd name="T7" fmla="*/ 12 h 27"/>
                <a:gd name="T8" fmla="*/ 18 w 29"/>
                <a:gd name="T9" fmla="*/ 12 h 27"/>
                <a:gd name="T10" fmla="*/ 18 w 29"/>
                <a:gd name="T11" fmla="*/ 12 h 27"/>
                <a:gd name="T12" fmla="*/ 18 w 29"/>
                <a:gd name="T13" fmla="*/ 12 h 27"/>
                <a:gd name="T14" fmla="*/ 16 w 29"/>
                <a:gd name="T15" fmla="*/ 12 h 27"/>
                <a:gd name="T16" fmla="*/ 17 w 29"/>
                <a:gd name="T17" fmla="*/ 17 h 27"/>
                <a:gd name="T18" fmla="*/ 12 w 29"/>
                <a:gd name="T19" fmla="*/ 14 h 27"/>
                <a:gd name="T20" fmla="*/ 9 w 29"/>
                <a:gd name="T21" fmla="*/ 21 h 27"/>
                <a:gd name="T22" fmla="*/ 8 w 29"/>
                <a:gd name="T23" fmla="*/ 22 h 27"/>
                <a:gd name="T24" fmla="*/ 4 w 29"/>
                <a:gd name="T25" fmla="*/ 23 h 27"/>
                <a:gd name="T26" fmla="*/ 0 w 29"/>
                <a:gd name="T27" fmla="*/ 24 h 27"/>
                <a:gd name="T28" fmla="*/ 1 w 29"/>
                <a:gd name="T29" fmla="*/ 27 h 27"/>
                <a:gd name="T30" fmla="*/ 5 w 29"/>
                <a:gd name="T31" fmla="*/ 25 h 27"/>
                <a:gd name="T32" fmla="*/ 6 w 29"/>
                <a:gd name="T33" fmla="*/ 25 h 27"/>
                <a:gd name="T34" fmla="*/ 7 w 29"/>
                <a:gd name="T35" fmla="*/ 25 h 27"/>
                <a:gd name="T36" fmla="*/ 9 w 29"/>
                <a:gd name="T37" fmla="*/ 27 h 27"/>
                <a:gd name="T38" fmla="*/ 9 w 29"/>
                <a:gd name="T39" fmla="*/ 27 h 27"/>
                <a:gd name="T40" fmla="*/ 12 w 29"/>
                <a:gd name="T41" fmla="*/ 26 h 27"/>
                <a:gd name="T42" fmla="*/ 14 w 29"/>
                <a:gd name="T43" fmla="*/ 24 h 27"/>
                <a:gd name="T44" fmla="*/ 15 w 29"/>
                <a:gd name="T45" fmla="*/ 24 h 27"/>
                <a:gd name="T46" fmla="*/ 17 w 29"/>
                <a:gd name="T47" fmla="*/ 24 h 27"/>
                <a:gd name="T48" fmla="*/ 19 w 29"/>
                <a:gd name="T49" fmla="*/ 24 h 27"/>
                <a:gd name="T50" fmla="*/ 19 w 29"/>
                <a:gd name="T51" fmla="*/ 24 h 27"/>
                <a:gd name="T52" fmla="*/ 24 w 29"/>
                <a:gd name="T53" fmla="*/ 20 h 27"/>
                <a:gd name="T54" fmla="*/ 27 w 29"/>
                <a:gd name="T55" fmla="*/ 17 h 27"/>
                <a:gd name="T56" fmla="*/ 28 w 29"/>
                <a:gd name="T57" fmla="*/ 14 h 27"/>
                <a:gd name="T58" fmla="*/ 27 w 29"/>
                <a:gd name="T59" fmla="*/ 12 h 27"/>
                <a:gd name="T60" fmla="*/ 29 w 29"/>
                <a:gd name="T61" fmla="*/ 6 h 27"/>
                <a:gd name="T62" fmla="*/ 24 w 29"/>
                <a:gd name="T6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27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19" y="1"/>
                    <a:pt x="24" y="7"/>
                    <a:pt x="23" y="9"/>
                  </a:cubicBezTo>
                  <a:cubicBezTo>
                    <a:pt x="22" y="10"/>
                    <a:pt x="20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4" y="13"/>
                    <a:pt x="18" y="15"/>
                    <a:pt x="17" y="17"/>
                  </a:cubicBezTo>
                  <a:cubicBezTo>
                    <a:pt x="15" y="16"/>
                    <a:pt x="14" y="15"/>
                    <a:pt x="12" y="14"/>
                  </a:cubicBezTo>
                  <a:cubicBezTo>
                    <a:pt x="13" y="17"/>
                    <a:pt x="11" y="19"/>
                    <a:pt x="9" y="21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3"/>
                    <a:pt x="5" y="23"/>
                    <a:pt x="4" y="23"/>
                  </a:cubicBezTo>
                  <a:cubicBezTo>
                    <a:pt x="3" y="23"/>
                    <a:pt x="1" y="23"/>
                    <a:pt x="0" y="24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6"/>
                    <a:pt x="3" y="26"/>
                    <a:pt x="5" y="25"/>
                  </a:cubicBezTo>
                  <a:cubicBezTo>
                    <a:pt x="5" y="25"/>
                    <a:pt x="6" y="25"/>
                    <a:pt x="6" y="25"/>
                  </a:cubicBezTo>
                  <a:cubicBezTo>
                    <a:pt x="6" y="25"/>
                    <a:pt x="7" y="25"/>
                    <a:pt x="7" y="25"/>
                  </a:cubicBezTo>
                  <a:cubicBezTo>
                    <a:pt x="8" y="26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1" y="27"/>
                    <a:pt x="12" y="26"/>
                  </a:cubicBezTo>
                  <a:cubicBezTo>
                    <a:pt x="12" y="25"/>
                    <a:pt x="13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4"/>
                    <a:pt x="22" y="21"/>
                    <a:pt x="24" y="20"/>
                  </a:cubicBezTo>
                  <a:cubicBezTo>
                    <a:pt x="25" y="19"/>
                    <a:pt x="26" y="18"/>
                    <a:pt x="27" y="17"/>
                  </a:cubicBezTo>
                  <a:cubicBezTo>
                    <a:pt x="28" y="16"/>
                    <a:pt x="29" y="15"/>
                    <a:pt x="28" y="14"/>
                  </a:cubicBezTo>
                  <a:cubicBezTo>
                    <a:pt x="28" y="13"/>
                    <a:pt x="27" y="13"/>
                    <a:pt x="27" y="12"/>
                  </a:cubicBezTo>
                  <a:cubicBezTo>
                    <a:pt x="25" y="10"/>
                    <a:pt x="29" y="8"/>
                    <a:pt x="29" y="6"/>
                  </a:cubicBezTo>
                  <a:cubicBezTo>
                    <a:pt x="29" y="4"/>
                    <a:pt x="26" y="0"/>
                    <a:pt x="24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ṣḻíďe">
              <a:extLst>
                <a:ext uri="{FF2B5EF4-FFF2-40B4-BE49-F238E27FC236}">
                  <a16:creationId xmlns="" xmlns:a16="http://schemas.microsoft.com/office/drawing/2014/main" id="{532FB0D9-D95A-4E98-8EB0-050798CBA426}"/>
                </a:ext>
              </a:extLst>
            </p:cNvPr>
            <p:cNvSpPr/>
            <p:nvPr/>
          </p:nvSpPr>
          <p:spPr bwMode="auto">
            <a:xfrm>
              <a:off x="7356476" y="3481389"/>
              <a:ext cx="19050" cy="14288"/>
            </a:xfrm>
            <a:custGeom>
              <a:avLst/>
              <a:gdLst>
                <a:gd name="T0" fmla="*/ 4 w 6"/>
                <a:gd name="T1" fmla="*/ 0 h 4"/>
                <a:gd name="T2" fmla="*/ 4 w 6"/>
                <a:gd name="T3" fmla="*/ 0 h 4"/>
                <a:gd name="T4" fmla="*/ 3 w 6"/>
                <a:gd name="T5" fmla="*/ 0 h 4"/>
                <a:gd name="T6" fmla="*/ 0 w 6"/>
                <a:gd name="T7" fmla="*/ 3 h 4"/>
                <a:gd name="T8" fmla="*/ 3 w 6"/>
                <a:gd name="T9" fmla="*/ 4 h 4"/>
                <a:gd name="T10" fmla="*/ 4 w 6"/>
                <a:gd name="T11" fmla="*/ 4 h 4"/>
                <a:gd name="T12" fmla="*/ 5 w 6"/>
                <a:gd name="T13" fmla="*/ 3 h 4"/>
                <a:gd name="T14" fmla="*/ 5 w 6"/>
                <a:gd name="T15" fmla="*/ 2 h 4"/>
                <a:gd name="T16" fmla="*/ 6 w 6"/>
                <a:gd name="T17" fmla="*/ 0 h 4"/>
                <a:gd name="T18" fmla="*/ 4 w 6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1"/>
                    <a:pt x="0" y="3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ś1ïḓê">
              <a:extLst>
                <a:ext uri="{FF2B5EF4-FFF2-40B4-BE49-F238E27FC236}">
                  <a16:creationId xmlns="" xmlns:a16="http://schemas.microsoft.com/office/drawing/2014/main" id="{B8D4DEDF-3662-427C-B270-38D42053160A}"/>
                </a:ext>
              </a:extLst>
            </p:cNvPr>
            <p:cNvSpPr/>
            <p:nvPr/>
          </p:nvSpPr>
          <p:spPr bwMode="auto">
            <a:xfrm>
              <a:off x="6597651" y="3876676"/>
              <a:ext cx="42863" cy="100013"/>
            </a:xfrm>
            <a:custGeom>
              <a:avLst/>
              <a:gdLst>
                <a:gd name="T0" fmla="*/ 9 w 13"/>
                <a:gd name="T1" fmla="*/ 0 h 30"/>
                <a:gd name="T2" fmla="*/ 0 w 13"/>
                <a:gd name="T3" fmla="*/ 8 h 30"/>
                <a:gd name="T4" fmla="*/ 12 w 13"/>
                <a:gd name="T5" fmla="*/ 30 h 30"/>
                <a:gd name="T6" fmla="*/ 13 w 13"/>
                <a:gd name="T7" fmla="*/ 29 h 30"/>
                <a:gd name="T8" fmla="*/ 9 w 1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0">
                  <a:moveTo>
                    <a:pt x="9" y="0"/>
                  </a:moveTo>
                  <a:cubicBezTo>
                    <a:pt x="6" y="2"/>
                    <a:pt x="3" y="5"/>
                    <a:pt x="0" y="8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Sľïďê">
              <a:extLst>
                <a:ext uri="{FF2B5EF4-FFF2-40B4-BE49-F238E27FC236}">
                  <a16:creationId xmlns="" xmlns:a16="http://schemas.microsoft.com/office/drawing/2014/main" id="{26697D26-8003-48F7-9099-26EB696721AD}"/>
                </a:ext>
              </a:extLst>
            </p:cNvPr>
            <p:cNvSpPr/>
            <p:nvPr/>
          </p:nvSpPr>
          <p:spPr bwMode="auto">
            <a:xfrm>
              <a:off x="7850188" y="2109789"/>
              <a:ext cx="274638" cy="412750"/>
            </a:xfrm>
            <a:custGeom>
              <a:avLst/>
              <a:gdLst>
                <a:gd name="T0" fmla="*/ 83 w 83"/>
                <a:gd name="T1" fmla="*/ 0 h 125"/>
                <a:gd name="T2" fmla="*/ 81 w 83"/>
                <a:gd name="T3" fmla="*/ 3 h 125"/>
                <a:gd name="T4" fmla="*/ 81 w 83"/>
                <a:gd name="T5" fmla="*/ 3 h 125"/>
                <a:gd name="T6" fmla="*/ 81 w 83"/>
                <a:gd name="T7" fmla="*/ 3 h 125"/>
                <a:gd name="T8" fmla="*/ 81 w 83"/>
                <a:gd name="T9" fmla="*/ 3 h 125"/>
                <a:gd name="T10" fmla="*/ 0 w 83"/>
                <a:gd name="T11" fmla="*/ 98 h 125"/>
                <a:gd name="T12" fmla="*/ 3 w 83"/>
                <a:gd name="T13" fmla="*/ 125 h 125"/>
                <a:gd name="T14" fmla="*/ 43 w 83"/>
                <a:gd name="T15" fmla="*/ 78 h 125"/>
                <a:gd name="T16" fmla="*/ 58 w 83"/>
                <a:gd name="T17" fmla="*/ 57 h 125"/>
                <a:gd name="T18" fmla="*/ 60 w 83"/>
                <a:gd name="T19" fmla="*/ 53 h 125"/>
                <a:gd name="T20" fmla="*/ 67 w 83"/>
                <a:gd name="T21" fmla="*/ 41 h 125"/>
                <a:gd name="T22" fmla="*/ 70 w 83"/>
                <a:gd name="T23" fmla="*/ 36 h 125"/>
                <a:gd name="T24" fmla="*/ 74 w 83"/>
                <a:gd name="T25" fmla="*/ 27 h 125"/>
                <a:gd name="T26" fmla="*/ 76 w 83"/>
                <a:gd name="T27" fmla="*/ 22 h 125"/>
                <a:gd name="T28" fmla="*/ 83 w 83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25">
                  <a:moveTo>
                    <a:pt x="83" y="0"/>
                  </a:moveTo>
                  <a:cubicBezTo>
                    <a:pt x="82" y="2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8"/>
                    <a:pt x="50" y="70"/>
                    <a:pt x="58" y="57"/>
                  </a:cubicBezTo>
                  <a:cubicBezTo>
                    <a:pt x="58" y="56"/>
                    <a:pt x="59" y="55"/>
                    <a:pt x="60" y="53"/>
                  </a:cubicBezTo>
                  <a:cubicBezTo>
                    <a:pt x="62" y="49"/>
                    <a:pt x="65" y="45"/>
                    <a:pt x="67" y="41"/>
                  </a:cubicBezTo>
                  <a:cubicBezTo>
                    <a:pt x="68" y="39"/>
                    <a:pt x="69" y="38"/>
                    <a:pt x="70" y="36"/>
                  </a:cubicBezTo>
                  <a:cubicBezTo>
                    <a:pt x="71" y="33"/>
                    <a:pt x="73" y="30"/>
                    <a:pt x="74" y="27"/>
                  </a:cubicBezTo>
                  <a:cubicBezTo>
                    <a:pt x="75" y="25"/>
                    <a:pt x="76" y="23"/>
                    <a:pt x="76" y="22"/>
                  </a:cubicBezTo>
                  <a:cubicBezTo>
                    <a:pt x="79" y="14"/>
                    <a:pt x="82" y="7"/>
                    <a:pt x="83" y="0"/>
                  </a:cubicBezTo>
                </a:path>
              </a:pathLst>
            </a:custGeom>
            <a:solidFill>
              <a:srgbClr val="7D8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šḻiḑè">
              <a:extLst>
                <a:ext uri="{FF2B5EF4-FFF2-40B4-BE49-F238E27FC236}">
                  <a16:creationId xmlns="" xmlns:a16="http://schemas.microsoft.com/office/drawing/2014/main" id="{3BF4507F-4ED6-427A-B8A1-1705869E4CEE}"/>
                </a:ext>
              </a:extLst>
            </p:cNvPr>
            <p:cNvSpPr/>
            <p:nvPr/>
          </p:nvSpPr>
          <p:spPr bwMode="auto">
            <a:xfrm>
              <a:off x="6627813" y="3376614"/>
              <a:ext cx="774700" cy="596900"/>
            </a:xfrm>
            <a:custGeom>
              <a:avLst/>
              <a:gdLst>
                <a:gd name="T0" fmla="*/ 38 w 235"/>
                <a:gd name="T1" fmla="*/ 140 h 181"/>
                <a:gd name="T2" fmla="*/ 52 w 235"/>
                <a:gd name="T3" fmla="*/ 124 h 181"/>
                <a:gd name="T4" fmla="*/ 55 w 235"/>
                <a:gd name="T5" fmla="*/ 113 h 181"/>
                <a:gd name="T6" fmla="*/ 78 w 235"/>
                <a:gd name="T7" fmla="*/ 93 h 181"/>
                <a:gd name="T8" fmla="*/ 230 w 235"/>
                <a:gd name="T9" fmla="*/ 150 h 181"/>
                <a:gd name="T10" fmla="*/ 232 w 235"/>
                <a:gd name="T11" fmla="*/ 147 h 181"/>
                <a:gd name="T12" fmla="*/ 230 w 235"/>
                <a:gd name="T13" fmla="*/ 150 h 181"/>
                <a:gd name="T14" fmla="*/ 226 w 235"/>
                <a:gd name="T15" fmla="*/ 135 h 181"/>
                <a:gd name="T16" fmla="*/ 224 w 235"/>
                <a:gd name="T17" fmla="*/ 137 h 181"/>
                <a:gd name="T18" fmla="*/ 216 w 235"/>
                <a:gd name="T19" fmla="*/ 139 h 181"/>
                <a:gd name="T20" fmla="*/ 215 w 235"/>
                <a:gd name="T21" fmla="*/ 133 h 181"/>
                <a:gd name="T22" fmla="*/ 216 w 235"/>
                <a:gd name="T23" fmla="*/ 127 h 181"/>
                <a:gd name="T24" fmla="*/ 219 w 235"/>
                <a:gd name="T25" fmla="*/ 125 h 181"/>
                <a:gd name="T26" fmla="*/ 206 w 235"/>
                <a:gd name="T27" fmla="*/ 105 h 181"/>
                <a:gd name="T28" fmla="*/ 209 w 235"/>
                <a:gd name="T29" fmla="*/ 110 h 181"/>
                <a:gd name="T30" fmla="*/ 207 w 235"/>
                <a:gd name="T31" fmla="*/ 114 h 181"/>
                <a:gd name="T32" fmla="*/ 204 w 235"/>
                <a:gd name="T33" fmla="*/ 113 h 181"/>
                <a:gd name="T34" fmla="*/ 202 w 235"/>
                <a:gd name="T35" fmla="*/ 110 h 181"/>
                <a:gd name="T36" fmla="*/ 200 w 235"/>
                <a:gd name="T37" fmla="*/ 109 h 181"/>
                <a:gd name="T38" fmla="*/ 205 w 235"/>
                <a:gd name="T39" fmla="*/ 105 h 181"/>
                <a:gd name="T40" fmla="*/ 205 w 235"/>
                <a:gd name="T41" fmla="*/ 101 h 181"/>
                <a:gd name="T42" fmla="*/ 204 w 235"/>
                <a:gd name="T43" fmla="*/ 103 h 181"/>
                <a:gd name="T44" fmla="*/ 198 w 235"/>
                <a:gd name="T45" fmla="*/ 104 h 181"/>
                <a:gd name="T46" fmla="*/ 199 w 235"/>
                <a:gd name="T47" fmla="*/ 102 h 181"/>
                <a:gd name="T48" fmla="*/ 199 w 235"/>
                <a:gd name="T49" fmla="*/ 106 h 181"/>
                <a:gd name="T50" fmla="*/ 198 w 235"/>
                <a:gd name="T51" fmla="*/ 103 h 181"/>
                <a:gd name="T52" fmla="*/ 194 w 235"/>
                <a:gd name="T53" fmla="*/ 102 h 181"/>
                <a:gd name="T54" fmla="*/ 197 w 235"/>
                <a:gd name="T55" fmla="*/ 100 h 181"/>
                <a:gd name="T56" fmla="*/ 195 w 235"/>
                <a:gd name="T57" fmla="*/ 103 h 181"/>
                <a:gd name="T58" fmla="*/ 203 w 235"/>
                <a:gd name="T59" fmla="*/ 100 h 181"/>
                <a:gd name="T60" fmla="*/ 200 w 235"/>
                <a:gd name="T61" fmla="*/ 98 h 181"/>
                <a:gd name="T62" fmla="*/ 198 w 235"/>
                <a:gd name="T63" fmla="*/ 95 h 181"/>
                <a:gd name="T64" fmla="*/ 196 w 235"/>
                <a:gd name="T65" fmla="*/ 92 h 181"/>
                <a:gd name="T66" fmla="*/ 199 w 235"/>
                <a:gd name="T67" fmla="*/ 96 h 181"/>
                <a:gd name="T68" fmla="*/ 191 w 235"/>
                <a:gd name="T69" fmla="*/ 82 h 181"/>
                <a:gd name="T70" fmla="*/ 191 w 235"/>
                <a:gd name="T71" fmla="*/ 92 h 181"/>
                <a:gd name="T72" fmla="*/ 186 w 235"/>
                <a:gd name="T73" fmla="*/ 72 h 181"/>
                <a:gd name="T74" fmla="*/ 187 w 235"/>
                <a:gd name="T75" fmla="*/ 63 h 181"/>
                <a:gd name="T76" fmla="*/ 188 w 235"/>
                <a:gd name="T77" fmla="*/ 66 h 181"/>
                <a:gd name="T78" fmla="*/ 187 w 235"/>
                <a:gd name="T79" fmla="*/ 72 h 181"/>
                <a:gd name="T80" fmla="*/ 203 w 235"/>
                <a:gd name="T81" fmla="*/ 18 h 181"/>
                <a:gd name="T82" fmla="*/ 201 w 235"/>
                <a:gd name="T83" fmla="*/ 27 h 181"/>
                <a:gd name="T84" fmla="*/ 192 w 235"/>
                <a:gd name="T85" fmla="*/ 15 h 181"/>
                <a:gd name="T86" fmla="*/ 181 w 235"/>
                <a:gd name="T87" fmla="*/ 11 h 181"/>
                <a:gd name="T88" fmla="*/ 173 w 235"/>
                <a:gd name="T89" fmla="*/ 23 h 181"/>
                <a:gd name="T90" fmla="*/ 181 w 235"/>
                <a:gd name="T91" fmla="*/ 22 h 181"/>
                <a:gd name="T92" fmla="*/ 185 w 235"/>
                <a:gd name="T93" fmla="*/ 46 h 181"/>
                <a:gd name="T94" fmla="*/ 176 w 235"/>
                <a:gd name="T95" fmla="*/ 66 h 181"/>
                <a:gd name="T96" fmla="*/ 191 w 235"/>
                <a:gd name="T97" fmla="*/ 97 h 181"/>
                <a:gd name="T98" fmla="*/ 192 w 235"/>
                <a:gd name="T99" fmla="*/ 99 h 181"/>
                <a:gd name="T100" fmla="*/ 204 w 235"/>
                <a:gd name="T101" fmla="*/ 127 h 181"/>
                <a:gd name="T102" fmla="*/ 205 w 235"/>
                <a:gd name="T103" fmla="*/ 129 h 181"/>
                <a:gd name="T104" fmla="*/ 211 w 235"/>
                <a:gd name="T105" fmla="*/ 134 h 181"/>
                <a:gd name="T106" fmla="*/ 216 w 235"/>
                <a:gd name="T107" fmla="*/ 149 h 181"/>
                <a:gd name="T108" fmla="*/ 224 w 235"/>
                <a:gd name="T109" fmla="*/ 151 h 181"/>
                <a:gd name="T110" fmla="*/ 218 w 235"/>
                <a:gd name="T111" fmla="*/ 153 h 181"/>
                <a:gd name="T112" fmla="*/ 235 w 235"/>
                <a:gd name="T113" fmla="*/ 158 h 181"/>
                <a:gd name="T114" fmla="*/ 226 w 235"/>
                <a:gd name="T115" fmla="*/ 130 h 181"/>
                <a:gd name="T116" fmla="*/ 216 w 235"/>
                <a:gd name="T117" fmla="*/ 35 h 181"/>
                <a:gd name="T118" fmla="*/ 220 w 235"/>
                <a:gd name="T119" fmla="*/ 2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" h="181">
                  <a:moveTo>
                    <a:pt x="37" y="110"/>
                  </a:moveTo>
                  <a:cubicBezTo>
                    <a:pt x="9" y="144"/>
                    <a:pt x="9" y="144"/>
                    <a:pt x="9" y="144"/>
                  </a:cubicBezTo>
                  <a:cubicBezTo>
                    <a:pt x="9" y="144"/>
                    <a:pt x="6" y="147"/>
                    <a:pt x="0" y="152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6" y="136"/>
                    <a:pt x="34" y="132"/>
                    <a:pt x="33" y="127"/>
                  </a:cubicBezTo>
                  <a:cubicBezTo>
                    <a:pt x="35" y="128"/>
                    <a:pt x="35" y="130"/>
                    <a:pt x="36" y="131"/>
                  </a:cubicBezTo>
                  <a:cubicBezTo>
                    <a:pt x="37" y="131"/>
                    <a:pt x="38" y="132"/>
                    <a:pt x="38" y="133"/>
                  </a:cubicBezTo>
                  <a:cubicBezTo>
                    <a:pt x="40" y="134"/>
                    <a:pt x="40" y="136"/>
                    <a:pt x="40" y="138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49" y="120"/>
                    <a:pt x="45" y="117"/>
                    <a:pt x="41" y="114"/>
                  </a:cubicBezTo>
                  <a:cubicBezTo>
                    <a:pt x="40" y="113"/>
                    <a:pt x="39" y="112"/>
                    <a:pt x="37" y="110"/>
                  </a:cubicBezTo>
                  <a:moveTo>
                    <a:pt x="74" y="98"/>
                  </a:moveTo>
                  <a:cubicBezTo>
                    <a:pt x="70" y="99"/>
                    <a:pt x="67" y="100"/>
                    <a:pt x="63" y="102"/>
                  </a:cubicBezTo>
                  <a:cubicBezTo>
                    <a:pt x="59" y="104"/>
                    <a:pt x="56" y="109"/>
                    <a:pt x="55" y="113"/>
                  </a:cubicBezTo>
                  <a:cubicBezTo>
                    <a:pt x="55" y="116"/>
                    <a:pt x="55" y="118"/>
                    <a:pt x="55" y="120"/>
                  </a:cubicBezTo>
                  <a:cubicBezTo>
                    <a:pt x="74" y="98"/>
                    <a:pt x="74" y="98"/>
                    <a:pt x="74" y="98"/>
                  </a:cubicBezTo>
                  <a:moveTo>
                    <a:pt x="83" y="80"/>
                  </a:moveTo>
                  <a:cubicBezTo>
                    <a:pt x="82" y="80"/>
                    <a:pt x="82" y="81"/>
                    <a:pt x="81" y="82"/>
                  </a:cubicBezTo>
                  <a:cubicBezTo>
                    <a:pt x="78" y="85"/>
                    <a:pt x="77" y="89"/>
                    <a:pt x="78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5" y="83"/>
                    <a:pt x="83" y="82"/>
                    <a:pt x="84" y="80"/>
                  </a:cubicBezTo>
                  <a:cubicBezTo>
                    <a:pt x="84" y="80"/>
                    <a:pt x="84" y="80"/>
                    <a:pt x="83" y="80"/>
                  </a:cubicBezTo>
                  <a:moveTo>
                    <a:pt x="230" y="150"/>
                  </a:moveTo>
                  <a:cubicBezTo>
                    <a:pt x="229" y="150"/>
                    <a:pt x="229" y="149"/>
                    <a:pt x="229" y="149"/>
                  </a:cubicBezTo>
                  <a:cubicBezTo>
                    <a:pt x="227" y="148"/>
                    <a:pt x="230" y="147"/>
                    <a:pt x="232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1" y="149"/>
                    <a:pt x="231" y="149"/>
                    <a:pt x="231" y="149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30" y="150"/>
                    <a:pt x="230" y="150"/>
                    <a:pt x="230" y="150"/>
                  </a:cubicBezTo>
                  <a:moveTo>
                    <a:pt x="222" y="136"/>
                  </a:moveTo>
                  <a:cubicBezTo>
                    <a:pt x="223" y="135"/>
                    <a:pt x="223" y="135"/>
                    <a:pt x="223" y="135"/>
                  </a:cubicBezTo>
                  <a:cubicBezTo>
                    <a:pt x="223" y="135"/>
                    <a:pt x="224" y="135"/>
                    <a:pt x="225" y="135"/>
                  </a:cubicBezTo>
                  <a:cubicBezTo>
                    <a:pt x="225" y="135"/>
                    <a:pt x="225" y="135"/>
                    <a:pt x="225" y="135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7" y="135"/>
                    <a:pt x="227" y="136"/>
                    <a:pt x="227" y="136"/>
                  </a:cubicBezTo>
                  <a:cubicBezTo>
                    <a:pt x="228" y="137"/>
                    <a:pt x="229" y="138"/>
                    <a:pt x="230" y="139"/>
                  </a:cubicBezTo>
                  <a:cubicBezTo>
                    <a:pt x="229" y="138"/>
                    <a:pt x="227" y="138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2" y="138"/>
                    <a:pt x="221" y="139"/>
                    <a:pt x="220" y="139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19" y="139"/>
                    <a:pt x="218" y="138"/>
                    <a:pt x="218" y="138"/>
                  </a:cubicBezTo>
                  <a:cubicBezTo>
                    <a:pt x="218" y="138"/>
                    <a:pt x="218" y="138"/>
                    <a:pt x="218" y="138"/>
                  </a:cubicBezTo>
                  <a:cubicBezTo>
                    <a:pt x="217" y="138"/>
                    <a:pt x="216" y="139"/>
                    <a:pt x="216" y="139"/>
                  </a:cubicBezTo>
                  <a:cubicBezTo>
                    <a:pt x="216" y="137"/>
                    <a:pt x="219" y="136"/>
                    <a:pt x="220" y="136"/>
                  </a:cubicBezTo>
                  <a:cubicBezTo>
                    <a:pt x="221" y="135"/>
                    <a:pt x="221" y="135"/>
                    <a:pt x="221" y="135"/>
                  </a:cubicBezTo>
                  <a:cubicBezTo>
                    <a:pt x="222" y="136"/>
                    <a:pt x="222" y="136"/>
                    <a:pt x="222" y="136"/>
                  </a:cubicBezTo>
                  <a:moveTo>
                    <a:pt x="216" y="134"/>
                  </a:moveTo>
                  <a:cubicBezTo>
                    <a:pt x="215" y="133"/>
                    <a:pt x="215" y="133"/>
                    <a:pt x="215" y="133"/>
                  </a:cubicBezTo>
                  <a:cubicBezTo>
                    <a:pt x="215" y="133"/>
                    <a:pt x="215" y="133"/>
                    <a:pt x="215" y="133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1"/>
                    <a:pt x="215" y="131"/>
                    <a:pt x="214" y="130"/>
                  </a:cubicBezTo>
                  <a:cubicBezTo>
                    <a:pt x="214" y="129"/>
                    <a:pt x="214" y="129"/>
                    <a:pt x="215" y="128"/>
                  </a:cubicBezTo>
                  <a:cubicBezTo>
                    <a:pt x="215" y="127"/>
                    <a:pt x="215" y="127"/>
                    <a:pt x="216" y="127"/>
                  </a:cubicBezTo>
                  <a:cubicBezTo>
                    <a:pt x="216" y="126"/>
                    <a:pt x="217" y="125"/>
                    <a:pt x="217" y="125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6" y="124"/>
                    <a:pt x="218" y="121"/>
                    <a:pt x="218" y="121"/>
                  </a:cubicBezTo>
                  <a:cubicBezTo>
                    <a:pt x="218" y="121"/>
                    <a:pt x="219" y="122"/>
                    <a:pt x="219" y="123"/>
                  </a:cubicBezTo>
                  <a:cubicBezTo>
                    <a:pt x="219" y="123"/>
                    <a:pt x="219" y="124"/>
                    <a:pt x="219" y="125"/>
                  </a:cubicBezTo>
                  <a:cubicBezTo>
                    <a:pt x="219" y="126"/>
                    <a:pt x="219" y="127"/>
                    <a:pt x="219" y="128"/>
                  </a:cubicBezTo>
                  <a:cubicBezTo>
                    <a:pt x="219" y="129"/>
                    <a:pt x="217" y="129"/>
                    <a:pt x="216" y="129"/>
                  </a:cubicBezTo>
                  <a:cubicBezTo>
                    <a:pt x="216" y="131"/>
                    <a:pt x="216" y="132"/>
                    <a:pt x="216" y="134"/>
                  </a:cubicBezTo>
                  <a:moveTo>
                    <a:pt x="205" y="105"/>
                  </a:moveTo>
                  <a:cubicBezTo>
                    <a:pt x="206" y="105"/>
                    <a:pt x="206" y="105"/>
                    <a:pt x="206" y="105"/>
                  </a:cubicBezTo>
                  <a:cubicBezTo>
                    <a:pt x="207" y="105"/>
                    <a:pt x="207" y="104"/>
                    <a:pt x="207" y="104"/>
                  </a:cubicBezTo>
                  <a:cubicBezTo>
                    <a:pt x="208" y="104"/>
                    <a:pt x="208" y="105"/>
                    <a:pt x="208" y="106"/>
                  </a:cubicBezTo>
                  <a:cubicBezTo>
                    <a:pt x="208" y="106"/>
                    <a:pt x="208" y="106"/>
                    <a:pt x="209" y="107"/>
                  </a:cubicBezTo>
                  <a:cubicBezTo>
                    <a:pt x="209" y="108"/>
                    <a:pt x="209" y="109"/>
                    <a:pt x="209" y="109"/>
                  </a:cubicBezTo>
                  <a:cubicBezTo>
                    <a:pt x="209" y="110"/>
                    <a:pt x="209" y="110"/>
                    <a:pt x="209" y="110"/>
                  </a:cubicBezTo>
                  <a:cubicBezTo>
                    <a:pt x="208" y="111"/>
                    <a:pt x="208" y="111"/>
                    <a:pt x="208" y="111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0"/>
                    <a:pt x="207" y="111"/>
                    <a:pt x="207" y="112"/>
                  </a:cubicBezTo>
                  <a:cubicBezTo>
                    <a:pt x="207" y="113"/>
                    <a:pt x="207" y="113"/>
                    <a:pt x="207" y="114"/>
                  </a:cubicBezTo>
                  <a:cubicBezTo>
                    <a:pt x="207" y="114"/>
                    <a:pt x="206" y="114"/>
                    <a:pt x="206" y="114"/>
                  </a:cubicBezTo>
                  <a:cubicBezTo>
                    <a:pt x="206" y="114"/>
                    <a:pt x="206" y="114"/>
                    <a:pt x="205" y="114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5" y="113"/>
                    <a:pt x="205" y="113"/>
                    <a:pt x="204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13"/>
                    <a:pt x="203" y="113"/>
                    <a:pt x="203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2" y="113"/>
                    <a:pt x="202" y="113"/>
                    <a:pt x="202" y="112"/>
                  </a:cubicBezTo>
                  <a:cubicBezTo>
                    <a:pt x="202" y="112"/>
                    <a:pt x="203" y="111"/>
                    <a:pt x="203" y="111"/>
                  </a:cubicBezTo>
                  <a:cubicBezTo>
                    <a:pt x="203" y="110"/>
                    <a:pt x="203" y="110"/>
                    <a:pt x="202" y="110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0" y="110"/>
                    <a:pt x="199" y="110"/>
                    <a:pt x="198" y="110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6" y="110"/>
                    <a:pt x="199" y="109"/>
                    <a:pt x="199" y="109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09"/>
                    <a:pt x="201" y="108"/>
                    <a:pt x="202" y="108"/>
                  </a:cubicBezTo>
                  <a:cubicBezTo>
                    <a:pt x="202" y="107"/>
                    <a:pt x="203" y="108"/>
                    <a:pt x="203" y="107"/>
                  </a:cubicBezTo>
                  <a:cubicBezTo>
                    <a:pt x="204" y="107"/>
                    <a:pt x="203" y="106"/>
                    <a:pt x="204" y="106"/>
                  </a:cubicBezTo>
                  <a:cubicBezTo>
                    <a:pt x="204" y="105"/>
                    <a:pt x="204" y="105"/>
                    <a:pt x="205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05"/>
                    <a:pt x="205" y="105"/>
                    <a:pt x="205" y="105"/>
                  </a:cubicBezTo>
                  <a:moveTo>
                    <a:pt x="205" y="102"/>
                  </a:moveTo>
                  <a:cubicBezTo>
                    <a:pt x="205" y="102"/>
                    <a:pt x="205" y="102"/>
                    <a:pt x="205" y="102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4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204" y="102"/>
                    <a:pt x="204" y="102"/>
                    <a:pt x="204" y="102"/>
                  </a:cubicBezTo>
                  <a:cubicBezTo>
                    <a:pt x="204" y="102"/>
                    <a:pt x="205" y="102"/>
                    <a:pt x="205" y="102"/>
                  </a:cubicBezTo>
                  <a:moveTo>
                    <a:pt x="198" y="104"/>
                  </a:moveTo>
                  <a:cubicBezTo>
                    <a:pt x="198" y="104"/>
                    <a:pt x="199" y="104"/>
                    <a:pt x="199" y="104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199" y="103"/>
                    <a:pt x="198" y="102"/>
                    <a:pt x="199" y="102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200" y="102"/>
                    <a:pt x="199" y="103"/>
                    <a:pt x="200" y="104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01" y="105"/>
                    <a:pt x="201" y="105"/>
                    <a:pt x="201" y="105"/>
                  </a:cubicBezTo>
                  <a:cubicBezTo>
                    <a:pt x="201" y="105"/>
                    <a:pt x="200" y="105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199" y="107"/>
                    <a:pt x="198" y="106"/>
                    <a:pt x="198" y="106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8" y="104"/>
                    <a:pt x="197" y="103"/>
                    <a:pt x="198" y="103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103"/>
                    <a:pt x="198" y="104"/>
                    <a:pt x="198" y="104"/>
                  </a:cubicBezTo>
                  <a:moveTo>
                    <a:pt x="195" y="103"/>
                  </a:moveTo>
                  <a:cubicBezTo>
                    <a:pt x="195" y="103"/>
                    <a:pt x="195" y="102"/>
                    <a:pt x="194" y="102"/>
                  </a:cubicBezTo>
                  <a:cubicBezTo>
                    <a:pt x="194" y="102"/>
                    <a:pt x="194" y="101"/>
                    <a:pt x="194" y="101"/>
                  </a:cubicBezTo>
                  <a:cubicBezTo>
                    <a:pt x="194" y="100"/>
                    <a:pt x="195" y="100"/>
                    <a:pt x="195" y="100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7" y="99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6" y="101"/>
                    <a:pt x="196" y="102"/>
                    <a:pt x="195" y="103"/>
                  </a:cubicBezTo>
                  <a:cubicBezTo>
                    <a:pt x="195" y="103"/>
                    <a:pt x="195" y="103"/>
                    <a:pt x="195" y="103"/>
                  </a:cubicBezTo>
                  <a:moveTo>
                    <a:pt x="202" y="98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4" y="98"/>
                    <a:pt x="204" y="98"/>
                    <a:pt x="204" y="98"/>
                  </a:cubicBezTo>
                  <a:cubicBezTo>
                    <a:pt x="203" y="98"/>
                    <a:pt x="203" y="99"/>
                    <a:pt x="203" y="99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2" y="100"/>
                    <a:pt x="202" y="100"/>
                    <a:pt x="202" y="100"/>
                  </a:cubicBezTo>
                  <a:cubicBezTo>
                    <a:pt x="201" y="101"/>
                    <a:pt x="201" y="101"/>
                    <a:pt x="201" y="101"/>
                  </a:cubicBezTo>
                  <a:cubicBezTo>
                    <a:pt x="201" y="101"/>
                    <a:pt x="201" y="101"/>
                    <a:pt x="201" y="101"/>
                  </a:cubicBezTo>
                  <a:cubicBezTo>
                    <a:pt x="201" y="100"/>
                    <a:pt x="200" y="100"/>
                    <a:pt x="200" y="100"/>
                  </a:cubicBezTo>
                  <a:cubicBezTo>
                    <a:pt x="198" y="99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2" y="98"/>
                    <a:pt x="202" y="98"/>
                    <a:pt x="202" y="98"/>
                  </a:cubicBezTo>
                  <a:moveTo>
                    <a:pt x="199" y="96"/>
                  </a:moveTo>
                  <a:cubicBezTo>
                    <a:pt x="198" y="95"/>
                    <a:pt x="198" y="95"/>
                    <a:pt x="198" y="95"/>
                  </a:cubicBezTo>
                  <a:cubicBezTo>
                    <a:pt x="197" y="95"/>
                    <a:pt x="197" y="95"/>
                    <a:pt x="197" y="95"/>
                  </a:cubicBezTo>
                  <a:cubicBezTo>
                    <a:pt x="195" y="95"/>
                    <a:pt x="195" y="94"/>
                    <a:pt x="195" y="93"/>
                  </a:cubicBezTo>
                  <a:cubicBezTo>
                    <a:pt x="194" y="93"/>
                    <a:pt x="194" y="92"/>
                    <a:pt x="194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195" y="92"/>
                    <a:pt x="195" y="92"/>
                    <a:pt x="196" y="92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6" y="93"/>
                    <a:pt x="197" y="93"/>
                    <a:pt x="197" y="93"/>
                  </a:cubicBezTo>
                  <a:cubicBezTo>
                    <a:pt x="198" y="93"/>
                    <a:pt x="199" y="94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6"/>
                    <a:pt x="199" y="96"/>
                    <a:pt x="199" y="96"/>
                  </a:cubicBezTo>
                  <a:moveTo>
                    <a:pt x="190" y="94"/>
                  </a:moveTo>
                  <a:cubicBezTo>
                    <a:pt x="188" y="94"/>
                    <a:pt x="189" y="92"/>
                    <a:pt x="188" y="91"/>
                  </a:cubicBezTo>
                  <a:cubicBezTo>
                    <a:pt x="187" y="90"/>
                    <a:pt x="185" y="90"/>
                    <a:pt x="185" y="89"/>
                  </a:cubicBezTo>
                  <a:cubicBezTo>
                    <a:pt x="185" y="87"/>
                    <a:pt x="189" y="83"/>
                    <a:pt x="190" y="82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191" y="82"/>
                    <a:pt x="192" y="82"/>
                    <a:pt x="192" y="82"/>
                  </a:cubicBezTo>
                  <a:cubicBezTo>
                    <a:pt x="193" y="83"/>
                    <a:pt x="192" y="84"/>
                    <a:pt x="191" y="85"/>
                  </a:cubicBezTo>
                  <a:cubicBezTo>
                    <a:pt x="190" y="87"/>
                    <a:pt x="192" y="86"/>
                    <a:pt x="192" y="88"/>
                  </a:cubicBezTo>
                  <a:cubicBezTo>
                    <a:pt x="192" y="89"/>
                    <a:pt x="191" y="89"/>
                    <a:pt x="190" y="90"/>
                  </a:cubicBezTo>
                  <a:cubicBezTo>
                    <a:pt x="190" y="91"/>
                    <a:pt x="190" y="91"/>
                    <a:pt x="191" y="92"/>
                  </a:cubicBezTo>
                  <a:cubicBezTo>
                    <a:pt x="191" y="93"/>
                    <a:pt x="191" y="93"/>
                    <a:pt x="191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4"/>
                    <a:pt x="190" y="94"/>
                    <a:pt x="190" y="94"/>
                  </a:cubicBezTo>
                  <a:moveTo>
                    <a:pt x="186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5" y="72"/>
                    <a:pt x="185" y="71"/>
                    <a:pt x="185" y="70"/>
                  </a:cubicBezTo>
                  <a:cubicBezTo>
                    <a:pt x="184" y="69"/>
                    <a:pt x="184" y="69"/>
                    <a:pt x="183" y="69"/>
                  </a:cubicBezTo>
                  <a:cubicBezTo>
                    <a:pt x="183" y="68"/>
                    <a:pt x="183" y="67"/>
                    <a:pt x="183" y="67"/>
                  </a:cubicBezTo>
                  <a:cubicBezTo>
                    <a:pt x="183" y="65"/>
                    <a:pt x="184" y="63"/>
                    <a:pt x="186" y="63"/>
                  </a:cubicBezTo>
                  <a:cubicBezTo>
                    <a:pt x="187" y="63"/>
                    <a:pt x="187" y="63"/>
                    <a:pt x="187" y="63"/>
                  </a:cubicBezTo>
                  <a:cubicBezTo>
                    <a:pt x="187" y="62"/>
                    <a:pt x="187" y="62"/>
                    <a:pt x="187" y="62"/>
                  </a:cubicBezTo>
                  <a:cubicBezTo>
                    <a:pt x="187" y="62"/>
                    <a:pt x="188" y="61"/>
                    <a:pt x="188" y="61"/>
                  </a:cubicBezTo>
                  <a:cubicBezTo>
                    <a:pt x="188" y="60"/>
                    <a:pt x="189" y="60"/>
                    <a:pt x="189" y="60"/>
                  </a:cubicBezTo>
                  <a:cubicBezTo>
                    <a:pt x="190" y="61"/>
                    <a:pt x="190" y="63"/>
                    <a:pt x="189" y="65"/>
                  </a:cubicBezTo>
                  <a:cubicBezTo>
                    <a:pt x="189" y="65"/>
                    <a:pt x="188" y="66"/>
                    <a:pt x="188" y="66"/>
                  </a:cubicBezTo>
                  <a:cubicBezTo>
                    <a:pt x="188" y="67"/>
                    <a:pt x="189" y="68"/>
                    <a:pt x="188" y="68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87" y="68"/>
                    <a:pt x="187" y="68"/>
                    <a:pt x="187" y="67"/>
                  </a:cubicBezTo>
                  <a:cubicBezTo>
                    <a:pt x="187" y="69"/>
                    <a:pt x="187" y="70"/>
                    <a:pt x="187" y="71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6" y="72"/>
                    <a:pt x="186" y="72"/>
                    <a:pt x="186" y="72"/>
                  </a:cubicBezTo>
                  <a:moveTo>
                    <a:pt x="213" y="0"/>
                  </a:moveTo>
                  <a:cubicBezTo>
                    <a:pt x="212" y="0"/>
                    <a:pt x="211" y="2"/>
                    <a:pt x="210" y="3"/>
                  </a:cubicBezTo>
                  <a:cubicBezTo>
                    <a:pt x="210" y="4"/>
                    <a:pt x="210" y="6"/>
                    <a:pt x="209" y="7"/>
                  </a:cubicBezTo>
                  <a:cubicBezTo>
                    <a:pt x="208" y="11"/>
                    <a:pt x="202" y="14"/>
                    <a:pt x="203" y="18"/>
                  </a:cubicBezTo>
                  <a:cubicBezTo>
                    <a:pt x="204" y="20"/>
                    <a:pt x="206" y="20"/>
                    <a:pt x="208" y="22"/>
                  </a:cubicBezTo>
                  <a:cubicBezTo>
                    <a:pt x="211" y="25"/>
                    <a:pt x="211" y="29"/>
                    <a:pt x="207" y="32"/>
                  </a:cubicBezTo>
                  <a:cubicBezTo>
                    <a:pt x="207" y="33"/>
                    <a:pt x="205" y="33"/>
                    <a:pt x="204" y="33"/>
                  </a:cubicBezTo>
                  <a:cubicBezTo>
                    <a:pt x="203" y="33"/>
                    <a:pt x="202" y="33"/>
                    <a:pt x="201" y="32"/>
                  </a:cubicBezTo>
                  <a:cubicBezTo>
                    <a:pt x="200" y="31"/>
                    <a:pt x="200" y="29"/>
                    <a:pt x="201" y="27"/>
                  </a:cubicBezTo>
                  <a:cubicBezTo>
                    <a:pt x="201" y="26"/>
                    <a:pt x="202" y="25"/>
                    <a:pt x="202" y="24"/>
                  </a:cubicBezTo>
                  <a:cubicBezTo>
                    <a:pt x="201" y="22"/>
                    <a:pt x="199" y="21"/>
                    <a:pt x="196" y="21"/>
                  </a:cubicBezTo>
                  <a:cubicBezTo>
                    <a:pt x="195" y="21"/>
                    <a:pt x="194" y="21"/>
                    <a:pt x="193" y="22"/>
                  </a:cubicBezTo>
                  <a:cubicBezTo>
                    <a:pt x="191" y="20"/>
                    <a:pt x="195" y="17"/>
                    <a:pt x="194" y="15"/>
                  </a:cubicBezTo>
                  <a:cubicBezTo>
                    <a:pt x="193" y="15"/>
                    <a:pt x="192" y="15"/>
                    <a:pt x="192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88" y="15"/>
                    <a:pt x="185" y="16"/>
                    <a:pt x="183" y="18"/>
                  </a:cubicBezTo>
                  <a:cubicBezTo>
                    <a:pt x="182" y="17"/>
                    <a:pt x="181" y="15"/>
                    <a:pt x="182" y="13"/>
                  </a:cubicBezTo>
                  <a:cubicBezTo>
                    <a:pt x="182" y="13"/>
                    <a:pt x="182" y="12"/>
                    <a:pt x="182" y="12"/>
                  </a:cubicBezTo>
                  <a:cubicBezTo>
                    <a:pt x="182" y="11"/>
                    <a:pt x="181" y="11"/>
                    <a:pt x="181" y="11"/>
                  </a:cubicBezTo>
                  <a:cubicBezTo>
                    <a:pt x="180" y="11"/>
                    <a:pt x="180" y="11"/>
                    <a:pt x="179" y="11"/>
                  </a:cubicBezTo>
                  <a:cubicBezTo>
                    <a:pt x="175" y="12"/>
                    <a:pt x="171" y="16"/>
                    <a:pt x="170" y="19"/>
                  </a:cubicBezTo>
                  <a:cubicBezTo>
                    <a:pt x="169" y="21"/>
                    <a:pt x="170" y="23"/>
                    <a:pt x="171" y="23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3" y="24"/>
                    <a:pt x="173" y="23"/>
                    <a:pt x="173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6" y="23"/>
                    <a:pt x="177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80" y="24"/>
                    <a:pt x="181" y="23"/>
                    <a:pt x="181" y="22"/>
                  </a:cubicBezTo>
                  <a:cubicBezTo>
                    <a:pt x="183" y="22"/>
                    <a:pt x="183" y="24"/>
                    <a:pt x="182" y="25"/>
                  </a:cubicBezTo>
                  <a:cubicBezTo>
                    <a:pt x="181" y="27"/>
                    <a:pt x="180" y="27"/>
                    <a:pt x="179" y="29"/>
                  </a:cubicBezTo>
                  <a:cubicBezTo>
                    <a:pt x="178" y="31"/>
                    <a:pt x="180" y="34"/>
                    <a:pt x="182" y="35"/>
                  </a:cubicBezTo>
                  <a:cubicBezTo>
                    <a:pt x="184" y="37"/>
                    <a:pt x="187" y="38"/>
                    <a:pt x="188" y="41"/>
                  </a:cubicBezTo>
                  <a:cubicBezTo>
                    <a:pt x="189" y="43"/>
                    <a:pt x="187" y="46"/>
                    <a:pt x="185" y="46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8"/>
                    <a:pt x="183" y="50"/>
                    <a:pt x="184" y="51"/>
                  </a:cubicBezTo>
                  <a:cubicBezTo>
                    <a:pt x="185" y="52"/>
                    <a:pt x="186" y="52"/>
                    <a:pt x="186" y="53"/>
                  </a:cubicBezTo>
                  <a:cubicBezTo>
                    <a:pt x="186" y="54"/>
                    <a:pt x="186" y="55"/>
                    <a:pt x="185" y="55"/>
                  </a:cubicBezTo>
                  <a:cubicBezTo>
                    <a:pt x="182" y="59"/>
                    <a:pt x="179" y="63"/>
                    <a:pt x="176" y="66"/>
                  </a:cubicBezTo>
                  <a:cubicBezTo>
                    <a:pt x="175" y="67"/>
                    <a:pt x="175" y="67"/>
                    <a:pt x="174" y="68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0" y="96"/>
                    <a:pt x="190" y="96"/>
                    <a:pt x="191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2" y="97"/>
                    <a:pt x="193" y="97"/>
                    <a:pt x="193" y="98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1" y="98"/>
                    <a:pt x="191" y="98"/>
                    <a:pt x="190" y="98"/>
                  </a:cubicBezTo>
                  <a:cubicBezTo>
                    <a:pt x="190" y="98"/>
                    <a:pt x="190" y="98"/>
                    <a:pt x="189" y="9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6"/>
                    <a:pt x="206" y="125"/>
                    <a:pt x="207" y="125"/>
                  </a:cubicBezTo>
                  <a:cubicBezTo>
                    <a:pt x="207" y="125"/>
                    <a:pt x="207" y="126"/>
                    <a:pt x="207" y="126"/>
                  </a:cubicBezTo>
                  <a:cubicBezTo>
                    <a:pt x="207" y="126"/>
                    <a:pt x="207" y="127"/>
                    <a:pt x="207" y="127"/>
                  </a:cubicBezTo>
                  <a:cubicBezTo>
                    <a:pt x="207" y="128"/>
                    <a:pt x="206" y="128"/>
                    <a:pt x="205" y="129"/>
                  </a:cubicBezTo>
                  <a:cubicBezTo>
                    <a:pt x="208" y="135"/>
                    <a:pt x="208" y="135"/>
                    <a:pt x="208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10" y="135"/>
                    <a:pt x="210" y="135"/>
                    <a:pt x="210" y="134"/>
                  </a:cubicBezTo>
                  <a:cubicBezTo>
                    <a:pt x="211" y="134"/>
                    <a:pt x="211" y="134"/>
                    <a:pt x="211" y="134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6"/>
                    <a:pt x="209" y="136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7" y="149"/>
                    <a:pt x="217" y="149"/>
                    <a:pt x="218" y="149"/>
                  </a:cubicBezTo>
                  <a:cubicBezTo>
                    <a:pt x="219" y="149"/>
                    <a:pt x="220" y="149"/>
                    <a:pt x="221" y="150"/>
                  </a:cubicBezTo>
                  <a:cubicBezTo>
                    <a:pt x="222" y="150"/>
                    <a:pt x="223" y="150"/>
                    <a:pt x="224" y="150"/>
                  </a:cubicBezTo>
                  <a:cubicBezTo>
                    <a:pt x="224" y="150"/>
                    <a:pt x="225" y="150"/>
                    <a:pt x="225" y="150"/>
                  </a:cubicBezTo>
                  <a:cubicBezTo>
                    <a:pt x="226" y="150"/>
                    <a:pt x="225" y="151"/>
                    <a:pt x="224" y="151"/>
                  </a:cubicBezTo>
                  <a:cubicBezTo>
                    <a:pt x="224" y="151"/>
                    <a:pt x="223" y="152"/>
                    <a:pt x="223" y="152"/>
                  </a:cubicBezTo>
                  <a:cubicBezTo>
                    <a:pt x="223" y="152"/>
                    <a:pt x="223" y="153"/>
                    <a:pt x="222" y="153"/>
                  </a:cubicBezTo>
                  <a:cubicBezTo>
                    <a:pt x="222" y="154"/>
                    <a:pt x="221" y="154"/>
                    <a:pt x="220" y="154"/>
                  </a:cubicBezTo>
                  <a:cubicBezTo>
                    <a:pt x="220" y="154"/>
                    <a:pt x="219" y="154"/>
                    <a:pt x="219" y="154"/>
                  </a:cubicBezTo>
                  <a:cubicBezTo>
                    <a:pt x="219" y="154"/>
                    <a:pt x="218" y="153"/>
                    <a:pt x="218" y="153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6" y="167"/>
                    <a:pt x="227" y="167"/>
                    <a:pt x="227" y="166"/>
                  </a:cubicBezTo>
                  <a:cubicBezTo>
                    <a:pt x="228" y="164"/>
                    <a:pt x="226" y="162"/>
                    <a:pt x="227" y="160"/>
                  </a:cubicBezTo>
                  <a:cubicBezTo>
                    <a:pt x="228" y="159"/>
                    <a:pt x="229" y="159"/>
                    <a:pt x="231" y="159"/>
                  </a:cubicBezTo>
                  <a:cubicBezTo>
                    <a:pt x="232" y="159"/>
                    <a:pt x="234" y="159"/>
                    <a:pt x="235" y="158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2" y="133"/>
                    <a:pt x="232" y="133"/>
                    <a:pt x="231" y="133"/>
                  </a:cubicBezTo>
                  <a:cubicBezTo>
                    <a:pt x="231" y="133"/>
                    <a:pt x="231" y="132"/>
                    <a:pt x="230" y="132"/>
                  </a:cubicBezTo>
                  <a:cubicBezTo>
                    <a:pt x="230" y="132"/>
                    <a:pt x="230" y="132"/>
                    <a:pt x="229" y="132"/>
                  </a:cubicBezTo>
                  <a:cubicBezTo>
                    <a:pt x="228" y="132"/>
                    <a:pt x="226" y="131"/>
                    <a:pt x="226" y="130"/>
                  </a:cubicBezTo>
                  <a:cubicBezTo>
                    <a:pt x="227" y="129"/>
                    <a:pt x="230" y="129"/>
                    <a:pt x="232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0" y="30"/>
                    <a:pt x="220" y="30"/>
                    <a:pt x="219" y="30"/>
                  </a:cubicBezTo>
                  <a:cubicBezTo>
                    <a:pt x="217" y="31"/>
                    <a:pt x="216" y="33"/>
                    <a:pt x="216" y="35"/>
                  </a:cubicBezTo>
                  <a:cubicBezTo>
                    <a:pt x="216" y="36"/>
                    <a:pt x="217" y="37"/>
                    <a:pt x="217" y="38"/>
                  </a:cubicBezTo>
                  <a:cubicBezTo>
                    <a:pt x="217" y="39"/>
                    <a:pt x="216" y="39"/>
                    <a:pt x="215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3" y="37"/>
                    <a:pt x="213" y="33"/>
                    <a:pt x="215" y="31"/>
                  </a:cubicBezTo>
                  <a:cubicBezTo>
                    <a:pt x="216" y="29"/>
                    <a:pt x="218" y="28"/>
                    <a:pt x="220" y="27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6" y="2"/>
                    <a:pt x="214" y="1"/>
                    <a:pt x="214" y="0"/>
                  </a:cubicBezTo>
                  <a:cubicBezTo>
                    <a:pt x="214" y="0"/>
                    <a:pt x="214" y="0"/>
                    <a:pt x="213" y="0"/>
                  </a:cubicBezTo>
                </a:path>
              </a:pathLst>
            </a:custGeom>
            <a:solidFill>
              <a:srgbClr val="7D8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ṩ1idè">
              <a:extLst>
                <a:ext uri="{FF2B5EF4-FFF2-40B4-BE49-F238E27FC236}">
                  <a16:creationId xmlns="" xmlns:a16="http://schemas.microsoft.com/office/drawing/2014/main" id="{FEA73E3A-A7AA-48C5-B75C-543029EA7F2D}"/>
                </a:ext>
              </a:extLst>
            </p:cNvPr>
            <p:cNvSpPr/>
            <p:nvPr/>
          </p:nvSpPr>
          <p:spPr bwMode="auto">
            <a:xfrm>
              <a:off x="6748463" y="3079751"/>
              <a:ext cx="593725" cy="704850"/>
            </a:xfrm>
            <a:custGeom>
              <a:avLst/>
              <a:gdLst>
                <a:gd name="T0" fmla="*/ 170 w 180"/>
                <a:gd name="T1" fmla="*/ 0 h 214"/>
                <a:gd name="T2" fmla="*/ 0 w 180"/>
                <a:gd name="T3" fmla="*/ 200 h 214"/>
                <a:gd name="T4" fmla="*/ 4 w 180"/>
                <a:gd name="T5" fmla="*/ 204 h 214"/>
                <a:gd name="T6" fmla="*/ 15 w 180"/>
                <a:gd name="T7" fmla="*/ 214 h 214"/>
                <a:gd name="T8" fmla="*/ 18 w 180"/>
                <a:gd name="T9" fmla="*/ 210 h 214"/>
                <a:gd name="T10" fmla="*/ 18 w 180"/>
                <a:gd name="T11" fmla="*/ 203 h 214"/>
                <a:gd name="T12" fmla="*/ 26 w 180"/>
                <a:gd name="T13" fmla="*/ 192 h 214"/>
                <a:gd name="T14" fmla="*/ 37 w 180"/>
                <a:gd name="T15" fmla="*/ 188 h 214"/>
                <a:gd name="T16" fmla="*/ 41 w 180"/>
                <a:gd name="T17" fmla="*/ 183 h 214"/>
                <a:gd name="T18" fmla="*/ 41 w 180"/>
                <a:gd name="T19" fmla="*/ 183 h 214"/>
                <a:gd name="T20" fmla="*/ 44 w 180"/>
                <a:gd name="T21" fmla="*/ 172 h 214"/>
                <a:gd name="T22" fmla="*/ 46 w 180"/>
                <a:gd name="T23" fmla="*/ 170 h 214"/>
                <a:gd name="T24" fmla="*/ 47 w 180"/>
                <a:gd name="T25" fmla="*/ 170 h 214"/>
                <a:gd name="T26" fmla="*/ 49 w 180"/>
                <a:gd name="T27" fmla="*/ 173 h 214"/>
                <a:gd name="T28" fmla="*/ 109 w 180"/>
                <a:gd name="T29" fmla="*/ 103 h 214"/>
                <a:gd name="T30" fmla="*/ 137 w 180"/>
                <a:gd name="T31" fmla="*/ 158 h 214"/>
                <a:gd name="T32" fmla="*/ 139 w 180"/>
                <a:gd name="T33" fmla="*/ 156 h 214"/>
                <a:gd name="T34" fmla="*/ 148 w 180"/>
                <a:gd name="T35" fmla="*/ 145 h 214"/>
                <a:gd name="T36" fmla="*/ 149 w 180"/>
                <a:gd name="T37" fmla="*/ 143 h 214"/>
                <a:gd name="T38" fmla="*/ 147 w 180"/>
                <a:gd name="T39" fmla="*/ 141 h 214"/>
                <a:gd name="T40" fmla="*/ 147 w 180"/>
                <a:gd name="T41" fmla="*/ 136 h 214"/>
                <a:gd name="T42" fmla="*/ 148 w 180"/>
                <a:gd name="T43" fmla="*/ 136 h 214"/>
                <a:gd name="T44" fmla="*/ 151 w 180"/>
                <a:gd name="T45" fmla="*/ 131 h 214"/>
                <a:gd name="T46" fmla="*/ 145 w 180"/>
                <a:gd name="T47" fmla="*/ 125 h 214"/>
                <a:gd name="T48" fmla="*/ 142 w 180"/>
                <a:gd name="T49" fmla="*/ 119 h 214"/>
                <a:gd name="T50" fmla="*/ 145 w 180"/>
                <a:gd name="T51" fmla="*/ 115 h 214"/>
                <a:gd name="T52" fmla="*/ 144 w 180"/>
                <a:gd name="T53" fmla="*/ 112 h 214"/>
                <a:gd name="T54" fmla="*/ 141 w 180"/>
                <a:gd name="T55" fmla="*/ 114 h 214"/>
                <a:gd name="T56" fmla="*/ 141 w 180"/>
                <a:gd name="T57" fmla="*/ 114 h 214"/>
                <a:gd name="T58" fmla="*/ 137 w 180"/>
                <a:gd name="T59" fmla="*/ 113 h 214"/>
                <a:gd name="T60" fmla="*/ 137 w 180"/>
                <a:gd name="T61" fmla="*/ 113 h 214"/>
                <a:gd name="T62" fmla="*/ 136 w 180"/>
                <a:gd name="T63" fmla="*/ 113 h 214"/>
                <a:gd name="T64" fmla="*/ 135 w 180"/>
                <a:gd name="T65" fmla="*/ 114 h 214"/>
                <a:gd name="T66" fmla="*/ 134 w 180"/>
                <a:gd name="T67" fmla="*/ 113 h 214"/>
                <a:gd name="T68" fmla="*/ 133 w 180"/>
                <a:gd name="T69" fmla="*/ 109 h 214"/>
                <a:gd name="T70" fmla="*/ 142 w 180"/>
                <a:gd name="T71" fmla="*/ 101 h 214"/>
                <a:gd name="T72" fmla="*/ 144 w 180"/>
                <a:gd name="T73" fmla="*/ 101 h 214"/>
                <a:gd name="T74" fmla="*/ 145 w 180"/>
                <a:gd name="T75" fmla="*/ 102 h 214"/>
                <a:gd name="T76" fmla="*/ 145 w 180"/>
                <a:gd name="T77" fmla="*/ 103 h 214"/>
                <a:gd name="T78" fmla="*/ 146 w 180"/>
                <a:gd name="T79" fmla="*/ 108 h 214"/>
                <a:gd name="T80" fmla="*/ 154 w 180"/>
                <a:gd name="T81" fmla="*/ 105 h 214"/>
                <a:gd name="T82" fmla="*/ 155 w 180"/>
                <a:gd name="T83" fmla="*/ 105 h 214"/>
                <a:gd name="T84" fmla="*/ 157 w 180"/>
                <a:gd name="T85" fmla="*/ 105 h 214"/>
                <a:gd name="T86" fmla="*/ 156 w 180"/>
                <a:gd name="T87" fmla="*/ 112 h 214"/>
                <a:gd name="T88" fmla="*/ 159 w 180"/>
                <a:gd name="T89" fmla="*/ 111 h 214"/>
                <a:gd name="T90" fmla="*/ 165 w 180"/>
                <a:gd name="T91" fmla="*/ 114 h 214"/>
                <a:gd name="T92" fmla="*/ 164 w 180"/>
                <a:gd name="T93" fmla="*/ 117 h 214"/>
                <a:gd name="T94" fmla="*/ 164 w 180"/>
                <a:gd name="T95" fmla="*/ 122 h 214"/>
                <a:gd name="T96" fmla="*/ 167 w 180"/>
                <a:gd name="T97" fmla="*/ 123 h 214"/>
                <a:gd name="T98" fmla="*/ 170 w 180"/>
                <a:gd name="T99" fmla="*/ 122 h 214"/>
                <a:gd name="T100" fmla="*/ 171 w 180"/>
                <a:gd name="T101" fmla="*/ 112 h 214"/>
                <a:gd name="T102" fmla="*/ 166 w 180"/>
                <a:gd name="T103" fmla="*/ 108 h 214"/>
                <a:gd name="T104" fmla="*/ 172 w 180"/>
                <a:gd name="T105" fmla="*/ 97 h 214"/>
                <a:gd name="T106" fmla="*/ 173 w 180"/>
                <a:gd name="T107" fmla="*/ 93 h 214"/>
                <a:gd name="T108" fmla="*/ 176 w 180"/>
                <a:gd name="T109" fmla="*/ 90 h 214"/>
                <a:gd name="T110" fmla="*/ 177 w 180"/>
                <a:gd name="T111" fmla="*/ 90 h 214"/>
                <a:gd name="T112" fmla="*/ 180 w 180"/>
                <a:gd name="T113" fmla="*/ 92 h 214"/>
                <a:gd name="T114" fmla="*/ 170 w 180"/>
                <a:gd name="T1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" h="214">
                  <a:moveTo>
                    <a:pt x="17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2" y="202"/>
                    <a:pt x="3" y="203"/>
                    <a:pt x="4" y="204"/>
                  </a:cubicBezTo>
                  <a:cubicBezTo>
                    <a:pt x="8" y="207"/>
                    <a:pt x="12" y="210"/>
                    <a:pt x="15" y="214"/>
                  </a:cubicBezTo>
                  <a:cubicBezTo>
                    <a:pt x="18" y="210"/>
                    <a:pt x="18" y="210"/>
                    <a:pt x="18" y="210"/>
                  </a:cubicBezTo>
                  <a:cubicBezTo>
                    <a:pt x="18" y="208"/>
                    <a:pt x="18" y="206"/>
                    <a:pt x="18" y="203"/>
                  </a:cubicBezTo>
                  <a:cubicBezTo>
                    <a:pt x="19" y="199"/>
                    <a:pt x="22" y="194"/>
                    <a:pt x="26" y="192"/>
                  </a:cubicBezTo>
                  <a:cubicBezTo>
                    <a:pt x="30" y="190"/>
                    <a:pt x="33" y="189"/>
                    <a:pt x="37" y="188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79"/>
                    <a:pt x="41" y="175"/>
                    <a:pt x="44" y="172"/>
                  </a:cubicBezTo>
                  <a:cubicBezTo>
                    <a:pt x="45" y="171"/>
                    <a:pt x="45" y="170"/>
                    <a:pt x="46" y="170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2"/>
                    <a:pt x="48" y="173"/>
                    <a:pt x="49" y="17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38" y="157"/>
                    <a:pt x="138" y="157"/>
                    <a:pt x="139" y="156"/>
                  </a:cubicBezTo>
                  <a:cubicBezTo>
                    <a:pt x="142" y="153"/>
                    <a:pt x="145" y="149"/>
                    <a:pt x="148" y="145"/>
                  </a:cubicBezTo>
                  <a:cubicBezTo>
                    <a:pt x="149" y="145"/>
                    <a:pt x="149" y="144"/>
                    <a:pt x="149" y="143"/>
                  </a:cubicBezTo>
                  <a:cubicBezTo>
                    <a:pt x="149" y="142"/>
                    <a:pt x="148" y="142"/>
                    <a:pt x="147" y="141"/>
                  </a:cubicBezTo>
                  <a:cubicBezTo>
                    <a:pt x="146" y="140"/>
                    <a:pt x="146" y="138"/>
                    <a:pt x="147" y="136"/>
                  </a:cubicBezTo>
                  <a:cubicBezTo>
                    <a:pt x="147" y="136"/>
                    <a:pt x="147" y="136"/>
                    <a:pt x="148" y="136"/>
                  </a:cubicBezTo>
                  <a:cubicBezTo>
                    <a:pt x="150" y="136"/>
                    <a:pt x="152" y="133"/>
                    <a:pt x="151" y="131"/>
                  </a:cubicBezTo>
                  <a:cubicBezTo>
                    <a:pt x="150" y="128"/>
                    <a:pt x="147" y="127"/>
                    <a:pt x="145" y="125"/>
                  </a:cubicBezTo>
                  <a:cubicBezTo>
                    <a:pt x="143" y="124"/>
                    <a:pt x="141" y="121"/>
                    <a:pt x="142" y="119"/>
                  </a:cubicBezTo>
                  <a:cubicBezTo>
                    <a:pt x="143" y="117"/>
                    <a:pt x="144" y="117"/>
                    <a:pt x="145" y="115"/>
                  </a:cubicBezTo>
                  <a:cubicBezTo>
                    <a:pt x="146" y="114"/>
                    <a:pt x="146" y="112"/>
                    <a:pt x="144" y="112"/>
                  </a:cubicBezTo>
                  <a:cubicBezTo>
                    <a:pt x="144" y="113"/>
                    <a:pt x="143" y="114"/>
                    <a:pt x="141" y="114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0" y="114"/>
                    <a:pt x="139" y="113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7" y="113"/>
                    <a:pt x="137" y="113"/>
                    <a:pt x="136" y="113"/>
                  </a:cubicBezTo>
                  <a:cubicBezTo>
                    <a:pt x="136" y="113"/>
                    <a:pt x="136" y="114"/>
                    <a:pt x="135" y="114"/>
                  </a:cubicBezTo>
                  <a:cubicBezTo>
                    <a:pt x="135" y="114"/>
                    <a:pt x="135" y="114"/>
                    <a:pt x="134" y="113"/>
                  </a:cubicBezTo>
                  <a:cubicBezTo>
                    <a:pt x="133" y="113"/>
                    <a:pt x="132" y="111"/>
                    <a:pt x="133" y="109"/>
                  </a:cubicBezTo>
                  <a:cubicBezTo>
                    <a:pt x="134" y="106"/>
                    <a:pt x="138" y="102"/>
                    <a:pt x="142" y="101"/>
                  </a:cubicBezTo>
                  <a:cubicBezTo>
                    <a:pt x="143" y="101"/>
                    <a:pt x="143" y="101"/>
                    <a:pt x="144" y="101"/>
                  </a:cubicBezTo>
                  <a:cubicBezTo>
                    <a:pt x="144" y="101"/>
                    <a:pt x="145" y="101"/>
                    <a:pt x="145" y="102"/>
                  </a:cubicBezTo>
                  <a:cubicBezTo>
                    <a:pt x="145" y="102"/>
                    <a:pt x="145" y="103"/>
                    <a:pt x="145" y="103"/>
                  </a:cubicBezTo>
                  <a:cubicBezTo>
                    <a:pt x="144" y="105"/>
                    <a:pt x="145" y="107"/>
                    <a:pt x="146" y="108"/>
                  </a:cubicBezTo>
                  <a:cubicBezTo>
                    <a:pt x="148" y="106"/>
                    <a:pt x="151" y="105"/>
                    <a:pt x="154" y="105"/>
                  </a:cubicBezTo>
                  <a:cubicBezTo>
                    <a:pt x="154" y="105"/>
                    <a:pt x="154" y="105"/>
                    <a:pt x="155" y="105"/>
                  </a:cubicBezTo>
                  <a:cubicBezTo>
                    <a:pt x="155" y="105"/>
                    <a:pt x="156" y="105"/>
                    <a:pt x="157" y="105"/>
                  </a:cubicBezTo>
                  <a:cubicBezTo>
                    <a:pt x="158" y="107"/>
                    <a:pt x="154" y="110"/>
                    <a:pt x="156" y="112"/>
                  </a:cubicBezTo>
                  <a:cubicBezTo>
                    <a:pt x="157" y="111"/>
                    <a:pt x="158" y="111"/>
                    <a:pt x="159" y="111"/>
                  </a:cubicBezTo>
                  <a:cubicBezTo>
                    <a:pt x="162" y="111"/>
                    <a:pt x="164" y="112"/>
                    <a:pt x="165" y="114"/>
                  </a:cubicBezTo>
                  <a:cubicBezTo>
                    <a:pt x="165" y="115"/>
                    <a:pt x="164" y="116"/>
                    <a:pt x="164" y="117"/>
                  </a:cubicBezTo>
                  <a:cubicBezTo>
                    <a:pt x="163" y="119"/>
                    <a:pt x="163" y="121"/>
                    <a:pt x="164" y="122"/>
                  </a:cubicBezTo>
                  <a:cubicBezTo>
                    <a:pt x="165" y="123"/>
                    <a:pt x="166" y="123"/>
                    <a:pt x="167" y="123"/>
                  </a:cubicBezTo>
                  <a:cubicBezTo>
                    <a:pt x="168" y="123"/>
                    <a:pt x="170" y="123"/>
                    <a:pt x="170" y="122"/>
                  </a:cubicBezTo>
                  <a:cubicBezTo>
                    <a:pt x="174" y="119"/>
                    <a:pt x="174" y="115"/>
                    <a:pt x="171" y="112"/>
                  </a:cubicBezTo>
                  <a:cubicBezTo>
                    <a:pt x="169" y="110"/>
                    <a:pt x="167" y="110"/>
                    <a:pt x="166" y="108"/>
                  </a:cubicBezTo>
                  <a:cubicBezTo>
                    <a:pt x="165" y="104"/>
                    <a:pt x="171" y="101"/>
                    <a:pt x="172" y="97"/>
                  </a:cubicBezTo>
                  <a:cubicBezTo>
                    <a:pt x="173" y="96"/>
                    <a:pt x="173" y="94"/>
                    <a:pt x="173" y="93"/>
                  </a:cubicBezTo>
                  <a:cubicBezTo>
                    <a:pt x="174" y="92"/>
                    <a:pt x="175" y="90"/>
                    <a:pt x="176" y="90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7" y="91"/>
                    <a:pt x="179" y="92"/>
                    <a:pt x="180" y="92"/>
                  </a:cubicBezTo>
                  <a:cubicBezTo>
                    <a:pt x="170" y="0"/>
                    <a:pt x="170" y="0"/>
                    <a:pt x="170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ṡḷïdê">
              <a:extLst>
                <a:ext uri="{FF2B5EF4-FFF2-40B4-BE49-F238E27FC236}">
                  <a16:creationId xmlns="" xmlns:a16="http://schemas.microsoft.com/office/drawing/2014/main" id="{40F48A19-AD49-4D24-942F-CD11E3B6EC2A}"/>
                </a:ext>
              </a:extLst>
            </p:cNvPr>
            <p:cNvSpPr/>
            <p:nvPr/>
          </p:nvSpPr>
          <p:spPr bwMode="auto">
            <a:xfrm>
              <a:off x="7339013" y="3867151"/>
              <a:ext cx="33338" cy="17463"/>
            </a:xfrm>
            <a:custGeom>
              <a:avLst/>
              <a:gdLst>
                <a:gd name="T0" fmla="*/ 2 w 10"/>
                <a:gd name="T1" fmla="*/ 0 h 5"/>
                <a:gd name="T2" fmla="*/ 0 w 10"/>
                <a:gd name="T3" fmla="*/ 0 h 5"/>
                <a:gd name="T4" fmla="*/ 0 w 10"/>
                <a:gd name="T5" fmla="*/ 0 h 5"/>
                <a:gd name="T6" fmla="*/ 2 w 10"/>
                <a:gd name="T7" fmla="*/ 4 h 5"/>
                <a:gd name="T8" fmla="*/ 3 w 10"/>
                <a:gd name="T9" fmla="*/ 5 h 5"/>
                <a:gd name="T10" fmla="*/ 4 w 10"/>
                <a:gd name="T11" fmla="*/ 5 h 5"/>
                <a:gd name="T12" fmla="*/ 6 w 10"/>
                <a:gd name="T13" fmla="*/ 4 h 5"/>
                <a:gd name="T14" fmla="*/ 7 w 10"/>
                <a:gd name="T15" fmla="*/ 3 h 5"/>
                <a:gd name="T16" fmla="*/ 8 w 10"/>
                <a:gd name="T17" fmla="*/ 2 h 5"/>
                <a:gd name="T18" fmla="*/ 9 w 10"/>
                <a:gd name="T19" fmla="*/ 1 h 5"/>
                <a:gd name="T20" fmla="*/ 8 w 10"/>
                <a:gd name="T21" fmla="*/ 1 h 5"/>
                <a:gd name="T22" fmla="*/ 5 w 10"/>
                <a:gd name="T23" fmla="*/ 1 h 5"/>
                <a:gd name="T24" fmla="*/ 2 w 10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5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9" y="2"/>
                    <a:pt x="10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ṣ1îḋè">
              <a:extLst>
                <a:ext uri="{FF2B5EF4-FFF2-40B4-BE49-F238E27FC236}">
                  <a16:creationId xmlns="" xmlns:a16="http://schemas.microsoft.com/office/drawing/2014/main" id="{4CF8F8BB-ACD6-4496-B69F-22729C6A5022}"/>
                </a:ext>
              </a:extLst>
            </p:cNvPr>
            <p:cNvSpPr/>
            <p:nvPr/>
          </p:nvSpPr>
          <p:spPr bwMode="auto">
            <a:xfrm>
              <a:off x="7375526" y="3857626"/>
              <a:ext cx="17463" cy="12700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3 h 4"/>
                <a:gd name="T4" fmla="*/ 3 w 5"/>
                <a:gd name="T5" fmla="*/ 4 h 4"/>
                <a:gd name="T6" fmla="*/ 3 w 5"/>
                <a:gd name="T7" fmla="*/ 3 h 4"/>
                <a:gd name="T8" fmla="*/ 4 w 5"/>
                <a:gd name="T9" fmla="*/ 3 h 4"/>
                <a:gd name="T10" fmla="*/ 5 w 5"/>
                <a:gd name="T11" fmla="*/ 2 h 4"/>
                <a:gd name="T12" fmla="*/ 5 w 5"/>
                <a:gd name="T13" fmla="*/ 2 h 4"/>
                <a:gd name="T14" fmla="*/ 5 w 5"/>
                <a:gd name="T15" fmla="*/ 1 h 4"/>
                <a:gd name="T16" fmla="*/ 5 w 5"/>
                <a:gd name="T17" fmla="*/ 1 h 4"/>
                <a:gd name="T18" fmla="*/ 5 w 5"/>
                <a:gd name="T19" fmla="*/ 0 h 4"/>
                <a:gd name="T20" fmla="*/ 5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0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ṧľíďé">
              <a:extLst>
                <a:ext uri="{FF2B5EF4-FFF2-40B4-BE49-F238E27FC236}">
                  <a16:creationId xmlns="" xmlns:a16="http://schemas.microsoft.com/office/drawing/2014/main" id="{C10885F7-6C94-42C5-9C2D-55836ECECA77}"/>
                </a:ext>
              </a:extLst>
            </p:cNvPr>
            <p:cNvSpPr/>
            <p:nvPr/>
          </p:nvSpPr>
          <p:spPr bwMode="auto">
            <a:xfrm>
              <a:off x="7299326" y="3787776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2 h 4"/>
                <a:gd name="T4" fmla="*/ 0 w 3"/>
                <a:gd name="T5" fmla="*/ 2 h 4"/>
                <a:gd name="T6" fmla="*/ 1 w 3"/>
                <a:gd name="T7" fmla="*/ 4 h 4"/>
                <a:gd name="T8" fmla="*/ 3 w 3"/>
                <a:gd name="T9" fmla="*/ 2 h 4"/>
                <a:gd name="T10" fmla="*/ 3 w 3"/>
                <a:gd name="T11" fmla="*/ 1 h 4"/>
                <a:gd name="T12" fmla="*/ 3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ṡḷîḋé">
              <a:extLst>
                <a:ext uri="{FF2B5EF4-FFF2-40B4-BE49-F238E27FC236}">
                  <a16:creationId xmlns="" xmlns:a16="http://schemas.microsoft.com/office/drawing/2014/main" id="{2C47FDFF-267D-4A52-BD9A-9C9BF400457F}"/>
                </a:ext>
              </a:extLst>
            </p:cNvPr>
            <p:cNvSpPr/>
            <p:nvPr/>
          </p:nvSpPr>
          <p:spPr bwMode="auto">
            <a:xfrm>
              <a:off x="7332663" y="3775076"/>
              <a:ext cx="17463" cy="42863"/>
            </a:xfrm>
            <a:custGeom>
              <a:avLst/>
              <a:gdLst>
                <a:gd name="T0" fmla="*/ 4 w 5"/>
                <a:gd name="T1" fmla="*/ 0 h 13"/>
                <a:gd name="T2" fmla="*/ 2 w 5"/>
                <a:gd name="T3" fmla="*/ 3 h 13"/>
                <a:gd name="T4" fmla="*/ 3 w 5"/>
                <a:gd name="T5" fmla="*/ 4 h 13"/>
                <a:gd name="T6" fmla="*/ 2 w 5"/>
                <a:gd name="T7" fmla="*/ 6 h 13"/>
                <a:gd name="T8" fmla="*/ 1 w 5"/>
                <a:gd name="T9" fmla="*/ 7 h 13"/>
                <a:gd name="T10" fmla="*/ 0 w 5"/>
                <a:gd name="T11" fmla="*/ 9 h 13"/>
                <a:gd name="T12" fmla="*/ 1 w 5"/>
                <a:gd name="T13" fmla="*/ 11 h 13"/>
                <a:gd name="T14" fmla="*/ 1 w 5"/>
                <a:gd name="T15" fmla="*/ 12 h 13"/>
                <a:gd name="T16" fmla="*/ 1 w 5"/>
                <a:gd name="T17" fmla="*/ 12 h 13"/>
                <a:gd name="T18" fmla="*/ 2 w 5"/>
                <a:gd name="T19" fmla="*/ 13 h 13"/>
                <a:gd name="T20" fmla="*/ 2 w 5"/>
                <a:gd name="T21" fmla="*/ 8 h 13"/>
                <a:gd name="T22" fmla="*/ 5 w 5"/>
                <a:gd name="T23" fmla="*/ 7 h 13"/>
                <a:gd name="T24" fmla="*/ 5 w 5"/>
                <a:gd name="T25" fmla="*/ 4 h 13"/>
                <a:gd name="T26" fmla="*/ 5 w 5"/>
                <a:gd name="T27" fmla="*/ 2 h 13"/>
                <a:gd name="T28" fmla="*/ 4 w 5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3">
                  <a:moveTo>
                    <a:pt x="4" y="0"/>
                  </a:moveTo>
                  <a:cubicBezTo>
                    <a:pt x="4" y="0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1"/>
                    <a:pt x="2" y="10"/>
                    <a:pt x="2" y="8"/>
                  </a:cubicBezTo>
                  <a:cubicBezTo>
                    <a:pt x="3" y="8"/>
                    <a:pt x="5" y="8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1íḓè">
              <a:extLst>
                <a:ext uri="{FF2B5EF4-FFF2-40B4-BE49-F238E27FC236}">
                  <a16:creationId xmlns="" xmlns:a16="http://schemas.microsoft.com/office/drawing/2014/main" id="{EEE6D61F-222C-473C-BC82-25940F3875D6}"/>
                </a:ext>
              </a:extLst>
            </p:cNvPr>
            <p:cNvSpPr/>
            <p:nvPr/>
          </p:nvSpPr>
          <p:spPr bwMode="auto">
            <a:xfrm>
              <a:off x="7313613" y="3817939"/>
              <a:ext cx="12700" cy="6350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3 w 4"/>
                <a:gd name="T13" fmla="*/ 2 h 2"/>
                <a:gd name="T14" fmla="*/ 4 w 4"/>
                <a:gd name="T15" fmla="*/ 0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ślîdè">
              <a:extLst>
                <a:ext uri="{FF2B5EF4-FFF2-40B4-BE49-F238E27FC236}">
                  <a16:creationId xmlns="" xmlns:a16="http://schemas.microsoft.com/office/drawing/2014/main" id="{339D839E-593E-4A5B-852B-0EBB49911659}"/>
                </a:ext>
              </a:extLst>
            </p:cNvPr>
            <p:cNvSpPr/>
            <p:nvPr/>
          </p:nvSpPr>
          <p:spPr bwMode="auto">
            <a:xfrm>
              <a:off x="7339013" y="3821114"/>
              <a:ext cx="46038" cy="12700"/>
            </a:xfrm>
            <a:custGeom>
              <a:avLst/>
              <a:gdLst>
                <a:gd name="T0" fmla="*/ 9 w 14"/>
                <a:gd name="T1" fmla="*/ 0 h 4"/>
                <a:gd name="T2" fmla="*/ 9 w 14"/>
                <a:gd name="T3" fmla="*/ 0 h 4"/>
                <a:gd name="T4" fmla="*/ 7 w 14"/>
                <a:gd name="T5" fmla="*/ 0 h 4"/>
                <a:gd name="T6" fmla="*/ 6 w 14"/>
                <a:gd name="T7" fmla="*/ 1 h 4"/>
                <a:gd name="T8" fmla="*/ 5 w 14"/>
                <a:gd name="T9" fmla="*/ 0 h 4"/>
                <a:gd name="T10" fmla="*/ 4 w 14"/>
                <a:gd name="T11" fmla="*/ 1 h 4"/>
                <a:gd name="T12" fmla="*/ 0 w 14"/>
                <a:gd name="T13" fmla="*/ 4 h 4"/>
                <a:gd name="T14" fmla="*/ 2 w 14"/>
                <a:gd name="T15" fmla="*/ 3 h 4"/>
                <a:gd name="T16" fmla="*/ 2 w 14"/>
                <a:gd name="T17" fmla="*/ 3 h 4"/>
                <a:gd name="T18" fmla="*/ 4 w 14"/>
                <a:gd name="T19" fmla="*/ 4 h 4"/>
                <a:gd name="T20" fmla="*/ 4 w 14"/>
                <a:gd name="T21" fmla="*/ 4 h 4"/>
                <a:gd name="T22" fmla="*/ 8 w 14"/>
                <a:gd name="T23" fmla="*/ 2 h 4"/>
                <a:gd name="T24" fmla="*/ 9 w 14"/>
                <a:gd name="T25" fmla="*/ 2 h 4"/>
                <a:gd name="T26" fmla="*/ 9 w 14"/>
                <a:gd name="T27" fmla="*/ 2 h 4"/>
                <a:gd name="T28" fmla="*/ 14 w 14"/>
                <a:gd name="T29" fmla="*/ 4 h 4"/>
                <a:gd name="T30" fmla="*/ 11 w 14"/>
                <a:gd name="T31" fmla="*/ 1 h 4"/>
                <a:gd name="T32" fmla="*/ 10 w 14"/>
                <a:gd name="T33" fmla="*/ 0 h 4"/>
                <a:gd name="T34" fmla="*/ 9 w 14"/>
                <a:gd name="T3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4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0" y="2"/>
                    <a:pt x="0" y="4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3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1" y="3"/>
                    <a:pt x="13" y="3"/>
                    <a:pt x="14" y="4"/>
                  </a:cubicBezTo>
                  <a:cubicBezTo>
                    <a:pt x="13" y="3"/>
                    <a:pt x="12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ṧḻîḓè">
              <a:extLst>
                <a:ext uri="{FF2B5EF4-FFF2-40B4-BE49-F238E27FC236}">
                  <a16:creationId xmlns="" xmlns:a16="http://schemas.microsoft.com/office/drawing/2014/main" id="{35D04F1D-06DA-4C49-9EED-5547ACAA8A0B}"/>
                </a:ext>
              </a:extLst>
            </p:cNvPr>
            <p:cNvSpPr/>
            <p:nvPr/>
          </p:nvSpPr>
          <p:spPr bwMode="auto">
            <a:xfrm>
              <a:off x="7372351" y="3798889"/>
              <a:ext cx="20638" cy="15875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0 h 5"/>
                <a:gd name="T4" fmla="*/ 0 w 6"/>
                <a:gd name="T5" fmla="*/ 2 h 5"/>
                <a:gd name="T6" fmla="*/ 3 w 6"/>
                <a:gd name="T7" fmla="*/ 4 h 5"/>
                <a:gd name="T8" fmla="*/ 4 w 6"/>
                <a:gd name="T9" fmla="*/ 4 h 5"/>
                <a:gd name="T10" fmla="*/ 5 w 6"/>
                <a:gd name="T11" fmla="*/ 5 h 5"/>
                <a:gd name="T12" fmla="*/ 6 w 6"/>
                <a:gd name="T13" fmla="*/ 5 h 5"/>
                <a:gd name="T14" fmla="*/ 6 w 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îšḷídé">
              <a:extLst>
                <a:ext uri="{FF2B5EF4-FFF2-40B4-BE49-F238E27FC236}">
                  <a16:creationId xmlns="" xmlns:a16="http://schemas.microsoft.com/office/drawing/2014/main" id="{3AEA11CD-530A-4242-AE77-C9722A571F07}"/>
                </a:ext>
              </a:extLst>
            </p:cNvPr>
            <p:cNvSpPr/>
            <p:nvPr/>
          </p:nvSpPr>
          <p:spPr bwMode="auto">
            <a:xfrm>
              <a:off x="7369176" y="3897314"/>
              <a:ext cx="46038" cy="122238"/>
            </a:xfrm>
            <a:custGeom>
              <a:avLst/>
              <a:gdLst>
                <a:gd name="T0" fmla="*/ 10 w 14"/>
                <a:gd name="T1" fmla="*/ 0 h 37"/>
                <a:gd name="T2" fmla="*/ 6 w 14"/>
                <a:gd name="T3" fmla="*/ 1 h 37"/>
                <a:gd name="T4" fmla="*/ 2 w 14"/>
                <a:gd name="T5" fmla="*/ 2 h 37"/>
                <a:gd name="T6" fmla="*/ 2 w 14"/>
                <a:gd name="T7" fmla="*/ 8 h 37"/>
                <a:gd name="T8" fmla="*/ 0 w 14"/>
                <a:gd name="T9" fmla="*/ 9 h 37"/>
                <a:gd name="T10" fmla="*/ 14 w 14"/>
                <a:gd name="T11" fmla="*/ 37 h 37"/>
                <a:gd name="T12" fmla="*/ 10 w 14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7">
                  <a:moveTo>
                    <a:pt x="10" y="0"/>
                  </a:moveTo>
                  <a:cubicBezTo>
                    <a:pt x="9" y="1"/>
                    <a:pt x="7" y="1"/>
                    <a:pt x="6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1" y="4"/>
                    <a:pt x="3" y="6"/>
                    <a:pt x="2" y="8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$ļíḓé">
              <a:extLst>
                <a:ext uri="{FF2B5EF4-FFF2-40B4-BE49-F238E27FC236}">
                  <a16:creationId xmlns="" xmlns:a16="http://schemas.microsoft.com/office/drawing/2014/main" id="{E55D4ED7-9B44-40A5-82A8-66CA95CC80A5}"/>
                </a:ext>
              </a:extLst>
            </p:cNvPr>
            <p:cNvSpPr/>
            <p:nvPr/>
          </p:nvSpPr>
          <p:spPr bwMode="auto">
            <a:xfrm>
              <a:off x="7329488" y="3465514"/>
              <a:ext cx="26988" cy="39688"/>
            </a:xfrm>
            <a:custGeom>
              <a:avLst/>
              <a:gdLst>
                <a:gd name="T0" fmla="*/ 7 w 8"/>
                <a:gd name="T1" fmla="*/ 0 h 12"/>
                <a:gd name="T2" fmla="*/ 2 w 8"/>
                <a:gd name="T3" fmla="*/ 4 h 12"/>
                <a:gd name="T4" fmla="*/ 1 w 8"/>
                <a:gd name="T5" fmla="*/ 12 h 12"/>
                <a:gd name="T6" fmla="*/ 2 w 8"/>
                <a:gd name="T7" fmla="*/ 12 h 12"/>
                <a:gd name="T8" fmla="*/ 4 w 8"/>
                <a:gd name="T9" fmla="*/ 11 h 12"/>
                <a:gd name="T10" fmla="*/ 3 w 8"/>
                <a:gd name="T11" fmla="*/ 8 h 12"/>
                <a:gd name="T12" fmla="*/ 6 w 8"/>
                <a:gd name="T13" fmla="*/ 3 h 12"/>
                <a:gd name="T14" fmla="*/ 8 w 8"/>
                <a:gd name="T15" fmla="*/ 3 h 12"/>
                <a:gd name="T16" fmla="*/ 7 w 8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7" y="0"/>
                  </a:moveTo>
                  <a:cubicBezTo>
                    <a:pt x="5" y="1"/>
                    <a:pt x="3" y="2"/>
                    <a:pt x="2" y="4"/>
                  </a:cubicBezTo>
                  <a:cubicBezTo>
                    <a:pt x="0" y="6"/>
                    <a:pt x="0" y="10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3" y="6"/>
                    <a:pt x="4" y="4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ṩ1íďé">
              <a:extLst>
                <a:ext uri="{FF2B5EF4-FFF2-40B4-BE49-F238E27FC236}">
                  <a16:creationId xmlns="" xmlns:a16="http://schemas.microsoft.com/office/drawing/2014/main" id="{F839B126-5A61-4A4E-8219-20FAD4A0E6B0}"/>
                </a:ext>
              </a:extLst>
            </p:cNvPr>
            <p:cNvSpPr/>
            <p:nvPr/>
          </p:nvSpPr>
          <p:spPr bwMode="auto">
            <a:xfrm>
              <a:off x="7237413" y="3646489"/>
              <a:ext cx="26988" cy="39688"/>
            </a:xfrm>
            <a:custGeom>
              <a:avLst/>
              <a:gdLst>
                <a:gd name="T0" fmla="*/ 6 w 8"/>
                <a:gd name="T1" fmla="*/ 0 h 12"/>
                <a:gd name="T2" fmla="*/ 5 w 8"/>
                <a:gd name="T3" fmla="*/ 0 h 12"/>
                <a:gd name="T4" fmla="*/ 0 w 8"/>
                <a:gd name="T5" fmla="*/ 7 h 12"/>
                <a:gd name="T6" fmla="*/ 3 w 8"/>
                <a:gd name="T7" fmla="*/ 9 h 12"/>
                <a:gd name="T8" fmla="*/ 5 w 8"/>
                <a:gd name="T9" fmla="*/ 12 h 12"/>
                <a:gd name="T10" fmla="*/ 6 w 8"/>
                <a:gd name="T11" fmla="*/ 12 h 12"/>
                <a:gd name="T12" fmla="*/ 6 w 8"/>
                <a:gd name="T13" fmla="*/ 12 h 12"/>
                <a:gd name="T14" fmla="*/ 6 w 8"/>
                <a:gd name="T15" fmla="*/ 10 h 12"/>
                <a:gd name="T16" fmla="*/ 5 w 8"/>
                <a:gd name="T17" fmla="*/ 8 h 12"/>
                <a:gd name="T18" fmla="*/ 7 w 8"/>
                <a:gd name="T19" fmla="*/ 6 h 12"/>
                <a:gd name="T20" fmla="*/ 6 w 8"/>
                <a:gd name="T21" fmla="*/ 3 h 12"/>
                <a:gd name="T22" fmla="*/ 7 w 8"/>
                <a:gd name="T23" fmla="*/ 0 h 12"/>
                <a:gd name="T24" fmla="*/ 6 w 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2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0" y="5"/>
                    <a:pt x="0" y="7"/>
                  </a:cubicBezTo>
                  <a:cubicBezTo>
                    <a:pt x="0" y="8"/>
                    <a:pt x="2" y="8"/>
                    <a:pt x="3" y="9"/>
                  </a:cubicBezTo>
                  <a:cubicBezTo>
                    <a:pt x="4" y="10"/>
                    <a:pt x="3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4"/>
                    <a:pt x="5" y="5"/>
                    <a:pt x="6" y="3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ṣḻîḍê">
              <a:extLst>
                <a:ext uri="{FF2B5EF4-FFF2-40B4-BE49-F238E27FC236}">
                  <a16:creationId xmlns="" xmlns:a16="http://schemas.microsoft.com/office/drawing/2014/main" id="{F23B1F7C-4B76-4A97-B9DE-30D18476548C}"/>
                </a:ext>
              </a:extLst>
            </p:cNvPr>
            <p:cNvSpPr/>
            <p:nvPr/>
          </p:nvSpPr>
          <p:spPr bwMode="auto">
            <a:xfrm>
              <a:off x="7250113" y="3692526"/>
              <a:ext cx="14288" cy="952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0 h 3"/>
                <a:gd name="T4" fmla="*/ 0 w 4"/>
                <a:gd name="T5" fmla="*/ 1 h 3"/>
                <a:gd name="T6" fmla="*/ 1 w 4"/>
                <a:gd name="T7" fmla="*/ 2 h 3"/>
                <a:gd name="T8" fmla="*/ 3 w 4"/>
                <a:gd name="T9" fmla="*/ 3 h 3"/>
                <a:gd name="T10" fmla="*/ 3 w 4"/>
                <a:gd name="T11" fmla="*/ 3 h 3"/>
                <a:gd name="T12" fmla="*/ 3 w 4"/>
                <a:gd name="T13" fmla="*/ 3 h 3"/>
                <a:gd name="T14" fmla="*/ 4 w 4"/>
                <a:gd name="T15" fmla="*/ 3 h 3"/>
                <a:gd name="T16" fmla="*/ 4 w 4"/>
                <a:gd name="T17" fmla="*/ 2 h 3"/>
                <a:gd name="T18" fmla="*/ 2 w 4"/>
                <a:gd name="T19" fmla="*/ 1 h 3"/>
                <a:gd name="T20" fmla="*/ 2 w 4"/>
                <a:gd name="T21" fmla="*/ 1 h 3"/>
                <a:gd name="T22" fmla="*/ 2 w 4"/>
                <a:gd name="T23" fmla="*/ 1 h 3"/>
                <a:gd name="T24" fmla="*/ 2 w 4"/>
                <a:gd name="T25" fmla="*/ 1 h 3"/>
                <a:gd name="T26" fmla="*/ 0 w 4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i$ḷïḍe">
              <a:extLst>
                <a:ext uri="{FF2B5EF4-FFF2-40B4-BE49-F238E27FC236}">
                  <a16:creationId xmlns="" xmlns:a16="http://schemas.microsoft.com/office/drawing/2014/main" id="{1F8302C7-72C0-4D13-9355-5ADA65E4F72A}"/>
                </a:ext>
              </a:extLst>
            </p:cNvPr>
            <p:cNvSpPr/>
            <p:nvPr/>
          </p:nvSpPr>
          <p:spPr bwMode="auto">
            <a:xfrm>
              <a:off x="7267576" y="3702051"/>
              <a:ext cx="9525" cy="14288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2 h 4"/>
                <a:gd name="T6" fmla="*/ 0 w 3"/>
                <a:gd name="T7" fmla="*/ 3 h 4"/>
                <a:gd name="T8" fmla="*/ 1 w 3"/>
                <a:gd name="T9" fmla="*/ 4 h 4"/>
                <a:gd name="T10" fmla="*/ 1 w 3"/>
                <a:gd name="T11" fmla="*/ 4 h 4"/>
                <a:gd name="T12" fmla="*/ 2 w 3"/>
                <a:gd name="T13" fmla="*/ 2 h 4"/>
                <a:gd name="T14" fmla="*/ 3 w 3"/>
                <a:gd name="T15" fmla="*/ 1 h 4"/>
                <a:gd name="T16" fmla="*/ 3 w 3"/>
                <a:gd name="T17" fmla="*/ 1 h 4"/>
                <a:gd name="T18" fmla="*/ 3 w 3"/>
                <a:gd name="T19" fmla="*/ 1 h 4"/>
                <a:gd name="T20" fmla="*/ 2 w 3"/>
                <a:gd name="T21" fmla="*/ 0 h 4"/>
                <a:gd name="T22" fmla="*/ 2 w 3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šļíďè">
              <a:extLst>
                <a:ext uri="{FF2B5EF4-FFF2-40B4-BE49-F238E27FC236}">
                  <a16:creationId xmlns="" xmlns:a16="http://schemas.microsoft.com/office/drawing/2014/main" id="{1F5D053F-91A6-4C4B-A5F6-06222D004FCD}"/>
                </a:ext>
              </a:extLst>
            </p:cNvPr>
            <p:cNvSpPr/>
            <p:nvPr/>
          </p:nvSpPr>
          <p:spPr bwMode="auto">
            <a:xfrm>
              <a:off x="7267576" y="3679826"/>
              <a:ext cx="15875" cy="1270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1 w 5"/>
                <a:gd name="T5" fmla="*/ 1 h 4"/>
                <a:gd name="T6" fmla="*/ 3 w 5"/>
                <a:gd name="T7" fmla="*/ 3 h 4"/>
                <a:gd name="T8" fmla="*/ 4 w 5"/>
                <a:gd name="T9" fmla="*/ 3 h 4"/>
                <a:gd name="T10" fmla="*/ 5 w 5"/>
                <a:gd name="T11" fmla="*/ 4 h 4"/>
                <a:gd name="T12" fmla="*/ 5 w 5"/>
                <a:gd name="T13" fmla="*/ 3 h 4"/>
                <a:gd name="T14" fmla="*/ 5 w 5"/>
                <a:gd name="T15" fmla="*/ 3 h 4"/>
                <a:gd name="T16" fmla="*/ 3 w 5"/>
                <a:gd name="T17" fmla="*/ 1 h 4"/>
                <a:gd name="T18" fmla="*/ 2 w 5"/>
                <a:gd name="T19" fmla="*/ 1 h 4"/>
                <a:gd name="T20" fmla="*/ 2 w 5"/>
                <a:gd name="T21" fmla="*/ 0 h 4"/>
                <a:gd name="T22" fmla="*/ 0 w 5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ṣlíḍé">
              <a:extLst>
                <a:ext uri="{FF2B5EF4-FFF2-40B4-BE49-F238E27FC236}">
                  <a16:creationId xmlns="" xmlns:a16="http://schemas.microsoft.com/office/drawing/2014/main" id="{16312779-445E-4E2D-8DDB-8E864E9819F4}"/>
                </a:ext>
              </a:extLst>
            </p:cNvPr>
            <p:cNvSpPr/>
            <p:nvPr/>
          </p:nvSpPr>
          <p:spPr bwMode="auto">
            <a:xfrm>
              <a:off x="7280276" y="3698876"/>
              <a:ext cx="19050" cy="11113"/>
            </a:xfrm>
            <a:custGeom>
              <a:avLst/>
              <a:gdLst>
                <a:gd name="T0" fmla="*/ 5 w 6"/>
                <a:gd name="T1" fmla="*/ 0 h 3"/>
                <a:gd name="T2" fmla="*/ 4 w 6"/>
                <a:gd name="T3" fmla="*/ 0 h 3"/>
                <a:gd name="T4" fmla="*/ 3 w 6"/>
                <a:gd name="T5" fmla="*/ 0 h 3"/>
                <a:gd name="T6" fmla="*/ 3 w 6"/>
                <a:gd name="T7" fmla="*/ 0 h 3"/>
                <a:gd name="T8" fmla="*/ 2 w 6"/>
                <a:gd name="T9" fmla="*/ 0 h 3"/>
                <a:gd name="T10" fmla="*/ 2 w 6"/>
                <a:gd name="T11" fmla="*/ 2 h 3"/>
                <a:gd name="T12" fmla="*/ 3 w 6"/>
                <a:gd name="T13" fmla="*/ 3 h 3"/>
                <a:gd name="T14" fmla="*/ 3 w 6"/>
                <a:gd name="T15" fmla="*/ 3 h 3"/>
                <a:gd name="T16" fmla="*/ 4 w 6"/>
                <a:gd name="T17" fmla="*/ 2 h 3"/>
                <a:gd name="T18" fmla="*/ 5 w 6"/>
                <a:gd name="T19" fmla="*/ 2 h 3"/>
                <a:gd name="T20" fmla="*/ 5 w 6"/>
                <a:gd name="T21" fmla="*/ 1 h 3"/>
                <a:gd name="T22" fmla="*/ 6 w 6"/>
                <a:gd name="T23" fmla="*/ 0 h 3"/>
                <a:gd name="T24" fmla="*/ 5 w 6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0" y="1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ïṣľîdé">
              <a:extLst>
                <a:ext uri="{FF2B5EF4-FFF2-40B4-BE49-F238E27FC236}">
                  <a16:creationId xmlns="" xmlns:a16="http://schemas.microsoft.com/office/drawing/2014/main" id="{3B4A33AA-040F-4455-9BC0-1EF634FFFFED}"/>
                </a:ext>
              </a:extLst>
            </p:cNvPr>
            <p:cNvSpPr/>
            <p:nvPr/>
          </p:nvSpPr>
          <p:spPr bwMode="auto">
            <a:xfrm>
              <a:off x="7277101" y="3709989"/>
              <a:ext cx="12700" cy="19050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1 h 6"/>
                <a:gd name="T4" fmla="*/ 2 w 4"/>
                <a:gd name="T5" fmla="*/ 2 h 6"/>
                <a:gd name="T6" fmla="*/ 2 w 4"/>
                <a:gd name="T7" fmla="*/ 3 h 6"/>
                <a:gd name="T8" fmla="*/ 1 w 4"/>
                <a:gd name="T9" fmla="*/ 3 h 6"/>
                <a:gd name="T10" fmla="*/ 1 w 4"/>
                <a:gd name="T11" fmla="*/ 2 h 6"/>
                <a:gd name="T12" fmla="*/ 1 w 4"/>
                <a:gd name="T13" fmla="*/ 4 h 6"/>
                <a:gd name="T14" fmla="*/ 1 w 4"/>
                <a:gd name="T15" fmla="*/ 5 h 6"/>
                <a:gd name="T16" fmla="*/ 2 w 4"/>
                <a:gd name="T17" fmla="*/ 6 h 6"/>
                <a:gd name="T18" fmla="*/ 2 w 4"/>
                <a:gd name="T19" fmla="*/ 6 h 6"/>
                <a:gd name="T20" fmla="*/ 2 w 4"/>
                <a:gd name="T21" fmla="*/ 5 h 6"/>
                <a:gd name="T22" fmla="*/ 2 w 4"/>
                <a:gd name="T23" fmla="*/ 5 h 6"/>
                <a:gd name="T24" fmla="*/ 4 w 4"/>
                <a:gd name="T25" fmla="*/ 4 h 6"/>
                <a:gd name="T26" fmla="*/ 3 w 4"/>
                <a:gd name="T27" fmla="*/ 3 h 6"/>
                <a:gd name="T28" fmla="*/ 3 w 4"/>
                <a:gd name="T29" fmla="*/ 3 h 6"/>
                <a:gd name="T30" fmla="*/ 2 w 4"/>
                <a:gd name="T31" fmla="*/ 1 h 6"/>
                <a:gd name="T32" fmla="*/ 2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ṣḻíḓe">
              <a:extLst>
                <a:ext uri="{FF2B5EF4-FFF2-40B4-BE49-F238E27FC236}">
                  <a16:creationId xmlns="" xmlns:a16="http://schemas.microsoft.com/office/drawing/2014/main" id="{4DA003F3-1B89-46FE-A511-527885800FDE}"/>
                </a:ext>
              </a:extLst>
            </p:cNvPr>
            <p:cNvSpPr/>
            <p:nvPr/>
          </p:nvSpPr>
          <p:spPr bwMode="auto">
            <a:xfrm>
              <a:off x="7296151" y="3709989"/>
              <a:ext cx="11113" cy="6350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1 h 2"/>
                <a:gd name="T4" fmla="*/ 2 w 3"/>
                <a:gd name="T5" fmla="*/ 1 h 2"/>
                <a:gd name="T6" fmla="*/ 1 w 3"/>
                <a:gd name="T7" fmla="*/ 1 h 2"/>
                <a:gd name="T8" fmla="*/ 0 w 3"/>
                <a:gd name="T9" fmla="*/ 1 h 2"/>
                <a:gd name="T10" fmla="*/ 0 w 3"/>
                <a:gd name="T11" fmla="*/ 1 h 2"/>
                <a:gd name="T12" fmla="*/ 1 w 3"/>
                <a:gd name="T13" fmla="*/ 2 h 2"/>
                <a:gd name="T14" fmla="*/ 1 w 3"/>
                <a:gd name="T15" fmla="*/ 2 h 2"/>
                <a:gd name="T16" fmla="*/ 2 w 3"/>
                <a:gd name="T17" fmla="*/ 2 h 2"/>
                <a:gd name="T18" fmla="*/ 3 w 3"/>
                <a:gd name="T19" fmla="*/ 1 h 2"/>
                <a:gd name="T20" fmla="*/ 3 w 3"/>
                <a:gd name="T21" fmla="*/ 1 h 2"/>
                <a:gd name="T22" fmla="*/ 2 w 3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şľïḋê">
              <a:extLst>
                <a:ext uri="{FF2B5EF4-FFF2-40B4-BE49-F238E27FC236}">
                  <a16:creationId xmlns="" xmlns:a16="http://schemas.microsoft.com/office/drawing/2014/main" id="{D3934300-2C23-4188-804E-797E31D26735}"/>
                </a:ext>
              </a:extLst>
            </p:cNvPr>
            <p:cNvSpPr/>
            <p:nvPr/>
          </p:nvSpPr>
          <p:spPr bwMode="auto">
            <a:xfrm>
              <a:off x="7273926" y="3719514"/>
              <a:ext cx="42863" cy="33338"/>
            </a:xfrm>
            <a:custGeom>
              <a:avLst/>
              <a:gdLst>
                <a:gd name="T0" fmla="*/ 11 w 13"/>
                <a:gd name="T1" fmla="*/ 0 h 10"/>
                <a:gd name="T2" fmla="*/ 10 w 13"/>
                <a:gd name="T3" fmla="*/ 1 h 10"/>
                <a:gd name="T4" fmla="*/ 9 w 13"/>
                <a:gd name="T5" fmla="*/ 1 h 10"/>
                <a:gd name="T6" fmla="*/ 9 w 13"/>
                <a:gd name="T7" fmla="*/ 1 h 10"/>
                <a:gd name="T8" fmla="*/ 9 w 13"/>
                <a:gd name="T9" fmla="*/ 1 h 10"/>
                <a:gd name="T10" fmla="*/ 8 w 13"/>
                <a:gd name="T11" fmla="*/ 2 h 10"/>
                <a:gd name="T12" fmla="*/ 7 w 13"/>
                <a:gd name="T13" fmla="*/ 3 h 10"/>
                <a:gd name="T14" fmla="*/ 6 w 13"/>
                <a:gd name="T15" fmla="*/ 4 h 10"/>
                <a:gd name="T16" fmla="*/ 4 w 13"/>
                <a:gd name="T17" fmla="*/ 5 h 10"/>
                <a:gd name="T18" fmla="*/ 4 w 13"/>
                <a:gd name="T19" fmla="*/ 5 h 10"/>
                <a:gd name="T20" fmla="*/ 3 w 13"/>
                <a:gd name="T21" fmla="*/ 5 h 10"/>
                <a:gd name="T22" fmla="*/ 1 w 13"/>
                <a:gd name="T23" fmla="*/ 6 h 10"/>
                <a:gd name="T24" fmla="*/ 2 w 13"/>
                <a:gd name="T25" fmla="*/ 6 h 10"/>
                <a:gd name="T26" fmla="*/ 5 w 13"/>
                <a:gd name="T27" fmla="*/ 6 h 10"/>
                <a:gd name="T28" fmla="*/ 6 w 13"/>
                <a:gd name="T29" fmla="*/ 6 h 10"/>
                <a:gd name="T30" fmla="*/ 7 w 13"/>
                <a:gd name="T31" fmla="*/ 7 h 10"/>
                <a:gd name="T32" fmla="*/ 6 w 13"/>
                <a:gd name="T33" fmla="*/ 8 h 10"/>
                <a:gd name="T34" fmla="*/ 7 w 13"/>
                <a:gd name="T35" fmla="*/ 9 h 10"/>
                <a:gd name="T36" fmla="*/ 7 w 13"/>
                <a:gd name="T37" fmla="*/ 9 h 10"/>
                <a:gd name="T38" fmla="*/ 8 w 13"/>
                <a:gd name="T39" fmla="*/ 9 h 10"/>
                <a:gd name="T40" fmla="*/ 8 w 13"/>
                <a:gd name="T41" fmla="*/ 9 h 10"/>
                <a:gd name="T42" fmla="*/ 9 w 13"/>
                <a:gd name="T43" fmla="*/ 9 h 10"/>
                <a:gd name="T44" fmla="*/ 9 w 13"/>
                <a:gd name="T45" fmla="*/ 10 h 10"/>
                <a:gd name="T46" fmla="*/ 10 w 13"/>
                <a:gd name="T47" fmla="*/ 10 h 10"/>
                <a:gd name="T48" fmla="*/ 11 w 13"/>
                <a:gd name="T49" fmla="*/ 10 h 10"/>
                <a:gd name="T50" fmla="*/ 11 w 13"/>
                <a:gd name="T51" fmla="*/ 8 h 10"/>
                <a:gd name="T52" fmla="*/ 11 w 13"/>
                <a:gd name="T53" fmla="*/ 6 h 10"/>
                <a:gd name="T54" fmla="*/ 12 w 13"/>
                <a:gd name="T55" fmla="*/ 6 h 10"/>
                <a:gd name="T56" fmla="*/ 12 w 13"/>
                <a:gd name="T57" fmla="*/ 7 h 10"/>
                <a:gd name="T58" fmla="*/ 13 w 13"/>
                <a:gd name="T59" fmla="*/ 6 h 10"/>
                <a:gd name="T60" fmla="*/ 13 w 13"/>
                <a:gd name="T61" fmla="*/ 5 h 10"/>
                <a:gd name="T62" fmla="*/ 13 w 13"/>
                <a:gd name="T63" fmla="*/ 3 h 10"/>
                <a:gd name="T64" fmla="*/ 12 w 13"/>
                <a:gd name="T65" fmla="*/ 2 h 10"/>
                <a:gd name="T66" fmla="*/ 11 w 13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" h="10">
                  <a:moveTo>
                    <a:pt x="11" y="0"/>
                  </a:move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7" y="2"/>
                    <a:pt x="8" y="3"/>
                    <a:pt x="7" y="3"/>
                  </a:cubicBezTo>
                  <a:cubicBezTo>
                    <a:pt x="7" y="4"/>
                    <a:pt x="6" y="3"/>
                    <a:pt x="6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0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sḷíďê">
              <a:extLst>
                <a:ext uri="{FF2B5EF4-FFF2-40B4-BE49-F238E27FC236}">
                  <a16:creationId xmlns="" xmlns:a16="http://schemas.microsoft.com/office/drawing/2014/main" id="{56921B72-8136-4DB2-AB33-CB601D84F2B4}"/>
                </a:ext>
              </a:extLst>
            </p:cNvPr>
            <p:cNvSpPr/>
            <p:nvPr/>
          </p:nvSpPr>
          <p:spPr bwMode="auto">
            <a:xfrm>
              <a:off x="7231063" y="3573464"/>
              <a:ext cx="22225" cy="39688"/>
            </a:xfrm>
            <a:custGeom>
              <a:avLst/>
              <a:gdLst>
                <a:gd name="T0" fmla="*/ 6 w 7"/>
                <a:gd name="T1" fmla="*/ 0 h 12"/>
                <a:gd name="T2" fmla="*/ 5 w 7"/>
                <a:gd name="T3" fmla="*/ 1 h 12"/>
                <a:gd name="T4" fmla="*/ 4 w 7"/>
                <a:gd name="T5" fmla="*/ 2 h 12"/>
                <a:gd name="T6" fmla="*/ 4 w 7"/>
                <a:gd name="T7" fmla="*/ 3 h 12"/>
                <a:gd name="T8" fmla="*/ 3 w 7"/>
                <a:gd name="T9" fmla="*/ 3 h 12"/>
                <a:gd name="T10" fmla="*/ 0 w 7"/>
                <a:gd name="T11" fmla="*/ 7 h 12"/>
                <a:gd name="T12" fmla="*/ 0 w 7"/>
                <a:gd name="T13" fmla="*/ 9 h 12"/>
                <a:gd name="T14" fmla="*/ 2 w 7"/>
                <a:gd name="T15" fmla="*/ 10 h 12"/>
                <a:gd name="T16" fmla="*/ 3 w 7"/>
                <a:gd name="T17" fmla="*/ 12 h 12"/>
                <a:gd name="T18" fmla="*/ 3 w 7"/>
                <a:gd name="T19" fmla="*/ 12 h 12"/>
                <a:gd name="T20" fmla="*/ 4 w 7"/>
                <a:gd name="T21" fmla="*/ 12 h 12"/>
                <a:gd name="T22" fmla="*/ 4 w 7"/>
                <a:gd name="T23" fmla="*/ 11 h 12"/>
                <a:gd name="T24" fmla="*/ 4 w 7"/>
                <a:gd name="T25" fmla="*/ 7 h 12"/>
                <a:gd name="T26" fmla="*/ 5 w 7"/>
                <a:gd name="T27" fmla="*/ 8 h 12"/>
                <a:gd name="T28" fmla="*/ 5 w 7"/>
                <a:gd name="T29" fmla="*/ 8 h 12"/>
                <a:gd name="T30" fmla="*/ 5 w 7"/>
                <a:gd name="T31" fmla="*/ 6 h 12"/>
                <a:gd name="T32" fmla="*/ 6 w 7"/>
                <a:gd name="T33" fmla="*/ 5 h 12"/>
                <a:gd name="T34" fmla="*/ 6 w 7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12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9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7" y="3"/>
                    <a:pt x="7" y="1"/>
                    <a:pt x="6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$ļîḑè">
              <a:extLst>
                <a:ext uri="{FF2B5EF4-FFF2-40B4-BE49-F238E27FC236}">
                  <a16:creationId xmlns="" xmlns:a16="http://schemas.microsoft.com/office/drawing/2014/main" id="{FCD25EB1-A552-4559-BE20-1C104BC25AA2}"/>
                </a:ext>
              </a:extLst>
            </p:cNvPr>
            <p:cNvSpPr/>
            <p:nvPr/>
          </p:nvSpPr>
          <p:spPr bwMode="auto">
            <a:xfrm>
              <a:off x="6735763" y="3795713"/>
              <a:ext cx="23813" cy="42863"/>
            </a:xfrm>
            <a:custGeom>
              <a:avLst/>
              <a:gdLst>
                <a:gd name="T0" fmla="*/ 0 w 7"/>
                <a:gd name="T1" fmla="*/ 0 h 13"/>
                <a:gd name="T2" fmla="*/ 5 w 7"/>
                <a:gd name="T3" fmla="*/ 13 h 13"/>
                <a:gd name="T4" fmla="*/ 7 w 7"/>
                <a:gd name="T5" fmla="*/ 11 h 13"/>
                <a:gd name="T6" fmla="*/ 5 w 7"/>
                <a:gd name="T7" fmla="*/ 6 h 13"/>
                <a:gd name="T8" fmla="*/ 3 w 7"/>
                <a:gd name="T9" fmla="*/ 4 h 13"/>
                <a:gd name="T10" fmla="*/ 0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1" y="5"/>
                    <a:pt x="3" y="9"/>
                    <a:pt x="5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7" y="7"/>
                    <a:pt x="5" y="6"/>
                  </a:cubicBezTo>
                  <a:cubicBezTo>
                    <a:pt x="5" y="5"/>
                    <a:pt x="4" y="4"/>
                    <a:pt x="3" y="4"/>
                  </a:cubicBezTo>
                  <a:cubicBezTo>
                    <a:pt x="2" y="3"/>
                    <a:pt x="2" y="1"/>
                    <a:pt x="0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ṡlíḓê">
              <a:extLst>
                <a:ext uri="{FF2B5EF4-FFF2-40B4-BE49-F238E27FC236}">
                  <a16:creationId xmlns="" xmlns:a16="http://schemas.microsoft.com/office/drawing/2014/main" id="{02FE05B8-BF50-4D81-9F72-8ABA32C9B5E6}"/>
                </a:ext>
              </a:extLst>
            </p:cNvPr>
            <p:cNvSpPr/>
            <p:nvPr/>
          </p:nvSpPr>
          <p:spPr bwMode="auto">
            <a:xfrm>
              <a:off x="5994400" y="2611438"/>
              <a:ext cx="536575" cy="454025"/>
            </a:xfrm>
            <a:custGeom>
              <a:avLst/>
              <a:gdLst>
                <a:gd name="T0" fmla="*/ 112 w 163"/>
                <a:gd name="T1" fmla="*/ 16 h 138"/>
                <a:gd name="T2" fmla="*/ 118 w 163"/>
                <a:gd name="T3" fmla="*/ 17 h 138"/>
                <a:gd name="T4" fmla="*/ 120 w 163"/>
                <a:gd name="T5" fmla="*/ 20 h 138"/>
                <a:gd name="T6" fmla="*/ 114 w 163"/>
                <a:gd name="T7" fmla="*/ 20 h 138"/>
                <a:gd name="T8" fmla="*/ 144 w 163"/>
                <a:gd name="T9" fmla="*/ 13 h 138"/>
                <a:gd name="T10" fmla="*/ 146 w 163"/>
                <a:gd name="T11" fmla="*/ 15 h 138"/>
                <a:gd name="T12" fmla="*/ 144 w 163"/>
                <a:gd name="T13" fmla="*/ 16 h 138"/>
                <a:gd name="T14" fmla="*/ 141 w 163"/>
                <a:gd name="T15" fmla="*/ 17 h 138"/>
                <a:gd name="T16" fmla="*/ 123 w 163"/>
                <a:gd name="T17" fmla="*/ 12 h 138"/>
                <a:gd name="T18" fmla="*/ 126 w 163"/>
                <a:gd name="T19" fmla="*/ 13 h 138"/>
                <a:gd name="T20" fmla="*/ 122 w 163"/>
                <a:gd name="T21" fmla="*/ 15 h 138"/>
                <a:gd name="T22" fmla="*/ 121 w 163"/>
                <a:gd name="T23" fmla="*/ 14 h 138"/>
                <a:gd name="T24" fmla="*/ 137 w 163"/>
                <a:gd name="T25" fmla="*/ 9 h 138"/>
                <a:gd name="T26" fmla="*/ 142 w 163"/>
                <a:gd name="T27" fmla="*/ 9 h 138"/>
                <a:gd name="T28" fmla="*/ 140 w 163"/>
                <a:gd name="T29" fmla="*/ 13 h 138"/>
                <a:gd name="T30" fmla="*/ 137 w 163"/>
                <a:gd name="T31" fmla="*/ 14 h 138"/>
                <a:gd name="T32" fmla="*/ 134 w 163"/>
                <a:gd name="T33" fmla="*/ 16 h 138"/>
                <a:gd name="T34" fmla="*/ 135 w 163"/>
                <a:gd name="T35" fmla="*/ 11 h 138"/>
                <a:gd name="T36" fmla="*/ 130 w 163"/>
                <a:gd name="T37" fmla="*/ 11 h 138"/>
                <a:gd name="T38" fmla="*/ 128 w 163"/>
                <a:gd name="T39" fmla="*/ 9 h 138"/>
                <a:gd name="T40" fmla="*/ 132 w 163"/>
                <a:gd name="T41" fmla="*/ 11 h 138"/>
                <a:gd name="T42" fmla="*/ 102 w 163"/>
                <a:gd name="T43" fmla="*/ 8 h 138"/>
                <a:gd name="T44" fmla="*/ 105 w 163"/>
                <a:gd name="T45" fmla="*/ 6 h 138"/>
                <a:gd name="T46" fmla="*/ 99 w 163"/>
                <a:gd name="T47" fmla="*/ 12 h 138"/>
                <a:gd name="T48" fmla="*/ 96 w 163"/>
                <a:gd name="T49" fmla="*/ 13 h 138"/>
                <a:gd name="T50" fmla="*/ 102 w 163"/>
                <a:gd name="T51" fmla="*/ 8 h 138"/>
                <a:gd name="T52" fmla="*/ 109 w 163"/>
                <a:gd name="T53" fmla="*/ 5 h 138"/>
                <a:gd name="T54" fmla="*/ 114 w 163"/>
                <a:gd name="T55" fmla="*/ 6 h 138"/>
                <a:gd name="T56" fmla="*/ 116 w 163"/>
                <a:gd name="T57" fmla="*/ 8 h 138"/>
                <a:gd name="T58" fmla="*/ 116 w 163"/>
                <a:gd name="T59" fmla="*/ 11 h 138"/>
                <a:gd name="T60" fmla="*/ 113 w 163"/>
                <a:gd name="T61" fmla="*/ 13 h 138"/>
                <a:gd name="T62" fmla="*/ 109 w 163"/>
                <a:gd name="T63" fmla="*/ 13 h 138"/>
                <a:gd name="T64" fmla="*/ 109 w 163"/>
                <a:gd name="T65" fmla="*/ 18 h 138"/>
                <a:gd name="T66" fmla="*/ 108 w 163"/>
                <a:gd name="T67" fmla="*/ 11 h 138"/>
                <a:gd name="T68" fmla="*/ 32 w 163"/>
                <a:gd name="T69" fmla="*/ 58 h 138"/>
                <a:gd name="T70" fmla="*/ 31 w 163"/>
                <a:gd name="T71" fmla="*/ 64 h 138"/>
                <a:gd name="T72" fmla="*/ 29 w 163"/>
                <a:gd name="T73" fmla="*/ 62 h 138"/>
                <a:gd name="T74" fmla="*/ 0 w 163"/>
                <a:gd name="T75" fmla="*/ 96 h 138"/>
                <a:gd name="T76" fmla="*/ 161 w 163"/>
                <a:gd name="T77" fmla="*/ 128 h 138"/>
                <a:gd name="T78" fmla="*/ 162 w 163"/>
                <a:gd name="T79" fmla="*/ 118 h 138"/>
                <a:gd name="T80" fmla="*/ 149 w 163"/>
                <a:gd name="T81" fmla="*/ 86 h 138"/>
                <a:gd name="T82" fmla="*/ 146 w 163"/>
                <a:gd name="T83" fmla="*/ 115 h 138"/>
                <a:gd name="T84" fmla="*/ 135 w 163"/>
                <a:gd name="T85" fmla="*/ 118 h 138"/>
                <a:gd name="T86" fmla="*/ 128 w 163"/>
                <a:gd name="T87" fmla="*/ 108 h 138"/>
                <a:gd name="T88" fmla="*/ 136 w 163"/>
                <a:gd name="T89" fmla="*/ 93 h 138"/>
                <a:gd name="T90" fmla="*/ 131 w 163"/>
                <a:gd name="T91" fmla="*/ 92 h 138"/>
                <a:gd name="T92" fmla="*/ 143 w 163"/>
                <a:gd name="T93" fmla="*/ 78 h 138"/>
                <a:gd name="T94" fmla="*/ 154 w 163"/>
                <a:gd name="T95" fmla="*/ 66 h 138"/>
                <a:gd name="T96" fmla="*/ 148 w 163"/>
                <a:gd name="T97" fmla="*/ 7 h 138"/>
                <a:gd name="T98" fmla="*/ 81 w 163"/>
                <a:gd name="T9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3" h="138">
                  <a:moveTo>
                    <a:pt x="114" y="20"/>
                  </a:move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1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5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7" y="17"/>
                    <a:pt x="118" y="17"/>
                    <a:pt x="118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20" y="17"/>
                    <a:pt x="120" y="18"/>
                    <a:pt x="121" y="18"/>
                  </a:cubicBezTo>
                  <a:cubicBezTo>
                    <a:pt x="121" y="19"/>
                    <a:pt x="121" y="19"/>
                    <a:pt x="121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0"/>
                    <a:pt x="116" y="20"/>
                    <a:pt x="115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41" y="17"/>
                  </a:moveTo>
                  <a:cubicBezTo>
                    <a:pt x="141" y="17"/>
                    <a:pt x="141" y="16"/>
                    <a:pt x="141" y="16"/>
                  </a:cubicBezTo>
                  <a:cubicBezTo>
                    <a:pt x="141" y="15"/>
                    <a:pt x="141" y="15"/>
                    <a:pt x="142" y="14"/>
                  </a:cubicBezTo>
                  <a:cubicBezTo>
                    <a:pt x="142" y="14"/>
                    <a:pt x="143" y="14"/>
                    <a:pt x="144" y="13"/>
                  </a:cubicBezTo>
                  <a:cubicBezTo>
                    <a:pt x="144" y="13"/>
                    <a:pt x="144" y="12"/>
                    <a:pt x="145" y="12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5" y="12"/>
                    <a:pt x="146" y="13"/>
                    <a:pt x="146" y="13"/>
                  </a:cubicBezTo>
                  <a:cubicBezTo>
                    <a:pt x="146" y="14"/>
                    <a:pt x="146" y="14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3" y="16"/>
                    <a:pt x="143" y="16"/>
                    <a:pt x="142" y="16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2" y="17"/>
                    <a:pt x="142" y="17"/>
                    <a:pt x="141" y="17"/>
                  </a:cubicBezTo>
                  <a:moveTo>
                    <a:pt x="121" y="14"/>
                  </a:moveTo>
                  <a:cubicBezTo>
                    <a:pt x="120" y="14"/>
                    <a:pt x="120" y="14"/>
                    <a:pt x="120" y="13"/>
                  </a:cubicBezTo>
                  <a:cubicBezTo>
                    <a:pt x="120" y="13"/>
                    <a:pt x="121" y="12"/>
                    <a:pt x="122" y="12"/>
                  </a:cubicBezTo>
                  <a:cubicBezTo>
                    <a:pt x="122" y="12"/>
                    <a:pt x="122" y="12"/>
                    <a:pt x="123" y="12"/>
                  </a:cubicBezTo>
                  <a:cubicBezTo>
                    <a:pt x="123" y="12"/>
                    <a:pt x="123" y="12"/>
                    <a:pt x="124" y="12"/>
                  </a:cubicBezTo>
                  <a:cubicBezTo>
                    <a:pt x="124" y="12"/>
                    <a:pt x="125" y="12"/>
                    <a:pt x="125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5" y="14"/>
                    <a:pt x="125" y="15"/>
                  </a:cubicBezTo>
                  <a:cubicBezTo>
                    <a:pt x="124" y="15"/>
                    <a:pt x="124" y="15"/>
                    <a:pt x="123" y="15"/>
                  </a:cubicBezTo>
                  <a:cubicBezTo>
                    <a:pt x="123" y="15"/>
                    <a:pt x="123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1" y="14"/>
                    <a:pt x="121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4"/>
                    <a:pt x="121" y="14"/>
                    <a:pt x="121" y="14"/>
                  </a:cubicBezTo>
                  <a:moveTo>
                    <a:pt x="135" y="11"/>
                  </a:moveTo>
                  <a:cubicBezTo>
                    <a:pt x="136" y="11"/>
                    <a:pt x="136" y="11"/>
                    <a:pt x="136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9" y="9"/>
                    <a:pt x="140" y="9"/>
                    <a:pt x="141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0" y="10"/>
                    <a:pt x="140" y="10"/>
                  </a:cubicBezTo>
                  <a:cubicBezTo>
                    <a:pt x="139" y="10"/>
                    <a:pt x="139" y="11"/>
                    <a:pt x="139" y="11"/>
                  </a:cubicBezTo>
                  <a:cubicBezTo>
                    <a:pt x="139" y="12"/>
                    <a:pt x="140" y="12"/>
                    <a:pt x="140" y="13"/>
                  </a:cubicBezTo>
                  <a:cubicBezTo>
                    <a:pt x="140" y="13"/>
                    <a:pt x="140" y="14"/>
                    <a:pt x="139" y="14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8" y="14"/>
                    <a:pt x="138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6"/>
                    <a:pt x="135" y="16"/>
                    <a:pt x="134" y="16"/>
                  </a:cubicBezTo>
                  <a:cubicBezTo>
                    <a:pt x="134" y="16"/>
                    <a:pt x="133" y="16"/>
                    <a:pt x="133" y="15"/>
                  </a:cubicBezTo>
                  <a:cubicBezTo>
                    <a:pt x="132" y="15"/>
                    <a:pt x="132" y="13"/>
                    <a:pt x="133" y="13"/>
                  </a:cubicBezTo>
                  <a:cubicBezTo>
                    <a:pt x="133" y="12"/>
                    <a:pt x="133" y="12"/>
                    <a:pt x="133" y="11"/>
                  </a:cubicBezTo>
                  <a:cubicBezTo>
                    <a:pt x="134" y="11"/>
                    <a:pt x="134" y="11"/>
                    <a:pt x="135" y="11"/>
                  </a:cubicBezTo>
                  <a:cubicBezTo>
                    <a:pt x="135" y="11"/>
                    <a:pt x="135" y="11"/>
                    <a:pt x="135" y="11"/>
                  </a:cubicBezTo>
                  <a:moveTo>
                    <a:pt x="131" y="12"/>
                  </a:moveTo>
                  <a:cubicBezTo>
                    <a:pt x="131" y="12"/>
                    <a:pt x="130" y="12"/>
                    <a:pt x="130" y="12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9" y="11"/>
                    <a:pt x="128" y="11"/>
                    <a:pt x="128" y="10"/>
                  </a:cubicBezTo>
                  <a:cubicBezTo>
                    <a:pt x="127" y="10"/>
                    <a:pt x="126" y="10"/>
                    <a:pt x="125" y="10"/>
                  </a:cubicBezTo>
                  <a:cubicBezTo>
                    <a:pt x="124" y="9"/>
                    <a:pt x="125" y="8"/>
                    <a:pt x="125" y="7"/>
                  </a:cubicBezTo>
                  <a:cubicBezTo>
                    <a:pt x="126" y="7"/>
                    <a:pt x="127" y="8"/>
                    <a:pt x="128" y="9"/>
                  </a:cubicBezTo>
                  <a:cubicBezTo>
                    <a:pt x="128" y="9"/>
                    <a:pt x="129" y="9"/>
                    <a:pt x="129" y="9"/>
                  </a:cubicBezTo>
                  <a:cubicBezTo>
                    <a:pt x="130" y="9"/>
                    <a:pt x="130" y="9"/>
                    <a:pt x="131" y="9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12"/>
                    <a:pt x="131" y="12"/>
                    <a:pt x="131" y="12"/>
                  </a:cubicBezTo>
                  <a:moveTo>
                    <a:pt x="102" y="8"/>
                  </a:move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3" y="7"/>
                    <a:pt x="103" y="6"/>
                  </a:cubicBezTo>
                  <a:cubicBezTo>
                    <a:pt x="103" y="6"/>
                    <a:pt x="104" y="6"/>
                    <a:pt x="104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8"/>
                    <a:pt x="105" y="10"/>
                    <a:pt x="104" y="12"/>
                  </a:cubicBezTo>
                  <a:cubicBezTo>
                    <a:pt x="103" y="13"/>
                    <a:pt x="102" y="13"/>
                    <a:pt x="102" y="13"/>
                  </a:cubicBezTo>
                  <a:cubicBezTo>
                    <a:pt x="101" y="13"/>
                    <a:pt x="101" y="13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3"/>
                    <a:pt x="98" y="13"/>
                  </a:cubicBezTo>
                  <a:cubicBezTo>
                    <a:pt x="97" y="13"/>
                    <a:pt x="97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5" y="13"/>
                    <a:pt x="95" y="12"/>
                    <a:pt x="96" y="12"/>
                  </a:cubicBezTo>
                  <a:cubicBezTo>
                    <a:pt x="96" y="10"/>
                    <a:pt x="98" y="7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1" y="7"/>
                    <a:pt x="101" y="8"/>
                    <a:pt x="102" y="8"/>
                  </a:cubicBezTo>
                  <a:moveTo>
                    <a:pt x="108" y="11"/>
                  </a:moveTo>
                  <a:cubicBezTo>
                    <a:pt x="109" y="11"/>
                    <a:pt x="109" y="11"/>
                    <a:pt x="109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0" y="9"/>
                    <a:pt x="110" y="7"/>
                    <a:pt x="109" y="5"/>
                  </a:cubicBezTo>
                  <a:cubicBezTo>
                    <a:pt x="110" y="5"/>
                    <a:pt x="110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3" y="6"/>
                    <a:pt x="113" y="6"/>
                    <a:pt x="114" y="6"/>
                  </a:cubicBezTo>
                  <a:cubicBezTo>
                    <a:pt x="115" y="6"/>
                    <a:pt x="115" y="6"/>
                    <a:pt x="116" y="6"/>
                  </a:cubicBezTo>
                  <a:cubicBezTo>
                    <a:pt x="117" y="6"/>
                    <a:pt x="118" y="6"/>
                    <a:pt x="118" y="6"/>
                  </a:cubicBezTo>
                  <a:cubicBezTo>
                    <a:pt x="119" y="7"/>
                    <a:pt x="119" y="7"/>
                    <a:pt x="118" y="8"/>
                  </a:cubicBezTo>
                  <a:cubicBezTo>
                    <a:pt x="118" y="8"/>
                    <a:pt x="117" y="8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5" y="9"/>
                    <a:pt x="115" y="10"/>
                    <a:pt x="116" y="11"/>
                  </a:cubicBezTo>
                  <a:cubicBezTo>
                    <a:pt x="115" y="11"/>
                    <a:pt x="115" y="11"/>
                    <a:pt x="114" y="11"/>
                  </a:cubicBezTo>
                  <a:cubicBezTo>
                    <a:pt x="113" y="11"/>
                    <a:pt x="112" y="11"/>
                    <a:pt x="112" y="10"/>
                  </a:cubicBezTo>
                  <a:cubicBezTo>
                    <a:pt x="112" y="11"/>
                    <a:pt x="112" y="12"/>
                    <a:pt x="112" y="12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3"/>
                    <a:pt x="112" y="14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4"/>
                    <a:pt x="111" y="14"/>
                    <a:pt x="110" y="14"/>
                  </a:cubicBezTo>
                  <a:cubicBezTo>
                    <a:pt x="110" y="13"/>
                    <a:pt x="110" y="13"/>
                    <a:pt x="109" y="13"/>
                  </a:cubicBezTo>
                  <a:cubicBezTo>
                    <a:pt x="109" y="13"/>
                    <a:pt x="109" y="13"/>
                    <a:pt x="109" y="14"/>
                  </a:cubicBezTo>
                  <a:cubicBezTo>
                    <a:pt x="109" y="15"/>
                    <a:pt x="109" y="15"/>
                    <a:pt x="110" y="16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7"/>
                    <a:pt x="109" y="17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6" y="18"/>
                    <a:pt x="107" y="16"/>
                    <a:pt x="106" y="14"/>
                  </a:cubicBezTo>
                  <a:cubicBezTo>
                    <a:pt x="106" y="14"/>
                    <a:pt x="106" y="13"/>
                    <a:pt x="107" y="12"/>
                  </a:cubicBezTo>
                  <a:cubicBezTo>
                    <a:pt x="107" y="12"/>
                    <a:pt x="107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moveTo>
                    <a:pt x="81" y="0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9"/>
                    <a:pt x="34" y="59"/>
                  </a:cubicBezTo>
                  <a:cubicBezTo>
                    <a:pt x="34" y="60"/>
                    <a:pt x="34" y="61"/>
                    <a:pt x="34" y="61"/>
                  </a:cubicBezTo>
                  <a:cubicBezTo>
                    <a:pt x="33" y="62"/>
                    <a:pt x="32" y="62"/>
                    <a:pt x="32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4"/>
                    <a:pt x="29" y="64"/>
                  </a:cubicBezTo>
                  <a:cubicBezTo>
                    <a:pt x="29" y="63"/>
                    <a:pt x="30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8" y="134"/>
                    <a:pt x="149" y="138"/>
                    <a:pt x="155" y="133"/>
                  </a:cubicBezTo>
                  <a:cubicBezTo>
                    <a:pt x="157" y="132"/>
                    <a:pt x="158" y="130"/>
                    <a:pt x="160" y="129"/>
                  </a:cubicBezTo>
                  <a:cubicBezTo>
                    <a:pt x="160" y="128"/>
                    <a:pt x="161" y="128"/>
                    <a:pt x="161" y="128"/>
                  </a:cubicBezTo>
                  <a:cubicBezTo>
                    <a:pt x="162" y="128"/>
                    <a:pt x="162" y="128"/>
                    <a:pt x="163" y="129"/>
                  </a:cubicBezTo>
                  <a:cubicBezTo>
                    <a:pt x="162" y="120"/>
                    <a:pt x="162" y="120"/>
                    <a:pt x="162" y="120"/>
                  </a:cubicBezTo>
                  <a:cubicBezTo>
                    <a:pt x="161" y="120"/>
                    <a:pt x="159" y="120"/>
                    <a:pt x="158" y="119"/>
                  </a:cubicBezTo>
                  <a:cubicBezTo>
                    <a:pt x="159" y="119"/>
                    <a:pt x="160" y="118"/>
                    <a:pt x="162" y="118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5" y="77"/>
                    <a:pt x="153" y="79"/>
                    <a:pt x="151" y="81"/>
                  </a:cubicBezTo>
                  <a:cubicBezTo>
                    <a:pt x="150" y="82"/>
                    <a:pt x="150" y="82"/>
                    <a:pt x="150" y="83"/>
                  </a:cubicBezTo>
                  <a:cubicBezTo>
                    <a:pt x="149" y="84"/>
                    <a:pt x="149" y="85"/>
                    <a:pt x="149" y="86"/>
                  </a:cubicBezTo>
                  <a:cubicBezTo>
                    <a:pt x="148" y="87"/>
                    <a:pt x="147" y="87"/>
                    <a:pt x="146" y="88"/>
                  </a:cubicBezTo>
                  <a:cubicBezTo>
                    <a:pt x="143" y="90"/>
                    <a:pt x="144" y="93"/>
                    <a:pt x="144" y="95"/>
                  </a:cubicBezTo>
                  <a:cubicBezTo>
                    <a:pt x="144" y="97"/>
                    <a:pt x="143" y="98"/>
                    <a:pt x="142" y="100"/>
                  </a:cubicBezTo>
                  <a:cubicBezTo>
                    <a:pt x="140" y="105"/>
                    <a:pt x="142" y="111"/>
                    <a:pt x="146" y="115"/>
                  </a:cubicBezTo>
                  <a:cubicBezTo>
                    <a:pt x="147" y="116"/>
                    <a:pt x="151" y="118"/>
                    <a:pt x="148" y="119"/>
                  </a:cubicBezTo>
                  <a:cubicBezTo>
                    <a:pt x="148" y="119"/>
                    <a:pt x="148" y="119"/>
                    <a:pt x="147" y="119"/>
                  </a:cubicBezTo>
                  <a:cubicBezTo>
                    <a:pt x="146" y="119"/>
                    <a:pt x="143" y="119"/>
                    <a:pt x="142" y="119"/>
                  </a:cubicBezTo>
                  <a:cubicBezTo>
                    <a:pt x="140" y="118"/>
                    <a:pt x="138" y="118"/>
                    <a:pt x="135" y="118"/>
                  </a:cubicBezTo>
                  <a:cubicBezTo>
                    <a:pt x="136" y="116"/>
                    <a:pt x="136" y="113"/>
                    <a:pt x="134" y="111"/>
                  </a:cubicBezTo>
                  <a:cubicBezTo>
                    <a:pt x="134" y="111"/>
                    <a:pt x="133" y="111"/>
                    <a:pt x="133" y="111"/>
                  </a:cubicBezTo>
                  <a:cubicBezTo>
                    <a:pt x="132" y="111"/>
                    <a:pt x="131" y="111"/>
                    <a:pt x="130" y="111"/>
                  </a:cubicBezTo>
                  <a:cubicBezTo>
                    <a:pt x="128" y="110"/>
                    <a:pt x="128" y="109"/>
                    <a:pt x="128" y="108"/>
                  </a:cubicBezTo>
                  <a:cubicBezTo>
                    <a:pt x="130" y="108"/>
                    <a:pt x="132" y="106"/>
                    <a:pt x="133" y="104"/>
                  </a:cubicBezTo>
                  <a:cubicBezTo>
                    <a:pt x="131" y="103"/>
                    <a:pt x="129" y="100"/>
                    <a:pt x="131" y="98"/>
                  </a:cubicBezTo>
                  <a:cubicBezTo>
                    <a:pt x="132" y="96"/>
                    <a:pt x="135" y="96"/>
                    <a:pt x="136" y="94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3"/>
                    <a:pt x="134" y="93"/>
                    <a:pt x="133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2" y="93"/>
                    <a:pt x="131" y="93"/>
                    <a:pt x="131" y="92"/>
                  </a:cubicBezTo>
                  <a:cubicBezTo>
                    <a:pt x="133" y="90"/>
                    <a:pt x="135" y="88"/>
                    <a:pt x="137" y="87"/>
                  </a:cubicBezTo>
                  <a:cubicBezTo>
                    <a:pt x="138" y="86"/>
                    <a:pt x="139" y="86"/>
                    <a:pt x="139" y="85"/>
                  </a:cubicBezTo>
                  <a:cubicBezTo>
                    <a:pt x="140" y="84"/>
                    <a:pt x="140" y="82"/>
                    <a:pt x="141" y="80"/>
                  </a:cubicBezTo>
                  <a:cubicBezTo>
                    <a:pt x="141" y="79"/>
                    <a:pt x="142" y="79"/>
                    <a:pt x="143" y="78"/>
                  </a:cubicBezTo>
                  <a:cubicBezTo>
                    <a:pt x="144" y="77"/>
                    <a:pt x="143" y="76"/>
                    <a:pt x="143" y="75"/>
                  </a:cubicBezTo>
                  <a:cubicBezTo>
                    <a:pt x="144" y="71"/>
                    <a:pt x="147" y="68"/>
                    <a:pt x="151" y="68"/>
                  </a:cubicBezTo>
                  <a:cubicBezTo>
                    <a:pt x="152" y="68"/>
                    <a:pt x="154" y="68"/>
                    <a:pt x="154" y="67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4" y="65"/>
                    <a:pt x="155" y="64"/>
                    <a:pt x="155" y="64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6" y="8"/>
                    <a:pt x="145" y="8"/>
                  </a:cubicBezTo>
                  <a:cubicBezTo>
                    <a:pt x="144" y="8"/>
                    <a:pt x="143" y="8"/>
                    <a:pt x="143" y="7"/>
                  </a:cubicBezTo>
                  <a:cubicBezTo>
                    <a:pt x="143" y="7"/>
                    <a:pt x="143" y="7"/>
                    <a:pt x="142" y="6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ṣ1iḓê">
              <a:extLst>
                <a:ext uri="{FF2B5EF4-FFF2-40B4-BE49-F238E27FC236}">
                  <a16:creationId xmlns="" xmlns:a16="http://schemas.microsoft.com/office/drawing/2014/main" id="{AD0351D4-DBF7-4180-ACE0-CDEBBD002035}"/>
                </a:ext>
              </a:extLst>
            </p:cNvPr>
            <p:cNvSpPr/>
            <p:nvPr/>
          </p:nvSpPr>
          <p:spPr bwMode="auto">
            <a:xfrm>
              <a:off x="6426200" y="3000376"/>
              <a:ext cx="111125" cy="98425"/>
            </a:xfrm>
            <a:custGeom>
              <a:avLst/>
              <a:gdLst>
                <a:gd name="T0" fmla="*/ 30 w 34"/>
                <a:gd name="T1" fmla="*/ 10 h 30"/>
                <a:gd name="T2" fmla="*/ 29 w 34"/>
                <a:gd name="T3" fmla="*/ 11 h 30"/>
                <a:gd name="T4" fmla="*/ 24 w 34"/>
                <a:gd name="T5" fmla="*/ 15 h 30"/>
                <a:gd name="T6" fmla="*/ 0 w 34"/>
                <a:gd name="T7" fmla="*/ 20 h 30"/>
                <a:gd name="T8" fmla="*/ 34 w 34"/>
                <a:gd name="T9" fmla="*/ 30 h 30"/>
                <a:gd name="T10" fmla="*/ 32 w 34"/>
                <a:gd name="T11" fmla="*/ 11 h 30"/>
                <a:gd name="T12" fmla="*/ 30 w 34"/>
                <a:gd name="T13" fmla="*/ 10 h 30"/>
                <a:gd name="T14" fmla="*/ 31 w 34"/>
                <a:gd name="T15" fmla="*/ 0 h 30"/>
                <a:gd name="T16" fmla="*/ 27 w 34"/>
                <a:gd name="T17" fmla="*/ 1 h 30"/>
                <a:gd name="T18" fmla="*/ 31 w 34"/>
                <a:gd name="T19" fmla="*/ 2 h 30"/>
                <a:gd name="T20" fmla="*/ 31 w 34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0">
                  <a:moveTo>
                    <a:pt x="30" y="10"/>
                  </a:moveTo>
                  <a:cubicBezTo>
                    <a:pt x="30" y="10"/>
                    <a:pt x="29" y="10"/>
                    <a:pt x="29" y="11"/>
                  </a:cubicBezTo>
                  <a:cubicBezTo>
                    <a:pt x="27" y="12"/>
                    <a:pt x="26" y="14"/>
                    <a:pt x="24" y="15"/>
                  </a:cubicBezTo>
                  <a:cubicBezTo>
                    <a:pt x="18" y="20"/>
                    <a:pt x="7" y="16"/>
                    <a:pt x="0" y="2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0" y="10"/>
                  </a:cubicBezTo>
                  <a:moveTo>
                    <a:pt x="31" y="0"/>
                  </a:moveTo>
                  <a:cubicBezTo>
                    <a:pt x="29" y="0"/>
                    <a:pt x="28" y="1"/>
                    <a:pt x="27" y="1"/>
                  </a:cubicBezTo>
                  <a:cubicBezTo>
                    <a:pt x="28" y="2"/>
                    <a:pt x="30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ś1îďê">
              <a:extLst>
                <a:ext uri="{FF2B5EF4-FFF2-40B4-BE49-F238E27FC236}">
                  <a16:creationId xmlns="" xmlns:a16="http://schemas.microsoft.com/office/drawing/2014/main" id="{DCF02BF5-816A-4586-9483-A134837C037B}"/>
                </a:ext>
              </a:extLst>
            </p:cNvPr>
            <p:cNvSpPr/>
            <p:nvPr/>
          </p:nvSpPr>
          <p:spPr bwMode="auto">
            <a:xfrm>
              <a:off x="6416675" y="2822576"/>
              <a:ext cx="95250" cy="180975"/>
            </a:xfrm>
            <a:custGeom>
              <a:avLst/>
              <a:gdLst>
                <a:gd name="T0" fmla="*/ 27 w 29"/>
                <a:gd name="T1" fmla="*/ 0 h 55"/>
                <a:gd name="T2" fmla="*/ 27 w 29"/>
                <a:gd name="T3" fmla="*/ 0 h 55"/>
                <a:gd name="T4" fmla="*/ 26 w 29"/>
                <a:gd name="T5" fmla="*/ 2 h 55"/>
                <a:gd name="T6" fmla="*/ 26 w 29"/>
                <a:gd name="T7" fmla="*/ 3 h 55"/>
                <a:gd name="T8" fmla="*/ 23 w 29"/>
                <a:gd name="T9" fmla="*/ 4 h 55"/>
                <a:gd name="T10" fmla="*/ 15 w 29"/>
                <a:gd name="T11" fmla="*/ 11 h 55"/>
                <a:gd name="T12" fmla="*/ 15 w 29"/>
                <a:gd name="T13" fmla="*/ 14 h 55"/>
                <a:gd name="T14" fmla="*/ 13 w 29"/>
                <a:gd name="T15" fmla="*/ 16 h 55"/>
                <a:gd name="T16" fmla="*/ 11 w 29"/>
                <a:gd name="T17" fmla="*/ 21 h 55"/>
                <a:gd name="T18" fmla="*/ 9 w 29"/>
                <a:gd name="T19" fmla="*/ 23 h 55"/>
                <a:gd name="T20" fmla="*/ 3 w 29"/>
                <a:gd name="T21" fmla="*/ 28 h 55"/>
                <a:gd name="T22" fmla="*/ 5 w 29"/>
                <a:gd name="T23" fmla="*/ 29 h 55"/>
                <a:gd name="T24" fmla="*/ 5 w 29"/>
                <a:gd name="T25" fmla="*/ 29 h 55"/>
                <a:gd name="T26" fmla="*/ 6 w 29"/>
                <a:gd name="T27" fmla="*/ 29 h 55"/>
                <a:gd name="T28" fmla="*/ 8 w 29"/>
                <a:gd name="T29" fmla="*/ 29 h 55"/>
                <a:gd name="T30" fmla="*/ 8 w 29"/>
                <a:gd name="T31" fmla="*/ 30 h 55"/>
                <a:gd name="T32" fmla="*/ 3 w 29"/>
                <a:gd name="T33" fmla="*/ 34 h 55"/>
                <a:gd name="T34" fmla="*/ 5 w 29"/>
                <a:gd name="T35" fmla="*/ 40 h 55"/>
                <a:gd name="T36" fmla="*/ 0 w 29"/>
                <a:gd name="T37" fmla="*/ 44 h 55"/>
                <a:gd name="T38" fmla="*/ 2 w 29"/>
                <a:gd name="T39" fmla="*/ 47 h 55"/>
                <a:gd name="T40" fmla="*/ 5 w 29"/>
                <a:gd name="T41" fmla="*/ 47 h 55"/>
                <a:gd name="T42" fmla="*/ 6 w 29"/>
                <a:gd name="T43" fmla="*/ 47 h 55"/>
                <a:gd name="T44" fmla="*/ 7 w 29"/>
                <a:gd name="T45" fmla="*/ 54 h 55"/>
                <a:gd name="T46" fmla="*/ 14 w 29"/>
                <a:gd name="T47" fmla="*/ 55 h 55"/>
                <a:gd name="T48" fmla="*/ 19 w 29"/>
                <a:gd name="T49" fmla="*/ 55 h 55"/>
                <a:gd name="T50" fmla="*/ 20 w 29"/>
                <a:gd name="T51" fmla="*/ 55 h 55"/>
                <a:gd name="T52" fmla="*/ 18 w 29"/>
                <a:gd name="T53" fmla="*/ 51 h 55"/>
                <a:gd name="T54" fmla="*/ 14 w 29"/>
                <a:gd name="T55" fmla="*/ 36 h 55"/>
                <a:gd name="T56" fmla="*/ 16 w 29"/>
                <a:gd name="T57" fmla="*/ 31 h 55"/>
                <a:gd name="T58" fmla="*/ 18 w 29"/>
                <a:gd name="T59" fmla="*/ 24 h 55"/>
                <a:gd name="T60" fmla="*/ 21 w 29"/>
                <a:gd name="T61" fmla="*/ 22 h 55"/>
                <a:gd name="T62" fmla="*/ 22 w 29"/>
                <a:gd name="T63" fmla="*/ 19 h 55"/>
                <a:gd name="T64" fmla="*/ 23 w 29"/>
                <a:gd name="T65" fmla="*/ 17 h 55"/>
                <a:gd name="T66" fmla="*/ 29 w 29"/>
                <a:gd name="T67" fmla="*/ 11 h 55"/>
                <a:gd name="T68" fmla="*/ 27 w 29"/>
                <a:gd name="T6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" h="5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1"/>
                    <a:pt x="26" y="2"/>
                  </a:cubicBezTo>
                  <a:cubicBezTo>
                    <a:pt x="26" y="2"/>
                    <a:pt x="26" y="2"/>
                    <a:pt x="26" y="3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19" y="4"/>
                    <a:pt x="16" y="7"/>
                    <a:pt x="15" y="11"/>
                  </a:cubicBezTo>
                  <a:cubicBezTo>
                    <a:pt x="15" y="12"/>
                    <a:pt x="16" y="13"/>
                    <a:pt x="15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2" y="18"/>
                    <a:pt x="12" y="20"/>
                    <a:pt x="11" y="21"/>
                  </a:cubicBezTo>
                  <a:cubicBezTo>
                    <a:pt x="11" y="22"/>
                    <a:pt x="10" y="22"/>
                    <a:pt x="9" y="23"/>
                  </a:cubicBezTo>
                  <a:cubicBezTo>
                    <a:pt x="7" y="24"/>
                    <a:pt x="5" y="26"/>
                    <a:pt x="3" y="28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2"/>
                    <a:pt x="4" y="32"/>
                    <a:pt x="3" y="34"/>
                  </a:cubicBezTo>
                  <a:cubicBezTo>
                    <a:pt x="1" y="36"/>
                    <a:pt x="3" y="39"/>
                    <a:pt x="5" y="40"/>
                  </a:cubicBezTo>
                  <a:cubicBezTo>
                    <a:pt x="4" y="42"/>
                    <a:pt x="2" y="44"/>
                    <a:pt x="0" y="44"/>
                  </a:cubicBezTo>
                  <a:cubicBezTo>
                    <a:pt x="0" y="45"/>
                    <a:pt x="0" y="46"/>
                    <a:pt x="2" y="47"/>
                  </a:cubicBezTo>
                  <a:cubicBezTo>
                    <a:pt x="3" y="47"/>
                    <a:pt x="4" y="47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8" y="49"/>
                    <a:pt x="8" y="52"/>
                    <a:pt x="7" y="54"/>
                  </a:cubicBezTo>
                  <a:cubicBezTo>
                    <a:pt x="10" y="54"/>
                    <a:pt x="12" y="54"/>
                    <a:pt x="14" y="55"/>
                  </a:cubicBezTo>
                  <a:cubicBezTo>
                    <a:pt x="15" y="55"/>
                    <a:pt x="18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3" y="54"/>
                    <a:pt x="19" y="52"/>
                    <a:pt x="18" y="51"/>
                  </a:cubicBezTo>
                  <a:cubicBezTo>
                    <a:pt x="14" y="47"/>
                    <a:pt x="12" y="41"/>
                    <a:pt x="14" y="36"/>
                  </a:cubicBezTo>
                  <a:cubicBezTo>
                    <a:pt x="15" y="34"/>
                    <a:pt x="16" y="33"/>
                    <a:pt x="16" y="31"/>
                  </a:cubicBezTo>
                  <a:cubicBezTo>
                    <a:pt x="16" y="29"/>
                    <a:pt x="15" y="26"/>
                    <a:pt x="18" y="24"/>
                  </a:cubicBezTo>
                  <a:cubicBezTo>
                    <a:pt x="19" y="23"/>
                    <a:pt x="20" y="23"/>
                    <a:pt x="21" y="22"/>
                  </a:cubicBezTo>
                  <a:cubicBezTo>
                    <a:pt x="21" y="21"/>
                    <a:pt x="21" y="20"/>
                    <a:pt x="22" y="19"/>
                  </a:cubicBezTo>
                  <a:cubicBezTo>
                    <a:pt x="22" y="18"/>
                    <a:pt x="22" y="18"/>
                    <a:pt x="23" y="17"/>
                  </a:cubicBezTo>
                  <a:cubicBezTo>
                    <a:pt x="25" y="15"/>
                    <a:pt x="27" y="13"/>
                    <a:pt x="29" y="1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Sľíḍe">
              <a:extLst>
                <a:ext uri="{FF2B5EF4-FFF2-40B4-BE49-F238E27FC236}">
                  <a16:creationId xmlns="" xmlns:a16="http://schemas.microsoft.com/office/drawing/2014/main" id="{045C213C-131F-42DD-97D7-43ED9927A300}"/>
                </a:ext>
              </a:extLst>
            </p:cNvPr>
            <p:cNvSpPr/>
            <p:nvPr/>
          </p:nvSpPr>
          <p:spPr bwMode="auto">
            <a:xfrm>
              <a:off x="6089650" y="2798763"/>
              <a:ext cx="15875" cy="30163"/>
            </a:xfrm>
            <a:custGeom>
              <a:avLst/>
              <a:gdLst>
                <a:gd name="T0" fmla="*/ 3 w 5"/>
                <a:gd name="T1" fmla="*/ 0 h 9"/>
                <a:gd name="T2" fmla="*/ 0 w 5"/>
                <a:gd name="T3" fmla="*/ 5 h 9"/>
                <a:gd name="T4" fmla="*/ 0 w 5"/>
                <a:gd name="T5" fmla="*/ 5 h 9"/>
                <a:gd name="T6" fmla="*/ 0 w 5"/>
                <a:gd name="T7" fmla="*/ 7 h 9"/>
                <a:gd name="T8" fmla="*/ 1 w 5"/>
                <a:gd name="T9" fmla="*/ 9 h 9"/>
                <a:gd name="T10" fmla="*/ 1 w 5"/>
                <a:gd name="T11" fmla="*/ 9 h 9"/>
                <a:gd name="T12" fmla="*/ 2 w 5"/>
                <a:gd name="T13" fmla="*/ 7 h 9"/>
                <a:gd name="T14" fmla="*/ 3 w 5"/>
                <a:gd name="T15" fmla="*/ 6 h 9"/>
                <a:gd name="T16" fmla="*/ 5 w 5"/>
                <a:gd name="T17" fmla="*/ 4 h 9"/>
                <a:gd name="T18" fmla="*/ 5 w 5"/>
                <a:gd name="T19" fmla="*/ 2 h 9"/>
                <a:gd name="T20" fmla="*/ 3 w 5"/>
                <a:gd name="T21" fmla="*/ 1 h 9"/>
                <a:gd name="T22" fmla="*/ 3 w 5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ṥḷîḍê">
              <a:extLst>
                <a:ext uri="{FF2B5EF4-FFF2-40B4-BE49-F238E27FC236}">
                  <a16:creationId xmlns="" xmlns:a16="http://schemas.microsoft.com/office/drawing/2014/main" id="{62CD749E-C4D3-4BBD-ABA5-B4E1F0A273EB}"/>
                </a:ext>
              </a:extLst>
            </p:cNvPr>
            <p:cNvSpPr/>
            <p:nvPr/>
          </p:nvSpPr>
          <p:spPr bwMode="auto">
            <a:xfrm>
              <a:off x="6307138" y="2630488"/>
              <a:ext cx="33338" cy="23813"/>
            </a:xfrm>
            <a:custGeom>
              <a:avLst/>
              <a:gdLst>
                <a:gd name="T0" fmla="*/ 9 w 10"/>
                <a:gd name="T1" fmla="*/ 0 h 7"/>
                <a:gd name="T2" fmla="*/ 8 w 10"/>
                <a:gd name="T3" fmla="*/ 0 h 7"/>
                <a:gd name="T4" fmla="*/ 7 w 10"/>
                <a:gd name="T5" fmla="*/ 2 h 7"/>
                <a:gd name="T6" fmla="*/ 7 w 10"/>
                <a:gd name="T7" fmla="*/ 2 h 7"/>
                <a:gd name="T8" fmla="*/ 5 w 10"/>
                <a:gd name="T9" fmla="*/ 1 h 7"/>
                <a:gd name="T10" fmla="*/ 5 w 10"/>
                <a:gd name="T11" fmla="*/ 1 h 7"/>
                <a:gd name="T12" fmla="*/ 1 w 10"/>
                <a:gd name="T13" fmla="*/ 6 h 7"/>
                <a:gd name="T14" fmla="*/ 1 w 10"/>
                <a:gd name="T15" fmla="*/ 7 h 7"/>
                <a:gd name="T16" fmla="*/ 1 w 10"/>
                <a:gd name="T17" fmla="*/ 7 h 7"/>
                <a:gd name="T18" fmla="*/ 3 w 10"/>
                <a:gd name="T19" fmla="*/ 7 h 7"/>
                <a:gd name="T20" fmla="*/ 4 w 10"/>
                <a:gd name="T21" fmla="*/ 6 h 7"/>
                <a:gd name="T22" fmla="*/ 4 w 10"/>
                <a:gd name="T23" fmla="*/ 6 h 7"/>
                <a:gd name="T24" fmla="*/ 7 w 10"/>
                <a:gd name="T25" fmla="*/ 7 h 7"/>
                <a:gd name="T26" fmla="*/ 9 w 10"/>
                <a:gd name="T27" fmla="*/ 6 h 7"/>
                <a:gd name="T28" fmla="*/ 10 w 10"/>
                <a:gd name="T29" fmla="*/ 1 h 7"/>
                <a:gd name="T30" fmla="*/ 10 w 10"/>
                <a:gd name="T31" fmla="*/ 0 h 7"/>
                <a:gd name="T32" fmla="*/ 9 w 10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1" y="4"/>
                    <a:pt x="1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9" y="6"/>
                  </a:cubicBezTo>
                  <a:cubicBezTo>
                    <a:pt x="10" y="4"/>
                    <a:pt x="10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ṥ1îḓè">
              <a:extLst>
                <a:ext uri="{FF2B5EF4-FFF2-40B4-BE49-F238E27FC236}">
                  <a16:creationId xmlns="" xmlns:a16="http://schemas.microsoft.com/office/drawing/2014/main" id="{E3957034-D2BB-402A-98F2-682BC46C208D}"/>
                </a:ext>
              </a:extLst>
            </p:cNvPr>
            <p:cNvSpPr/>
            <p:nvPr/>
          </p:nvSpPr>
          <p:spPr bwMode="auto">
            <a:xfrm>
              <a:off x="6343650" y="2627313"/>
              <a:ext cx="42863" cy="42863"/>
            </a:xfrm>
            <a:custGeom>
              <a:avLst/>
              <a:gdLst>
                <a:gd name="T0" fmla="*/ 5 w 13"/>
                <a:gd name="T1" fmla="*/ 0 h 13"/>
                <a:gd name="T2" fmla="*/ 3 w 13"/>
                <a:gd name="T3" fmla="*/ 0 h 13"/>
                <a:gd name="T4" fmla="*/ 3 w 13"/>
                <a:gd name="T5" fmla="*/ 6 h 13"/>
                <a:gd name="T6" fmla="*/ 3 w 13"/>
                <a:gd name="T7" fmla="*/ 6 h 13"/>
                <a:gd name="T8" fmla="*/ 2 w 13"/>
                <a:gd name="T9" fmla="*/ 6 h 13"/>
                <a:gd name="T10" fmla="*/ 2 w 13"/>
                <a:gd name="T11" fmla="*/ 6 h 13"/>
                <a:gd name="T12" fmla="*/ 1 w 13"/>
                <a:gd name="T13" fmla="*/ 7 h 13"/>
                <a:gd name="T14" fmla="*/ 0 w 13"/>
                <a:gd name="T15" fmla="*/ 9 h 13"/>
                <a:gd name="T16" fmla="*/ 2 w 13"/>
                <a:gd name="T17" fmla="*/ 13 h 13"/>
                <a:gd name="T18" fmla="*/ 3 w 13"/>
                <a:gd name="T19" fmla="*/ 13 h 13"/>
                <a:gd name="T20" fmla="*/ 4 w 13"/>
                <a:gd name="T21" fmla="*/ 12 h 13"/>
                <a:gd name="T22" fmla="*/ 4 w 13"/>
                <a:gd name="T23" fmla="*/ 11 h 13"/>
                <a:gd name="T24" fmla="*/ 3 w 13"/>
                <a:gd name="T25" fmla="*/ 9 h 13"/>
                <a:gd name="T26" fmla="*/ 3 w 13"/>
                <a:gd name="T27" fmla="*/ 8 h 13"/>
                <a:gd name="T28" fmla="*/ 4 w 13"/>
                <a:gd name="T29" fmla="*/ 9 h 13"/>
                <a:gd name="T30" fmla="*/ 6 w 13"/>
                <a:gd name="T31" fmla="*/ 9 h 13"/>
                <a:gd name="T32" fmla="*/ 6 w 13"/>
                <a:gd name="T33" fmla="*/ 9 h 13"/>
                <a:gd name="T34" fmla="*/ 7 w 13"/>
                <a:gd name="T35" fmla="*/ 8 h 13"/>
                <a:gd name="T36" fmla="*/ 6 w 13"/>
                <a:gd name="T37" fmla="*/ 7 h 13"/>
                <a:gd name="T38" fmla="*/ 6 w 13"/>
                <a:gd name="T39" fmla="*/ 5 h 13"/>
                <a:gd name="T40" fmla="*/ 8 w 13"/>
                <a:gd name="T41" fmla="*/ 6 h 13"/>
                <a:gd name="T42" fmla="*/ 10 w 13"/>
                <a:gd name="T43" fmla="*/ 6 h 13"/>
                <a:gd name="T44" fmla="*/ 8 w 13"/>
                <a:gd name="T45" fmla="*/ 3 h 13"/>
                <a:gd name="T46" fmla="*/ 9 w 13"/>
                <a:gd name="T47" fmla="*/ 3 h 13"/>
                <a:gd name="T48" fmla="*/ 10 w 13"/>
                <a:gd name="T49" fmla="*/ 3 h 13"/>
                <a:gd name="T50" fmla="*/ 10 w 13"/>
                <a:gd name="T51" fmla="*/ 3 h 13"/>
                <a:gd name="T52" fmla="*/ 12 w 13"/>
                <a:gd name="T53" fmla="*/ 3 h 13"/>
                <a:gd name="T54" fmla="*/ 12 w 13"/>
                <a:gd name="T55" fmla="*/ 1 h 13"/>
                <a:gd name="T56" fmla="*/ 10 w 13"/>
                <a:gd name="T57" fmla="*/ 1 h 13"/>
                <a:gd name="T58" fmla="*/ 8 w 13"/>
                <a:gd name="T59" fmla="*/ 1 h 13"/>
                <a:gd name="T60" fmla="*/ 6 w 13"/>
                <a:gd name="T61" fmla="*/ 1 h 13"/>
                <a:gd name="T62" fmla="*/ 5 w 13"/>
                <a:gd name="T63" fmla="*/ 0 h 13"/>
                <a:gd name="T64" fmla="*/ 5 w 13"/>
                <a:gd name="T6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$lîḋé">
              <a:extLst>
                <a:ext uri="{FF2B5EF4-FFF2-40B4-BE49-F238E27FC236}">
                  <a16:creationId xmlns="" xmlns:a16="http://schemas.microsoft.com/office/drawing/2014/main" id="{484A2A8A-94EB-4AEF-A12D-91348B4B0FB6}"/>
                </a:ext>
              </a:extLst>
            </p:cNvPr>
            <p:cNvSpPr/>
            <p:nvPr/>
          </p:nvSpPr>
          <p:spPr bwMode="auto">
            <a:xfrm>
              <a:off x="6359525" y="2663826"/>
              <a:ext cx="33338" cy="12700"/>
            </a:xfrm>
            <a:custGeom>
              <a:avLst/>
              <a:gdLst>
                <a:gd name="T0" fmla="*/ 1 w 10"/>
                <a:gd name="T1" fmla="*/ 0 h 4"/>
                <a:gd name="T2" fmla="*/ 1 w 10"/>
                <a:gd name="T3" fmla="*/ 0 h 4"/>
                <a:gd name="T4" fmla="*/ 3 w 10"/>
                <a:gd name="T5" fmla="*/ 4 h 4"/>
                <a:gd name="T6" fmla="*/ 3 w 10"/>
                <a:gd name="T7" fmla="*/ 4 h 4"/>
                <a:gd name="T8" fmla="*/ 4 w 10"/>
                <a:gd name="T9" fmla="*/ 4 h 4"/>
                <a:gd name="T10" fmla="*/ 7 w 10"/>
                <a:gd name="T11" fmla="*/ 4 h 4"/>
                <a:gd name="T12" fmla="*/ 8 w 10"/>
                <a:gd name="T13" fmla="*/ 4 h 4"/>
                <a:gd name="T14" fmla="*/ 9 w 10"/>
                <a:gd name="T15" fmla="*/ 4 h 4"/>
                <a:gd name="T16" fmla="*/ 10 w 10"/>
                <a:gd name="T17" fmla="*/ 4 h 4"/>
                <a:gd name="T18" fmla="*/ 10 w 10"/>
                <a:gd name="T19" fmla="*/ 2 h 4"/>
                <a:gd name="T20" fmla="*/ 8 w 10"/>
                <a:gd name="T21" fmla="*/ 1 h 4"/>
                <a:gd name="T22" fmla="*/ 7 w 10"/>
                <a:gd name="T23" fmla="*/ 1 h 4"/>
                <a:gd name="T24" fmla="*/ 5 w 10"/>
                <a:gd name="T25" fmla="*/ 1 h 4"/>
                <a:gd name="T26" fmla="*/ 5 w 10"/>
                <a:gd name="T27" fmla="*/ 1 h 4"/>
                <a:gd name="T28" fmla="*/ 3 w 10"/>
                <a:gd name="T29" fmla="*/ 1 h 4"/>
                <a:gd name="T30" fmla="*/ 1 w 10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ṧľïdé">
              <a:extLst>
                <a:ext uri="{FF2B5EF4-FFF2-40B4-BE49-F238E27FC236}">
                  <a16:creationId xmlns="" xmlns:a16="http://schemas.microsoft.com/office/drawing/2014/main" id="{BC2E68FC-813B-41FB-96AC-45289080B402}"/>
                </a:ext>
              </a:extLst>
            </p:cNvPr>
            <p:cNvSpPr/>
            <p:nvPr/>
          </p:nvSpPr>
          <p:spPr bwMode="auto">
            <a:xfrm>
              <a:off x="6389688" y="2651126"/>
              <a:ext cx="19050" cy="9525"/>
            </a:xfrm>
            <a:custGeom>
              <a:avLst/>
              <a:gdLst>
                <a:gd name="T0" fmla="*/ 3 w 6"/>
                <a:gd name="T1" fmla="*/ 0 h 3"/>
                <a:gd name="T2" fmla="*/ 2 w 6"/>
                <a:gd name="T3" fmla="*/ 0 h 3"/>
                <a:gd name="T4" fmla="*/ 0 w 6"/>
                <a:gd name="T5" fmla="*/ 1 h 3"/>
                <a:gd name="T6" fmla="*/ 1 w 6"/>
                <a:gd name="T7" fmla="*/ 2 h 3"/>
                <a:gd name="T8" fmla="*/ 1 w 6"/>
                <a:gd name="T9" fmla="*/ 2 h 3"/>
                <a:gd name="T10" fmla="*/ 1 w 6"/>
                <a:gd name="T11" fmla="*/ 2 h 3"/>
                <a:gd name="T12" fmla="*/ 2 w 6"/>
                <a:gd name="T13" fmla="*/ 2 h 3"/>
                <a:gd name="T14" fmla="*/ 2 w 6"/>
                <a:gd name="T15" fmla="*/ 3 h 3"/>
                <a:gd name="T16" fmla="*/ 3 w 6"/>
                <a:gd name="T17" fmla="*/ 3 h 3"/>
                <a:gd name="T18" fmla="*/ 5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5 w 6"/>
                <a:gd name="T25" fmla="*/ 1 h 3"/>
                <a:gd name="T26" fmla="*/ 4 w 6"/>
                <a:gd name="T27" fmla="*/ 0 h 3"/>
                <a:gd name="T28" fmla="*/ 3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ṡlîḓè">
              <a:extLst>
                <a:ext uri="{FF2B5EF4-FFF2-40B4-BE49-F238E27FC236}">
                  <a16:creationId xmlns="" xmlns:a16="http://schemas.microsoft.com/office/drawing/2014/main" id="{A43774C2-A21A-45DA-8C5F-5067AE856B9B}"/>
                </a:ext>
              </a:extLst>
            </p:cNvPr>
            <p:cNvSpPr/>
            <p:nvPr/>
          </p:nvSpPr>
          <p:spPr bwMode="auto">
            <a:xfrm>
              <a:off x="6402388" y="2633663"/>
              <a:ext cx="26988" cy="17463"/>
            </a:xfrm>
            <a:custGeom>
              <a:avLst/>
              <a:gdLst>
                <a:gd name="T0" fmla="*/ 1 w 8"/>
                <a:gd name="T1" fmla="*/ 0 h 5"/>
                <a:gd name="T2" fmla="*/ 1 w 8"/>
                <a:gd name="T3" fmla="*/ 3 h 5"/>
                <a:gd name="T4" fmla="*/ 4 w 8"/>
                <a:gd name="T5" fmla="*/ 3 h 5"/>
                <a:gd name="T6" fmla="*/ 6 w 8"/>
                <a:gd name="T7" fmla="*/ 4 h 5"/>
                <a:gd name="T8" fmla="*/ 6 w 8"/>
                <a:gd name="T9" fmla="*/ 5 h 5"/>
                <a:gd name="T10" fmla="*/ 7 w 8"/>
                <a:gd name="T11" fmla="*/ 5 h 5"/>
                <a:gd name="T12" fmla="*/ 8 w 8"/>
                <a:gd name="T13" fmla="*/ 4 h 5"/>
                <a:gd name="T14" fmla="*/ 8 w 8"/>
                <a:gd name="T15" fmla="*/ 4 h 5"/>
                <a:gd name="T16" fmla="*/ 8 w 8"/>
                <a:gd name="T17" fmla="*/ 4 h 5"/>
                <a:gd name="T18" fmla="*/ 7 w 8"/>
                <a:gd name="T19" fmla="*/ 3 h 5"/>
                <a:gd name="T20" fmla="*/ 7 w 8"/>
                <a:gd name="T21" fmla="*/ 2 h 5"/>
                <a:gd name="T22" fmla="*/ 5 w 8"/>
                <a:gd name="T23" fmla="*/ 2 h 5"/>
                <a:gd name="T24" fmla="*/ 4 w 8"/>
                <a:gd name="T25" fmla="*/ 2 h 5"/>
                <a:gd name="T26" fmla="*/ 1 w 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1" y="1"/>
                    <a:pt x="0" y="2"/>
                    <a:pt x="1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ïsḻiḍe">
              <a:extLst>
                <a:ext uri="{FF2B5EF4-FFF2-40B4-BE49-F238E27FC236}">
                  <a16:creationId xmlns="" xmlns:a16="http://schemas.microsoft.com/office/drawing/2014/main" id="{4F0639C2-452A-448C-9553-F38B7EEEFDDE}"/>
                </a:ext>
              </a:extLst>
            </p:cNvPr>
            <p:cNvSpPr/>
            <p:nvPr/>
          </p:nvSpPr>
          <p:spPr bwMode="auto">
            <a:xfrm>
              <a:off x="6429375" y="2641601"/>
              <a:ext cx="33338" cy="22225"/>
            </a:xfrm>
            <a:custGeom>
              <a:avLst/>
              <a:gdLst>
                <a:gd name="T0" fmla="*/ 5 w 10"/>
                <a:gd name="T1" fmla="*/ 0 h 7"/>
                <a:gd name="T2" fmla="*/ 5 w 10"/>
                <a:gd name="T3" fmla="*/ 0 h 7"/>
                <a:gd name="T4" fmla="*/ 4 w 10"/>
                <a:gd name="T5" fmla="*/ 2 h 7"/>
                <a:gd name="T6" fmla="*/ 4 w 10"/>
                <a:gd name="T7" fmla="*/ 2 h 7"/>
                <a:gd name="T8" fmla="*/ 3 w 10"/>
                <a:gd name="T9" fmla="*/ 2 h 7"/>
                <a:gd name="T10" fmla="*/ 3 w 10"/>
                <a:gd name="T11" fmla="*/ 2 h 7"/>
                <a:gd name="T12" fmla="*/ 1 w 10"/>
                <a:gd name="T13" fmla="*/ 2 h 7"/>
                <a:gd name="T14" fmla="*/ 1 w 10"/>
                <a:gd name="T15" fmla="*/ 4 h 7"/>
                <a:gd name="T16" fmla="*/ 1 w 10"/>
                <a:gd name="T17" fmla="*/ 6 h 7"/>
                <a:gd name="T18" fmla="*/ 2 w 10"/>
                <a:gd name="T19" fmla="*/ 7 h 7"/>
                <a:gd name="T20" fmla="*/ 4 w 10"/>
                <a:gd name="T21" fmla="*/ 6 h 7"/>
                <a:gd name="T22" fmla="*/ 4 w 10"/>
                <a:gd name="T23" fmla="*/ 6 h 7"/>
                <a:gd name="T24" fmla="*/ 5 w 10"/>
                <a:gd name="T25" fmla="*/ 5 h 7"/>
                <a:gd name="T26" fmla="*/ 5 w 10"/>
                <a:gd name="T27" fmla="*/ 5 h 7"/>
                <a:gd name="T28" fmla="*/ 5 w 10"/>
                <a:gd name="T29" fmla="*/ 5 h 7"/>
                <a:gd name="T30" fmla="*/ 7 w 10"/>
                <a:gd name="T31" fmla="*/ 5 h 7"/>
                <a:gd name="T32" fmla="*/ 7 w 10"/>
                <a:gd name="T33" fmla="*/ 5 h 7"/>
                <a:gd name="T34" fmla="*/ 8 w 10"/>
                <a:gd name="T35" fmla="*/ 4 h 7"/>
                <a:gd name="T36" fmla="*/ 7 w 10"/>
                <a:gd name="T37" fmla="*/ 2 h 7"/>
                <a:gd name="T38" fmla="*/ 8 w 10"/>
                <a:gd name="T39" fmla="*/ 1 h 7"/>
                <a:gd name="T40" fmla="*/ 9 w 10"/>
                <a:gd name="T41" fmla="*/ 1 h 7"/>
                <a:gd name="T42" fmla="*/ 10 w 10"/>
                <a:gd name="T43" fmla="*/ 0 h 7"/>
                <a:gd name="T44" fmla="*/ 10 w 10"/>
                <a:gd name="T45" fmla="*/ 0 h 7"/>
                <a:gd name="T46" fmla="*/ 9 w 10"/>
                <a:gd name="T47" fmla="*/ 0 h 7"/>
                <a:gd name="T48" fmla="*/ 5 w 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7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2"/>
                    <a:pt x="7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šlide">
              <a:extLst>
                <a:ext uri="{FF2B5EF4-FFF2-40B4-BE49-F238E27FC236}">
                  <a16:creationId xmlns="" xmlns:a16="http://schemas.microsoft.com/office/drawing/2014/main" id="{7EBF8CD3-2AFA-4B57-B694-D498366D6B6D}"/>
                </a:ext>
              </a:extLst>
            </p:cNvPr>
            <p:cNvSpPr/>
            <p:nvPr/>
          </p:nvSpPr>
          <p:spPr bwMode="auto">
            <a:xfrm>
              <a:off x="6459538" y="2651126"/>
              <a:ext cx="15875" cy="15875"/>
            </a:xfrm>
            <a:custGeom>
              <a:avLst/>
              <a:gdLst>
                <a:gd name="T0" fmla="*/ 4 w 5"/>
                <a:gd name="T1" fmla="*/ 0 h 5"/>
                <a:gd name="T2" fmla="*/ 4 w 5"/>
                <a:gd name="T3" fmla="*/ 0 h 5"/>
                <a:gd name="T4" fmla="*/ 3 w 5"/>
                <a:gd name="T5" fmla="*/ 1 h 5"/>
                <a:gd name="T6" fmla="*/ 1 w 5"/>
                <a:gd name="T7" fmla="*/ 2 h 5"/>
                <a:gd name="T8" fmla="*/ 0 w 5"/>
                <a:gd name="T9" fmla="*/ 4 h 5"/>
                <a:gd name="T10" fmla="*/ 0 w 5"/>
                <a:gd name="T11" fmla="*/ 5 h 5"/>
                <a:gd name="T12" fmla="*/ 1 w 5"/>
                <a:gd name="T13" fmla="*/ 5 h 5"/>
                <a:gd name="T14" fmla="*/ 1 w 5"/>
                <a:gd name="T15" fmla="*/ 4 h 5"/>
                <a:gd name="T16" fmla="*/ 1 w 5"/>
                <a:gd name="T17" fmla="*/ 4 h 5"/>
                <a:gd name="T18" fmla="*/ 3 w 5"/>
                <a:gd name="T19" fmla="*/ 4 h 5"/>
                <a:gd name="T20" fmla="*/ 3 w 5"/>
                <a:gd name="T21" fmla="*/ 4 h 5"/>
                <a:gd name="T22" fmla="*/ 4 w 5"/>
                <a:gd name="T23" fmla="*/ 4 h 5"/>
                <a:gd name="T24" fmla="*/ 4 w 5"/>
                <a:gd name="T25" fmla="*/ 3 h 5"/>
                <a:gd name="T26" fmla="*/ 5 w 5"/>
                <a:gd name="T27" fmla="*/ 3 h 5"/>
                <a:gd name="T28" fmla="*/ 5 w 5"/>
                <a:gd name="T29" fmla="*/ 1 h 5"/>
                <a:gd name="T30" fmla="*/ 4 w 5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ŝľîďé">
              <a:extLst>
                <a:ext uri="{FF2B5EF4-FFF2-40B4-BE49-F238E27FC236}">
                  <a16:creationId xmlns="" xmlns:a16="http://schemas.microsoft.com/office/drawing/2014/main" id="{5FF62FA9-CA51-47B4-83E9-A34471A655AF}"/>
                </a:ext>
              </a:extLst>
            </p:cNvPr>
            <p:cNvSpPr/>
            <p:nvPr/>
          </p:nvSpPr>
          <p:spPr bwMode="auto">
            <a:xfrm>
              <a:off x="6462713" y="2630488"/>
              <a:ext cx="19050" cy="6350"/>
            </a:xfrm>
            <a:custGeom>
              <a:avLst/>
              <a:gdLst>
                <a:gd name="T0" fmla="*/ 0 w 6"/>
                <a:gd name="T1" fmla="*/ 0 h 2"/>
                <a:gd name="T2" fmla="*/ 1 w 6"/>
                <a:gd name="T3" fmla="*/ 1 h 2"/>
                <a:gd name="T4" fmla="*/ 3 w 6"/>
                <a:gd name="T5" fmla="*/ 2 h 2"/>
                <a:gd name="T6" fmla="*/ 6 w 6"/>
                <a:gd name="T7" fmla="*/ 1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6" y="2"/>
                    <a:pt x="6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ṡḷîḑé">
              <a:extLst>
                <a:ext uri="{FF2B5EF4-FFF2-40B4-BE49-F238E27FC236}">
                  <a16:creationId xmlns="" xmlns:a16="http://schemas.microsoft.com/office/drawing/2014/main" id="{4B253EA5-96B7-4B38-89F5-5C6ECF8F1328}"/>
                </a:ext>
              </a:extLst>
            </p:cNvPr>
            <p:cNvSpPr/>
            <p:nvPr/>
          </p:nvSpPr>
          <p:spPr bwMode="auto">
            <a:xfrm>
              <a:off x="6484938" y="2633663"/>
              <a:ext cx="685800" cy="452438"/>
            </a:xfrm>
            <a:custGeom>
              <a:avLst/>
              <a:gdLst>
                <a:gd name="T0" fmla="*/ 14 w 208"/>
                <a:gd name="T1" fmla="*/ 122 h 137"/>
                <a:gd name="T2" fmla="*/ 18 w 208"/>
                <a:gd name="T3" fmla="*/ 115 h 137"/>
                <a:gd name="T4" fmla="*/ 0 w 208"/>
                <a:gd name="T5" fmla="*/ 0 h 137"/>
                <a:gd name="T6" fmla="*/ 18 w 208"/>
                <a:gd name="T7" fmla="*/ 52 h 137"/>
                <a:gd name="T8" fmla="*/ 24 w 208"/>
                <a:gd name="T9" fmla="*/ 46 h 137"/>
                <a:gd name="T10" fmla="*/ 31 w 208"/>
                <a:gd name="T11" fmla="*/ 47 h 137"/>
                <a:gd name="T12" fmla="*/ 22 w 208"/>
                <a:gd name="T13" fmla="*/ 59 h 137"/>
                <a:gd name="T14" fmla="*/ 13 w 208"/>
                <a:gd name="T15" fmla="*/ 111 h 137"/>
                <a:gd name="T16" fmla="*/ 21 w 208"/>
                <a:gd name="T17" fmla="*/ 113 h 137"/>
                <a:gd name="T18" fmla="*/ 36 w 208"/>
                <a:gd name="T19" fmla="*/ 123 h 137"/>
                <a:gd name="T20" fmla="*/ 32 w 208"/>
                <a:gd name="T21" fmla="*/ 113 h 137"/>
                <a:gd name="T22" fmla="*/ 33 w 208"/>
                <a:gd name="T23" fmla="*/ 103 h 137"/>
                <a:gd name="T24" fmla="*/ 43 w 208"/>
                <a:gd name="T25" fmla="*/ 84 h 137"/>
                <a:gd name="T26" fmla="*/ 45 w 208"/>
                <a:gd name="T27" fmla="*/ 102 h 137"/>
                <a:gd name="T28" fmla="*/ 47 w 208"/>
                <a:gd name="T29" fmla="*/ 137 h 137"/>
                <a:gd name="T30" fmla="*/ 60 w 208"/>
                <a:gd name="T31" fmla="*/ 125 h 137"/>
                <a:gd name="T32" fmla="*/ 60 w 208"/>
                <a:gd name="T33" fmla="*/ 118 h 137"/>
                <a:gd name="T34" fmla="*/ 69 w 208"/>
                <a:gd name="T35" fmla="*/ 126 h 137"/>
                <a:gd name="T36" fmla="*/ 72 w 208"/>
                <a:gd name="T37" fmla="*/ 123 h 137"/>
                <a:gd name="T38" fmla="*/ 66 w 208"/>
                <a:gd name="T39" fmla="*/ 113 h 137"/>
                <a:gd name="T40" fmla="*/ 60 w 208"/>
                <a:gd name="T41" fmla="*/ 114 h 137"/>
                <a:gd name="T42" fmla="*/ 56 w 208"/>
                <a:gd name="T43" fmla="*/ 105 h 137"/>
                <a:gd name="T44" fmla="*/ 54 w 208"/>
                <a:gd name="T45" fmla="*/ 92 h 137"/>
                <a:gd name="T46" fmla="*/ 59 w 208"/>
                <a:gd name="T47" fmla="*/ 97 h 137"/>
                <a:gd name="T48" fmla="*/ 66 w 208"/>
                <a:gd name="T49" fmla="*/ 99 h 137"/>
                <a:gd name="T50" fmla="*/ 69 w 208"/>
                <a:gd name="T51" fmla="*/ 86 h 137"/>
                <a:gd name="T52" fmla="*/ 76 w 208"/>
                <a:gd name="T53" fmla="*/ 92 h 137"/>
                <a:gd name="T54" fmla="*/ 83 w 208"/>
                <a:gd name="T55" fmla="*/ 102 h 137"/>
                <a:gd name="T56" fmla="*/ 85 w 208"/>
                <a:gd name="T57" fmla="*/ 100 h 137"/>
                <a:gd name="T58" fmla="*/ 75 w 208"/>
                <a:gd name="T59" fmla="*/ 79 h 137"/>
                <a:gd name="T60" fmla="*/ 90 w 208"/>
                <a:gd name="T61" fmla="*/ 77 h 137"/>
                <a:gd name="T62" fmla="*/ 99 w 208"/>
                <a:gd name="T63" fmla="*/ 71 h 137"/>
                <a:gd name="T64" fmla="*/ 96 w 208"/>
                <a:gd name="T65" fmla="*/ 57 h 137"/>
                <a:gd name="T66" fmla="*/ 123 w 208"/>
                <a:gd name="T67" fmla="*/ 47 h 137"/>
                <a:gd name="T68" fmla="*/ 133 w 208"/>
                <a:gd name="T69" fmla="*/ 46 h 137"/>
                <a:gd name="T70" fmla="*/ 138 w 208"/>
                <a:gd name="T71" fmla="*/ 40 h 137"/>
                <a:gd name="T72" fmla="*/ 148 w 208"/>
                <a:gd name="T73" fmla="*/ 23 h 137"/>
                <a:gd name="T74" fmla="*/ 150 w 208"/>
                <a:gd name="T75" fmla="*/ 32 h 137"/>
                <a:gd name="T76" fmla="*/ 156 w 208"/>
                <a:gd name="T77" fmla="*/ 38 h 137"/>
                <a:gd name="T78" fmla="*/ 171 w 208"/>
                <a:gd name="T79" fmla="*/ 33 h 137"/>
                <a:gd name="T80" fmla="*/ 177 w 208"/>
                <a:gd name="T81" fmla="*/ 43 h 137"/>
                <a:gd name="T82" fmla="*/ 162 w 208"/>
                <a:gd name="T83" fmla="*/ 58 h 137"/>
                <a:gd name="T84" fmla="*/ 174 w 208"/>
                <a:gd name="T85" fmla="*/ 62 h 137"/>
                <a:gd name="T86" fmla="*/ 174 w 208"/>
                <a:gd name="T87" fmla="*/ 62 h 137"/>
                <a:gd name="T88" fmla="*/ 208 w 208"/>
                <a:gd name="T89" fmla="*/ 22 h 137"/>
                <a:gd name="T90" fmla="*/ 141 w 208"/>
                <a:gd name="T91" fmla="*/ 15 h 137"/>
                <a:gd name="T92" fmla="*/ 134 w 208"/>
                <a:gd name="T93" fmla="*/ 18 h 137"/>
                <a:gd name="T94" fmla="*/ 129 w 208"/>
                <a:gd name="T95" fmla="*/ 21 h 137"/>
                <a:gd name="T96" fmla="*/ 130 w 208"/>
                <a:gd name="T97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8" h="137">
                  <a:moveTo>
                    <a:pt x="13" y="113"/>
                  </a:moveTo>
                  <a:cubicBezTo>
                    <a:pt x="14" y="122"/>
                    <a:pt x="14" y="122"/>
                    <a:pt x="14" y="122"/>
                  </a:cubicBezTo>
                  <a:cubicBezTo>
                    <a:pt x="15" y="122"/>
                    <a:pt x="15" y="123"/>
                    <a:pt x="15" y="124"/>
                  </a:cubicBezTo>
                  <a:cubicBezTo>
                    <a:pt x="17" y="121"/>
                    <a:pt x="18" y="118"/>
                    <a:pt x="18" y="115"/>
                  </a:cubicBezTo>
                  <a:cubicBezTo>
                    <a:pt x="16" y="114"/>
                    <a:pt x="14" y="114"/>
                    <a:pt x="13" y="113"/>
                  </a:cubicBezTo>
                  <a:moveTo>
                    <a:pt x="0" y="0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10" y="55"/>
                    <a:pt x="14" y="53"/>
                    <a:pt x="18" y="52"/>
                  </a:cubicBezTo>
                  <a:cubicBezTo>
                    <a:pt x="19" y="52"/>
                    <a:pt x="20" y="52"/>
                    <a:pt x="20" y="52"/>
                  </a:cubicBezTo>
                  <a:cubicBezTo>
                    <a:pt x="23" y="51"/>
                    <a:pt x="22" y="48"/>
                    <a:pt x="24" y="46"/>
                  </a:cubicBezTo>
                  <a:cubicBezTo>
                    <a:pt x="25" y="45"/>
                    <a:pt x="26" y="45"/>
                    <a:pt x="27" y="45"/>
                  </a:cubicBezTo>
                  <a:cubicBezTo>
                    <a:pt x="29" y="45"/>
                    <a:pt x="31" y="45"/>
                    <a:pt x="31" y="47"/>
                  </a:cubicBezTo>
                  <a:cubicBezTo>
                    <a:pt x="33" y="49"/>
                    <a:pt x="32" y="52"/>
                    <a:pt x="29" y="54"/>
                  </a:cubicBezTo>
                  <a:cubicBezTo>
                    <a:pt x="27" y="56"/>
                    <a:pt x="25" y="57"/>
                    <a:pt x="22" y="59"/>
                  </a:cubicBezTo>
                  <a:cubicBezTo>
                    <a:pt x="17" y="61"/>
                    <a:pt x="12" y="65"/>
                    <a:pt x="8" y="68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3" y="111"/>
                    <a:pt x="13" y="111"/>
                    <a:pt x="14" y="111"/>
                  </a:cubicBezTo>
                  <a:cubicBezTo>
                    <a:pt x="16" y="111"/>
                    <a:pt x="19" y="112"/>
                    <a:pt x="21" y="113"/>
                  </a:cubicBezTo>
                  <a:cubicBezTo>
                    <a:pt x="24" y="116"/>
                    <a:pt x="26" y="119"/>
                    <a:pt x="29" y="121"/>
                  </a:cubicBezTo>
                  <a:cubicBezTo>
                    <a:pt x="31" y="122"/>
                    <a:pt x="33" y="123"/>
                    <a:pt x="36" y="123"/>
                  </a:cubicBezTo>
                  <a:cubicBezTo>
                    <a:pt x="38" y="123"/>
                    <a:pt x="40" y="122"/>
                    <a:pt x="41" y="121"/>
                  </a:cubicBezTo>
                  <a:cubicBezTo>
                    <a:pt x="38" y="118"/>
                    <a:pt x="34" y="116"/>
                    <a:pt x="32" y="113"/>
                  </a:cubicBezTo>
                  <a:cubicBezTo>
                    <a:pt x="30" y="111"/>
                    <a:pt x="29" y="109"/>
                    <a:pt x="30" y="107"/>
                  </a:cubicBezTo>
                  <a:cubicBezTo>
                    <a:pt x="31" y="105"/>
                    <a:pt x="33" y="104"/>
                    <a:pt x="33" y="103"/>
                  </a:cubicBezTo>
                  <a:cubicBezTo>
                    <a:pt x="33" y="102"/>
                    <a:pt x="33" y="101"/>
                    <a:pt x="33" y="100"/>
                  </a:cubicBezTo>
                  <a:cubicBezTo>
                    <a:pt x="32" y="94"/>
                    <a:pt x="37" y="88"/>
                    <a:pt x="43" y="84"/>
                  </a:cubicBezTo>
                  <a:cubicBezTo>
                    <a:pt x="46" y="85"/>
                    <a:pt x="47" y="89"/>
                    <a:pt x="47" y="92"/>
                  </a:cubicBezTo>
                  <a:cubicBezTo>
                    <a:pt x="46" y="96"/>
                    <a:pt x="45" y="99"/>
                    <a:pt x="45" y="102"/>
                  </a:cubicBezTo>
                  <a:cubicBezTo>
                    <a:pt x="45" y="111"/>
                    <a:pt x="55" y="120"/>
                    <a:pt x="50" y="128"/>
                  </a:cubicBezTo>
                  <a:cubicBezTo>
                    <a:pt x="48" y="131"/>
                    <a:pt x="44" y="135"/>
                    <a:pt x="47" y="137"/>
                  </a:cubicBezTo>
                  <a:cubicBezTo>
                    <a:pt x="53" y="136"/>
                    <a:pt x="58" y="132"/>
                    <a:pt x="60" y="128"/>
                  </a:cubicBezTo>
                  <a:cubicBezTo>
                    <a:pt x="60" y="127"/>
                    <a:pt x="61" y="126"/>
                    <a:pt x="60" y="125"/>
                  </a:cubicBezTo>
                  <a:cubicBezTo>
                    <a:pt x="60" y="123"/>
                    <a:pt x="59" y="122"/>
                    <a:pt x="59" y="121"/>
                  </a:cubicBezTo>
                  <a:cubicBezTo>
                    <a:pt x="58" y="120"/>
                    <a:pt x="59" y="118"/>
                    <a:pt x="60" y="118"/>
                  </a:cubicBezTo>
                  <a:cubicBezTo>
                    <a:pt x="63" y="119"/>
                    <a:pt x="64" y="121"/>
                    <a:pt x="65" y="123"/>
                  </a:cubicBezTo>
                  <a:cubicBezTo>
                    <a:pt x="66" y="124"/>
                    <a:pt x="68" y="126"/>
                    <a:pt x="69" y="126"/>
                  </a:cubicBezTo>
                  <a:cubicBezTo>
                    <a:pt x="70" y="126"/>
                    <a:pt x="71" y="125"/>
                    <a:pt x="71" y="125"/>
                  </a:cubicBezTo>
                  <a:cubicBezTo>
                    <a:pt x="71" y="124"/>
                    <a:pt x="72" y="124"/>
                    <a:pt x="72" y="123"/>
                  </a:cubicBezTo>
                  <a:cubicBezTo>
                    <a:pt x="72" y="119"/>
                    <a:pt x="71" y="114"/>
                    <a:pt x="67" y="113"/>
                  </a:cubicBezTo>
                  <a:cubicBezTo>
                    <a:pt x="67" y="113"/>
                    <a:pt x="66" y="113"/>
                    <a:pt x="66" y="113"/>
                  </a:cubicBezTo>
                  <a:cubicBezTo>
                    <a:pt x="65" y="113"/>
                    <a:pt x="64" y="114"/>
                    <a:pt x="63" y="114"/>
                  </a:cubicBezTo>
                  <a:cubicBezTo>
                    <a:pt x="62" y="114"/>
                    <a:pt x="61" y="114"/>
                    <a:pt x="60" y="114"/>
                  </a:cubicBezTo>
                  <a:cubicBezTo>
                    <a:pt x="60" y="114"/>
                    <a:pt x="59" y="114"/>
                    <a:pt x="59" y="114"/>
                  </a:cubicBezTo>
                  <a:cubicBezTo>
                    <a:pt x="55" y="113"/>
                    <a:pt x="54" y="108"/>
                    <a:pt x="56" y="105"/>
                  </a:cubicBezTo>
                  <a:cubicBezTo>
                    <a:pt x="57" y="104"/>
                    <a:pt x="58" y="103"/>
                    <a:pt x="58" y="102"/>
                  </a:cubicBezTo>
                  <a:cubicBezTo>
                    <a:pt x="59" y="98"/>
                    <a:pt x="51" y="95"/>
                    <a:pt x="54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7" y="92"/>
                    <a:pt x="58" y="95"/>
                    <a:pt x="59" y="97"/>
                  </a:cubicBezTo>
                  <a:cubicBezTo>
                    <a:pt x="60" y="98"/>
                    <a:pt x="62" y="100"/>
                    <a:pt x="64" y="100"/>
                  </a:cubicBezTo>
                  <a:cubicBezTo>
                    <a:pt x="65" y="100"/>
                    <a:pt x="65" y="100"/>
                    <a:pt x="66" y="99"/>
                  </a:cubicBezTo>
                  <a:cubicBezTo>
                    <a:pt x="70" y="97"/>
                    <a:pt x="63" y="91"/>
                    <a:pt x="66" y="87"/>
                  </a:cubicBezTo>
                  <a:cubicBezTo>
                    <a:pt x="67" y="87"/>
                    <a:pt x="68" y="86"/>
                    <a:pt x="69" y="86"/>
                  </a:cubicBezTo>
                  <a:cubicBezTo>
                    <a:pt x="70" y="86"/>
                    <a:pt x="71" y="87"/>
                    <a:pt x="72" y="87"/>
                  </a:cubicBezTo>
                  <a:cubicBezTo>
                    <a:pt x="74" y="88"/>
                    <a:pt x="75" y="90"/>
                    <a:pt x="76" y="92"/>
                  </a:cubicBezTo>
                  <a:cubicBezTo>
                    <a:pt x="77" y="94"/>
                    <a:pt x="79" y="97"/>
                    <a:pt x="81" y="100"/>
                  </a:cubicBezTo>
                  <a:cubicBezTo>
                    <a:pt x="81" y="101"/>
                    <a:pt x="82" y="102"/>
                    <a:pt x="83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2"/>
                    <a:pt x="85" y="101"/>
                    <a:pt x="85" y="100"/>
                  </a:cubicBezTo>
                  <a:cubicBezTo>
                    <a:pt x="87" y="97"/>
                    <a:pt x="86" y="93"/>
                    <a:pt x="83" y="90"/>
                  </a:cubicBezTo>
                  <a:cubicBezTo>
                    <a:pt x="80" y="86"/>
                    <a:pt x="75" y="84"/>
                    <a:pt x="75" y="79"/>
                  </a:cubicBezTo>
                  <a:cubicBezTo>
                    <a:pt x="76" y="76"/>
                    <a:pt x="81" y="74"/>
                    <a:pt x="85" y="72"/>
                  </a:cubicBezTo>
                  <a:cubicBezTo>
                    <a:pt x="87" y="73"/>
                    <a:pt x="89" y="75"/>
                    <a:pt x="90" y="77"/>
                  </a:cubicBezTo>
                  <a:cubicBezTo>
                    <a:pt x="92" y="77"/>
                    <a:pt x="95" y="77"/>
                    <a:pt x="96" y="75"/>
                  </a:cubicBezTo>
                  <a:cubicBezTo>
                    <a:pt x="98" y="74"/>
                    <a:pt x="99" y="72"/>
                    <a:pt x="99" y="71"/>
                  </a:cubicBezTo>
                  <a:cubicBezTo>
                    <a:pt x="98" y="69"/>
                    <a:pt x="97" y="69"/>
                    <a:pt x="96" y="68"/>
                  </a:cubicBezTo>
                  <a:cubicBezTo>
                    <a:pt x="92" y="65"/>
                    <a:pt x="93" y="60"/>
                    <a:pt x="96" y="57"/>
                  </a:cubicBezTo>
                  <a:cubicBezTo>
                    <a:pt x="99" y="54"/>
                    <a:pt x="104" y="52"/>
                    <a:pt x="109" y="51"/>
                  </a:cubicBezTo>
                  <a:cubicBezTo>
                    <a:pt x="114" y="49"/>
                    <a:pt x="119" y="49"/>
                    <a:pt x="123" y="47"/>
                  </a:cubicBezTo>
                  <a:cubicBezTo>
                    <a:pt x="126" y="45"/>
                    <a:pt x="128" y="44"/>
                    <a:pt x="131" y="42"/>
                  </a:cubicBezTo>
                  <a:cubicBezTo>
                    <a:pt x="132" y="43"/>
                    <a:pt x="133" y="44"/>
                    <a:pt x="133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6" y="46"/>
                    <a:pt x="138" y="43"/>
                    <a:pt x="138" y="40"/>
                  </a:cubicBezTo>
                  <a:cubicBezTo>
                    <a:pt x="138" y="38"/>
                    <a:pt x="136" y="36"/>
                    <a:pt x="136" y="34"/>
                  </a:cubicBezTo>
                  <a:cubicBezTo>
                    <a:pt x="135" y="28"/>
                    <a:pt x="142" y="24"/>
                    <a:pt x="148" y="23"/>
                  </a:cubicBezTo>
                  <a:cubicBezTo>
                    <a:pt x="151" y="26"/>
                    <a:pt x="150" y="30"/>
                    <a:pt x="148" y="33"/>
                  </a:cubicBezTo>
                  <a:cubicBezTo>
                    <a:pt x="149" y="32"/>
                    <a:pt x="149" y="32"/>
                    <a:pt x="150" y="32"/>
                  </a:cubicBezTo>
                  <a:cubicBezTo>
                    <a:pt x="153" y="32"/>
                    <a:pt x="155" y="35"/>
                    <a:pt x="154" y="37"/>
                  </a:cubicBezTo>
                  <a:cubicBezTo>
                    <a:pt x="155" y="38"/>
                    <a:pt x="156" y="38"/>
                    <a:pt x="156" y="38"/>
                  </a:cubicBezTo>
                  <a:cubicBezTo>
                    <a:pt x="159" y="38"/>
                    <a:pt x="161" y="37"/>
                    <a:pt x="163" y="36"/>
                  </a:cubicBezTo>
                  <a:cubicBezTo>
                    <a:pt x="166" y="34"/>
                    <a:pt x="168" y="33"/>
                    <a:pt x="171" y="33"/>
                  </a:cubicBezTo>
                  <a:cubicBezTo>
                    <a:pt x="171" y="33"/>
                    <a:pt x="171" y="33"/>
                    <a:pt x="172" y="34"/>
                  </a:cubicBezTo>
                  <a:cubicBezTo>
                    <a:pt x="176" y="34"/>
                    <a:pt x="177" y="39"/>
                    <a:pt x="177" y="43"/>
                  </a:cubicBezTo>
                  <a:cubicBezTo>
                    <a:pt x="178" y="45"/>
                    <a:pt x="177" y="47"/>
                    <a:pt x="177" y="49"/>
                  </a:cubicBezTo>
                  <a:cubicBezTo>
                    <a:pt x="174" y="54"/>
                    <a:pt x="167" y="55"/>
                    <a:pt x="162" y="58"/>
                  </a:cubicBezTo>
                  <a:cubicBezTo>
                    <a:pt x="155" y="62"/>
                    <a:pt x="152" y="68"/>
                    <a:pt x="152" y="74"/>
                  </a:cubicBezTo>
                  <a:cubicBezTo>
                    <a:pt x="159" y="70"/>
                    <a:pt x="166" y="65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3"/>
                    <a:pt x="174" y="63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0" y="16"/>
                    <a:pt x="139" y="16"/>
                    <a:pt x="137" y="16"/>
                  </a:cubicBezTo>
                  <a:cubicBezTo>
                    <a:pt x="136" y="16"/>
                    <a:pt x="135" y="17"/>
                    <a:pt x="134" y="18"/>
                  </a:cubicBezTo>
                  <a:cubicBezTo>
                    <a:pt x="134" y="18"/>
                    <a:pt x="134" y="18"/>
                    <a:pt x="134" y="19"/>
                  </a:cubicBezTo>
                  <a:cubicBezTo>
                    <a:pt x="133" y="20"/>
                    <a:pt x="131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0" y="18"/>
                    <a:pt x="130" y="16"/>
                    <a:pt x="130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D8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Sľiḓe">
              <a:extLst>
                <a:ext uri="{FF2B5EF4-FFF2-40B4-BE49-F238E27FC236}">
                  <a16:creationId xmlns="" xmlns:a16="http://schemas.microsoft.com/office/drawing/2014/main" id="{04C221BB-8CEB-48EF-97FE-44DF2361FE50}"/>
                </a:ext>
              </a:extLst>
            </p:cNvPr>
            <p:cNvSpPr/>
            <p:nvPr/>
          </p:nvSpPr>
          <p:spPr bwMode="auto">
            <a:xfrm>
              <a:off x="6527800" y="2709863"/>
              <a:ext cx="544513" cy="465138"/>
            </a:xfrm>
            <a:custGeom>
              <a:avLst/>
              <a:gdLst>
                <a:gd name="T0" fmla="*/ 123 w 165"/>
                <a:gd name="T1" fmla="*/ 11 h 141"/>
                <a:gd name="T2" fmla="*/ 121 w 165"/>
                <a:gd name="T3" fmla="*/ 23 h 141"/>
                <a:gd name="T4" fmla="*/ 118 w 165"/>
                <a:gd name="T5" fmla="*/ 19 h 141"/>
                <a:gd name="T6" fmla="*/ 96 w 165"/>
                <a:gd name="T7" fmla="*/ 28 h 141"/>
                <a:gd name="T8" fmla="*/ 83 w 165"/>
                <a:gd name="T9" fmla="*/ 45 h 141"/>
                <a:gd name="T10" fmla="*/ 83 w 165"/>
                <a:gd name="T11" fmla="*/ 52 h 141"/>
                <a:gd name="T12" fmla="*/ 72 w 165"/>
                <a:gd name="T13" fmla="*/ 49 h 141"/>
                <a:gd name="T14" fmla="*/ 70 w 165"/>
                <a:gd name="T15" fmla="*/ 67 h 141"/>
                <a:gd name="T16" fmla="*/ 70 w 165"/>
                <a:gd name="T17" fmla="*/ 79 h 141"/>
                <a:gd name="T18" fmla="*/ 68 w 165"/>
                <a:gd name="T19" fmla="*/ 77 h 141"/>
                <a:gd name="T20" fmla="*/ 59 w 165"/>
                <a:gd name="T21" fmla="*/ 64 h 141"/>
                <a:gd name="T22" fmla="*/ 53 w 165"/>
                <a:gd name="T23" fmla="*/ 64 h 141"/>
                <a:gd name="T24" fmla="*/ 51 w 165"/>
                <a:gd name="T25" fmla="*/ 77 h 141"/>
                <a:gd name="T26" fmla="*/ 41 w 165"/>
                <a:gd name="T27" fmla="*/ 69 h 141"/>
                <a:gd name="T28" fmla="*/ 45 w 165"/>
                <a:gd name="T29" fmla="*/ 79 h 141"/>
                <a:gd name="T30" fmla="*/ 46 w 165"/>
                <a:gd name="T31" fmla="*/ 91 h 141"/>
                <a:gd name="T32" fmla="*/ 50 w 165"/>
                <a:gd name="T33" fmla="*/ 91 h 141"/>
                <a:gd name="T34" fmla="*/ 54 w 165"/>
                <a:gd name="T35" fmla="*/ 90 h 141"/>
                <a:gd name="T36" fmla="*/ 58 w 165"/>
                <a:gd name="T37" fmla="*/ 102 h 141"/>
                <a:gd name="T38" fmla="*/ 52 w 165"/>
                <a:gd name="T39" fmla="*/ 100 h 141"/>
                <a:gd name="T40" fmla="*/ 46 w 165"/>
                <a:gd name="T41" fmla="*/ 98 h 141"/>
                <a:gd name="T42" fmla="*/ 47 w 165"/>
                <a:gd name="T43" fmla="*/ 105 h 141"/>
                <a:gd name="T44" fmla="*/ 37 w 165"/>
                <a:gd name="T45" fmla="*/ 105 h 141"/>
                <a:gd name="T46" fmla="*/ 34 w 165"/>
                <a:gd name="T47" fmla="*/ 69 h 141"/>
                <a:gd name="T48" fmla="*/ 20 w 165"/>
                <a:gd name="T49" fmla="*/ 77 h 141"/>
                <a:gd name="T50" fmla="*/ 17 w 165"/>
                <a:gd name="T51" fmla="*/ 84 h 141"/>
                <a:gd name="T52" fmla="*/ 28 w 165"/>
                <a:gd name="T53" fmla="*/ 98 h 141"/>
                <a:gd name="T54" fmla="*/ 16 w 165"/>
                <a:gd name="T55" fmla="*/ 98 h 141"/>
                <a:gd name="T56" fmla="*/ 1 w 165"/>
                <a:gd name="T57" fmla="*/ 88 h 141"/>
                <a:gd name="T58" fmla="*/ 0 w 165"/>
                <a:gd name="T59" fmla="*/ 90 h 141"/>
                <a:gd name="T60" fmla="*/ 2 w 165"/>
                <a:gd name="T61" fmla="*/ 101 h 141"/>
                <a:gd name="T62" fmla="*/ 3 w 165"/>
                <a:gd name="T63" fmla="*/ 118 h 141"/>
                <a:gd name="T64" fmla="*/ 161 w 165"/>
                <a:gd name="T65" fmla="*/ 40 h 141"/>
                <a:gd name="T66" fmla="*/ 139 w 165"/>
                <a:gd name="T67" fmla="*/ 51 h 141"/>
                <a:gd name="T68" fmla="*/ 164 w 165"/>
                <a:gd name="T69" fmla="*/ 26 h 141"/>
                <a:gd name="T70" fmla="*/ 159 w 165"/>
                <a:gd name="T71" fmla="*/ 11 h 141"/>
                <a:gd name="T72" fmla="*/ 150 w 165"/>
                <a:gd name="T73" fmla="*/ 13 h 141"/>
                <a:gd name="T74" fmla="*/ 141 w 165"/>
                <a:gd name="T75" fmla="*/ 14 h 141"/>
                <a:gd name="T76" fmla="*/ 135 w 165"/>
                <a:gd name="T77" fmla="*/ 1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41">
                  <a:moveTo>
                    <a:pt x="135" y="0"/>
                  </a:moveTo>
                  <a:cubicBezTo>
                    <a:pt x="129" y="1"/>
                    <a:pt x="122" y="5"/>
                    <a:pt x="123" y="11"/>
                  </a:cubicBezTo>
                  <a:cubicBezTo>
                    <a:pt x="123" y="13"/>
                    <a:pt x="125" y="15"/>
                    <a:pt x="125" y="17"/>
                  </a:cubicBezTo>
                  <a:cubicBezTo>
                    <a:pt x="125" y="20"/>
                    <a:pt x="123" y="23"/>
                    <a:pt x="121" y="23"/>
                  </a:cubicBezTo>
                  <a:cubicBezTo>
                    <a:pt x="121" y="23"/>
                    <a:pt x="121" y="23"/>
                    <a:pt x="120" y="23"/>
                  </a:cubicBezTo>
                  <a:cubicBezTo>
                    <a:pt x="120" y="21"/>
                    <a:pt x="119" y="20"/>
                    <a:pt x="118" y="19"/>
                  </a:cubicBezTo>
                  <a:cubicBezTo>
                    <a:pt x="115" y="21"/>
                    <a:pt x="113" y="22"/>
                    <a:pt x="110" y="24"/>
                  </a:cubicBezTo>
                  <a:cubicBezTo>
                    <a:pt x="106" y="26"/>
                    <a:pt x="101" y="26"/>
                    <a:pt x="96" y="28"/>
                  </a:cubicBezTo>
                  <a:cubicBezTo>
                    <a:pt x="91" y="29"/>
                    <a:pt x="86" y="31"/>
                    <a:pt x="83" y="34"/>
                  </a:cubicBezTo>
                  <a:cubicBezTo>
                    <a:pt x="80" y="37"/>
                    <a:pt x="79" y="42"/>
                    <a:pt x="83" y="45"/>
                  </a:cubicBezTo>
                  <a:cubicBezTo>
                    <a:pt x="84" y="46"/>
                    <a:pt x="85" y="46"/>
                    <a:pt x="86" y="48"/>
                  </a:cubicBezTo>
                  <a:cubicBezTo>
                    <a:pt x="86" y="49"/>
                    <a:pt x="85" y="51"/>
                    <a:pt x="83" y="52"/>
                  </a:cubicBezTo>
                  <a:cubicBezTo>
                    <a:pt x="82" y="54"/>
                    <a:pt x="79" y="54"/>
                    <a:pt x="77" y="54"/>
                  </a:cubicBezTo>
                  <a:cubicBezTo>
                    <a:pt x="76" y="52"/>
                    <a:pt x="74" y="50"/>
                    <a:pt x="72" y="49"/>
                  </a:cubicBezTo>
                  <a:cubicBezTo>
                    <a:pt x="68" y="51"/>
                    <a:pt x="63" y="53"/>
                    <a:pt x="62" y="56"/>
                  </a:cubicBezTo>
                  <a:cubicBezTo>
                    <a:pt x="62" y="61"/>
                    <a:pt x="67" y="63"/>
                    <a:pt x="70" y="67"/>
                  </a:cubicBezTo>
                  <a:cubicBezTo>
                    <a:pt x="73" y="70"/>
                    <a:pt x="74" y="74"/>
                    <a:pt x="72" y="77"/>
                  </a:cubicBezTo>
                  <a:cubicBezTo>
                    <a:pt x="72" y="78"/>
                    <a:pt x="71" y="79"/>
                    <a:pt x="70" y="79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69" y="79"/>
                    <a:pt x="68" y="78"/>
                    <a:pt x="68" y="77"/>
                  </a:cubicBezTo>
                  <a:cubicBezTo>
                    <a:pt x="66" y="74"/>
                    <a:pt x="64" y="71"/>
                    <a:pt x="63" y="69"/>
                  </a:cubicBezTo>
                  <a:cubicBezTo>
                    <a:pt x="62" y="67"/>
                    <a:pt x="61" y="65"/>
                    <a:pt x="59" y="64"/>
                  </a:cubicBezTo>
                  <a:cubicBezTo>
                    <a:pt x="58" y="64"/>
                    <a:pt x="57" y="63"/>
                    <a:pt x="56" y="63"/>
                  </a:cubicBezTo>
                  <a:cubicBezTo>
                    <a:pt x="55" y="63"/>
                    <a:pt x="54" y="64"/>
                    <a:pt x="53" y="64"/>
                  </a:cubicBezTo>
                  <a:cubicBezTo>
                    <a:pt x="50" y="68"/>
                    <a:pt x="57" y="74"/>
                    <a:pt x="53" y="76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49" y="77"/>
                    <a:pt x="47" y="75"/>
                    <a:pt x="46" y="74"/>
                  </a:cubicBezTo>
                  <a:cubicBezTo>
                    <a:pt x="45" y="72"/>
                    <a:pt x="44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2"/>
                    <a:pt x="46" y="75"/>
                    <a:pt x="45" y="79"/>
                  </a:cubicBezTo>
                  <a:cubicBezTo>
                    <a:pt x="45" y="80"/>
                    <a:pt x="44" y="81"/>
                    <a:pt x="43" y="82"/>
                  </a:cubicBezTo>
                  <a:cubicBezTo>
                    <a:pt x="41" y="85"/>
                    <a:pt x="42" y="90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8" y="91"/>
                    <a:pt x="49" y="91"/>
                    <a:pt x="50" y="91"/>
                  </a:cubicBezTo>
                  <a:cubicBezTo>
                    <a:pt x="51" y="91"/>
                    <a:pt x="52" y="90"/>
                    <a:pt x="53" y="90"/>
                  </a:cubicBezTo>
                  <a:cubicBezTo>
                    <a:pt x="53" y="90"/>
                    <a:pt x="54" y="90"/>
                    <a:pt x="54" y="90"/>
                  </a:cubicBezTo>
                  <a:cubicBezTo>
                    <a:pt x="58" y="91"/>
                    <a:pt x="59" y="96"/>
                    <a:pt x="59" y="100"/>
                  </a:cubicBezTo>
                  <a:cubicBezTo>
                    <a:pt x="59" y="101"/>
                    <a:pt x="58" y="101"/>
                    <a:pt x="58" y="102"/>
                  </a:cubicBezTo>
                  <a:cubicBezTo>
                    <a:pt x="58" y="102"/>
                    <a:pt x="57" y="103"/>
                    <a:pt x="56" y="103"/>
                  </a:cubicBezTo>
                  <a:cubicBezTo>
                    <a:pt x="55" y="103"/>
                    <a:pt x="53" y="101"/>
                    <a:pt x="52" y="100"/>
                  </a:cubicBezTo>
                  <a:cubicBezTo>
                    <a:pt x="51" y="98"/>
                    <a:pt x="50" y="96"/>
                    <a:pt x="47" y="95"/>
                  </a:cubicBezTo>
                  <a:cubicBezTo>
                    <a:pt x="46" y="95"/>
                    <a:pt x="45" y="97"/>
                    <a:pt x="46" y="98"/>
                  </a:cubicBezTo>
                  <a:cubicBezTo>
                    <a:pt x="46" y="99"/>
                    <a:pt x="47" y="100"/>
                    <a:pt x="47" y="102"/>
                  </a:cubicBezTo>
                  <a:cubicBezTo>
                    <a:pt x="48" y="103"/>
                    <a:pt x="47" y="104"/>
                    <a:pt x="47" y="105"/>
                  </a:cubicBezTo>
                  <a:cubicBezTo>
                    <a:pt x="45" y="109"/>
                    <a:pt x="40" y="113"/>
                    <a:pt x="34" y="114"/>
                  </a:cubicBezTo>
                  <a:cubicBezTo>
                    <a:pt x="31" y="112"/>
                    <a:pt x="35" y="108"/>
                    <a:pt x="37" y="105"/>
                  </a:cubicBezTo>
                  <a:cubicBezTo>
                    <a:pt x="42" y="97"/>
                    <a:pt x="32" y="88"/>
                    <a:pt x="32" y="79"/>
                  </a:cubicBezTo>
                  <a:cubicBezTo>
                    <a:pt x="32" y="76"/>
                    <a:pt x="33" y="73"/>
                    <a:pt x="34" y="69"/>
                  </a:cubicBezTo>
                  <a:cubicBezTo>
                    <a:pt x="34" y="66"/>
                    <a:pt x="33" y="62"/>
                    <a:pt x="30" y="61"/>
                  </a:cubicBezTo>
                  <a:cubicBezTo>
                    <a:pt x="24" y="65"/>
                    <a:pt x="19" y="71"/>
                    <a:pt x="20" y="77"/>
                  </a:cubicBezTo>
                  <a:cubicBezTo>
                    <a:pt x="20" y="78"/>
                    <a:pt x="20" y="79"/>
                    <a:pt x="20" y="80"/>
                  </a:cubicBezTo>
                  <a:cubicBezTo>
                    <a:pt x="20" y="81"/>
                    <a:pt x="18" y="82"/>
                    <a:pt x="17" y="84"/>
                  </a:cubicBezTo>
                  <a:cubicBezTo>
                    <a:pt x="16" y="86"/>
                    <a:pt x="17" y="88"/>
                    <a:pt x="19" y="90"/>
                  </a:cubicBezTo>
                  <a:cubicBezTo>
                    <a:pt x="21" y="93"/>
                    <a:pt x="25" y="95"/>
                    <a:pt x="28" y="98"/>
                  </a:cubicBezTo>
                  <a:cubicBezTo>
                    <a:pt x="27" y="99"/>
                    <a:pt x="25" y="100"/>
                    <a:pt x="23" y="100"/>
                  </a:cubicBezTo>
                  <a:cubicBezTo>
                    <a:pt x="20" y="100"/>
                    <a:pt x="18" y="99"/>
                    <a:pt x="16" y="98"/>
                  </a:cubicBezTo>
                  <a:cubicBezTo>
                    <a:pt x="13" y="96"/>
                    <a:pt x="11" y="93"/>
                    <a:pt x="8" y="90"/>
                  </a:cubicBezTo>
                  <a:cubicBezTo>
                    <a:pt x="6" y="89"/>
                    <a:pt x="3" y="88"/>
                    <a:pt x="1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3" y="91"/>
                    <a:pt x="5" y="92"/>
                  </a:cubicBezTo>
                  <a:cubicBezTo>
                    <a:pt x="5" y="95"/>
                    <a:pt x="4" y="98"/>
                    <a:pt x="2" y="101"/>
                  </a:cubicBezTo>
                  <a:cubicBezTo>
                    <a:pt x="2" y="100"/>
                    <a:pt x="2" y="99"/>
                    <a:pt x="1" y="99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1" y="40"/>
                    <a:pt x="161" y="39"/>
                    <a:pt x="161" y="39"/>
                  </a:cubicBezTo>
                  <a:cubicBezTo>
                    <a:pt x="153" y="42"/>
                    <a:pt x="146" y="47"/>
                    <a:pt x="139" y="51"/>
                  </a:cubicBezTo>
                  <a:cubicBezTo>
                    <a:pt x="139" y="45"/>
                    <a:pt x="142" y="39"/>
                    <a:pt x="149" y="35"/>
                  </a:cubicBezTo>
                  <a:cubicBezTo>
                    <a:pt x="154" y="32"/>
                    <a:pt x="161" y="31"/>
                    <a:pt x="164" y="26"/>
                  </a:cubicBezTo>
                  <a:cubicBezTo>
                    <a:pt x="164" y="24"/>
                    <a:pt x="165" y="22"/>
                    <a:pt x="164" y="20"/>
                  </a:cubicBezTo>
                  <a:cubicBezTo>
                    <a:pt x="164" y="16"/>
                    <a:pt x="163" y="11"/>
                    <a:pt x="159" y="11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0"/>
                    <a:pt x="153" y="11"/>
                    <a:pt x="150" y="13"/>
                  </a:cubicBezTo>
                  <a:cubicBezTo>
                    <a:pt x="148" y="14"/>
                    <a:pt x="146" y="15"/>
                    <a:pt x="143" y="15"/>
                  </a:cubicBezTo>
                  <a:cubicBezTo>
                    <a:pt x="143" y="15"/>
                    <a:pt x="142" y="15"/>
                    <a:pt x="141" y="14"/>
                  </a:cubicBezTo>
                  <a:cubicBezTo>
                    <a:pt x="142" y="12"/>
                    <a:pt x="140" y="9"/>
                    <a:pt x="137" y="9"/>
                  </a:cubicBezTo>
                  <a:cubicBezTo>
                    <a:pt x="136" y="9"/>
                    <a:pt x="136" y="9"/>
                    <a:pt x="135" y="10"/>
                  </a:cubicBezTo>
                  <a:cubicBezTo>
                    <a:pt x="137" y="7"/>
                    <a:pt x="138" y="3"/>
                    <a:pt x="135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śḷîḑé">
              <a:extLst>
                <a:ext uri="{FF2B5EF4-FFF2-40B4-BE49-F238E27FC236}">
                  <a16:creationId xmlns="" xmlns:a16="http://schemas.microsoft.com/office/drawing/2014/main" id="{5E48FCB1-0E43-4513-BBF8-CC7E794098CA}"/>
                </a:ext>
              </a:extLst>
            </p:cNvPr>
            <p:cNvSpPr/>
            <p:nvPr/>
          </p:nvSpPr>
          <p:spPr bwMode="auto">
            <a:xfrm>
              <a:off x="6910388" y="2679701"/>
              <a:ext cx="42863" cy="23813"/>
            </a:xfrm>
            <a:custGeom>
              <a:avLst/>
              <a:gdLst>
                <a:gd name="T0" fmla="*/ 1 w 13"/>
                <a:gd name="T1" fmla="*/ 0 h 7"/>
                <a:gd name="T2" fmla="*/ 0 w 13"/>
                <a:gd name="T3" fmla="*/ 7 h 7"/>
                <a:gd name="T4" fmla="*/ 0 w 13"/>
                <a:gd name="T5" fmla="*/ 7 h 7"/>
                <a:gd name="T6" fmla="*/ 5 w 13"/>
                <a:gd name="T7" fmla="*/ 5 h 7"/>
                <a:gd name="T8" fmla="*/ 5 w 13"/>
                <a:gd name="T9" fmla="*/ 4 h 7"/>
                <a:gd name="T10" fmla="*/ 8 w 13"/>
                <a:gd name="T11" fmla="*/ 2 h 7"/>
                <a:gd name="T12" fmla="*/ 12 w 13"/>
                <a:gd name="T13" fmla="*/ 1 h 7"/>
                <a:gd name="T14" fmla="*/ 13 w 13"/>
                <a:gd name="T15" fmla="*/ 1 h 7"/>
                <a:gd name="T16" fmla="*/ 1 w 13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ṣḻïḍè">
              <a:extLst>
                <a:ext uri="{FF2B5EF4-FFF2-40B4-BE49-F238E27FC236}">
                  <a16:creationId xmlns="" xmlns:a16="http://schemas.microsoft.com/office/drawing/2014/main" id="{ED247665-C206-4066-BB68-E8054A38B34E}"/>
                </a:ext>
              </a:extLst>
            </p:cNvPr>
            <p:cNvSpPr/>
            <p:nvPr/>
          </p:nvSpPr>
          <p:spPr bwMode="auto">
            <a:xfrm>
              <a:off x="6505575" y="2782888"/>
              <a:ext cx="88900" cy="76200"/>
            </a:xfrm>
            <a:custGeom>
              <a:avLst/>
              <a:gdLst>
                <a:gd name="T0" fmla="*/ 21 w 27"/>
                <a:gd name="T1" fmla="*/ 0 h 23"/>
                <a:gd name="T2" fmla="*/ 18 w 27"/>
                <a:gd name="T3" fmla="*/ 1 h 23"/>
                <a:gd name="T4" fmla="*/ 14 w 27"/>
                <a:gd name="T5" fmla="*/ 7 h 23"/>
                <a:gd name="T6" fmla="*/ 12 w 27"/>
                <a:gd name="T7" fmla="*/ 7 h 23"/>
                <a:gd name="T8" fmla="*/ 0 w 27"/>
                <a:gd name="T9" fmla="*/ 12 h 23"/>
                <a:gd name="T10" fmla="*/ 2 w 27"/>
                <a:gd name="T11" fmla="*/ 23 h 23"/>
                <a:gd name="T12" fmla="*/ 16 w 27"/>
                <a:gd name="T13" fmla="*/ 14 h 23"/>
                <a:gd name="T14" fmla="*/ 23 w 27"/>
                <a:gd name="T15" fmla="*/ 9 h 23"/>
                <a:gd name="T16" fmla="*/ 25 w 27"/>
                <a:gd name="T17" fmla="*/ 2 h 23"/>
                <a:gd name="T18" fmla="*/ 21 w 27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3">
                  <a:moveTo>
                    <a:pt x="21" y="0"/>
                  </a:moveTo>
                  <a:cubicBezTo>
                    <a:pt x="20" y="0"/>
                    <a:pt x="19" y="0"/>
                    <a:pt x="18" y="1"/>
                  </a:cubicBezTo>
                  <a:cubicBezTo>
                    <a:pt x="16" y="3"/>
                    <a:pt x="17" y="6"/>
                    <a:pt x="14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8" y="8"/>
                    <a:pt x="4" y="10"/>
                    <a:pt x="0" y="1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0"/>
                    <a:pt x="11" y="16"/>
                    <a:pt x="16" y="14"/>
                  </a:cubicBezTo>
                  <a:cubicBezTo>
                    <a:pt x="19" y="12"/>
                    <a:pt x="21" y="11"/>
                    <a:pt x="23" y="9"/>
                  </a:cubicBezTo>
                  <a:cubicBezTo>
                    <a:pt x="26" y="7"/>
                    <a:pt x="27" y="4"/>
                    <a:pt x="25" y="2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ŝļíḋè">
              <a:extLst>
                <a:ext uri="{FF2B5EF4-FFF2-40B4-BE49-F238E27FC236}">
                  <a16:creationId xmlns="" xmlns:a16="http://schemas.microsoft.com/office/drawing/2014/main" id="{FDE6BE9B-D4D2-4070-87C0-6821B26279CB}"/>
                </a:ext>
              </a:extLst>
            </p:cNvPr>
            <p:cNvSpPr/>
            <p:nvPr/>
          </p:nvSpPr>
          <p:spPr bwMode="auto">
            <a:xfrm>
              <a:off x="5832475" y="3894138"/>
              <a:ext cx="801688" cy="665163"/>
            </a:xfrm>
            <a:custGeom>
              <a:avLst/>
              <a:gdLst>
                <a:gd name="T0" fmla="*/ 51 w 243"/>
                <a:gd name="T1" fmla="*/ 0 h 202"/>
                <a:gd name="T2" fmla="*/ 50 w 243"/>
                <a:gd name="T3" fmla="*/ 0 h 202"/>
                <a:gd name="T4" fmla="*/ 37 w 243"/>
                <a:gd name="T5" fmla="*/ 5 h 202"/>
                <a:gd name="T6" fmla="*/ 22 w 243"/>
                <a:gd name="T7" fmla="*/ 9 h 202"/>
                <a:gd name="T8" fmla="*/ 12 w 243"/>
                <a:gd name="T9" fmla="*/ 10 h 202"/>
                <a:gd name="T10" fmla="*/ 5 w 243"/>
                <a:gd name="T11" fmla="*/ 9 h 202"/>
                <a:gd name="T12" fmla="*/ 2 w 243"/>
                <a:gd name="T13" fmla="*/ 12 h 202"/>
                <a:gd name="T14" fmla="*/ 1 w 243"/>
                <a:gd name="T15" fmla="*/ 13 h 202"/>
                <a:gd name="T16" fmla="*/ 0 w 243"/>
                <a:gd name="T17" fmla="*/ 14 h 202"/>
                <a:gd name="T18" fmla="*/ 1 w 243"/>
                <a:gd name="T19" fmla="*/ 24 h 202"/>
                <a:gd name="T20" fmla="*/ 91 w 243"/>
                <a:gd name="T21" fmla="*/ 79 h 202"/>
                <a:gd name="T22" fmla="*/ 82 w 243"/>
                <a:gd name="T23" fmla="*/ 117 h 202"/>
                <a:gd name="T24" fmla="*/ 82 w 243"/>
                <a:gd name="T25" fmla="*/ 119 h 202"/>
                <a:gd name="T26" fmla="*/ 63 w 243"/>
                <a:gd name="T27" fmla="*/ 142 h 202"/>
                <a:gd name="T28" fmla="*/ 64 w 243"/>
                <a:gd name="T29" fmla="*/ 158 h 202"/>
                <a:gd name="T30" fmla="*/ 71 w 243"/>
                <a:gd name="T31" fmla="*/ 161 h 202"/>
                <a:gd name="T32" fmla="*/ 80 w 243"/>
                <a:gd name="T33" fmla="*/ 157 h 202"/>
                <a:gd name="T34" fmla="*/ 100 w 243"/>
                <a:gd name="T35" fmla="*/ 133 h 202"/>
                <a:gd name="T36" fmla="*/ 100 w 243"/>
                <a:gd name="T37" fmla="*/ 133 h 202"/>
                <a:gd name="T38" fmla="*/ 122 w 243"/>
                <a:gd name="T39" fmla="*/ 126 h 202"/>
                <a:gd name="T40" fmla="*/ 127 w 243"/>
                <a:gd name="T41" fmla="*/ 124 h 202"/>
                <a:gd name="T42" fmla="*/ 137 w 243"/>
                <a:gd name="T43" fmla="*/ 118 h 202"/>
                <a:gd name="T44" fmla="*/ 212 w 243"/>
                <a:gd name="T45" fmla="*/ 202 h 202"/>
                <a:gd name="T46" fmla="*/ 243 w 243"/>
                <a:gd name="T47" fmla="*/ 166 h 202"/>
                <a:gd name="T48" fmla="*/ 194 w 243"/>
                <a:gd name="T49" fmla="*/ 78 h 202"/>
                <a:gd name="T50" fmla="*/ 201 w 243"/>
                <a:gd name="T51" fmla="*/ 72 h 202"/>
                <a:gd name="T52" fmla="*/ 199 w 243"/>
                <a:gd name="T53" fmla="*/ 69 h 202"/>
                <a:gd name="T54" fmla="*/ 197 w 243"/>
                <a:gd name="T55" fmla="*/ 69 h 202"/>
                <a:gd name="T56" fmla="*/ 191 w 243"/>
                <a:gd name="T57" fmla="*/ 68 h 202"/>
                <a:gd name="T58" fmla="*/ 189 w 243"/>
                <a:gd name="T59" fmla="*/ 62 h 202"/>
                <a:gd name="T60" fmla="*/ 191 w 243"/>
                <a:gd name="T61" fmla="*/ 60 h 202"/>
                <a:gd name="T62" fmla="*/ 176 w 243"/>
                <a:gd name="T63" fmla="*/ 43 h 202"/>
                <a:gd name="T64" fmla="*/ 168 w 243"/>
                <a:gd name="T65" fmla="*/ 50 h 202"/>
                <a:gd name="T66" fmla="*/ 165 w 243"/>
                <a:gd name="T67" fmla="*/ 59 h 202"/>
                <a:gd name="T68" fmla="*/ 168 w 243"/>
                <a:gd name="T69" fmla="*/ 63 h 202"/>
                <a:gd name="T70" fmla="*/ 158 w 243"/>
                <a:gd name="T71" fmla="*/ 73 h 202"/>
                <a:gd name="T72" fmla="*/ 152 w 243"/>
                <a:gd name="T73" fmla="*/ 85 h 202"/>
                <a:gd name="T74" fmla="*/ 126 w 243"/>
                <a:gd name="T75" fmla="*/ 107 h 202"/>
                <a:gd name="T76" fmla="*/ 124 w 243"/>
                <a:gd name="T77" fmla="*/ 107 h 202"/>
                <a:gd name="T78" fmla="*/ 119 w 243"/>
                <a:gd name="T79" fmla="*/ 106 h 202"/>
                <a:gd name="T80" fmla="*/ 110 w 243"/>
                <a:gd name="T81" fmla="*/ 96 h 202"/>
                <a:gd name="T82" fmla="*/ 103 w 243"/>
                <a:gd name="T83" fmla="*/ 95 h 202"/>
                <a:gd name="T84" fmla="*/ 101 w 243"/>
                <a:gd name="T85" fmla="*/ 92 h 202"/>
                <a:gd name="T86" fmla="*/ 96 w 243"/>
                <a:gd name="T87" fmla="*/ 73 h 202"/>
                <a:gd name="T88" fmla="*/ 88 w 243"/>
                <a:gd name="T89" fmla="*/ 67 h 202"/>
                <a:gd name="T90" fmla="*/ 85 w 243"/>
                <a:gd name="T91" fmla="*/ 55 h 202"/>
                <a:gd name="T92" fmla="*/ 90 w 243"/>
                <a:gd name="T93" fmla="*/ 47 h 202"/>
                <a:gd name="T94" fmla="*/ 89 w 243"/>
                <a:gd name="T95" fmla="*/ 39 h 202"/>
                <a:gd name="T96" fmla="*/ 85 w 243"/>
                <a:gd name="T97" fmla="*/ 37 h 202"/>
                <a:gd name="T98" fmla="*/ 85 w 243"/>
                <a:gd name="T99" fmla="*/ 33 h 202"/>
                <a:gd name="T100" fmla="*/ 77 w 243"/>
                <a:gd name="T101" fmla="*/ 24 h 202"/>
                <a:gd name="T102" fmla="*/ 72 w 243"/>
                <a:gd name="T103" fmla="*/ 22 h 202"/>
                <a:gd name="T104" fmla="*/ 72 w 243"/>
                <a:gd name="T105" fmla="*/ 16 h 202"/>
                <a:gd name="T106" fmla="*/ 69 w 243"/>
                <a:gd name="T107" fmla="*/ 7 h 202"/>
                <a:gd name="T108" fmla="*/ 63 w 243"/>
                <a:gd name="T109" fmla="*/ 5 h 202"/>
                <a:gd name="T110" fmla="*/ 58 w 243"/>
                <a:gd name="T111" fmla="*/ 6 h 202"/>
                <a:gd name="T112" fmla="*/ 51 w 243"/>
                <a:gd name="T1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3" h="202">
                  <a:moveTo>
                    <a:pt x="5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5" y="1"/>
                    <a:pt x="41" y="4"/>
                    <a:pt x="37" y="5"/>
                  </a:cubicBezTo>
                  <a:cubicBezTo>
                    <a:pt x="32" y="8"/>
                    <a:pt x="27" y="8"/>
                    <a:pt x="22" y="9"/>
                  </a:cubicBezTo>
                  <a:cubicBezTo>
                    <a:pt x="18" y="9"/>
                    <a:pt x="15" y="10"/>
                    <a:pt x="12" y="10"/>
                  </a:cubicBezTo>
                  <a:cubicBezTo>
                    <a:pt x="10" y="10"/>
                    <a:pt x="7" y="9"/>
                    <a:pt x="5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85" y="93"/>
                    <a:pt x="82" y="107"/>
                    <a:pt x="82" y="117"/>
                  </a:cubicBezTo>
                  <a:cubicBezTo>
                    <a:pt x="82" y="117"/>
                    <a:pt x="82" y="118"/>
                    <a:pt x="82" y="119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59" y="147"/>
                    <a:pt x="59" y="154"/>
                    <a:pt x="64" y="158"/>
                  </a:cubicBezTo>
                  <a:cubicBezTo>
                    <a:pt x="66" y="160"/>
                    <a:pt x="69" y="161"/>
                    <a:pt x="71" y="161"/>
                  </a:cubicBezTo>
                  <a:cubicBezTo>
                    <a:pt x="74" y="161"/>
                    <a:pt x="78" y="159"/>
                    <a:pt x="80" y="157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6" y="133"/>
                    <a:pt x="114" y="130"/>
                    <a:pt x="122" y="126"/>
                  </a:cubicBezTo>
                  <a:cubicBezTo>
                    <a:pt x="124" y="125"/>
                    <a:pt x="126" y="125"/>
                    <a:pt x="127" y="124"/>
                  </a:cubicBezTo>
                  <a:cubicBezTo>
                    <a:pt x="131" y="122"/>
                    <a:pt x="134" y="120"/>
                    <a:pt x="137" y="118"/>
                  </a:cubicBezTo>
                  <a:cubicBezTo>
                    <a:pt x="212" y="202"/>
                    <a:pt x="212" y="202"/>
                    <a:pt x="212" y="202"/>
                  </a:cubicBezTo>
                  <a:cubicBezTo>
                    <a:pt x="243" y="166"/>
                    <a:pt x="243" y="166"/>
                    <a:pt x="243" y="166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97" y="76"/>
                    <a:pt x="199" y="74"/>
                    <a:pt x="201" y="72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8" y="69"/>
                    <a:pt x="198" y="69"/>
                    <a:pt x="197" y="69"/>
                  </a:cubicBezTo>
                  <a:cubicBezTo>
                    <a:pt x="195" y="69"/>
                    <a:pt x="193" y="69"/>
                    <a:pt x="191" y="68"/>
                  </a:cubicBezTo>
                  <a:cubicBezTo>
                    <a:pt x="189" y="67"/>
                    <a:pt x="188" y="64"/>
                    <a:pt x="189" y="62"/>
                  </a:cubicBezTo>
                  <a:cubicBezTo>
                    <a:pt x="190" y="61"/>
                    <a:pt x="190" y="61"/>
                    <a:pt x="191" y="60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4" y="46"/>
                    <a:pt x="171" y="48"/>
                    <a:pt x="168" y="50"/>
                  </a:cubicBezTo>
                  <a:cubicBezTo>
                    <a:pt x="165" y="52"/>
                    <a:pt x="163" y="56"/>
                    <a:pt x="165" y="59"/>
                  </a:cubicBezTo>
                  <a:cubicBezTo>
                    <a:pt x="166" y="60"/>
                    <a:pt x="167" y="61"/>
                    <a:pt x="168" y="63"/>
                  </a:cubicBezTo>
                  <a:cubicBezTo>
                    <a:pt x="169" y="67"/>
                    <a:pt x="162" y="70"/>
                    <a:pt x="158" y="73"/>
                  </a:cubicBezTo>
                  <a:cubicBezTo>
                    <a:pt x="155" y="76"/>
                    <a:pt x="153" y="81"/>
                    <a:pt x="152" y="85"/>
                  </a:cubicBezTo>
                  <a:cubicBezTo>
                    <a:pt x="148" y="95"/>
                    <a:pt x="139" y="106"/>
                    <a:pt x="126" y="107"/>
                  </a:cubicBezTo>
                  <a:cubicBezTo>
                    <a:pt x="125" y="107"/>
                    <a:pt x="125" y="107"/>
                    <a:pt x="124" y="107"/>
                  </a:cubicBezTo>
                  <a:cubicBezTo>
                    <a:pt x="122" y="107"/>
                    <a:pt x="120" y="107"/>
                    <a:pt x="119" y="106"/>
                  </a:cubicBezTo>
                  <a:cubicBezTo>
                    <a:pt x="114" y="104"/>
                    <a:pt x="114" y="98"/>
                    <a:pt x="110" y="96"/>
                  </a:cubicBezTo>
                  <a:cubicBezTo>
                    <a:pt x="108" y="95"/>
                    <a:pt x="105" y="96"/>
                    <a:pt x="103" y="95"/>
                  </a:cubicBezTo>
                  <a:cubicBezTo>
                    <a:pt x="102" y="94"/>
                    <a:pt x="101" y="93"/>
                    <a:pt x="101" y="92"/>
                  </a:cubicBezTo>
                  <a:cubicBezTo>
                    <a:pt x="99" y="86"/>
                    <a:pt x="102" y="78"/>
                    <a:pt x="96" y="73"/>
                  </a:cubicBezTo>
                  <a:cubicBezTo>
                    <a:pt x="94" y="70"/>
                    <a:pt x="91" y="69"/>
                    <a:pt x="88" y="67"/>
                  </a:cubicBezTo>
                  <a:cubicBezTo>
                    <a:pt x="84" y="64"/>
                    <a:pt x="83" y="59"/>
                    <a:pt x="85" y="55"/>
                  </a:cubicBezTo>
                  <a:cubicBezTo>
                    <a:pt x="86" y="52"/>
                    <a:pt x="89" y="50"/>
                    <a:pt x="90" y="47"/>
                  </a:cubicBezTo>
                  <a:cubicBezTo>
                    <a:pt x="91" y="44"/>
                    <a:pt x="92" y="41"/>
                    <a:pt x="89" y="39"/>
                  </a:cubicBezTo>
                  <a:cubicBezTo>
                    <a:pt x="88" y="38"/>
                    <a:pt x="86" y="38"/>
                    <a:pt x="85" y="37"/>
                  </a:cubicBezTo>
                  <a:cubicBezTo>
                    <a:pt x="84" y="36"/>
                    <a:pt x="85" y="34"/>
                    <a:pt x="85" y="33"/>
                  </a:cubicBezTo>
                  <a:cubicBezTo>
                    <a:pt x="85" y="29"/>
                    <a:pt x="82" y="25"/>
                    <a:pt x="77" y="24"/>
                  </a:cubicBezTo>
                  <a:cubicBezTo>
                    <a:pt x="75" y="23"/>
                    <a:pt x="74" y="23"/>
                    <a:pt x="72" y="22"/>
                  </a:cubicBezTo>
                  <a:cubicBezTo>
                    <a:pt x="71" y="21"/>
                    <a:pt x="72" y="18"/>
                    <a:pt x="72" y="16"/>
                  </a:cubicBezTo>
                  <a:cubicBezTo>
                    <a:pt x="73" y="13"/>
                    <a:pt x="72" y="9"/>
                    <a:pt x="69" y="7"/>
                  </a:cubicBezTo>
                  <a:cubicBezTo>
                    <a:pt x="68" y="5"/>
                    <a:pt x="65" y="5"/>
                    <a:pt x="63" y="5"/>
                  </a:cubicBezTo>
                  <a:cubicBezTo>
                    <a:pt x="61" y="5"/>
                    <a:pt x="59" y="5"/>
                    <a:pt x="58" y="6"/>
                  </a:cubicBezTo>
                  <a:cubicBezTo>
                    <a:pt x="60" y="3"/>
                    <a:pt x="55" y="0"/>
                    <a:pt x="51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sľídè">
              <a:extLst>
                <a:ext uri="{FF2B5EF4-FFF2-40B4-BE49-F238E27FC236}">
                  <a16:creationId xmlns="" xmlns:a16="http://schemas.microsoft.com/office/drawing/2014/main" id="{D751751A-C8C3-435B-8CE4-62773268F0C9}"/>
                </a:ext>
              </a:extLst>
            </p:cNvPr>
            <p:cNvSpPr/>
            <p:nvPr/>
          </p:nvSpPr>
          <p:spPr bwMode="auto">
            <a:xfrm>
              <a:off x="5848350" y="3838576"/>
              <a:ext cx="563563" cy="407988"/>
            </a:xfrm>
            <a:custGeom>
              <a:avLst/>
              <a:gdLst>
                <a:gd name="T0" fmla="*/ 21 w 171"/>
                <a:gd name="T1" fmla="*/ 0 h 124"/>
                <a:gd name="T2" fmla="*/ 0 w 171"/>
                <a:gd name="T3" fmla="*/ 26 h 124"/>
                <a:gd name="T4" fmla="*/ 7 w 171"/>
                <a:gd name="T5" fmla="*/ 27 h 124"/>
                <a:gd name="T6" fmla="*/ 17 w 171"/>
                <a:gd name="T7" fmla="*/ 26 h 124"/>
                <a:gd name="T8" fmla="*/ 32 w 171"/>
                <a:gd name="T9" fmla="*/ 22 h 124"/>
                <a:gd name="T10" fmla="*/ 45 w 171"/>
                <a:gd name="T11" fmla="*/ 17 h 124"/>
                <a:gd name="T12" fmla="*/ 46 w 171"/>
                <a:gd name="T13" fmla="*/ 17 h 124"/>
                <a:gd name="T14" fmla="*/ 53 w 171"/>
                <a:gd name="T15" fmla="*/ 23 h 124"/>
                <a:gd name="T16" fmla="*/ 58 w 171"/>
                <a:gd name="T17" fmla="*/ 22 h 124"/>
                <a:gd name="T18" fmla="*/ 64 w 171"/>
                <a:gd name="T19" fmla="*/ 24 h 124"/>
                <a:gd name="T20" fmla="*/ 67 w 171"/>
                <a:gd name="T21" fmla="*/ 33 h 124"/>
                <a:gd name="T22" fmla="*/ 67 w 171"/>
                <a:gd name="T23" fmla="*/ 39 h 124"/>
                <a:gd name="T24" fmla="*/ 72 w 171"/>
                <a:gd name="T25" fmla="*/ 41 h 124"/>
                <a:gd name="T26" fmla="*/ 80 w 171"/>
                <a:gd name="T27" fmla="*/ 50 h 124"/>
                <a:gd name="T28" fmla="*/ 80 w 171"/>
                <a:gd name="T29" fmla="*/ 54 h 124"/>
                <a:gd name="T30" fmla="*/ 84 w 171"/>
                <a:gd name="T31" fmla="*/ 56 h 124"/>
                <a:gd name="T32" fmla="*/ 85 w 171"/>
                <a:gd name="T33" fmla="*/ 64 h 124"/>
                <a:gd name="T34" fmla="*/ 80 w 171"/>
                <a:gd name="T35" fmla="*/ 72 h 124"/>
                <a:gd name="T36" fmla="*/ 83 w 171"/>
                <a:gd name="T37" fmla="*/ 84 h 124"/>
                <a:gd name="T38" fmla="*/ 91 w 171"/>
                <a:gd name="T39" fmla="*/ 90 h 124"/>
                <a:gd name="T40" fmla="*/ 96 w 171"/>
                <a:gd name="T41" fmla="*/ 109 h 124"/>
                <a:gd name="T42" fmla="*/ 98 w 171"/>
                <a:gd name="T43" fmla="*/ 112 h 124"/>
                <a:gd name="T44" fmla="*/ 105 w 171"/>
                <a:gd name="T45" fmla="*/ 113 h 124"/>
                <a:gd name="T46" fmla="*/ 114 w 171"/>
                <a:gd name="T47" fmla="*/ 123 h 124"/>
                <a:gd name="T48" fmla="*/ 119 w 171"/>
                <a:gd name="T49" fmla="*/ 124 h 124"/>
                <a:gd name="T50" fmla="*/ 121 w 171"/>
                <a:gd name="T51" fmla="*/ 124 h 124"/>
                <a:gd name="T52" fmla="*/ 147 w 171"/>
                <a:gd name="T53" fmla="*/ 102 h 124"/>
                <a:gd name="T54" fmla="*/ 153 w 171"/>
                <a:gd name="T55" fmla="*/ 90 h 124"/>
                <a:gd name="T56" fmla="*/ 163 w 171"/>
                <a:gd name="T57" fmla="*/ 80 h 124"/>
                <a:gd name="T58" fmla="*/ 160 w 171"/>
                <a:gd name="T59" fmla="*/ 76 h 124"/>
                <a:gd name="T60" fmla="*/ 163 w 171"/>
                <a:gd name="T61" fmla="*/ 67 h 124"/>
                <a:gd name="T62" fmla="*/ 171 w 171"/>
                <a:gd name="T63" fmla="*/ 60 h 124"/>
                <a:gd name="T64" fmla="*/ 170 w 171"/>
                <a:gd name="T65" fmla="*/ 60 h 124"/>
                <a:gd name="T66" fmla="*/ 130 w 171"/>
                <a:gd name="T67" fmla="*/ 75 h 124"/>
                <a:gd name="T68" fmla="*/ 120 w 171"/>
                <a:gd name="T69" fmla="*/ 72 h 124"/>
                <a:gd name="T70" fmla="*/ 120 w 171"/>
                <a:gd name="T71" fmla="*/ 72 h 124"/>
                <a:gd name="T72" fmla="*/ 120 w 171"/>
                <a:gd name="T73" fmla="*/ 72 h 124"/>
                <a:gd name="T74" fmla="*/ 120 w 171"/>
                <a:gd name="T75" fmla="*/ 72 h 124"/>
                <a:gd name="T76" fmla="*/ 120 w 171"/>
                <a:gd name="T77" fmla="*/ 72 h 124"/>
                <a:gd name="T78" fmla="*/ 120 w 171"/>
                <a:gd name="T79" fmla="*/ 72 h 124"/>
                <a:gd name="T80" fmla="*/ 120 w 171"/>
                <a:gd name="T81" fmla="*/ 72 h 124"/>
                <a:gd name="T82" fmla="*/ 124 w 171"/>
                <a:gd name="T83" fmla="*/ 19 h 124"/>
                <a:gd name="T84" fmla="*/ 116 w 171"/>
                <a:gd name="T85" fmla="*/ 33 h 124"/>
                <a:gd name="T86" fmla="*/ 21 w 171"/>
                <a:gd name="T8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1" h="124">
                  <a:moveTo>
                    <a:pt x="21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6"/>
                    <a:pt x="5" y="27"/>
                    <a:pt x="7" y="27"/>
                  </a:cubicBezTo>
                  <a:cubicBezTo>
                    <a:pt x="10" y="27"/>
                    <a:pt x="13" y="26"/>
                    <a:pt x="17" y="26"/>
                  </a:cubicBezTo>
                  <a:cubicBezTo>
                    <a:pt x="22" y="25"/>
                    <a:pt x="27" y="25"/>
                    <a:pt x="32" y="22"/>
                  </a:cubicBezTo>
                  <a:cubicBezTo>
                    <a:pt x="36" y="21"/>
                    <a:pt x="40" y="18"/>
                    <a:pt x="45" y="17"/>
                  </a:cubicBezTo>
                  <a:cubicBezTo>
                    <a:pt x="45" y="17"/>
                    <a:pt x="45" y="17"/>
                    <a:pt x="46" y="17"/>
                  </a:cubicBezTo>
                  <a:cubicBezTo>
                    <a:pt x="50" y="17"/>
                    <a:pt x="55" y="20"/>
                    <a:pt x="53" y="23"/>
                  </a:cubicBezTo>
                  <a:cubicBezTo>
                    <a:pt x="54" y="22"/>
                    <a:pt x="56" y="22"/>
                    <a:pt x="58" y="22"/>
                  </a:cubicBezTo>
                  <a:cubicBezTo>
                    <a:pt x="60" y="22"/>
                    <a:pt x="63" y="22"/>
                    <a:pt x="64" y="24"/>
                  </a:cubicBezTo>
                  <a:cubicBezTo>
                    <a:pt x="67" y="26"/>
                    <a:pt x="68" y="30"/>
                    <a:pt x="67" y="33"/>
                  </a:cubicBezTo>
                  <a:cubicBezTo>
                    <a:pt x="67" y="35"/>
                    <a:pt x="66" y="38"/>
                    <a:pt x="67" y="39"/>
                  </a:cubicBezTo>
                  <a:cubicBezTo>
                    <a:pt x="69" y="40"/>
                    <a:pt x="70" y="40"/>
                    <a:pt x="72" y="41"/>
                  </a:cubicBezTo>
                  <a:cubicBezTo>
                    <a:pt x="77" y="42"/>
                    <a:pt x="80" y="46"/>
                    <a:pt x="80" y="50"/>
                  </a:cubicBezTo>
                  <a:cubicBezTo>
                    <a:pt x="80" y="51"/>
                    <a:pt x="79" y="53"/>
                    <a:pt x="80" y="54"/>
                  </a:cubicBezTo>
                  <a:cubicBezTo>
                    <a:pt x="81" y="55"/>
                    <a:pt x="83" y="55"/>
                    <a:pt x="84" y="56"/>
                  </a:cubicBezTo>
                  <a:cubicBezTo>
                    <a:pt x="87" y="58"/>
                    <a:pt x="86" y="61"/>
                    <a:pt x="85" y="64"/>
                  </a:cubicBezTo>
                  <a:cubicBezTo>
                    <a:pt x="84" y="67"/>
                    <a:pt x="81" y="69"/>
                    <a:pt x="80" y="72"/>
                  </a:cubicBezTo>
                  <a:cubicBezTo>
                    <a:pt x="78" y="76"/>
                    <a:pt x="79" y="81"/>
                    <a:pt x="83" y="84"/>
                  </a:cubicBezTo>
                  <a:cubicBezTo>
                    <a:pt x="86" y="86"/>
                    <a:pt x="89" y="87"/>
                    <a:pt x="91" y="90"/>
                  </a:cubicBezTo>
                  <a:cubicBezTo>
                    <a:pt x="97" y="95"/>
                    <a:pt x="94" y="103"/>
                    <a:pt x="96" y="109"/>
                  </a:cubicBezTo>
                  <a:cubicBezTo>
                    <a:pt x="96" y="110"/>
                    <a:pt x="97" y="111"/>
                    <a:pt x="98" y="112"/>
                  </a:cubicBezTo>
                  <a:cubicBezTo>
                    <a:pt x="100" y="113"/>
                    <a:pt x="103" y="112"/>
                    <a:pt x="105" y="113"/>
                  </a:cubicBezTo>
                  <a:cubicBezTo>
                    <a:pt x="109" y="115"/>
                    <a:pt x="109" y="121"/>
                    <a:pt x="114" y="123"/>
                  </a:cubicBezTo>
                  <a:cubicBezTo>
                    <a:pt x="115" y="124"/>
                    <a:pt x="117" y="124"/>
                    <a:pt x="119" y="124"/>
                  </a:cubicBezTo>
                  <a:cubicBezTo>
                    <a:pt x="120" y="124"/>
                    <a:pt x="120" y="124"/>
                    <a:pt x="121" y="124"/>
                  </a:cubicBezTo>
                  <a:cubicBezTo>
                    <a:pt x="134" y="123"/>
                    <a:pt x="143" y="112"/>
                    <a:pt x="147" y="102"/>
                  </a:cubicBezTo>
                  <a:cubicBezTo>
                    <a:pt x="148" y="98"/>
                    <a:pt x="150" y="93"/>
                    <a:pt x="153" y="90"/>
                  </a:cubicBezTo>
                  <a:cubicBezTo>
                    <a:pt x="157" y="87"/>
                    <a:pt x="164" y="84"/>
                    <a:pt x="163" y="80"/>
                  </a:cubicBezTo>
                  <a:cubicBezTo>
                    <a:pt x="162" y="78"/>
                    <a:pt x="161" y="77"/>
                    <a:pt x="160" y="76"/>
                  </a:cubicBezTo>
                  <a:cubicBezTo>
                    <a:pt x="158" y="73"/>
                    <a:pt x="160" y="69"/>
                    <a:pt x="163" y="67"/>
                  </a:cubicBezTo>
                  <a:cubicBezTo>
                    <a:pt x="166" y="65"/>
                    <a:pt x="169" y="63"/>
                    <a:pt x="171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55" y="69"/>
                    <a:pt x="141" y="75"/>
                    <a:pt x="130" y="75"/>
                  </a:cubicBezTo>
                  <a:cubicBezTo>
                    <a:pt x="126" y="75"/>
                    <a:pt x="123" y="74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1" y="64"/>
                    <a:pt x="115" y="42"/>
                    <a:pt x="124" y="19"/>
                  </a:cubicBezTo>
                  <a:cubicBezTo>
                    <a:pt x="122" y="23"/>
                    <a:pt x="119" y="28"/>
                    <a:pt x="116" y="33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$ļiḋè">
              <a:extLst>
                <a:ext uri="{FF2B5EF4-FFF2-40B4-BE49-F238E27FC236}">
                  <a16:creationId xmlns="" xmlns:a16="http://schemas.microsoft.com/office/drawing/2014/main" id="{A74B7871-50DE-410E-A66E-5F4C07BCD589}"/>
                </a:ext>
              </a:extLst>
            </p:cNvPr>
            <p:cNvSpPr/>
            <p:nvPr/>
          </p:nvSpPr>
          <p:spPr bwMode="auto">
            <a:xfrm>
              <a:off x="6451600" y="4092576"/>
              <a:ext cx="36513" cy="28575"/>
            </a:xfrm>
            <a:custGeom>
              <a:avLst/>
              <a:gdLst>
                <a:gd name="T0" fmla="*/ 3 w 11"/>
                <a:gd name="T1" fmla="*/ 0 h 9"/>
                <a:gd name="T2" fmla="*/ 1 w 11"/>
                <a:gd name="T3" fmla="*/ 2 h 9"/>
                <a:gd name="T4" fmla="*/ 3 w 11"/>
                <a:gd name="T5" fmla="*/ 8 h 9"/>
                <a:gd name="T6" fmla="*/ 9 w 11"/>
                <a:gd name="T7" fmla="*/ 9 h 9"/>
                <a:gd name="T8" fmla="*/ 11 w 11"/>
                <a:gd name="T9" fmla="*/ 9 h 9"/>
                <a:gd name="T10" fmla="*/ 3 w 11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3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5" y="9"/>
                    <a:pt x="7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S1iḍê">
              <a:extLst>
                <a:ext uri="{FF2B5EF4-FFF2-40B4-BE49-F238E27FC236}">
                  <a16:creationId xmlns="" xmlns:a16="http://schemas.microsoft.com/office/drawing/2014/main" id="{72869FE0-1DFB-4C6B-A898-E160E3B9C38C}"/>
                </a:ext>
              </a:extLst>
            </p:cNvPr>
            <p:cNvSpPr/>
            <p:nvPr/>
          </p:nvSpPr>
          <p:spPr bwMode="auto">
            <a:xfrm>
              <a:off x="5815013" y="3940176"/>
              <a:ext cx="20638" cy="33338"/>
            </a:xfrm>
            <a:custGeom>
              <a:avLst/>
              <a:gdLst>
                <a:gd name="T0" fmla="*/ 11 w 13"/>
                <a:gd name="T1" fmla="*/ 0 h 21"/>
                <a:gd name="T2" fmla="*/ 0 w 13"/>
                <a:gd name="T3" fmla="*/ 12 h 21"/>
                <a:gd name="T4" fmla="*/ 13 w 13"/>
                <a:gd name="T5" fmla="*/ 21 h 21"/>
                <a:gd name="T6" fmla="*/ 11 w 1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1">
                  <a:moveTo>
                    <a:pt x="11" y="0"/>
                  </a:moveTo>
                  <a:lnTo>
                    <a:pt x="0" y="12"/>
                  </a:lnTo>
                  <a:lnTo>
                    <a:pt x="13" y="2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D8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S1îḋè">
              <a:extLst>
                <a:ext uri="{FF2B5EF4-FFF2-40B4-BE49-F238E27FC236}">
                  <a16:creationId xmlns="" xmlns:a16="http://schemas.microsoft.com/office/drawing/2014/main" id="{BF5D8EB8-4622-42B2-B499-23C1B17938BA}"/>
                </a:ext>
              </a:extLst>
            </p:cNvPr>
            <p:cNvSpPr/>
            <p:nvPr/>
          </p:nvSpPr>
          <p:spPr bwMode="auto">
            <a:xfrm>
              <a:off x="5815013" y="3940176"/>
              <a:ext cx="20638" cy="33338"/>
            </a:xfrm>
            <a:custGeom>
              <a:avLst/>
              <a:gdLst>
                <a:gd name="T0" fmla="*/ 11 w 13"/>
                <a:gd name="T1" fmla="*/ 0 h 21"/>
                <a:gd name="T2" fmla="*/ 0 w 13"/>
                <a:gd name="T3" fmla="*/ 12 h 21"/>
                <a:gd name="T4" fmla="*/ 13 w 13"/>
                <a:gd name="T5" fmla="*/ 21 h 21"/>
                <a:gd name="T6" fmla="*/ 11 w 1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1">
                  <a:moveTo>
                    <a:pt x="11" y="0"/>
                  </a:moveTo>
                  <a:lnTo>
                    <a:pt x="0" y="12"/>
                  </a:lnTo>
                  <a:lnTo>
                    <a:pt x="13" y="21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ṣḻíḋê">
              <a:extLst>
                <a:ext uri="{FF2B5EF4-FFF2-40B4-BE49-F238E27FC236}">
                  <a16:creationId xmlns="" xmlns:a16="http://schemas.microsoft.com/office/drawing/2014/main" id="{917837E2-CB60-4F6B-8159-CB6861A286B6}"/>
                </a:ext>
              </a:extLst>
            </p:cNvPr>
            <p:cNvSpPr/>
            <p:nvPr/>
          </p:nvSpPr>
          <p:spPr bwMode="auto">
            <a:xfrm>
              <a:off x="6399213" y="3887788"/>
              <a:ext cx="357188" cy="425450"/>
            </a:xfrm>
            <a:custGeom>
              <a:avLst/>
              <a:gdLst>
                <a:gd name="T0" fmla="*/ 119 w 225"/>
                <a:gd name="T1" fmla="*/ 0 h 268"/>
                <a:gd name="T2" fmla="*/ 225 w 225"/>
                <a:gd name="T3" fmla="*/ 191 h 268"/>
                <a:gd name="T4" fmla="*/ 162 w 225"/>
                <a:gd name="T5" fmla="*/ 268 h 268"/>
                <a:gd name="T6" fmla="*/ 0 w 225"/>
                <a:gd name="T7" fmla="*/ 85 h 268"/>
                <a:gd name="T8" fmla="*/ 119 w 225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68">
                  <a:moveTo>
                    <a:pt x="119" y="0"/>
                  </a:moveTo>
                  <a:lnTo>
                    <a:pt x="225" y="191"/>
                  </a:lnTo>
                  <a:lnTo>
                    <a:pt x="162" y="268"/>
                  </a:lnTo>
                  <a:lnTo>
                    <a:pt x="0" y="8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ṡḻiďé">
              <a:extLst>
                <a:ext uri="{FF2B5EF4-FFF2-40B4-BE49-F238E27FC236}">
                  <a16:creationId xmlns="" xmlns:a16="http://schemas.microsoft.com/office/drawing/2014/main" id="{EA25C52D-4BBE-4E6C-917B-E2937BEEE78A}"/>
                </a:ext>
              </a:extLst>
            </p:cNvPr>
            <p:cNvSpPr/>
            <p:nvPr/>
          </p:nvSpPr>
          <p:spPr bwMode="auto">
            <a:xfrm>
              <a:off x="6399213" y="3887788"/>
              <a:ext cx="357188" cy="425450"/>
            </a:xfrm>
            <a:custGeom>
              <a:avLst/>
              <a:gdLst>
                <a:gd name="T0" fmla="*/ 119 w 225"/>
                <a:gd name="T1" fmla="*/ 0 h 268"/>
                <a:gd name="T2" fmla="*/ 225 w 225"/>
                <a:gd name="T3" fmla="*/ 191 h 268"/>
                <a:gd name="T4" fmla="*/ 162 w 225"/>
                <a:gd name="T5" fmla="*/ 268 h 268"/>
                <a:gd name="T6" fmla="*/ 0 w 225"/>
                <a:gd name="T7" fmla="*/ 85 h 268"/>
                <a:gd name="T8" fmla="*/ 119 w 225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68">
                  <a:moveTo>
                    <a:pt x="119" y="0"/>
                  </a:moveTo>
                  <a:lnTo>
                    <a:pt x="225" y="191"/>
                  </a:lnTo>
                  <a:lnTo>
                    <a:pt x="162" y="268"/>
                  </a:lnTo>
                  <a:lnTo>
                    <a:pt x="0" y="85"/>
                  </a:lnTo>
                  <a:lnTo>
                    <a:pt x="1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$líďè">
              <a:extLst>
                <a:ext uri="{FF2B5EF4-FFF2-40B4-BE49-F238E27FC236}">
                  <a16:creationId xmlns="" xmlns:a16="http://schemas.microsoft.com/office/drawing/2014/main" id="{60D1E15F-4332-41A9-81B2-F2F7B7EDC849}"/>
                </a:ext>
              </a:extLst>
            </p:cNvPr>
            <p:cNvSpPr/>
            <p:nvPr/>
          </p:nvSpPr>
          <p:spPr bwMode="auto">
            <a:xfrm>
              <a:off x="6162675" y="1631951"/>
              <a:ext cx="2176463" cy="2513013"/>
            </a:xfrm>
            <a:custGeom>
              <a:avLst/>
              <a:gdLst>
                <a:gd name="T0" fmla="*/ 513 w 660"/>
                <a:gd name="T1" fmla="*/ 80 h 762"/>
                <a:gd name="T2" fmla="*/ 71 w 660"/>
                <a:gd name="T3" fmla="*/ 606 h 762"/>
                <a:gd name="T4" fmla="*/ 25 w 660"/>
                <a:gd name="T5" fmla="*/ 741 h 762"/>
                <a:gd name="T6" fmla="*/ 150 w 660"/>
                <a:gd name="T7" fmla="*/ 673 h 762"/>
                <a:gd name="T8" fmla="*/ 593 w 660"/>
                <a:gd name="T9" fmla="*/ 148 h 762"/>
                <a:gd name="T10" fmla="*/ 623 w 660"/>
                <a:gd name="T11" fmla="*/ 31 h 762"/>
                <a:gd name="T12" fmla="*/ 513 w 660"/>
                <a:gd name="T13" fmla="*/ 8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0" h="762">
                  <a:moveTo>
                    <a:pt x="513" y="80"/>
                  </a:moveTo>
                  <a:cubicBezTo>
                    <a:pt x="71" y="606"/>
                    <a:pt x="71" y="606"/>
                    <a:pt x="71" y="606"/>
                  </a:cubicBezTo>
                  <a:cubicBezTo>
                    <a:pt x="71" y="606"/>
                    <a:pt x="0" y="720"/>
                    <a:pt x="25" y="741"/>
                  </a:cubicBezTo>
                  <a:cubicBezTo>
                    <a:pt x="50" y="762"/>
                    <a:pt x="150" y="673"/>
                    <a:pt x="150" y="673"/>
                  </a:cubicBezTo>
                  <a:cubicBezTo>
                    <a:pt x="593" y="148"/>
                    <a:pt x="593" y="148"/>
                    <a:pt x="593" y="148"/>
                  </a:cubicBezTo>
                  <a:cubicBezTo>
                    <a:pt x="593" y="148"/>
                    <a:pt x="660" y="62"/>
                    <a:pt x="623" y="31"/>
                  </a:cubicBezTo>
                  <a:cubicBezTo>
                    <a:pt x="587" y="0"/>
                    <a:pt x="513" y="80"/>
                    <a:pt x="513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ṡľîḋè">
              <a:extLst>
                <a:ext uri="{FF2B5EF4-FFF2-40B4-BE49-F238E27FC236}">
                  <a16:creationId xmlns="" xmlns:a16="http://schemas.microsoft.com/office/drawing/2014/main" id="{1B060337-3EF8-49DC-886F-FA77B14CFCE0}"/>
                </a:ext>
              </a:extLst>
            </p:cNvPr>
            <p:cNvSpPr/>
            <p:nvPr/>
          </p:nvSpPr>
          <p:spPr bwMode="auto">
            <a:xfrm>
              <a:off x="6534150" y="1925638"/>
              <a:ext cx="1527175" cy="1803400"/>
            </a:xfrm>
            <a:custGeom>
              <a:avLst/>
              <a:gdLst>
                <a:gd name="T0" fmla="*/ 5 w 962"/>
                <a:gd name="T1" fmla="*/ 1136 h 1136"/>
                <a:gd name="T2" fmla="*/ 962 w 962"/>
                <a:gd name="T3" fmla="*/ 2 h 1136"/>
                <a:gd name="T4" fmla="*/ 960 w 962"/>
                <a:gd name="T5" fmla="*/ 0 h 1136"/>
                <a:gd name="T6" fmla="*/ 0 w 962"/>
                <a:gd name="T7" fmla="*/ 1132 h 1136"/>
                <a:gd name="T8" fmla="*/ 5 w 962"/>
                <a:gd name="T9" fmla="*/ 1136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2" h="1136">
                  <a:moveTo>
                    <a:pt x="5" y="1136"/>
                  </a:moveTo>
                  <a:lnTo>
                    <a:pt x="962" y="2"/>
                  </a:lnTo>
                  <a:lnTo>
                    <a:pt x="960" y="0"/>
                  </a:lnTo>
                  <a:lnTo>
                    <a:pt x="0" y="1132"/>
                  </a:lnTo>
                  <a:lnTo>
                    <a:pt x="5" y="1136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ślîďe">
              <a:extLst>
                <a:ext uri="{FF2B5EF4-FFF2-40B4-BE49-F238E27FC236}">
                  <a16:creationId xmlns="" xmlns:a16="http://schemas.microsoft.com/office/drawing/2014/main" id="{60104036-F9BB-4D65-B4E7-C3C0959C40BA}"/>
                </a:ext>
              </a:extLst>
            </p:cNvPr>
            <p:cNvSpPr/>
            <p:nvPr/>
          </p:nvSpPr>
          <p:spPr bwMode="auto">
            <a:xfrm>
              <a:off x="6534150" y="1925638"/>
              <a:ext cx="1527175" cy="1803400"/>
            </a:xfrm>
            <a:custGeom>
              <a:avLst/>
              <a:gdLst>
                <a:gd name="T0" fmla="*/ 5 w 962"/>
                <a:gd name="T1" fmla="*/ 1136 h 1136"/>
                <a:gd name="T2" fmla="*/ 962 w 962"/>
                <a:gd name="T3" fmla="*/ 2 h 1136"/>
                <a:gd name="T4" fmla="*/ 960 w 962"/>
                <a:gd name="T5" fmla="*/ 0 h 1136"/>
                <a:gd name="T6" fmla="*/ 0 w 962"/>
                <a:gd name="T7" fmla="*/ 1132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2" h="1136">
                  <a:moveTo>
                    <a:pt x="5" y="1136"/>
                  </a:moveTo>
                  <a:lnTo>
                    <a:pt x="962" y="2"/>
                  </a:lnTo>
                  <a:lnTo>
                    <a:pt x="960" y="0"/>
                  </a:lnTo>
                  <a:lnTo>
                    <a:pt x="0" y="11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ṡḻiḑè">
              <a:extLst>
                <a:ext uri="{FF2B5EF4-FFF2-40B4-BE49-F238E27FC236}">
                  <a16:creationId xmlns="" xmlns:a16="http://schemas.microsoft.com/office/drawing/2014/main" id="{9944F408-E618-4E67-BF3C-660E31935145}"/>
                </a:ext>
              </a:extLst>
            </p:cNvPr>
            <p:cNvSpPr/>
            <p:nvPr/>
          </p:nvSpPr>
          <p:spPr bwMode="auto">
            <a:xfrm>
              <a:off x="6369050" y="1876426"/>
              <a:ext cx="1541463" cy="1828800"/>
            </a:xfrm>
            <a:custGeom>
              <a:avLst/>
              <a:gdLst>
                <a:gd name="T0" fmla="*/ 3 w 971"/>
                <a:gd name="T1" fmla="*/ 1152 h 1152"/>
                <a:gd name="T2" fmla="*/ 971 w 971"/>
                <a:gd name="T3" fmla="*/ 2 h 1152"/>
                <a:gd name="T4" fmla="*/ 969 w 971"/>
                <a:gd name="T5" fmla="*/ 0 h 1152"/>
                <a:gd name="T6" fmla="*/ 0 w 971"/>
                <a:gd name="T7" fmla="*/ 1150 h 1152"/>
                <a:gd name="T8" fmla="*/ 3 w 971"/>
                <a:gd name="T9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1" h="1152">
                  <a:moveTo>
                    <a:pt x="3" y="1152"/>
                  </a:moveTo>
                  <a:lnTo>
                    <a:pt x="971" y="2"/>
                  </a:lnTo>
                  <a:lnTo>
                    <a:pt x="969" y="0"/>
                  </a:lnTo>
                  <a:lnTo>
                    <a:pt x="0" y="1150"/>
                  </a:lnTo>
                  <a:lnTo>
                    <a:pt x="3" y="1152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ṩḻïdê">
              <a:extLst>
                <a:ext uri="{FF2B5EF4-FFF2-40B4-BE49-F238E27FC236}">
                  <a16:creationId xmlns="" xmlns:a16="http://schemas.microsoft.com/office/drawing/2014/main" id="{10B4E4C2-6B32-49CA-A240-41D6B1B2A847}"/>
                </a:ext>
              </a:extLst>
            </p:cNvPr>
            <p:cNvSpPr/>
            <p:nvPr/>
          </p:nvSpPr>
          <p:spPr bwMode="auto">
            <a:xfrm>
              <a:off x="6369050" y="1876426"/>
              <a:ext cx="1541463" cy="1828800"/>
            </a:xfrm>
            <a:custGeom>
              <a:avLst/>
              <a:gdLst>
                <a:gd name="T0" fmla="*/ 3 w 971"/>
                <a:gd name="T1" fmla="*/ 1152 h 1152"/>
                <a:gd name="T2" fmla="*/ 971 w 971"/>
                <a:gd name="T3" fmla="*/ 2 h 1152"/>
                <a:gd name="T4" fmla="*/ 969 w 971"/>
                <a:gd name="T5" fmla="*/ 0 h 1152"/>
                <a:gd name="T6" fmla="*/ 0 w 971"/>
                <a:gd name="T7" fmla="*/ 115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1" h="1152">
                  <a:moveTo>
                    <a:pt x="3" y="1152"/>
                  </a:moveTo>
                  <a:lnTo>
                    <a:pt x="971" y="2"/>
                  </a:lnTo>
                  <a:lnTo>
                    <a:pt x="969" y="0"/>
                  </a:lnTo>
                  <a:lnTo>
                    <a:pt x="0" y="11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ŝ1îḑe">
              <a:extLst>
                <a:ext uri="{FF2B5EF4-FFF2-40B4-BE49-F238E27FC236}">
                  <a16:creationId xmlns="" xmlns:a16="http://schemas.microsoft.com/office/drawing/2014/main" id="{98BD11A4-B90E-4AEC-8E94-C68AFEB63F42}"/>
                </a:ext>
              </a:extLst>
            </p:cNvPr>
            <p:cNvSpPr/>
            <p:nvPr/>
          </p:nvSpPr>
          <p:spPr bwMode="auto">
            <a:xfrm>
              <a:off x="6584950" y="2063751"/>
              <a:ext cx="1546225" cy="1827213"/>
            </a:xfrm>
            <a:custGeom>
              <a:avLst/>
              <a:gdLst>
                <a:gd name="T0" fmla="*/ 4 w 974"/>
                <a:gd name="T1" fmla="*/ 1151 h 1151"/>
                <a:gd name="T2" fmla="*/ 974 w 974"/>
                <a:gd name="T3" fmla="*/ 4 h 1151"/>
                <a:gd name="T4" fmla="*/ 972 w 974"/>
                <a:gd name="T5" fmla="*/ 0 h 1151"/>
                <a:gd name="T6" fmla="*/ 0 w 974"/>
                <a:gd name="T7" fmla="*/ 1149 h 1151"/>
                <a:gd name="T8" fmla="*/ 4 w 974"/>
                <a:gd name="T9" fmla="*/ 115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1151">
                  <a:moveTo>
                    <a:pt x="4" y="1151"/>
                  </a:moveTo>
                  <a:lnTo>
                    <a:pt x="974" y="4"/>
                  </a:lnTo>
                  <a:lnTo>
                    <a:pt x="972" y="0"/>
                  </a:lnTo>
                  <a:lnTo>
                    <a:pt x="0" y="1149"/>
                  </a:lnTo>
                  <a:lnTo>
                    <a:pt x="4" y="1151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slïḑê">
              <a:extLst>
                <a:ext uri="{FF2B5EF4-FFF2-40B4-BE49-F238E27FC236}">
                  <a16:creationId xmlns="" xmlns:a16="http://schemas.microsoft.com/office/drawing/2014/main" id="{0FFB5003-3E0E-486A-B1A5-B60011219762}"/>
                </a:ext>
              </a:extLst>
            </p:cNvPr>
            <p:cNvSpPr/>
            <p:nvPr/>
          </p:nvSpPr>
          <p:spPr bwMode="auto">
            <a:xfrm>
              <a:off x="6584950" y="2063751"/>
              <a:ext cx="1546225" cy="1827213"/>
            </a:xfrm>
            <a:custGeom>
              <a:avLst/>
              <a:gdLst>
                <a:gd name="T0" fmla="*/ 4 w 974"/>
                <a:gd name="T1" fmla="*/ 1151 h 1151"/>
                <a:gd name="T2" fmla="*/ 974 w 974"/>
                <a:gd name="T3" fmla="*/ 4 h 1151"/>
                <a:gd name="T4" fmla="*/ 972 w 974"/>
                <a:gd name="T5" fmla="*/ 0 h 1151"/>
                <a:gd name="T6" fmla="*/ 0 w 974"/>
                <a:gd name="T7" fmla="*/ 1149 h 1151"/>
                <a:gd name="T8" fmla="*/ 4 w 974"/>
                <a:gd name="T9" fmla="*/ 115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1151">
                  <a:moveTo>
                    <a:pt x="4" y="1151"/>
                  </a:moveTo>
                  <a:lnTo>
                    <a:pt x="974" y="4"/>
                  </a:lnTo>
                  <a:lnTo>
                    <a:pt x="972" y="0"/>
                  </a:lnTo>
                  <a:lnTo>
                    <a:pt x="0" y="1149"/>
                  </a:lnTo>
                  <a:lnTo>
                    <a:pt x="4" y="11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ïśľídê">
              <a:extLst>
                <a:ext uri="{FF2B5EF4-FFF2-40B4-BE49-F238E27FC236}">
                  <a16:creationId xmlns="" xmlns:a16="http://schemas.microsoft.com/office/drawing/2014/main" id="{71F7197F-FE1C-4548-9FCB-CA543A5AF19D}"/>
                </a:ext>
              </a:extLst>
            </p:cNvPr>
            <p:cNvSpPr/>
            <p:nvPr/>
          </p:nvSpPr>
          <p:spPr bwMode="auto">
            <a:xfrm>
              <a:off x="8216900" y="1733551"/>
              <a:ext cx="49213" cy="204788"/>
            </a:xfrm>
            <a:custGeom>
              <a:avLst/>
              <a:gdLst>
                <a:gd name="T0" fmla="*/ 8 w 15"/>
                <a:gd name="T1" fmla="*/ 10 h 62"/>
                <a:gd name="T2" fmla="*/ 2 w 15"/>
                <a:gd name="T3" fmla="*/ 62 h 62"/>
                <a:gd name="T4" fmla="*/ 3 w 15"/>
                <a:gd name="T5" fmla="*/ 62 h 62"/>
                <a:gd name="T6" fmla="*/ 8 w 15"/>
                <a:gd name="T7" fmla="*/ 10 h 62"/>
                <a:gd name="T8" fmla="*/ 0 w 15"/>
                <a:gd name="T9" fmla="*/ 0 h 62"/>
                <a:gd name="T10" fmla="*/ 0 w 15"/>
                <a:gd name="T11" fmla="*/ 0 h 62"/>
                <a:gd name="T12" fmla="*/ 7 w 15"/>
                <a:gd name="T13" fmla="*/ 8 h 62"/>
                <a:gd name="T14" fmla="*/ 0 w 15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2">
                  <a:moveTo>
                    <a:pt x="8" y="10"/>
                  </a:moveTo>
                  <a:cubicBezTo>
                    <a:pt x="14" y="24"/>
                    <a:pt x="10" y="43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1" y="43"/>
                    <a:pt x="15" y="24"/>
                    <a:pt x="8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5" y="5"/>
                    <a:pt x="7" y="8"/>
                  </a:cubicBezTo>
                  <a:cubicBezTo>
                    <a:pt x="5" y="4"/>
                    <a:pt x="4" y="1"/>
                    <a:pt x="0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śľîḓé">
              <a:extLst>
                <a:ext uri="{FF2B5EF4-FFF2-40B4-BE49-F238E27FC236}">
                  <a16:creationId xmlns="" xmlns:a16="http://schemas.microsoft.com/office/drawing/2014/main" id="{1DE2FD7E-E6C9-4E6E-BC1B-D6F587476CB4}"/>
                </a:ext>
              </a:extLst>
            </p:cNvPr>
            <p:cNvSpPr/>
            <p:nvPr/>
          </p:nvSpPr>
          <p:spPr bwMode="auto">
            <a:xfrm>
              <a:off x="8150225" y="1938338"/>
              <a:ext cx="76200" cy="131763"/>
            </a:xfrm>
            <a:custGeom>
              <a:avLst/>
              <a:gdLst>
                <a:gd name="T0" fmla="*/ 22 w 23"/>
                <a:gd name="T1" fmla="*/ 0 h 40"/>
                <a:gd name="T2" fmla="*/ 0 w 23"/>
                <a:gd name="T3" fmla="*/ 40 h 40"/>
                <a:gd name="T4" fmla="*/ 0 w 23"/>
                <a:gd name="T5" fmla="*/ 40 h 40"/>
                <a:gd name="T6" fmla="*/ 23 w 23"/>
                <a:gd name="T7" fmla="*/ 0 h 40"/>
                <a:gd name="T8" fmla="*/ 22 w 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0">
                  <a:moveTo>
                    <a:pt x="22" y="0"/>
                  </a:moveTo>
                  <a:cubicBezTo>
                    <a:pt x="16" y="15"/>
                    <a:pt x="7" y="3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7" y="30"/>
                    <a:pt x="16" y="15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D0D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śļîḓè">
              <a:extLst>
                <a:ext uri="{FF2B5EF4-FFF2-40B4-BE49-F238E27FC236}">
                  <a16:creationId xmlns="" xmlns:a16="http://schemas.microsoft.com/office/drawing/2014/main" id="{877B3783-3A2E-42E4-B1F6-28CE0C6074C8}"/>
                </a:ext>
              </a:extLst>
            </p:cNvPr>
            <p:cNvSpPr/>
            <p:nvPr/>
          </p:nvSpPr>
          <p:spPr bwMode="auto">
            <a:xfrm>
              <a:off x="8124825" y="2070101"/>
              <a:ext cx="25400" cy="39688"/>
            </a:xfrm>
            <a:custGeom>
              <a:avLst/>
              <a:gdLst>
                <a:gd name="T0" fmla="*/ 8 w 8"/>
                <a:gd name="T1" fmla="*/ 0 h 12"/>
                <a:gd name="T2" fmla="*/ 0 w 8"/>
                <a:gd name="T3" fmla="*/ 12 h 12"/>
                <a:gd name="T4" fmla="*/ 0 w 8"/>
                <a:gd name="T5" fmla="*/ 12 h 12"/>
                <a:gd name="T6" fmla="*/ 8 w 8"/>
                <a:gd name="T7" fmla="*/ 0 h 12"/>
                <a:gd name="T8" fmla="*/ 8 w 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8" y="0"/>
                  </a:moveTo>
                  <a:cubicBezTo>
                    <a:pt x="5" y="5"/>
                    <a:pt x="2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9"/>
                    <a:pt x="5" y="5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96A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ślíďè">
              <a:extLst>
                <a:ext uri="{FF2B5EF4-FFF2-40B4-BE49-F238E27FC236}">
                  <a16:creationId xmlns="" xmlns:a16="http://schemas.microsoft.com/office/drawing/2014/main" id="{33CB7657-E81C-4343-A291-D3C59ADCB556}"/>
                </a:ext>
              </a:extLst>
            </p:cNvPr>
            <p:cNvSpPr/>
            <p:nvPr/>
          </p:nvSpPr>
          <p:spPr bwMode="auto">
            <a:xfrm>
              <a:off x="8118475" y="2109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0 w 2"/>
                <a:gd name="T9" fmla="*/ 3 h 3"/>
                <a:gd name="T10" fmla="*/ 2 w 2"/>
                <a:gd name="T11" fmla="*/ 0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2" y="0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48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ṧḷidê">
              <a:extLst>
                <a:ext uri="{FF2B5EF4-FFF2-40B4-BE49-F238E27FC236}">
                  <a16:creationId xmlns="" xmlns:a16="http://schemas.microsoft.com/office/drawing/2014/main" id="{E3E36BAB-ED33-4A34-9676-FEEC49FD1E77}"/>
                </a:ext>
              </a:extLst>
            </p:cNvPr>
            <p:cNvSpPr/>
            <p:nvPr/>
          </p:nvSpPr>
          <p:spPr bwMode="auto">
            <a:xfrm>
              <a:off x="6245225" y="407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7B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ṥḷiḋè">
              <a:extLst>
                <a:ext uri="{FF2B5EF4-FFF2-40B4-BE49-F238E27FC236}">
                  <a16:creationId xmlns="" xmlns:a16="http://schemas.microsoft.com/office/drawing/2014/main" id="{6229149A-A9F1-403E-A832-016C7006EE71}"/>
                </a:ext>
              </a:extLst>
            </p:cNvPr>
            <p:cNvSpPr/>
            <p:nvPr/>
          </p:nvSpPr>
          <p:spPr bwMode="auto">
            <a:xfrm>
              <a:off x="6227763" y="1733551"/>
              <a:ext cx="2041525" cy="2351088"/>
            </a:xfrm>
            <a:custGeom>
              <a:avLst/>
              <a:gdLst>
                <a:gd name="T0" fmla="*/ 110 w 619"/>
                <a:gd name="T1" fmla="*/ 654 h 713"/>
                <a:gd name="T2" fmla="*/ 108 w 619"/>
                <a:gd name="T3" fmla="*/ 653 h 713"/>
                <a:gd name="T4" fmla="*/ 576 w 619"/>
                <a:gd name="T5" fmla="*/ 100 h 713"/>
                <a:gd name="T6" fmla="*/ 577 w 619"/>
                <a:gd name="T7" fmla="*/ 102 h 713"/>
                <a:gd name="T8" fmla="*/ 110 w 619"/>
                <a:gd name="T9" fmla="*/ 654 h 713"/>
                <a:gd name="T10" fmla="*/ 603 w 619"/>
                <a:gd name="T11" fmla="*/ 0 h 713"/>
                <a:gd name="T12" fmla="*/ 554 w 619"/>
                <a:gd name="T13" fmla="*/ 100 h 713"/>
                <a:gd name="T14" fmla="*/ 111 w 619"/>
                <a:gd name="T15" fmla="*/ 626 h 713"/>
                <a:gd name="T16" fmla="*/ 0 w 619"/>
                <a:gd name="T17" fmla="*/ 696 h 713"/>
                <a:gd name="T18" fmla="*/ 5 w 619"/>
                <a:gd name="T19" fmla="*/ 710 h 713"/>
                <a:gd name="T20" fmla="*/ 5 w 619"/>
                <a:gd name="T21" fmla="*/ 710 h 713"/>
                <a:gd name="T22" fmla="*/ 5 w 619"/>
                <a:gd name="T23" fmla="*/ 710 h 713"/>
                <a:gd name="T24" fmla="*/ 5 w 619"/>
                <a:gd name="T25" fmla="*/ 710 h 713"/>
                <a:gd name="T26" fmla="*/ 5 w 619"/>
                <a:gd name="T27" fmla="*/ 710 h 713"/>
                <a:gd name="T28" fmla="*/ 5 w 619"/>
                <a:gd name="T29" fmla="*/ 710 h 713"/>
                <a:gd name="T30" fmla="*/ 5 w 619"/>
                <a:gd name="T31" fmla="*/ 710 h 713"/>
                <a:gd name="T32" fmla="*/ 15 w 619"/>
                <a:gd name="T33" fmla="*/ 713 h 713"/>
                <a:gd name="T34" fmla="*/ 130 w 619"/>
                <a:gd name="T35" fmla="*/ 642 h 713"/>
                <a:gd name="T36" fmla="*/ 573 w 619"/>
                <a:gd name="T37" fmla="*/ 117 h 713"/>
                <a:gd name="T38" fmla="*/ 573 w 619"/>
                <a:gd name="T39" fmla="*/ 117 h 713"/>
                <a:gd name="T40" fmla="*/ 573 w 619"/>
                <a:gd name="T41" fmla="*/ 117 h 713"/>
                <a:gd name="T42" fmla="*/ 573 w 619"/>
                <a:gd name="T43" fmla="*/ 117 h 713"/>
                <a:gd name="T44" fmla="*/ 575 w 619"/>
                <a:gd name="T45" fmla="*/ 114 h 713"/>
                <a:gd name="T46" fmla="*/ 583 w 619"/>
                <a:gd name="T47" fmla="*/ 102 h 713"/>
                <a:gd name="T48" fmla="*/ 583 w 619"/>
                <a:gd name="T49" fmla="*/ 102 h 713"/>
                <a:gd name="T50" fmla="*/ 605 w 619"/>
                <a:gd name="T51" fmla="*/ 62 h 713"/>
                <a:gd name="T52" fmla="*/ 611 w 619"/>
                <a:gd name="T53" fmla="*/ 10 h 713"/>
                <a:gd name="T54" fmla="*/ 610 w 619"/>
                <a:gd name="T55" fmla="*/ 9 h 713"/>
                <a:gd name="T56" fmla="*/ 610 w 619"/>
                <a:gd name="T57" fmla="*/ 8 h 713"/>
                <a:gd name="T58" fmla="*/ 603 w 619"/>
                <a:gd name="T5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9" h="713">
                  <a:moveTo>
                    <a:pt x="110" y="654"/>
                  </a:moveTo>
                  <a:cubicBezTo>
                    <a:pt x="108" y="653"/>
                    <a:pt x="108" y="653"/>
                    <a:pt x="108" y="653"/>
                  </a:cubicBezTo>
                  <a:cubicBezTo>
                    <a:pt x="576" y="100"/>
                    <a:pt x="576" y="100"/>
                    <a:pt x="576" y="100"/>
                  </a:cubicBezTo>
                  <a:cubicBezTo>
                    <a:pt x="577" y="102"/>
                    <a:pt x="577" y="102"/>
                    <a:pt x="577" y="102"/>
                  </a:cubicBezTo>
                  <a:cubicBezTo>
                    <a:pt x="110" y="654"/>
                    <a:pt x="110" y="654"/>
                    <a:pt x="110" y="654"/>
                  </a:cubicBezTo>
                  <a:moveTo>
                    <a:pt x="603" y="0"/>
                  </a:moveTo>
                  <a:cubicBezTo>
                    <a:pt x="619" y="36"/>
                    <a:pt x="554" y="100"/>
                    <a:pt x="554" y="100"/>
                  </a:cubicBezTo>
                  <a:cubicBezTo>
                    <a:pt x="111" y="626"/>
                    <a:pt x="111" y="626"/>
                    <a:pt x="111" y="626"/>
                  </a:cubicBezTo>
                  <a:cubicBezTo>
                    <a:pt x="111" y="626"/>
                    <a:pt x="36" y="691"/>
                    <a:pt x="0" y="696"/>
                  </a:cubicBezTo>
                  <a:cubicBezTo>
                    <a:pt x="0" y="702"/>
                    <a:pt x="2" y="707"/>
                    <a:pt x="5" y="710"/>
                  </a:cubicBezTo>
                  <a:cubicBezTo>
                    <a:pt x="5" y="710"/>
                    <a:pt x="5" y="710"/>
                    <a:pt x="5" y="710"/>
                  </a:cubicBezTo>
                  <a:cubicBezTo>
                    <a:pt x="5" y="710"/>
                    <a:pt x="5" y="710"/>
                    <a:pt x="5" y="710"/>
                  </a:cubicBezTo>
                  <a:cubicBezTo>
                    <a:pt x="5" y="710"/>
                    <a:pt x="5" y="710"/>
                    <a:pt x="5" y="710"/>
                  </a:cubicBezTo>
                  <a:cubicBezTo>
                    <a:pt x="5" y="710"/>
                    <a:pt x="5" y="710"/>
                    <a:pt x="5" y="710"/>
                  </a:cubicBezTo>
                  <a:cubicBezTo>
                    <a:pt x="5" y="710"/>
                    <a:pt x="5" y="710"/>
                    <a:pt x="5" y="710"/>
                  </a:cubicBezTo>
                  <a:cubicBezTo>
                    <a:pt x="5" y="710"/>
                    <a:pt x="5" y="710"/>
                    <a:pt x="5" y="710"/>
                  </a:cubicBezTo>
                  <a:cubicBezTo>
                    <a:pt x="8" y="712"/>
                    <a:pt x="11" y="713"/>
                    <a:pt x="15" y="713"/>
                  </a:cubicBezTo>
                  <a:cubicBezTo>
                    <a:pt x="50" y="713"/>
                    <a:pt x="130" y="642"/>
                    <a:pt x="130" y="642"/>
                  </a:cubicBezTo>
                  <a:cubicBezTo>
                    <a:pt x="573" y="117"/>
                    <a:pt x="573" y="117"/>
                    <a:pt x="573" y="117"/>
                  </a:cubicBezTo>
                  <a:cubicBezTo>
                    <a:pt x="573" y="117"/>
                    <a:pt x="573" y="117"/>
                    <a:pt x="573" y="117"/>
                  </a:cubicBezTo>
                  <a:cubicBezTo>
                    <a:pt x="573" y="117"/>
                    <a:pt x="573" y="117"/>
                    <a:pt x="573" y="117"/>
                  </a:cubicBezTo>
                  <a:cubicBezTo>
                    <a:pt x="573" y="117"/>
                    <a:pt x="573" y="117"/>
                    <a:pt x="573" y="117"/>
                  </a:cubicBezTo>
                  <a:cubicBezTo>
                    <a:pt x="573" y="117"/>
                    <a:pt x="574" y="116"/>
                    <a:pt x="575" y="114"/>
                  </a:cubicBezTo>
                  <a:cubicBezTo>
                    <a:pt x="577" y="111"/>
                    <a:pt x="580" y="107"/>
                    <a:pt x="583" y="102"/>
                  </a:cubicBezTo>
                  <a:cubicBezTo>
                    <a:pt x="583" y="102"/>
                    <a:pt x="583" y="102"/>
                    <a:pt x="583" y="102"/>
                  </a:cubicBezTo>
                  <a:cubicBezTo>
                    <a:pt x="590" y="92"/>
                    <a:pt x="599" y="77"/>
                    <a:pt x="605" y="62"/>
                  </a:cubicBezTo>
                  <a:cubicBezTo>
                    <a:pt x="613" y="43"/>
                    <a:pt x="617" y="24"/>
                    <a:pt x="611" y="10"/>
                  </a:cubicBezTo>
                  <a:cubicBezTo>
                    <a:pt x="611" y="10"/>
                    <a:pt x="610" y="10"/>
                    <a:pt x="610" y="9"/>
                  </a:cubicBezTo>
                  <a:cubicBezTo>
                    <a:pt x="610" y="9"/>
                    <a:pt x="610" y="9"/>
                    <a:pt x="610" y="8"/>
                  </a:cubicBezTo>
                  <a:cubicBezTo>
                    <a:pt x="608" y="5"/>
                    <a:pt x="606" y="2"/>
                    <a:pt x="603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Sľïḋê">
              <a:extLst>
                <a:ext uri="{FF2B5EF4-FFF2-40B4-BE49-F238E27FC236}">
                  <a16:creationId xmlns="" xmlns:a16="http://schemas.microsoft.com/office/drawing/2014/main" id="{69FC8B4F-517D-419C-8901-5F5EECED64DD}"/>
                </a:ext>
              </a:extLst>
            </p:cNvPr>
            <p:cNvSpPr/>
            <p:nvPr/>
          </p:nvSpPr>
          <p:spPr bwMode="auto">
            <a:xfrm>
              <a:off x="6584950" y="2063751"/>
              <a:ext cx="1546225" cy="1827213"/>
            </a:xfrm>
            <a:custGeom>
              <a:avLst/>
              <a:gdLst>
                <a:gd name="T0" fmla="*/ 972 w 974"/>
                <a:gd name="T1" fmla="*/ 0 h 1151"/>
                <a:gd name="T2" fmla="*/ 0 w 974"/>
                <a:gd name="T3" fmla="*/ 1149 h 1151"/>
                <a:gd name="T4" fmla="*/ 4 w 974"/>
                <a:gd name="T5" fmla="*/ 1151 h 1151"/>
                <a:gd name="T6" fmla="*/ 974 w 974"/>
                <a:gd name="T7" fmla="*/ 4 h 1151"/>
                <a:gd name="T8" fmla="*/ 972 w 974"/>
                <a:gd name="T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1151">
                  <a:moveTo>
                    <a:pt x="972" y="0"/>
                  </a:moveTo>
                  <a:lnTo>
                    <a:pt x="0" y="1149"/>
                  </a:lnTo>
                  <a:lnTo>
                    <a:pt x="4" y="1151"/>
                  </a:lnTo>
                  <a:lnTo>
                    <a:pt x="974" y="4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íṧḻîḓe">
              <a:extLst>
                <a:ext uri="{FF2B5EF4-FFF2-40B4-BE49-F238E27FC236}">
                  <a16:creationId xmlns="" xmlns:a16="http://schemas.microsoft.com/office/drawing/2014/main" id="{E50B3EF7-0DA7-4375-AC85-BA528E7B6C32}"/>
                </a:ext>
              </a:extLst>
            </p:cNvPr>
            <p:cNvSpPr/>
            <p:nvPr/>
          </p:nvSpPr>
          <p:spPr bwMode="auto">
            <a:xfrm>
              <a:off x="6584950" y="2063751"/>
              <a:ext cx="1546225" cy="1827213"/>
            </a:xfrm>
            <a:custGeom>
              <a:avLst/>
              <a:gdLst>
                <a:gd name="T0" fmla="*/ 972 w 974"/>
                <a:gd name="T1" fmla="*/ 0 h 1151"/>
                <a:gd name="T2" fmla="*/ 0 w 974"/>
                <a:gd name="T3" fmla="*/ 1149 h 1151"/>
                <a:gd name="T4" fmla="*/ 4 w 974"/>
                <a:gd name="T5" fmla="*/ 1151 h 1151"/>
                <a:gd name="T6" fmla="*/ 974 w 974"/>
                <a:gd name="T7" fmla="*/ 4 h 1151"/>
                <a:gd name="T8" fmla="*/ 972 w 974"/>
                <a:gd name="T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1151">
                  <a:moveTo>
                    <a:pt x="972" y="0"/>
                  </a:moveTo>
                  <a:lnTo>
                    <a:pt x="0" y="1149"/>
                  </a:lnTo>
                  <a:lnTo>
                    <a:pt x="4" y="1151"/>
                  </a:lnTo>
                  <a:lnTo>
                    <a:pt x="974" y="4"/>
                  </a:lnTo>
                  <a:lnTo>
                    <a:pt x="9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şľïḍè">
              <a:extLst>
                <a:ext uri="{FF2B5EF4-FFF2-40B4-BE49-F238E27FC236}">
                  <a16:creationId xmlns="" xmlns:a16="http://schemas.microsoft.com/office/drawing/2014/main" id="{A5EB5936-46EA-4DD4-AB61-81B24A9836A6}"/>
                </a:ext>
              </a:extLst>
            </p:cNvPr>
            <p:cNvSpPr/>
            <p:nvPr/>
          </p:nvSpPr>
          <p:spPr bwMode="auto">
            <a:xfrm>
              <a:off x="6870700" y="2324101"/>
              <a:ext cx="360363" cy="388938"/>
            </a:xfrm>
            <a:custGeom>
              <a:avLst/>
              <a:gdLst>
                <a:gd name="T0" fmla="*/ 41 w 109"/>
                <a:gd name="T1" fmla="*/ 118 h 118"/>
                <a:gd name="T2" fmla="*/ 0 w 109"/>
                <a:gd name="T3" fmla="*/ 85 h 118"/>
                <a:gd name="T4" fmla="*/ 60 w 109"/>
                <a:gd name="T5" fmla="*/ 12 h 118"/>
                <a:gd name="T6" fmla="*/ 95 w 109"/>
                <a:gd name="T7" fmla="*/ 8 h 118"/>
                <a:gd name="T8" fmla="*/ 97 w 109"/>
                <a:gd name="T9" fmla="*/ 10 h 118"/>
                <a:gd name="T10" fmla="*/ 101 w 109"/>
                <a:gd name="T11" fmla="*/ 45 h 118"/>
                <a:gd name="T12" fmla="*/ 41 w 109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8">
                  <a:moveTo>
                    <a:pt x="41" y="118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8" y="1"/>
                    <a:pt x="84" y="0"/>
                    <a:pt x="95" y="8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8" y="19"/>
                    <a:pt x="109" y="34"/>
                    <a:pt x="101" y="45"/>
                  </a:cubicBezTo>
                  <a:lnTo>
                    <a:pt x="41" y="11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ṥľïde">
              <a:extLst>
                <a:ext uri="{FF2B5EF4-FFF2-40B4-BE49-F238E27FC236}">
                  <a16:creationId xmlns="" xmlns:a16="http://schemas.microsoft.com/office/drawing/2014/main" id="{CEAF66CC-DBB6-453A-BF1F-77E1A07B53CB}"/>
                </a:ext>
              </a:extLst>
            </p:cNvPr>
            <p:cNvSpPr/>
            <p:nvPr/>
          </p:nvSpPr>
          <p:spPr bwMode="auto">
            <a:xfrm>
              <a:off x="6448425" y="2268538"/>
              <a:ext cx="360363" cy="392113"/>
            </a:xfrm>
            <a:custGeom>
              <a:avLst/>
              <a:gdLst>
                <a:gd name="T0" fmla="*/ 41 w 109"/>
                <a:gd name="T1" fmla="*/ 119 h 119"/>
                <a:gd name="T2" fmla="*/ 0 w 109"/>
                <a:gd name="T3" fmla="*/ 85 h 119"/>
                <a:gd name="T4" fmla="*/ 59 w 109"/>
                <a:gd name="T5" fmla="*/ 13 h 119"/>
                <a:gd name="T6" fmla="*/ 95 w 109"/>
                <a:gd name="T7" fmla="*/ 9 h 119"/>
                <a:gd name="T8" fmla="*/ 97 w 109"/>
                <a:gd name="T9" fmla="*/ 11 h 119"/>
                <a:gd name="T10" fmla="*/ 100 w 109"/>
                <a:gd name="T11" fmla="*/ 46 h 119"/>
                <a:gd name="T12" fmla="*/ 41 w 109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9">
                  <a:moveTo>
                    <a:pt x="41" y="119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8" y="2"/>
                    <a:pt x="84" y="0"/>
                    <a:pt x="95" y="9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107" y="19"/>
                    <a:pt x="109" y="35"/>
                    <a:pt x="100" y="46"/>
                  </a:cubicBezTo>
                  <a:lnTo>
                    <a:pt x="41" y="11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ṩlîďe">
              <a:extLst>
                <a:ext uri="{FF2B5EF4-FFF2-40B4-BE49-F238E27FC236}">
                  <a16:creationId xmlns="" xmlns:a16="http://schemas.microsoft.com/office/drawing/2014/main" id="{3F7A5276-9064-4B10-B573-B11346B6DFFA}"/>
                </a:ext>
              </a:extLst>
            </p:cNvPr>
            <p:cNvSpPr/>
            <p:nvPr/>
          </p:nvSpPr>
          <p:spPr bwMode="auto">
            <a:xfrm>
              <a:off x="7491413" y="2868613"/>
              <a:ext cx="366713" cy="382588"/>
            </a:xfrm>
            <a:custGeom>
              <a:avLst/>
              <a:gdLst>
                <a:gd name="T0" fmla="*/ 0 w 111"/>
                <a:gd name="T1" fmla="*/ 80 h 116"/>
                <a:gd name="T2" fmla="*/ 39 w 111"/>
                <a:gd name="T3" fmla="*/ 116 h 116"/>
                <a:gd name="T4" fmla="*/ 102 w 111"/>
                <a:gd name="T5" fmla="*/ 47 h 116"/>
                <a:gd name="T6" fmla="*/ 100 w 111"/>
                <a:gd name="T7" fmla="*/ 11 h 116"/>
                <a:gd name="T8" fmla="*/ 98 w 111"/>
                <a:gd name="T9" fmla="*/ 9 h 116"/>
                <a:gd name="T10" fmla="*/ 63 w 111"/>
                <a:gd name="T11" fmla="*/ 11 h 116"/>
                <a:gd name="T12" fmla="*/ 0 w 111"/>
                <a:gd name="T1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6">
                  <a:moveTo>
                    <a:pt x="0" y="80"/>
                  </a:moveTo>
                  <a:cubicBezTo>
                    <a:pt x="39" y="116"/>
                    <a:pt x="39" y="116"/>
                    <a:pt x="39" y="116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11" y="36"/>
                    <a:pt x="111" y="21"/>
                    <a:pt x="100" y="1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88" y="0"/>
                    <a:pt x="72" y="1"/>
                    <a:pt x="63" y="11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ïṣ1íḓé">
              <a:extLst>
                <a:ext uri="{FF2B5EF4-FFF2-40B4-BE49-F238E27FC236}">
                  <a16:creationId xmlns="" xmlns:a16="http://schemas.microsoft.com/office/drawing/2014/main" id="{5A50D037-E837-444A-BCEB-5654017A8BD3}"/>
                </a:ext>
              </a:extLst>
            </p:cNvPr>
            <p:cNvSpPr/>
            <p:nvPr/>
          </p:nvSpPr>
          <p:spPr bwMode="auto">
            <a:xfrm>
              <a:off x="7607300" y="3279776"/>
              <a:ext cx="368300" cy="382588"/>
            </a:xfrm>
            <a:custGeom>
              <a:avLst/>
              <a:gdLst>
                <a:gd name="T0" fmla="*/ 0 w 112"/>
                <a:gd name="T1" fmla="*/ 80 h 116"/>
                <a:gd name="T2" fmla="*/ 39 w 112"/>
                <a:gd name="T3" fmla="*/ 116 h 116"/>
                <a:gd name="T4" fmla="*/ 102 w 112"/>
                <a:gd name="T5" fmla="*/ 46 h 116"/>
                <a:gd name="T6" fmla="*/ 101 w 112"/>
                <a:gd name="T7" fmla="*/ 11 h 116"/>
                <a:gd name="T8" fmla="*/ 99 w 112"/>
                <a:gd name="T9" fmla="*/ 9 h 116"/>
                <a:gd name="T10" fmla="*/ 63 w 112"/>
                <a:gd name="T11" fmla="*/ 11 h 116"/>
                <a:gd name="T12" fmla="*/ 0 w 112"/>
                <a:gd name="T1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16">
                  <a:moveTo>
                    <a:pt x="0" y="80"/>
                  </a:moveTo>
                  <a:cubicBezTo>
                    <a:pt x="39" y="116"/>
                    <a:pt x="39" y="116"/>
                    <a:pt x="39" y="11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2" y="36"/>
                    <a:pt x="111" y="20"/>
                    <a:pt x="101" y="11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89" y="0"/>
                    <a:pt x="73" y="0"/>
                    <a:pt x="63" y="11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ṡ1íďe">
              <a:extLst>
                <a:ext uri="{FF2B5EF4-FFF2-40B4-BE49-F238E27FC236}">
                  <a16:creationId xmlns="" xmlns:a16="http://schemas.microsoft.com/office/drawing/2014/main" id="{F0E92474-0A41-47E3-88D5-6B1D957290C3}"/>
                </a:ext>
              </a:extLst>
            </p:cNvPr>
            <p:cNvSpPr/>
            <p:nvPr/>
          </p:nvSpPr>
          <p:spPr bwMode="auto">
            <a:xfrm>
              <a:off x="6115050" y="2360613"/>
              <a:ext cx="1260475" cy="587375"/>
            </a:xfrm>
            <a:custGeom>
              <a:avLst/>
              <a:gdLst>
                <a:gd name="T0" fmla="*/ 794 w 794"/>
                <a:gd name="T1" fmla="*/ 66 h 370"/>
                <a:gd name="T2" fmla="*/ 169 w 794"/>
                <a:gd name="T3" fmla="*/ 0 h 370"/>
                <a:gd name="T4" fmla="*/ 0 w 794"/>
                <a:gd name="T5" fmla="*/ 201 h 370"/>
                <a:gd name="T6" fmla="*/ 539 w 794"/>
                <a:gd name="T7" fmla="*/ 370 h 370"/>
                <a:gd name="T8" fmla="*/ 794 w 794"/>
                <a:gd name="T9" fmla="*/ 6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4" h="370">
                  <a:moveTo>
                    <a:pt x="794" y="66"/>
                  </a:moveTo>
                  <a:lnTo>
                    <a:pt x="169" y="0"/>
                  </a:lnTo>
                  <a:lnTo>
                    <a:pt x="0" y="201"/>
                  </a:lnTo>
                  <a:lnTo>
                    <a:pt x="539" y="370"/>
                  </a:lnTo>
                  <a:lnTo>
                    <a:pt x="79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šḻîḍe">
              <a:extLst>
                <a:ext uri="{FF2B5EF4-FFF2-40B4-BE49-F238E27FC236}">
                  <a16:creationId xmlns="" xmlns:a16="http://schemas.microsoft.com/office/drawing/2014/main" id="{83953100-818E-44B5-A7BE-20CFB7FD1137}"/>
                </a:ext>
              </a:extLst>
            </p:cNvPr>
            <p:cNvSpPr/>
            <p:nvPr/>
          </p:nvSpPr>
          <p:spPr bwMode="auto">
            <a:xfrm>
              <a:off x="7231063" y="2687638"/>
              <a:ext cx="679450" cy="1274763"/>
            </a:xfrm>
            <a:custGeom>
              <a:avLst/>
              <a:gdLst>
                <a:gd name="T0" fmla="*/ 255 w 428"/>
                <a:gd name="T1" fmla="*/ 0 h 803"/>
                <a:gd name="T2" fmla="*/ 428 w 428"/>
                <a:gd name="T3" fmla="*/ 604 h 803"/>
                <a:gd name="T4" fmla="*/ 259 w 428"/>
                <a:gd name="T5" fmla="*/ 803 h 803"/>
                <a:gd name="T6" fmla="*/ 0 w 428"/>
                <a:gd name="T7" fmla="*/ 303 h 803"/>
                <a:gd name="T8" fmla="*/ 255 w 428"/>
                <a:gd name="T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803">
                  <a:moveTo>
                    <a:pt x="255" y="0"/>
                  </a:moveTo>
                  <a:lnTo>
                    <a:pt x="428" y="604"/>
                  </a:lnTo>
                  <a:lnTo>
                    <a:pt x="259" y="803"/>
                  </a:lnTo>
                  <a:lnTo>
                    <a:pt x="0" y="303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S1íḑê">
              <a:extLst>
                <a:ext uri="{FF2B5EF4-FFF2-40B4-BE49-F238E27FC236}">
                  <a16:creationId xmlns="" xmlns:a16="http://schemas.microsoft.com/office/drawing/2014/main" id="{0B9AC825-7D59-437B-A30C-F3B9F8DB42F6}"/>
                </a:ext>
              </a:extLst>
            </p:cNvPr>
            <p:cNvSpPr/>
            <p:nvPr/>
          </p:nvSpPr>
          <p:spPr bwMode="auto">
            <a:xfrm>
              <a:off x="5940425" y="3590926"/>
              <a:ext cx="428625" cy="322263"/>
            </a:xfrm>
            <a:custGeom>
              <a:avLst/>
              <a:gdLst>
                <a:gd name="T0" fmla="*/ 270 w 270"/>
                <a:gd name="T1" fmla="*/ 72 h 203"/>
                <a:gd name="T2" fmla="*/ 65 w 270"/>
                <a:gd name="T3" fmla="*/ 0 h 203"/>
                <a:gd name="T4" fmla="*/ 0 w 270"/>
                <a:gd name="T5" fmla="*/ 77 h 203"/>
                <a:gd name="T6" fmla="*/ 208 w 270"/>
                <a:gd name="T7" fmla="*/ 203 h 203"/>
                <a:gd name="T8" fmla="*/ 270 w 270"/>
                <a:gd name="T9" fmla="*/ 7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03">
                  <a:moveTo>
                    <a:pt x="270" y="72"/>
                  </a:moveTo>
                  <a:lnTo>
                    <a:pt x="65" y="0"/>
                  </a:lnTo>
                  <a:lnTo>
                    <a:pt x="0" y="77"/>
                  </a:lnTo>
                  <a:lnTo>
                    <a:pt x="208" y="203"/>
                  </a:lnTo>
                  <a:lnTo>
                    <a:pt x="270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Sḻiďê">
              <a:extLst>
                <a:ext uri="{FF2B5EF4-FFF2-40B4-BE49-F238E27FC236}">
                  <a16:creationId xmlns="" xmlns:a16="http://schemas.microsoft.com/office/drawing/2014/main" id="{DAA2A80F-3460-4909-BDD3-9D68463BB96B}"/>
                </a:ext>
              </a:extLst>
            </p:cNvPr>
            <p:cNvSpPr/>
            <p:nvPr/>
          </p:nvSpPr>
          <p:spPr bwMode="auto">
            <a:xfrm>
              <a:off x="6399213" y="3887788"/>
              <a:ext cx="357188" cy="425450"/>
            </a:xfrm>
            <a:custGeom>
              <a:avLst/>
              <a:gdLst>
                <a:gd name="T0" fmla="*/ 119 w 225"/>
                <a:gd name="T1" fmla="*/ 0 h 268"/>
                <a:gd name="T2" fmla="*/ 225 w 225"/>
                <a:gd name="T3" fmla="*/ 191 h 268"/>
                <a:gd name="T4" fmla="*/ 162 w 225"/>
                <a:gd name="T5" fmla="*/ 268 h 268"/>
                <a:gd name="T6" fmla="*/ 0 w 225"/>
                <a:gd name="T7" fmla="*/ 85 h 268"/>
                <a:gd name="T8" fmla="*/ 119 w 225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68">
                  <a:moveTo>
                    <a:pt x="119" y="0"/>
                  </a:moveTo>
                  <a:lnTo>
                    <a:pt x="225" y="191"/>
                  </a:lnTo>
                  <a:lnTo>
                    <a:pt x="162" y="268"/>
                  </a:lnTo>
                  <a:lnTo>
                    <a:pt x="0" y="8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šḻîḓe">
              <a:extLst>
                <a:ext uri="{FF2B5EF4-FFF2-40B4-BE49-F238E27FC236}">
                  <a16:creationId xmlns="" xmlns:a16="http://schemas.microsoft.com/office/drawing/2014/main" id="{6D8AF707-ED06-4352-ACD5-E02B3C2768A0}"/>
                </a:ext>
              </a:extLst>
            </p:cNvPr>
            <p:cNvSpPr/>
            <p:nvPr/>
          </p:nvSpPr>
          <p:spPr bwMode="auto">
            <a:xfrm>
              <a:off x="6148388" y="3713163"/>
              <a:ext cx="406400" cy="465138"/>
            </a:xfrm>
            <a:custGeom>
              <a:avLst/>
              <a:gdLst>
                <a:gd name="T0" fmla="*/ 119 w 123"/>
                <a:gd name="T1" fmla="*/ 20 h 141"/>
                <a:gd name="T2" fmla="*/ 22 w 123"/>
                <a:gd name="T3" fmla="*/ 136 h 141"/>
                <a:gd name="T4" fmla="*/ 6 w 123"/>
                <a:gd name="T5" fmla="*/ 137 h 141"/>
                <a:gd name="T6" fmla="*/ 4 w 123"/>
                <a:gd name="T7" fmla="*/ 122 h 141"/>
                <a:gd name="T8" fmla="*/ 102 w 123"/>
                <a:gd name="T9" fmla="*/ 5 h 141"/>
                <a:gd name="T10" fmla="*/ 118 w 123"/>
                <a:gd name="T11" fmla="*/ 4 h 141"/>
                <a:gd name="T12" fmla="*/ 119 w 123"/>
                <a:gd name="T13" fmla="*/ 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41">
                  <a:moveTo>
                    <a:pt x="119" y="20"/>
                  </a:moveTo>
                  <a:cubicBezTo>
                    <a:pt x="22" y="136"/>
                    <a:pt x="22" y="136"/>
                    <a:pt x="22" y="136"/>
                  </a:cubicBezTo>
                  <a:cubicBezTo>
                    <a:pt x="18" y="141"/>
                    <a:pt x="10" y="141"/>
                    <a:pt x="6" y="137"/>
                  </a:cubicBezTo>
                  <a:cubicBezTo>
                    <a:pt x="1" y="133"/>
                    <a:pt x="0" y="126"/>
                    <a:pt x="4" y="122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6" y="1"/>
                    <a:pt x="113" y="0"/>
                    <a:pt x="118" y="4"/>
                  </a:cubicBezTo>
                  <a:cubicBezTo>
                    <a:pt x="123" y="8"/>
                    <a:pt x="123" y="15"/>
                    <a:pt x="119" y="2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ṡlïďê">
              <a:extLst>
                <a:ext uri="{FF2B5EF4-FFF2-40B4-BE49-F238E27FC236}">
                  <a16:creationId xmlns="" xmlns:a16="http://schemas.microsoft.com/office/drawing/2014/main" id="{2B1FB079-6182-4E89-95FE-306145DEEC10}"/>
                </a:ext>
              </a:extLst>
            </p:cNvPr>
            <p:cNvSpPr/>
            <p:nvPr/>
          </p:nvSpPr>
          <p:spPr bwMode="auto">
            <a:xfrm>
              <a:off x="7953375" y="1770063"/>
              <a:ext cx="260350" cy="247650"/>
            </a:xfrm>
            <a:custGeom>
              <a:avLst/>
              <a:gdLst>
                <a:gd name="T0" fmla="*/ 0 w 79"/>
                <a:gd name="T1" fmla="*/ 26 h 75"/>
                <a:gd name="T2" fmla="*/ 57 w 79"/>
                <a:gd name="T3" fmla="*/ 75 h 75"/>
                <a:gd name="T4" fmla="*/ 52 w 79"/>
                <a:gd name="T5" fmla="*/ 23 h 75"/>
                <a:gd name="T6" fmla="*/ 0 w 79"/>
                <a:gd name="T7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5">
                  <a:moveTo>
                    <a:pt x="0" y="26"/>
                  </a:moveTo>
                  <a:cubicBezTo>
                    <a:pt x="0" y="26"/>
                    <a:pt x="38" y="43"/>
                    <a:pt x="57" y="75"/>
                  </a:cubicBezTo>
                  <a:cubicBezTo>
                    <a:pt x="57" y="75"/>
                    <a:pt x="79" y="45"/>
                    <a:pt x="52" y="23"/>
                  </a:cubicBezTo>
                  <a:cubicBezTo>
                    <a:pt x="25" y="0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3D8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ísļiḍè">
              <a:extLst>
                <a:ext uri="{FF2B5EF4-FFF2-40B4-BE49-F238E27FC236}">
                  <a16:creationId xmlns="" xmlns:a16="http://schemas.microsoft.com/office/drawing/2014/main" id="{9F4F7195-5E22-42F9-A391-5B81A3704F66}"/>
                </a:ext>
              </a:extLst>
            </p:cNvPr>
            <p:cNvSpPr/>
            <p:nvPr/>
          </p:nvSpPr>
          <p:spPr bwMode="auto">
            <a:xfrm>
              <a:off x="6145213" y="2636838"/>
              <a:ext cx="865188" cy="274638"/>
            </a:xfrm>
            <a:custGeom>
              <a:avLst/>
              <a:gdLst>
                <a:gd name="T0" fmla="*/ 545 w 545"/>
                <a:gd name="T1" fmla="*/ 167 h 173"/>
                <a:gd name="T2" fmla="*/ 545 w 545"/>
                <a:gd name="T3" fmla="*/ 165 h 173"/>
                <a:gd name="T4" fmla="*/ 4 w 545"/>
                <a:gd name="T5" fmla="*/ 0 h 173"/>
                <a:gd name="T6" fmla="*/ 0 w 545"/>
                <a:gd name="T7" fmla="*/ 7 h 173"/>
                <a:gd name="T8" fmla="*/ 0 w 545"/>
                <a:gd name="T9" fmla="*/ 7 h 173"/>
                <a:gd name="T10" fmla="*/ 540 w 545"/>
                <a:gd name="T11" fmla="*/ 173 h 173"/>
                <a:gd name="T12" fmla="*/ 545 w 545"/>
                <a:gd name="T13" fmla="*/ 1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173">
                  <a:moveTo>
                    <a:pt x="545" y="167"/>
                  </a:moveTo>
                  <a:lnTo>
                    <a:pt x="545" y="165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540" y="173"/>
                  </a:lnTo>
                  <a:lnTo>
                    <a:pt x="545" y="167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íṥ1idê">
              <a:extLst>
                <a:ext uri="{FF2B5EF4-FFF2-40B4-BE49-F238E27FC236}">
                  <a16:creationId xmlns="" xmlns:a16="http://schemas.microsoft.com/office/drawing/2014/main" id="{601CB140-1651-4046-8404-E88E2E10C811}"/>
                </a:ext>
              </a:extLst>
            </p:cNvPr>
            <p:cNvSpPr/>
            <p:nvPr/>
          </p:nvSpPr>
          <p:spPr bwMode="auto">
            <a:xfrm>
              <a:off x="5954713" y="3686176"/>
              <a:ext cx="333375" cy="198438"/>
            </a:xfrm>
            <a:custGeom>
              <a:avLst/>
              <a:gdLst>
                <a:gd name="T0" fmla="*/ 6 w 210"/>
                <a:gd name="T1" fmla="*/ 0 h 125"/>
                <a:gd name="T2" fmla="*/ 0 w 210"/>
                <a:gd name="T3" fmla="*/ 6 h 125"/>
                <a:gd name="T4" fmla="*/ 0 w 210"/>
                <a:gd name="T5" fmla="*/ 6 h 125"/>
                <a:gd name="T6" fmla="*/ 207 w 210"/>
                <a:gd name="T7" fmla="*/ 125 h 125"/>
                <a:gd name="T8" fmla="*/ 207 w 210"/>
                <a:gd name="T9" fmla="*/ 125 h 125"/>
                <a:gd name="T10" fmla="*/ 210 w 210"/>
                <a:gd name="T11" fmla="*/ 118 h 125"/>
                <a:gd name="T12" fmla="*/ 6 w 210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25">
                  <a:moveTo>
                    <a:pt x="6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07" y="125"/>
                  </a:lnTo>
                  <a:lnTo>
                    <a:pt x="207" y="125"/>
                  </a:lnTo>
                  <a:lnTo>
                    <a:pt x="210" y="1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ṡ1iḋé">
              <a:extLst>
                <a:ext uri="{FF2B5EF4-FFF2-40B4-BE49-F238E27FC236}">
                  <a16:creationId xmlns="" xmlns:a16="http://schemas.microsoft.com/office/drawing/2014/main" id="{B3906D93-5BB1-4482-8EB9-CB55E8CFD3FB}"/>
                </a:ext>
              </a:extLst>
            </p:cNvPr>
            <p:cNvSpPr/>
            <p:nvPr/>
          </p:nvSpPr>
          <p:spPr bwMode="auto">
            <a:xfrm>
              <a:off x="6426200" y="3998913"/>
              <a:ext cx="250825" cy="296863"/>
            </a:xfrm>
            <a:custGeom>
              <a:avLst/>
              <a:gdLst>
                <a:gd name="T0" fmla="*/ 6 w 158"/>
                <a:gd name="T1" fmla="*/ 0 h 187"/>
                <a:gd name="T2" fmla="*/ 0 w 158"/>
                <a:gd name="T3" fmla="*/ 4 h 187"/>
                <a:gd name="T4" fmla="*/ 0 w 158"/>
                <a:gd name="T5" fmla="*/ 4 h 187"/>
                <a:gd name="T6" fmla="*/ 151 w 158"/>
                <a:gd name="T7" fmla="*/ 187 h 187"/>
                <a:gd name="T8" fmla="*/ 154 w 158"/>
                <a:gd name="T9" fmla="*/ 187 h 187"/>
                <a:gd name="T10" fmla="*/ 158 w 158"/>
                <a:gd name="T11" fmla="*/ 181 h 187"/>
                <a:gd name="T12" fmla="*/ 6 w 158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87">
                  <a:moveTo>
                    <a:pt x="6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151" y="187"/>
                  </a:lnTo>
                  <a:lnTo>
                    <a:pt x="154" y="187"/>
                  </a:lnTo>
                  <a:lnTo>
                    <a:pt x="158" y="18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ṣļíďe">
              <a:extLst>
                <a:ext uri="{FF2B5EF4-FFF2-40B4-BE49-F238E27FC236}">
                  <a16:creationId xmlns="" xmlns:a16="http://schemas.microsoft.com/office/drawing/2014/main" id="{78B0CD03-0B0E-459D-9DBF-CEBEEED5CCF3}"/>
                </a:ext>
              </a:extLst>
            </p:cNvPr>
            <p:cNvSpPr/>
            <p:nvPr/>
          </p:nvSpPr>
          <p:spPr bwMode="auto">
            <a:xfrm>
              <a:off x="7231063" y="2687638"/>
              <a:ext cx="715963" cy="1289050"/>
            </a:xfrm>
            <a:custGeom>
              <a:avLst/>
              <a:gdLst>
                <a:gd name="T0" fmla="*/ 216 w 217"/>
                <a:gd name="T1" fmla="*/ 279 h 391"/>
                <a:gd name="T2" fmla="*/ 210 w 217"/>
                <a:gd name="T3" fmla="*/ 279 h 391"/>
                <a:gd name="T4" fmla="*/ 204 w 217"/>
                <a:gd name="T5" fmla="*/ 287 h 391"/>
                <a:gd name="T6" fmla="*/ 123 w 217"/>
                <a:gd name="T7" fmla="*/ 0 h 391"/>
                <a:gd name="T8" fmla="*/ 0 w 217"/>
                <a:gd name="T9" fmla="*/ 146 h 391"/>
                <a:gd name="T10" fmla="*/ 123 w 217"/>
                <a:gd name="T11" fmla="*/ 384 h 391"/>
                <a:gd name="T12" fmla="*/ 122 w 217"/>
                <a:gd name="T13" fmla="*/ 385 h 391"/>
                <a:gd name="T14" fmla="*/ 122 w 217"/>
                <a:gd name="T15" fmla="*/ 390 h 391"/>
                <a:gd name="T16" fmla="*/ 125 w 217"/>
                <a:gd name="T17" fmla="*/ 391 h 391"/>
                <a:gd name="T18" fmla="*/ 127 w 217"/>
                <a:gd name="T19" fmla="*/ 390 h 391"/>
                <a:gd name="T20" fmla="*/ 216 w 217"/>
                <a:gd name="T21" fmla="*/ 284 h 391"/>
                <a:gd name="T22" fmla="*/ 216 w 217"/>
                <a:gd name="T23" fmla="*/ 27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391">
                  <a:moveTo>
                    <a:pt x="216" y="279"/>
                  </a:moveTo>
                  <a:cubicBezTo>
                    <a:pt x="214" y="278"/>
                    <a:pt x="212" y="278"/>
                    <a:pt x="210" y="279"/>
                  </a:cubicBezTo>
                  <a:cubicBezTo>
                    <a:pt x="204" y="287"/>
                    <a:pt x="204" y="287"/>
                    <a:pt x="204" y="287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23" y="384"/>
                    <a:pt x="123" y="384"/>
                    <a:pt x="123" y="384"/>
                  </a:cubicBezTo>
                  <a:cubicBezTo>
                    <a:pt x="122" y="385"/>
                    <a:pt x="122" y="385"/>
                    <a:pt x="122" y="385"/>
                  </a:cubicBezTo>
                  <a:cubicBezTo>
                    <a:pt x="120" y="386"/>
                    <a:pt x="121" y="389"/>
                    <a:pt x="122" y="390"/>
                  </a:cubicBezTo>
                  <a:cubicBezTo>
                    <a:pt x="123" y="391"/>
                    <a:pt x="124" y="391"/>
                    <a:pt x="125" y="391"/>
                  </a:cubicBezTo>
                  <a:cubicBezTo>
                    <a:pt x="126" y="391"/>
                    <a:pt x="127" y="390"/>
                    <a:pt x="127" y="390"/>
                  </a:cubicBezTo>
                  <a:cubicBezTo>
                    <a:pt x="216" y="284"/>
                    <a:pt x="216" y="284"/>
                    <a:pt x="216" y="284"/>
                  </a:cubicBezTo>
                  <a:cubicBezTo>
                    <a:pt x="217" y="283"/>
                    <a:pt x="217" y="280"/>
                    <a:pt x="216" y="2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ṧ1ïḍe">
              <a:extLst>
                <a:ext uri="{FF2B5EF4-FFF2-40B4-BE49-F238E27FC236}">
                  <a16:creationId xmlns="" xmlns:a16="http://schemas.microsoft.com/office/drawing/2014/main" id="{2F9FBCA0-53C0-4C3C-A207-3E65D66FB53C}"/>
                </a:ext>
              </a:extLst>
            </p:cNvPr>
            <p:cNvSpPr/>
            <p:nvPr/>
          </p:nvSpPr>
          <p:spPr bwMode="auto">
            <a:xfrm>
              <a:off x="6102350" y="2317751"/>
              <a:ext cx="320675" cy="373063"/>
            </a:xfrm>
            <a:custGeom>
              <a:avLst/>
              <a:gdLst>
                <a:gd name="T0" fmla="*/ 4 w 97"/>
                <a:gd name="T1" fmla="*/ 113 h 113"/>
                <a:gd name="T2" fmla="*/ 2 w 97"/>
                <a:gd name="T3" fmla="*/ 113 h 113"/>
                <a:gd name="T4" fmla="*/ 2 w 97"/>
                <a:gd name="T5" fmla="*/ 107 h 113"/>
                <a:gd name="T6" fmla="*/ 90 w 97"/>
                <a:gd name="T7" fmla="*/ 2 h 113"/>
                <a:gd name="T8" fmla="*/ 96 w 97"/>
                <a:gd name="T9" fmla="*/ 2 h 113"/>
                <a:gd name="T10" fmla="*/ 96 w 97"/>
                <a:gd name="T11" fmla="*/ 7 h 113"/>
                <a:gd name="T12" fmla="*/ 7 w 97"/>
                <a:gd name="T13" fmla="*/ 112 h 113"/>
                <a:gd name="T14" fmla="*/ 4 w 97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13">
                  <a:moveTo>
                    <a:pt x="4" y="113"/>
                  </a:moveTo>
                  <a:cubicBezTo>
                    <a:pt x="4" y="113"/>
                    <a:pt x="3" y="113"/>
                    <a:pt x="2" y="113"/>
                  </a:cubicBezTo>
                  <a:cubicBezTo>
                    <a:pt x="0" y="111"/>
                    <a:pt x="0" y="109"/>
                    <a:pt x="2" y="107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2" y="0"/>
                    <a:pt x="94" y="0"/>
                    <a:pt x="96" y="2"/>
                  </a:cubicBezTo>
                  <a:cubicBezTo>
                    <a:pt x="97" y="3"/>
                    <a:pt x="97" y="5"/>
                    <a:pt x="96" y="7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3"/>
                    <a:pt x="5" y="113"/>
                    <a:pt x="4" y="1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ïṣ1iḋè">
              <a:extLst>
                <a:ext uri="{FF2B5EF4-FFF2-40B4-BE49-F238E27FC236}">
                  <a16:creationId xmlns="" xmlns:a16="http://schemas.microsoft.com/office/drawing/2014/main" id="{388D0D09-BB27-4D48-9D93-BA722AE6A05C}"/>
                </a:ext>
              </a:extLst>
            </p:cNvPr>
            <p:cNvSpPr/>
            <p:nvPr/>
          </p:nvSpPr>
          <p:spPr bwMode="auto">
            <a:xfrm>
              <a:off x="7264400" y="3122613"/>
              <a:ext cx="414338" cy="808038"/>
            </a:xfrm>
            <a:custGeom>
              <a:avLst/>
              <a:gdLst>
                <a:gd name="T0" fmla="*/ 253 w 261"/>
                <a:gd name="T1" fmla="*/ 509 h 509"/>
                <a:gd name="T2" fmla="*/ 255 w 261"/>
                <a:gd name="T3" fmla="*/ 509 h 509"/>
                <a:gd name="T4" fmla="*/ 261 w 261"/>
                <a:gd name="T5" fmla="*/ 502 h 509"/>
                <a:gd name="T6" fmla="*/ 6 w 261"/>
                <a:gd name="T7" fmla="*/ 0 h 509"/>
                <a:gd name="T8" fmla="*/ 6 w 261"/>
                <a:gd name="T9" fmla="*/ 0 h 509"/>
                <a:gd name="T10" fmla="*/ 0 w 261"/>
                <a:gd name="T11" fmla="*/ 6 h 509"/>
                <a:gd name="T12" fmla="*/ 253 w 261"/>
                <a:gd name="T13" fmla="*/ 5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509">
                  <a:moveTo>
                    <a:pt x="253" y="509"/>
                  </a:moveTo>
                  <a:lnTo>
                    <a:pt x="255" y="509"/>
                  </a:lnTo>
                  <a:lnTo>
                    <a:pt x="261" y="50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253" y="509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íšļîďè">
              <a:extLst>
                <a:ext uri="{FF2B5EF4-FFF2-40B4-BE49-F238E27FC236}">
                  <a16:creationId xmlns="" xmlns:a16="http://schemas.microsoft.com/office/drawing/2014/main" id="{B8C8F8BB-246C-4488-A530-394E7614EBC4}"/>
                </a:ext>
              </a:extLst>
            </p:cNvPr>
            <p:cNvSpPr/>
            <p:nvPr/>
          </p:nvSpPr>
          <p:spPr bwMode="auto">
            <a:xfrm>
              <a:off x="7626350" y="3603626"/>
              <a:ext cx="320675" cy="373063"/>
            </a:xfrm>
            <a:custGeom>
              <a:avLst/>
              <a:gdLst>
                <a:gd name="T0" fmla="*/ 5 w 97"/>
                <a:gd name="T1" fmla="*/ 113 h 113"/>
                <a:gd name="T2" fmla="*/ 2 w 97"/>
                <a:gd name="T3" fmla="*/ 112 h 113"/>
                <a:gd name="T4" fmla="*/ 2 w 97"/>
                <a:gd name="T5" fmla="*/ 107 h 113"/>
                <a:gd name="T6" fmla="*/ 90 w 97"/>
                <a:gd name="T7" fmla="*/ 1 h 113"/>
                <a:gd name="T8" fmla="*/ 96 w 97"/>
                <a:gd name="T9" fmla="*/ 1 h 113"/>
                <a:gd name="T10" fmla="*/ 96 w 97"/>
                <a:gd name="T11" fmla="*/ 6 h 113"/>
                <a:gd name="T12" fmla="*/ 7 w 97"/>
                <a:gd name="T13" fmla="*/ 112 h 113"/>
                <a:gd name="T14" fmla="*/ 5 w 97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13">
                  <a:moveTo>
                    <a:pt x="5" y="113"/>
                  </a:moveTo>
                  <a:cubicBezTo>
                    <a:pt x="4" y="113"/>
                    <a:pt x="3" y="113"/>
                    <a:pt x="2" y="112"/>
                  </a:cubicBezTo>
                  <a:cubicBezTo>
                    <a:pt x="1" y="111"/>
                    <a:pt x="0" y="108"/>
                    <a:pt x="2" y="107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2" y="0"/>
                    <a:pt x="94" y="0"/>
                    <a:pt x="96" y="1"/>
                  </a:cubicBezTo>
                  <a:cubicBezTo>
                    <a:pt x="97" y="2"/>
                    <a:pt x="97" y="5"/>
                    <a:pt x="96" y="6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6" y="113"/>
                    <a:pt x="5" y="1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îśḷiḑè">
              <a:extLst>
                <a:ext uri="{FF2B5EF4-FFF2-40B4-BE49-F238E27FC236}">
                  <a16:creationId xmlns="" xmlns:a16="http://schemas.microsoft.com/office/drawing/2014/main" id="{03351D35-D0EB-44E8-BDAB-7FC61405C18D}"/>
                </a:ext>
              </a:extLst>
            </p:cNvPr>
            <p:cNvSpPr/>
            <p:nvPr/>
          </p:nvSpPr>
          <p:spPr bwMode="auto">
            <a:xfrm>
              <a:off x="4449763" y="2528888"/>
              <a:ext cx="403225" cy="735013"/>
            </a:xfrm>
            <a:custGeom>
              <a:avLst/>
              <a:gdLst>
                <a:gd name="T0" fmla="*/ 122 w 122"/>
                <a:gd name="T1" fmla="*/ 61 h 223"/>
                <a:gd name="T2" fmla="*/ 61 w 122"/>
                <a:gd name="T3" fmla="*/ 0 h 223"/>
                <a:gd name="T4" fmla="*/ 0 w 122"/>
                <a:gd name="T5" fmla="*/ 61 h 223"/>
                <a:gd name="T6" fmla="*/ 4 w 122"/>
                <a:gd name="T7" fmla="*/ 82 h 223"/>
                <a:gd name="T8" fmla="*/ 4 w 122"/>
                <a:gd name="T9" fmla="*/ 82 h 223"/>
                <a:gd name="T10" fmla="*/ 5 w 122"/>
                <a:gd name="T11" fmla="*/ 84 h 223"/>
                <a:gd name="T12" fmla="*/ 5 w 122"/>
                <a:gd name="T13" fmla="*/ 85 h 223"/>
                <a:gd name="T14" fmla="*/ 61 w 122"/>
                <a:gd name="T15" fmla="*/ 223 h 223"/>
                <a:gd name="T16" fmla="*/ 117 w 122"/>
                <a:gd name="T17" fmla="*/ 85 h 223"/>
                <a:gd name="T18" fmla="*/ 118 w 122"/>
                <a:gd name="T19" fmla="*/ 84 h 223"/>
                <a:gd name="T20" fmla="*/ 119 w 122"/>
                <a:gd name="T21" fmla="*/ 82 h 223"/>
                <a:gd name="T22" fmla="*/ 118 w 122"/>
                <a:gd name="T23" fmla="*/ 82 h 223"/>
                <a:gd name="T24" fmla="*/ 122 w 122"/>
                <a:gd name="T25" fmla="*/ 61 h 223"/>
                <a:gd name="T26" fmla="*/ 61 w 122"/>
                <a:gd name="T27" fmla="*/ 91 h 223"/>
                <a:gd name="T28" fmla="*/ 31 w 122"/>
                <a:gd name="T29" fmla="*/ 61 h 223"/>
                <a:gd name="T30" fmla="*/ 61 w 122"/>
                <a:gd name="T31" fmla="*/ 31 h 223"/>
                <a:gd name="T32" fmla="*/ 91 w 122"/>
                <a:gd name="T33" fmla="*/ 61 h 223"/>
                <a:gd name="T34" fmla="*/ 61 w 122"/>
                <a:gd name="T35" fmla="*/ 9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223">
                  <a:moveTo>
                    <a:pt x="122" y="61"/>
                  </a:moveTo>
                  <a:cubicBezTo>
                    <a:pt x="122" y="27"/>
                    <a:pt x="95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68"/>
                    <a:pt x="1" y="75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5"/>
                    <a:pt x="5" y="85"/>
                  </a:cubicBezTo>
                  <a:cubicBezTo>
                    <a:pt x="61" y="223"/>
                    <a:pt x="61" y="223"/>
                    <a:pt x="61" y="223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7" y="85"/>
                    <a:pt x="118" y="84"/>
                    <a:pt x="118" y="84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21" y="75"/>
                    <a:pt x="122" y="68"/>
                    <a:pt x="122" y="61"/>
                  </a:cubicBezTo>
                  <a:close/>
                  <a:moveTo>
                    <a:pt x="61" y="91"/>
                  </a:moveTo>
                  <a:cubicBezTo>
                    <a:pt x="45" y="91"/>
                    <a:pt x="31" y="77"/>
                    <a:pt x="31" y="61"/>
                  </a:cubicBezTo>
                  <a:cubicBezTo>
                    <a:pt x="31" y="44"/>
                    <a:pt x="45" y="31"/>
                    <a:pt x="61" y="31"/>
                  </a:cubicBezTo>
                  <a:cubicBezTo>
                    <a:pt x="78" y="31"/>
                    <a:pt x="91" y="44"/>
                    <a:pt x="91" y="61"/>
                  </a:cubicBezTo>
                  <a:cubicBezTo>
                    <a:pt x="91" y="77"/>
                    <a:pt x="78" y="91"/>
                    <a:pt x="61" y="91"/>
                  </a:cubicBezTo>
                  <a:close/>
                </a:path>
              </a:pathLst>
            </a:custGeom>
            <a:solidFill>
              <a:srgbClr val="E04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ş1îdè">
              <a:extLst>
                <a:ext uri="{FF2B5EF4-FFF2-40B4-BE49-F238E27FC236}">
                  <a16:creationId xmlns="" xmlns:a16="http://schemas.microsoft.com/office/drawing/2014/main" id="{456A91A1-533F-4A57-8D7D-9A870D1745B9}"/>
                </a:ext>
              </a:extLst>
            </p:cNvPr>
            <p:cNvSpPr/>
            <p:nvPr/>
          </p:nvSpPr>
          <p:spPr bwMode="auto">
            <a:xfrm>
              <a:off x="5116513" y="3257551"/>
              <a:ext cx="401638" cy="738188"/>
            </a:xfrm>
            <a:custGeom>
              <a:avLst/>
              <a:gdLst>
                <a:gd name="T0" fmla="*/ 122 w 122"/>
                <a:gd name="T1" fmla="*/ 61 h 224"/>
                <a:gd name="T2" fmla="*/ 61 w 122"/>
                <a:gd name="T3" fmla="*/ 0 h 224"/>
                <a:gd name="T4" fmla="*/ 0 w 122"/>
                <a:gd name="T5" fmla="*/ 61 h 224"/>
                <a:gd name="T6" fmla="*/ 3 w 122"/>
                <a:gd name="T7" fmla="*/ 82 h 224"/>
                <a:gd name="T8" fmla="*/ 3 w 122"/>
                <a:gd name="T9" fmla="*/ 82 h 224"/>
                <a:gd name="T10" fmla="*/ 4 w 122"/>
                <a:gd name="T11" fmla="*/ 84 h 224"/>
                <a:gd name="T12" fmla="*/ 5 w 122"/>
                <a:gd name="T13" fmla="*/ 85 h 224"/>
                <a:gd name="T14" fmla="*/ 61 w 122"/>
                <a:gd name="T15" fmla="*/ 224 h 224"/>
                <a:gd name="T16" fmla="*/ 117 w 122"/>
                <a:gd name="T17" fmla="*/ 85 h 224"/>
                <a:gd name="T18" fmla="*/ 117 w 122"/>
                <a:gd name="T19" fmla="*/ 84 h 224"/>
                <a:gd name="T20" fmla="*/ 118 w 122"/>
                <a:gd name="T21" fmla="*/ 82 h 224"/>
                <a:gd name="T22" fmla="*/ 118 w 122"/>
                <a:gd name="T23" fmla="*/ 82 h 224"/>
                <a:gd name="T24" fmla="*/ 122 w 122"/>
                <a:gd name="T25" fmla="*/ 61 h 224"/>
                <a:gd name="T26" fmla="*/ 61 w 122"/>
                <a:gd name="T27" fmla="*/ 91 h 224"/>
                <a:gd name="T28" fmla="*/ 31 w 122"/>
                <a:gd name="T29" fmla="*/ 61 h 224"/>
                <a:gd name="T30" fmla="*/ 61 w 122"/>
                <a:gd name="T31" fmla="*/ 31 h 224"/>
                <a:gd name="T32" fmla="*/ 91 w 122"/>
                <a:gd name="T33" fmla="*/ 61 h 224"/>
                <a:gd name="T34" fmla="*/ 61 w 122"/>
                <a:gd name="T35" fmla="*/ 9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224">
                  <a:moveTo>
                    <a:pt x="122" y="61"/>
                  </a:moveTo>
                  <a:cubicBezTo>
                    <a:pt x="122" y="27"/>
                    <a:pt x="95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69"/>
                    <a:pt x="1" y="76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5"/>
                    <a:pt x="5" y="85"/>
                    <a:pt x="5" y="85"/>
                  </a:cubicBezTo>
                  <a:cubicBezTo>
                    <a:pt x="61" y="224"/>
                    <a:pt x="61" y="224"/>
                    <a:pt x="61" y="224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7" y="85"/>
                    <a:pt x="117" y="85"/>
                    <a:pt x="117" y="84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21" y="76"/>
                    <a:pt x="122" y="69"/>
                    <a:pt x="122" y="61"/>
                  </a:cubicBezTo>
                  <a:close/>
                  <a:moveTo>
                    <a:pt x="61" y="91"/>
                  </a:moveTo>
                  <a:cubicBezTo>
                    <a:pt x="44" y="91"/>
                    <a:pt x="31" y="78"/>
                    <a:pt x="31" y="61"/>
                  </a:cubicBezTo>
                  <a:cubicBezTo>
                    <a:pt x="31" y="45"/>
                    <a:pt x="44" y="31"/>
                    <a:pt x="61" y="31"/>
                  </a:cubicBezTo>
                  <a:cubicBezTo>
                    <a:pt x="77" y="31"/>
                    <a:pt x="91" y="45"/>
                    <a:pt x="91" y="61"/>
                  </a:cubicBezTo>
                  <a:cubicBezTo>
                    <a:pt x="91" y="78"/>
                    <a:pt x="77" y="91"/>
                    <a:pt x="61" y="91"/>
                  </a:cubicBezTo>
                  <a:close/>
                </a:path>
              </a:pathLst>
            </a:custGeom>
            <a:solidFill>
              <a:srgbClr val="7C4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íşlîḓé">
              <a:extLst>
                <a:ext uri="{FF2B5EF4-FFF2-40B4-BE49-F238E27FC236}">
                  <a16:creationId xmlns="" xmlns:a16="http://schemas.microsoft.com/office/drawing/2014/main" id="{5D0A19B7-95F2-4292-8DEB-57FA7808410A}"/>
                </a:ext>
              </a:extLst>
            </p:cNvPr>
            <p:cNvSpPr/>
            <p:nvPr/>
          </p:nvSpPr>
          <p:spPr bwMode="auto">
            <a:xfrm>
              <a:off x="5343525" y="1922463"/>
              <a:ext cx="403225" cy="735013"/>
            </a:xfrm>
            <a:custGeom>
              <a:avLst/>
              <a:gdLst>
                <a:gd name="T0" fmla="*/ 122 w 122"/>
                <a:gd name="T1" fmla="*/ 61 h 223"/>
                <a:gd name="T2" fmla="*/ 61 w 122"/>
                <a:gd name="T3" fmla="*/ 0 h 223"/>
                <a:gd name="T4" fmla="*/ 0 w 122"/>
                <a:gd name="T5" fmla="*/ 61 h 223"/>
                <a:gd name="T6" fmla="*/ 4 w 122"/>
                <a:gd name="T7" fmla="*/ 82 h 223"/>
                <a:gd name="T8" fmla="*/ 4 w 122"/>
                <a:gd name="T9" fmla="*/ 82 h 223"/>
                <a:gd name="T10" fmla="*/ 5 w 122"/>
                <a:gd name="T11" fmla="*/ 84 h 223"/>
                <a:gd name="T12" fmla="*/ 5 w 122"/>
                <a:gd name="T13" fmla="*/ 85 h 223"/>
                <a:gd name="T14" fmla="*/ 61 w 122"/>
                <a:gd name="T15" fmla="*/ 223 h 223"/>
                <a:gd name="T16" fmla="*/ 117 w 122"/>
                <a:gd name="T17" fmla="*/ 85 h 223"/>
                <a:gd name="T18" fmla="*/ 118 w 122"/>
                <a:gd name="T19" fmla="*/ 84 h 223"/>
                <a:gd name="T20" fmla="*/ 119 w 122"/>
                <a:gd name="T21" fmla="*/ 82 h 223"/>
                <a:gd name="T22" fmla="*/ 119 w 122"/>
                <a:gd name="T23" fmla="*/ 82 h 223"/>
                <a:gd name="T24" fmla="*/ 122 w 122"/>
                <a:gd name="T25" fmla="*/ 61 h 223"/>
                <a:gd name="T26" fmla="*/ 61 w 122"/>
                <a:gd name="T27" fmla="*/ 91 h 223"/>
                <a:gd name="T28" fmla="*/ 31 w 122"/>
                <a:gd name="T29" fmla="*/ 61 h 223"/>
                <a:gd name="T30" fmla="*/ 61 w 122"/>
                <a:gd name="T31" fmla="*/ 31 h 223"/>
                <a:gd name="T32" fmla="*/ 91 w 122"/>
                <a:gd name="T33" fmla="*/ 61 h 223"/>
                <a:gd name="T34" fmla="*/ 61 w 122"/>
                <a:gd name="T35" fmla="*/ 9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223">
                  <a:moveTo>
                    <a:pt x="122" y="61"/>
                  </a:moveTo>
                  <a:cubicBezTo>
                    <a:pt x="122" y="27"/>
                    <a:pt x="95" y="0"/>
                    <a:pt x="61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68"/>
                    <a:pt x="2" y="75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5"/>
                    <a:pt x="5" y="85"/>
                  </a:cubicBezTo>
                  <a:cubicBezTo>
                    <a:pt x="61" y="223"/>
                    <a:pt x="61" y="223"/>
                    <a:pt x="61" y="223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8" y="85"/>
                    <a:pt x="118" y="84"/>
                    <a:pt x="118" y="84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21" y="75"/>
                    <a:pt x="122" y="68"/>
                    <a:pt x="122" y="61"/>
                  </a:cubicBezTo>
                  <a:close/>
                  <a:moveTo>
                    <a:pt x="61" y="91"/>
                  </a:moveTo>
                  <a:cubicBezTo>
                    <a:pt x="45" y="91"/>
                    <a:pt x="31" y="77"/>
                    <a:pt x="31" y="61"/>
                  </a:cubicBezTo>
                  <a:cubicBezTo>
                    <a:pt x="31" y="44"/>
                    <a:pt x="45" y="31"/>
                    <a:pt x="61" y="31"/>
                  </a:cubicBezTo>
                  <a:cubicBezTo>
                    <a:pt x="78" y="31"/>
                    <a:pt x="91" y="44"/>
                    <a:pt x="91" y="61"/>
                  </a:cubicBezTo>
                  <a:cubicBezTo>
                    <a:pt x="91" y="77"/>
                    <a:pt x="78" y="91"/>
                    <a:pt x="61" y="91"/>
                  </a:cubicBezTo>
                  <a:close/>
                </a:path>
              </a:pathLst>
            </a:custGeom>
            <a:solidFill>
              <a:srgbClr val="40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iṩlïḍè">
              <a:extLst>
                <a:ext uri="{FF2B5EF4-FFF2-40B4-BE49-F238E27FC236}">
                  <a16:creationId xmlns="" xmlns:a16="http://schemas.microsoft.com/office/drawing/2014/main" id="{984E1334-4AF7-4829-B67E-41FE73DD8881}"/>
                </a:ext>
              </a:extLst>
            </p:cNvPr>
            <p:cNvSpPr/>
            <p:nvPr/>
          </p:nvSpPr>
          <p:spPr bwMode="auto">
            <a:xfrm>
              <a:off x="4265613" y="1414463"/>
              <a:ext cx="847725" cy="290513"/>
            </a:xfrm>
            <a:custGeom>
              <a:avLst/>
              <a:gdLst>
                <a:gd name="T0" fmla="*/ 248 w 257"/>
                <a:gd name="T1" fmla="*/ 88 h 88"/>
                <a:gd name="T2" fmla="*/ 246 w 257"/>
                <a:gd name="T3" fmla="*/ 51 h 88"/>
                <a:gd name="T4" fmla="*/ 209 w 257"/>
                <a:gd name="T5" fmla="*/ 53 h 88"/>
                <a:gd name="T6" fmla="*/ 140 w 257"/>
                <a:gd name="T7" fmla="*/ 2 h 88"/>
                <a:gd name="T8" fmla="*/ 76 w 257"/>
                <a:gd name="T9" fmla="*/ 53 h 88"/>
                <a:gd name="T10" fmla="*/ 24 w 257"/>
                <a:gd name="T11" fmla="*/ 40 h 88"/>
                <a:gd name="T12" fmla="*/ 4 w 257"/>
                <a:gd name="T13" fmla="*/ 87 h 88"/>
                <a:gd name="T14" fmla="*/ 248 w 257"/>
                <a:gd name="T1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88">
                  <a:moveTo>
                    <a:pt x="248" y="88"/>
                  </a:moveTo>
                  <a:cubicBezTo>
                    <a:pt x="257" y="77"/>
                    <a:pt x="256" y="60"/>
                    <a:pt x="246" y="51"/>
                  </a:cubicBezTo>
                  <a:cubicBezTo>
                    <a:pt x="236" y="42"/>
                    <a:pt x="218" y="43"/>
                    <a:pt x="209" y="53"/>
                  </a:cubicBezTo>
                  <a:cubicBezTo>
                    <a:pt x="195" y="27"/>
                    <a:pt x="169" y="5"/>
                    <a:pt x="140" y="2"/>
                  </a:cubicBezTo>
                  <a:cubicBezTo>
                    <a:pt x="110" y="0"/>
                    <a:pt x="78" y="23"/>
                    <a:pt x="76" y="53"/>
                  </a:cubicBezTo>
                  <a:cubicBezTo>
                    <a:pt x="64" y="37"/>
                    <a:pt x="41" y="32"/>
                    <a:pt x="24" y="40"/>
                  </a:cubicBezTo>
                  <a:cubicBezTo>
                    <a:pt x="6" y="48"/>
                    <a:pt x="0" y="68"/>
                    <a:pt x="4" y="87"/>
                  </a:cubicBezTo>
                  <a:cubicBezTo>
                    <a:pt x="248" y="88"/>
                    <a:pt x="248" y="88"/>
                    <a:pt x="248" y="8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š1ïďè">
              <a:extLst>
                <a:ext uri="{FF2B5EF4-FFF2-40B4-BE49-F238E27FC236}">
                  <a16:creationId xmlns="" xmlns:a16="http://schemas.microsoft.com/office/drawing/2014/main" id="{B46BF773-5A8E-47D2-A250-E7F6610C9391}"/>
                </a:ext>
              </a:extLst>
            </p:cNvPr>
            <p:cNvSpPr/>
            <p:nvPr/>
          </p:nvSpPr>
          <p:spPr bwMode="auto">
            <a:xfrm>
              <a:off x="3632200" y="1454151"/>
              <a:ext cx="1038225" cy="1354138"/>
            </a:xfrm>
            <a:custGeom>
              <a:avLst/>
              <a:gdLst>
                <a:gd name="T0" fmla="*/ 315 w 315"/>
                <a:gd name="T1" fmla="*/ 149 h 411"/>
                <a:gd name="T2" fmla="*/ 157 w 315"/>
                <a:gd name="T3" fmla="*/ 0 h 411"/>
                <a:gd name="T4" fmla="*/ 0 w 315"/>
                <a:gd name="T5" fmla="*/ 149 h 411"/>
                <a:gd name="T6" fmla="*/ 13 w 315"/>
                <a:gd name="T7" fmla="*/ 209 h 411"/>
                <a:gd name="T8" fmla="*/ 67 w 315"/>
                <a:gd name="T9" fmla="*/ 297 h 411"/>
                <a:gd name="T10" fmla="*/ 108 w 315"/>
                <a:gd name="T11" fmla="*/ 410 h 411"/>
                <a:gd name="T12" fmla="*/ 108 w 315"/>
                <a:gd name="T13" fmla="*/ 411 h 411"/>
                <a:gd name="T14" fmla="*/ 157 w 315"/>
                <a:gd name="T15" fmla="*/ 411 h 411"/>
                <a:gd name="T16" fmla="*/ 207 w 315"/>
                <a:gd name="T17" fmla="*/ 411 h 411"/>
                <a:gd name="T18" fmla="*/ 207 w 315"/>
                <a:gd name="T19" fmla="*/ 410 h 411"/>
                <a:gd name="T20" fmla="*/ 248 w 315"/>
                <a:gd name="T21" fmla="*/ 297 h 411"/>
                <a:gd name="T22" fmla="*/ 302 w 315"/>
                <a:gd name="T23" fmla="*/ 209 h 411"/>
                <a:gd name="T24" fmla="*/ 315 w 315"/>
                <a:gd name="T25" fmla="*/ 14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5" h="411">
                  <a:moveTo>
                    <a:pt x="315" y="149"/>
                  </a:moveTo>
                  <a:cubicBezTo>
                    <a:pt x="315" y="67"/>
                    <a:pt x="244" y="0"/>
                    <a:pt x="157" y="0"/>
                  </a:cubicBezTo>
                  <a:cubicBezTo>
                    <a:pt x="70" y="0"/>
                    <a:pt x="0" y="67"/>
                    <a:pt x="0" y="149"/>
                  </a:cubicBezTo>
                  <a:cubicBezTo>
                    <a:pt x="0" y="171"/>
                    <a:pt x="5" y="191"/>
                    <a:pt x="13" y="209"/>
                  </a:cubicBezTo>
                  <a:cubicBezTo>
                    <a:pt x="13" y="209"/>
                    <a:pt x="32" y="252"/>
                    <a:pt x="67" y="297"/>
                  </a:cubicBezTo>
                  <a:cubicBezTo>
                    <a:pt x="93" y="329"/>
                    <a:pt x="108" y="369"/>
                    <a:pt x="108" y="410"/>
                  </a:cubicBezTo>
                  <a:cubicBezTo>
                    <a:pt x="108" y="411"/>
                    <a:pt x="108" y="411"/>
                    <a:pt x="108" y="411"/>
                  </a:cubicBezTo>
                  <a:cubicBezTo>
                    <a:pt x="157" y="411"/>
                    <a:pt x="157" y="411"/>
                    <a:pt x="157" y="411"/>
                  </a:cubicBezTo>
                  <a:cubicBezTo>
                    <a:pt x="207" y="411"/>
                    <a:pt x="207" y="411"/>
                    <a:pt x="207" y="411"/>
                  </a:cubicBezTo>
                  <a:cubicBezTo>
                    <a:pt x="207" y="410"/>
                    <a:pt x="207" y="410"/>
                    <a:pt x="207" y="410"/>
                  </a:cubicBezTo>
                  <a:cubicBezTo>
                    <a:pt x="207" y="369"/>
                    <a:pt x="222" y="329"/>
                    <a:pt x="248" y="297"/>
                  </a:cubicBezTo>
                  <a:cubicBezTo>
                    <a:pt x="283" y="252"/>
                    <a:pt x="302" y="209"/>
                    <a:pt x="302" y="209"/>
                  </a:cubicBezTo>
                  <a:cubicBezTo>
                    <a:pt x="310" y="191"/>
                    <a:pt x="315" y="171"/>
                    <a:pt x="315" y="149"/>
                  </a:cubicBezTo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şļíḑé">
              <a:extLst>
                <a:ext uri="{FF2B5EF4-FFF2-40B4-BE49-F238E27FC236}">
                  <a16:creationId xmlns="" xmlns:a16="http://schemas.microsoft.com/office/drawing/2014/main" id="{80D6D7F7-8D66-4CAB-8A22-054C211F1968}"/>
                </a:ext>
              </a:extLst>
            </p:cNvPr>
            <p:cNvSpPr/>
            <p:nvPr/>
          </p:nvSpPr>
          <p:spPr bwMode="auto">
            <a:xfrm>
              <a:off x="4130675" y="1454151"/>
              <a:ext cx="539750" cy="1350963"/>
            </a:xfrm>
            <a:custGeom>
              <a:avLst/>
              <a:gdLst>
                <a:gd name="T0" fmla="*/ 56 w 164"/>
                <a:gd name="T1" fmla="*/ 410 h 410"/>
                <a:gd name="T2" fmla="*/ 56 w 164"/>
                <a:gd name="T3" fmla="*/ 410 h 410"/>
                <a:gd name="T4" fmla="*/ 56 w 164"/>
                <a:gd name="T5" fmla="*/ 410 h 410"/>
                <a:gd name="T6" fmla="*/ 56 w 164"/>
                <a:gd name="T7" fmla="*/ 410 h 410"/>
                <a:gd name="T8" fmla="*/ 56 w 164"/>
                <a:gd name="T9" fmla="*/ 410 h 410"/>
                <a:gd name="T10" fmla="*/ 56 w 164"/>
                <a:gd name="T11" fmla="*/ 410 h 410"/>
                <a:gd name="T12" fmla="*/ 56 w 164"/>
                <a:gd name="T13" fmla="*/ 410 h 410"/>
                <a:gd name="T14" fmla="*/ 56 w 164"/>
                <a:gd name="T15" fmla="*/ 410 h 410"/>
                <a:gd name="T16" fmla="*/ 56 w 164"/>
                <a:gd name="T17" fmla="*/ 410 h 410"/>
                <a:gd name="T18" fmla="*/ 56 w 164"/>
                <a:gd name="T19" fmla="*/ 410 h 410"/>
                <a:gd name="T20" fmla="*/ 56 w 164"/>
                <a:gd name="T21" fmla="*/ 409 h 410"/>
                <a:gd name="T22" fmla="*/ 56 w 164"/>
                <a:gd name="T23" fmla="*/ 409 h 410"/>
                <a:gd name="T24" fmla="*/ 56 w 164"/>
                <a:gd name="T25" fmla="*/ 409 h 410"/>
                <a:gd name="T26" fmla="*/ 6 w 164"/>
                <a:gd name="T27" fmla="*/ 0 h 410"/>
                <a:gd name="T28" fmla="*/ 6 w 164"/>
                <a:gd name="T29" fmla="*/ 0 h 410"/>
                <a:gd name="T30" fmla="*/ 0 w 164"/>
                <a:gd name="T31" fmla="*/ 0 h 410"/>
                <a:gd name="T32" fmla="*/ 151 w 164"/>
                <a:gd name="T33" fmla="*/ 149 h 410"/>
                <a:gd name="T34" fmla="*/ 138 w 164"/>
                <a:gd name="T35" fmla="*/ 209 h 410"/>
                <a:gd name="T36" fmla="*/ 84 w 164"/>
                <a:gd name="T37" fmla="*/ 297 h 410"/>
                <a:gd name="T38" fmla="*/ 49 w 164"/>
                <a:gd name="T39" fmla="*/ 367 h 410"/>
                <a:gd name="T40" fmla="*/ 60 w 164"/>
                <a:gd name="T41" fmla="*/ 373 h 410"/>
                <a:gd name="T42" fmla="*/ 97 w 164"/>
                <a:gd name="T43" fmla="*/ 297 h 410"/>
                <a:gd name="T44" fmla="*/ 151 w 164"/>
                <a:gd name="T45" fmla="*/ 209 h 410"/>
                <a:gd name="T46" fmla="*/ 164 w 164"/>
                <a:gd name="T47" fmla="*/ 149 h 410"/>
                <a:gd name="T48" fmla="*/ 6 w 164"/>
                <a:gd name="T4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410">
                  <a:moveTo>
                    <a:pt x="56" y="410"/>
                  </a:moveTo>
                  <a:cubicBezTo>
                    <a:pt x="56" y="410"/>
                    <a:pt x="56" y="410"/>
                    <a:pt x="56" y="410"/>
                  </a:cubicBezTo>
                  <a:cubicBezTo>
                    <a:pt x="56" y="410"/>
                    <a:pt x="56" y="410"/>
                    <a:pt x="56" y="410"/>
                  </a:cubicBezTo>
                  <a:cubicBezTo>
                    <a:pt x="56" y="410"/>
                    <a:pt x="56" y="410"/>
                    <a:pt x="56" y="410"/>
                  </a:cubicBezTo>
                  <a:moveTo>
                    <a:pt x="56" y="410"/>
                  </a:moveTo>
                  <a:cubicBezTo>
                    <a:pt x="56" y="410"/>
                    <a:pt x="56" y="410"/>
                    <a:pt x="56" y="410"/>
                  </a:cubicBezTo>
                  <a:cubicBezTo>
                    <a:pt x="56" y="410"/>
                    <a:pt x="56" y="410"/>
                    <a:pt x="56" y="410"/>
                  </a:cubicBezTo>
                  <a:moveTo>
                    <a:pt x="56" y="410"/>
                  </a:moveTo>
                  <a:cubicBezTo>
                    <a:pt x="56" y="410"/>
                    <a:pt x="56" y="410"/>
                    <a:pt x="56" y="410"/>
                  </a:cubicBezTo>
                  <a:cubicBezTo>
                    <a:pt x="56" y="410"/>
                    <a:pt x="56" y="410"/>
                    <a:pt x="56" y="410"/>
                  </a:cubicBezTo>
                  <a:moveTo>
                    <a:pt x="56" y="409"/>
                  </a:moveTo>
                  <a:cubicBezTo>
                    <a:pt x="56" y="409"/>
                    <a:pt x="56" y="409"/>
                    <a:pt x="56" y="409"/>
                  </a:cubicBezTo>
                  <a:cubicBezTo>
                    <a:pt x="56" y="409"/>
                    <a:pt x="56" y="409"/>
                    <a:pt x="56" y="409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84" y="3"/>
                    <a:pt x="151" y="69"/>
                    <a:pt x="151" y="149"/>
                  </a:cubicBezTo>
                  <a:cubicBezTo>
                    <a:pt x="151" y="171"/>
                    <a:pt x="147" y="191"/>
                    <a:pt x="138" y="209"/>
                  </a:cubicBezTo>
                  <a:cubicBezTo>
                    <a:pt x="138" y="209"/>
                    <a:pt x="120" y="252"/>
                    <a:pt x="84" y="297"/>
                  </a:cubicBezTo>
                  <a:cubicBezTo>
                    <a:pt x="67" y="318"/>
                    <a:pt x="55" y="342"/>
                    <a:pt x="49" y="367"/>
                  </a:cubicBezTo>
                  <a:cubicBezTo>
                    <a:pt x="53" y="370"/>
                    <a:pt x="57" y="372"/>
                    <a:pt x="60" y="373"/>
                  </a:cubicBezTo>
                  <a:cubicBezTo>
                    <a:pt x="66" y="346"/>
                    <a:pt x="79" y="319"/>
                    <a:pt x="97" y="297"/>
                  </a:cubicBezTo>
                  <a:cubicBezTo>
                    <a:pt x="132" y="252"/>
                    <a:pt x="151" y="209"/>
                    <a:pt x="151" y="209"/>
                  </a:cubicBezTo>
                  <a:cubicBezTo>
                    <a:pt x="159" y="191"/>
                    <a:pt x="164" y="171"/>
                    <a:pt x="164" y="149"/>
                  </a:cubicBezTo>
                  <a:cubicBezTo>
                    <a:pt x="164" y="67"/>
                    <a:pt x="93" y="0"/>
                    <a:pt x="6" y="0"/>
                  </a:cubicBezTo>
                </a:path>
              </a:pathLst>
            </a:custGeom>
            <a:solidFill>
              <a:srgbClr val="7F9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íślîḓè">
              <a:extLst>
                <a:ext uri="{FF2B5EF4-FFF2-40B4-BE49-F238E27FC236}">
                  <a16:creationId xmlns="" xmlns:a16="http://schemas.microsoft.com/office/drawing/2014/main" id="{1BDB1A8E-D11F-46F6-BEBD-C996E3651FF0}"/>
                </a:ext>
              </a:extLst>
            </p:cNvPr>
            <p:cNvSpPr/>
            <p:nvPr/>
          </p:nvSpPr>
          <p:spPr bwMode="auto">
            <a:xfrm>
              <a:off x="3776663" y="1463676"/>
              <a:ext cx="749300" cy="1331913"/>
            </a:xfrm>
            <a:custGeom>
              <a:avLst/>
              <a:gdLst>
                <a:gd name="T0" fmla="*/ 227 w 227"/>
                <a:gd name="T1" fmla="*/ 148 h 404"/>
                <a:gd name="T2" fmla="*/ 217 w 227"/>
                <a:gd name="T3" fmla="*/ 206 h 404"/>
                <a:gd name="T4" fmla="*/ 178 w 227"/>
                <a:gd name="T5" fmla="*/ 294 h 404"/>
                <a:gd name="T6" fmla="*/ 148 w 227"/>
                <a:gd name="T7" fmla="*/ 404 h 404"/>
                <a:gd name="T8" fmla="*/ 79 w 227"/>
                <a:gd name="T9" fmla="*/ 404 h 404"/>
                <a:gd name="T10" fmla="*/ 49 w 227"/>
                <a:gd name="T11" fmla="*/ 294 h 404"/>
                <a:gd name="T12" fmla="*/ 9 w 227"/>
                <a:gd name="T13" fmla="*/ 206 h 404"/>
                <a:gd name="T14" fmla="*/ 0 w 227"/>
                <a:gd name="T15" fmla="*/ 148 h 404"/>
                <a:gd name="T16" fmla="*/ 113 w 227"/>
                <a:gd name="T17" fmla="*/ 0 h 404"/>
                <a:gd name="T18" fmla="*/ 227 w 227"/>
                <a:gd name="T19" fmla="*/ 1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404">
                  <a:moveTo>
                    <a:pt x="227" y="148"/>
                  </a:moveTo>
                  <a:cubicBezTo>
                    <a:pt x="227" y="168"/>
                    <a:pt x="224" y="188"/>
                    <a:pt x="217" y="206"/>
                  </a:cubicBezTo>
                  <a:cubicBezTo>
                    <a:pt x="217" y="207"/>
                    <a:pt x="203" y="250"/>
                    <a:pt x="178" y="294"/>
                  </a:cubicBezTo>
                  <a:cubicBezTo>
                    <a:pt x="159" y="326"/>
                    <a:pt x="149" y="364"/>
                    <a:pt x="148" y="404"/>
                  </a:cubicBezTo>
                  <a:cubicBezTo>
                    <a:pt x="79" y="404"/>
                    <a:pt x="79" y="404"/>
                    <a:pt x="79" y="404"/>
                  </a:cubicBezTo>
                  <a:cubicBezTo>
                    <a:pt x="78" y="364"/>
                    <a:pt x="68" y="326"/>
                    <a:pt x="49" y="294"/>
                  </a:cubicBezTo>
                  <a:cubicBezTo>
                    <a:pt x="23" y="250"/>
                    <a:pt x="10" y="207"/>
                    <a:pt x="9" y="206"/>
                  </a:cubicBezTo>
                  <a:cubicBezTo>
                    <a:pt x="3" y="188"/>
                    <a:pt x="0" y="168"/>
                    <a:pt x="0" y="148"/>
                  </a:cubicBezTo>
                  <a:cubicBezTo>
                    <a:pt x="0" y="66"/>
                    <a:pt x="51" y="0"/>
                    <a:pt x="113" y="0"/>
                  </a:cubicBezTo>
                  <a:cubicBezTo>
                    <a:pt x="176" y="0"/>
                    <a:pt x="227" y="66"/>
                    <a:pt x="227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ïṡļîḓe">
              <a:extLst>
                <a:ext uri="{FF2B5EF4-FFF2-40B4-BE49-F238E27FC236}">
                  <a16:creationId xmlns="" xmlns:a16="http://schemas.microsoft.com/office/drawing/2014/main" id="{31766138-5474-475E-94F0-D54138998AB9}"/>
                </a:ext>
              </a:extLst>
            </p:cNvPr>
            <p:cNvSpPr/>
            <p:nvPr/>
          </p:nvSpPr>
          <p:spPr bwMode="auto">
            <a:xfrm>
              <a:off x="3962400" y="1463676"/>
              <a:ext cx="379413" cy="1331913"/>
            </a:xfrm>
            <a:custGeom>
              <a:avLst/>
              <a:gdLst>
                <a:gd name="T0" fmla="*/ 115 w 115"/>
                <a:gd name="T1" fmla="*/ 148 h 404"/>
                <a:gd name="T2" fmla="*/ 110 w 115"/>
                <a:gd name="T3" fmla="*/ 206 h 404"/>
                <a:gd name="T4" fmla="*/ 90 w 115"/>
                <a:gd name="T5" fmla="*/ 294 h 404"/>
                <a:gd name="T6" fmla="*/ 75 w 115"/>
                <a:gd name="T7" fmla="*/ 404 h 404"/>
                <a:gd name="T8" fmla="*/ 40 w 115"/>
                <a:gd name="T9" fmla="*/ 404 h 404"/>
                <a:gd name="T10" fmla="*/ 25 w 115"/>
                <a:gd name="T11" fmla="*/ 294 h 404"/>
                <a:gd name="T12" fmla="*/ 5 w 115"/>
                <a:gd name="T13" fmla="*/ 206 h 404"/>
                <a:gd name="T14" fmla="*/ 0 w 115"/>
                <a:gd name="T15" fmla="*/ 148 h 404"/>
                <a:gd name="T16" fmla="*/ 57 w 115"/>
                <a:gd name="T17" fmla="*/ 0 h 404"/>
                <a:gd name="T18" fmla="*/ 115 w 115"/>
                <a:gd name="T19" fmla="*/ 1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404">
                  <a:moveTo>
                    <a:pt x="115" y="148"/>
                  </a:moveTo>
                  <a:cubicBezTo>
                    <a:pt x="115" y="168"/>
                    <a:pt x="113" y="188"/>
                    <a:pt x="110" y="206"/>
                  </a:cubicBezTo>
                  <a:cubicBezTo>
                    <a:pt x="110" y="207"/>
                    <a:pt x="103" y="250"/>
                    <a:pt x="90" y="294"/>
                  </a:cubicBezTo>
                  <a:cubicBezTo>
                    <a:pt x="80" y="326"/>
                    <a:pt x="75" y="365"/>
                    <a:pt x="75" y="404"/>
                  </a:cubicBezTo>
                  <a:cubicBezTo>
                    <a:pt x="40" y="404"/>
                    <a:pt x="40" y="404"/>
                    <a:pt x="40" y="404"/>
                  </a:cubicBezTo>
                  <a:cubicBezTo>
                    <a:pt x="40" y="365"/>
                    <a:pt x="35" y="326"/>
                    <a:pt x="25" y="294"/>
                  </a:cubicBezTo>
                  <a:cubicBezTo>
                    <a:pt x="12" y="250"/>
                    <a:pt x="5" y="207"/>
                    <a:pt x="5" y="206"/>
                  </a:cubicBezTo>
                  <a:cubicBezTo>
                    <a:pt x="1" y="188"/>
                    <a:pt x="0" y="168"/>
                    <a:pt x="0" y="148"/>
                  </a:cubicBezTo>
                  <a:cubicBezTo>
                    <a:pt x="0" y="66"/>
                    <a:pt x="26" y="0"/>
                    <a:pt x="57" y="0"/>
                  </a:cubicBezTo>
                  <a:cubicBezTo>
                    <a:pt x="89" y="0"/>
                    <a:pt x="115" y="66"/>
                    <a:pt x="115" y="148"/>
                  </a:cubicBezTo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ṧ1ïḑè">
              <a:extLst>
                <a:ext uri="{FF2B5EF4-FFF2-40B4-BE49-F238E27FC236}">
                  <a16:creationId xmlns="" xmlns:a16="http://schemas.microsoft.com/office/drawing/2014/main" id="{C8A90398-3696-420F-9473-2F1C95D06166}"/>
                </a:ext>
              </a:extLst>
            </p:cNvPr>
            <p:cNvSpPr/>
            <p:nvPr/>
          </p:nvSpPr>
          <p:spPr bwMode="auto">
            <a:xfrm>
              <a:off x="3632200" y="1905001"/>
              <a:ext cx="3175" cy="39688"/>
            </a:xfrm>
            <a:custGeom>
              <a:avLst/>
              <a:gdLst>
                <a:gd name="T0" fmla="*/ 0 w 1"/>
                <a:gd name="T1" fmla="*/ 12 h 12"/>
                <a:gd name="T2" fmla="*/ 0 w 1"/>
                <a:gd name="T3" fmla="*/ 12 h 12"/>
                <a:gd name="T4" fmla="*/ 0 w 1"/>
                <a:gd name="T5" fmla="*/ 12 h 12"/>
                <a:gd name="T6" fmla="*/ 0 w 1"/>
                <a:gd name="T7" fmla="*/ 12 h 12"/>
                <a:gd name="T8" fmla="*/ 0 w 1"/>
                <a:gd name="T9" fmla="*/ 11 h 12"/>
                <a:gd name="T10" fmla="*/ 0 w 1"/>
                <a:gd name="T11" fmla="*/ 11 h 12"/>
                <a:gd name="T12" fmla="*/ 0 w 1"/>
                <a:gd name="T13" fmla="*/ 11 h 12"/>
                <a:gd name="T14" fmla="*/ 0 w 1"/>
                <a:gd name="T15" fmla="*/ 11 h 12"/>
                <a:gd name="T16" fmla="*/ 0 w 1"/>
                <a:gd name="T17" fmla="*/ 11 h 12"/>
                <a:gd name="T18" fmla="*/ 0 w 1"/>
                <a:gd name="T19" fmla="*/ 10 h 12"/>
                <a:gd name="T20" fmla="*/ 0 w 1"/>
                <a:gd name="T21" fmla="*/ 10 h 12"/>
                <a:gd name="T22" fmla="*/ 0 w 1"/>
                <a:gd name="T23" fmla="*/ 10 h 12"/>
                <a:gd name="T24" fmla="*/ 0 w 1"/>
                <a:gd name="T25" fmla="*/ 10 h 12"/>
                <a:gd name="T26" fmla="*/ 0 w 1"/>
                <a:gd name="T27" fmla="*/ 9 h 12"/>
                <a:gd name="T28" fmla="*/ 0 w 1"/>
                <a:gd name="T29" fmla="*/ 9 h 12"/>
                <a:gd name="T30" fmla="*/ 0 w 1"/>
                <a:gd name="T31" fmla="*/ 9 h 12"/>
                <a:gd name="T32" fmla="*/ 0 w 1"/>
                <a:gd name="T33" fmla="*/ 9 h 12"/>
                <a:gd name="T34" fmla="*/ 0 w 1"/>
                <a:gd name="T35" fmla="*/ 8 h 12"/>
                <a:gd name="T36" fmla="*/ 0 w 1"/>
                <a:gd name="T37" fmla="*/ 8 h 12"/>
                <a:gd name="T38" fmla="*/ 0 w 1"/>
                <a:gd name="T39" fmla="*/ 8 h 12"/>
                <a:gd name="T40" fmla="*/ 0 w 1"/>
                <a:gd name="T41" fmla="*/ 8 h 12"/>
                <a:gd name="T42" fmla="*/ 0 w 1"/>
                <a:gd name="T43" fmla="*/ 7 h 12"/>
                <a:gd name="T44" fmla="*/ 0 w 1"/>
                <a:gd name="T45" fmla="*/ 7 h 12"/>
                <a:gd name="T46" fmla="*/ 0 w 1"/>
                <a:gd name="T47" fmla="*/ 7 h 12"/>
                <a:gd name="T48" fmla="*/ 0 w 1"/>
                <a:gd name="T49" fmla="*/ 7 h 12"/>
                <a:gd name="T50" fmla="*/ 0 w 1"/>
                <a:gd name="T51" fmla="*/ 6 h 12"/>
                <a:gd name="T52" fmla="*/ 0 w 1"/>
                <a:gd name="T53" fmla="*/ 6 h 12"/>
                <a:gd name="T54" fmla="*/ 0 w 1"/>
                <a:gd name="T55" fmla="*/ 6 h 12"/>
                <a:gd name="T56" fmla="*/ 0 w 1"/>
                <a:gd name="T57" fmla="*/ 6 h 12"/>
                <a:gd name="T58" fmla="*/ 0 w 1"/>
                <a:gd name="T59" fmla="*/ 5 h 12"/>
                <a:gd name="T60" fmla="*/ 0 w 1"/>
                <a:gd name="T61" fmla="*/ 5 h 12"/>
                <a:gd name="T62" fmla="*/ 0 w 1"/>
                <a:gd name="T63" fmla="*/ 5 h 12"/>
                <a:gd name="T64" fmla="*/ 0 w 1"/>
                <a:gd name="T65" fmla="*/ 4 h 12"/>
                <a:gd name="T66" fmla="*/ 0 w 1"/>
                <a:gd name="T67" fmla="*/ 4 h 12"/>
                <a:gd name="T68" fmla="*/ 0 w 1"/>
                <a:gd name="T69" fmla="*/ 4 h 12"/>
                <a:gd name="T70" fmla="*/ 0 w 1"/>
                <a:gd name="T71" fmla="*/ 4 h 12"/>
                <a:gd name="T72" fmla="*/ 0 w 1"/>
                <a:gd name="T73" fmla="*/ 4 h 12"/>
                <a:gd name="T74" fmla="*/ 0 w 1"/>
                <a:gd name="T75" fmla="*/ 3 h 12"/>
                <a:gd name="T76" fmla="*/ 0 w 1"/>
                <a:gd name="T77" fmla="*/ 3 h 12"/>
                <a:gd name="T78" fmla="*/ 0 w 1"/>
                <a:gd name="T79" fmla="*/ 3 h 12"/>
                <a:gd name="T80" fmla="*/ 0 w 1"/>
                <a:gd name="T81" fmla="*/ 1 h 12"/>
                <a:gd name="T82" fmla="*/ 1 w 1"/>
                <a:gd name="T83" fmla="*/ 1 h 12"/>
                <a:gd name="T84" fmla="*/ 1 w 1"/>
                <a:gd name="T85" fmla="*/ 1 h 12"/>
                <a:gd name="T86" fmla="*/ 1 w 1"/>
                <a:gd name="T87" fmla="*/ 0 h 12"/>
                <a:gd name="T88" fmla="*/ 1 w 1"/>
                <a:gd name="T8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" h="12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B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iṧḻíḋé">
              <a:extLst>
                <a:ext uri="{FF2B5EF4-FFF2-40B4-BE49-F238E27FC236}">
                  <a16:creationId xmlns="" xmlns:a16="http://schemas.microsoft.com/office/drawing/2014/main" id="{C6A7E52F-3747-4F0A-B42F-B50648A41ED6}"/>
                </a:ext>
              </a:extLst>
            </p:cNvPr>
            <p:cNvSpPr/>
            <p:nvPr/>
          </p:nvSpPr>
          <p:spPr bwMode="auto">
            <a:xfrm>
              <a:off x="4314825" y="2684463"/>
              <a:ext cx="12700" cy="120650"/>
            </a:xfrm>
            <a:custGeom>
              <a:avLst/>
              <a:gdLst>
                <a:gd name="T0" fmla="*/ 0 w 4"/>
                <a:gd name="T1" fmla="*/ 37 h 37"/>
                <a:gd name="T2" fmla="*/ 0 w 4"/>
                <a:gd name="T3" fmla="*/ 37 h 37"/>
                <a:gd name="T4" fmla="*/ 0 w 4"/>
                <a:gd name="T5" fmla="*/ 37 h 37"/>
                <a:gd name="T6" fmla="*/ 0 w 4"/>
                <a:gd name="T7" fmla="*/ 37 h 37"/>
                <a:gd name="T8" fmla="*/ 0 w 4"/>
                <a:gd name="T9" fmla="*/ 37 h 37"/>
                <a:gd name="T10" fmla="*/ 0 w 4"/>
                <a:gd name="T11" fmla="*/ 37 h 37"/>
                <a:gd name="T12" fmla="*/ 0 w 4"/>
                <a:gd name="T13" fmla="*/ 36 h 37"/>
                <a:gd name="T14" fmla="*/ 0 w 4"/>
                <a:gd name="T15" fmla="*/ 37 h 37"/>
                <a:gd name="T16" fmla="*/ 0 w 4"/>
                <a:gd name="T17" fmla="*/ 36 h 37"/>
                <a:gd name="T18" fmla="*/ 4 w 4"/>
                <a:gd name="T19" fmla="*/ 0 h 37"/>
                <a:gd name="T20" fmla="*/ 0 w 4"/>
                <a:gd name="T21" fmla="*/ 36 h 37"/>
                <a:gd name="T22" fmla="*/ 4 w 4"/>
                <a:gd name="T23" fmla="*/ 0 h 37"/>
                <a:gd name="T24" fmla="*/ 4 w 4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37"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moveTo>
                    <a:pt x="4" y="0"/>
                  </a:moveTo>
                  <a:cubicBezTo>
                    <a:pt x="2" y="12"/>
                    <a:pt x="0" y="24"/>
                    <a:pt x="0" y="36"/>
                  </a:cubicBezTo>
                  <a:cubicBezTo>
                    <a:pt x="0" y="24"/>
                    <a:pt x="2" y="1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95A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íś1îḍe">
              <a:extLst>
                <a:ext uri="{FF2B5EF4-FFF2-40B4-BE49-F238E27FC236}">
                  <a16:creationId xmlns="" xmlns:a16="http://schemas.microsoft.com/office/drawing/2014/main" id="{929A7593-F3D0-497C-8A6D-99C8C0C4ED24}"/>
                </a:ext>
              </a:extLst>
            </p:cNvPr>
            <p:cNvSpPr/>
            <p:nvPr/>
          </p:nvSpPr>
          <p:spPr bwMode="auto">
            <a:xfrm>
              <a:off x="3632200" y="1454151"/>
              <a:ext cx="658813" cy="1354138"/>
            </a:xfrm>
            <a:custGeom>
              <a:avLst/>
              <a:gdLst>
                <a:gd name="T0" fmla="*/ 1 w 200"/>
                <a:gd name="T1" fmla="*/ 137 h 411"/>
                <a:gd name="T2" fmla="*/ 1 w 200"/>
                <a:gd name="T3" fmla="*/ 137 h 411"/>
                <a:gd name="T4" fmla="*/ 1 w 200"/>
                <a:gd name="T5" fmla="*/ 138 h 411"/>
                <a:gd name="T6" fmla="*/ 1 w 200"/>
                <a:gd name="T7" fmla="*/ 138 h 411"/>
                <a:gd name="T8" fmla="*/ 0 w 200"/>
                <a:gd name="T9" fmla="*/ 138 h 411"/>
                <a:gd name="T10" fmla="*/ 0 w 200"/>
                <a:gd name="T11" fmla="*/ 140 h 411"/>
                <a:gd name="T12" fmla="*/ 0 w 200"/>
                <a:gd name="T13" fmla="*/ 140 h 411"/>
                <a:gd name="T14" fmla="*/ 0 w 200"/>
                <a:gd name="T15" fmla="*/ 140 h 411"/>
                <a:gd name="T16" fmla="*/ 0 w 200"/>
                <a:gd name="T17" fmla="*/ 140 h 411"/>
                <a:gd name="T18" fmla="*/ 0 w 200"/>
                <a:gd name="T19" fmla="*/ 141 h 411"/>
                <a:gd name="T20" fmla="*/ 0 w 200"/>
                <a:gd name="T21" fmla="*/ 141 h 411"/>
                <a:gd name="T22" fmla="*/ 0 w 200"/>
                <a:gd name="T23" fmla="*/ 141 h 411"/>
                <a:gd name="T24" fmla="*/ 0 w 200"/>
                <a:gd name="T25" fmla="*/ 141 h 411"/>
                <a:gd name="T26" fmla="*/ 0 w 200"/>
                <a:gd name="T27" fmla="*/ 142 h 411"/>
                <a:gd name="T28" fmla="*/ 0 w 200"/>
                <a:gd name="T29" fmla="*/ 142 h 411"/>
                <a:gd name="T30" fmla="*/ 0 w 200"/>
                <a:gd name="T31" fmla="*/ 142 h 411"/>
                <a:gd name="T32" fmla="*/ 0 w 200"/>
                <a:gd name="T33" fmla="*/ 143 h 411"/>
                <a:gd name="T34" fmla="*/ 0 w 200"/>
                <a:gd name="T35" fmla="*/ 143 h 411"/>
                <a:gd name="T36" fmla="*/ 0 w 200"/>
                <a:gd name="T37" fmla="*/ 143 h 411"/>
                <a:gd name="T38" fmla="*/ 0 w 200"/>
                <a:gd name="T39" fmla="*/ 143 h 411"/>
                <a:gd name="T40" fmla="*/ 0 w 200"/>
                <a:gd name="T41" fmla="*/ 144 h 411"/>
                <a:gd name="T42" fmla="*/ 0 w 200"/>
                <a:gd name="T43" fmla="*/ 144 h 411"/>
                <a:gd name="T44" fmla="*/ 0 w 200"/>
                <a:gd name="T45" fmla="*/ 144 h 411"/>
                <a:gd name="T46" fmla="*/ 0 w 200"/>
                <a:gd name="T47" fmla="*/ 144 h 411"/>
                <a:gd name="T48" fmla="*/ 0 w 200"/>
                <a:gd name="T49" fmla="*/ 144 h 411"/>
                <a:gd name="T50" fmla="*/ 0 w 200"/>
                <a:gd name="T51" fmla="*/ 145 h 411"/>
                <a:gd name="T52" fmla="*/ 0 w 200"/>
                <a:gd name="T53" fmla="*/ 145 h 411"/>
                <a:gd name="T54" fmla="*/ 0 w 200"/>
                <a:gd name="T55" fmla="*/ 145 h 411"/>
                <a:gd name="T56" fmla="*/ 0 w 200"/>
                <a:gd name="T57" fmla="*/ 145 h 411"/>
                <a:gd name="T58" fmla="*/ 0 w 200"/>
                <a:gd name="T59" fmla="*/ 146 h 411"/>
                <a:gd name="T60" fmla="*/ 0 w 200"/>
                <a:gd name="T61" fmla="*/ 146 h 411"/>
                <a:gd name="T62" fmla="*/ 0 w 200"/>
                <a:gd name="T63" fmla="*/ 146 h 411"/>
                <a:gd name="T64" fmla="*/ 0 w 200"/>
                <a:gd name="T65" fmla="*/ 146 h 411"/>
                <a:gd name="T66" fmla="*/ 0 w 200"/>
                <a:gd name="T67" fmla="*/ 147 h 411"/>
                <a:gd name="T68" fmla="*/ 0 w 200"/>
                <a:gd name="T69" fmla="*/ 147 h 411"/>
                <a:gd name="T70" fmla="*/ 0 w 200"/>
                <a:gd name="T71" fmla="*/ 147 h 411"/>
                <a:gd name="T72" fmla="*/ 0 w 200"/>
                <a:gd name="T73" fmla="*/ 147 h 411"/>
                <a:gd name="T74" fmla="*/ 0 w 200"/>
                <a:gd name="T75" fmla="*/ 148 h 411"/>
                <a:gd name="T76" fmla="*/ 0 w 200"/>
                <a:gd name="T77" fmla="*/ 148 h 411"/>
                <a:gd name="T78" fmla="*/ 0 w 200"/>
                <a:gd name="T79" fmla="*/ 148 h 411"/>
                <a:gd name="T80" fmla="*/ 0 w 200"/>
                <a:gd name="T81" fmla="*/ 148 h 411"/>
                <a:gd name="T82" fmla="*/ 0 w 200"/>
                <a:gd name="T83" fmla="*/ 149 h 411"/>
                <a:gd name="T84" fmla="*/ 0 w 200"/>
                <a:gd name="T85" fmla="*/ 149 h 411"/>
                <a:gd name="T86" fmla="*/ 0 w 200"/>
                <a:gd name="T87" fmla="*/ 149 h 411"/>
                <a:gd name="T88" fmla="*/ 0 w 200"/>
                <a:gd name="T89" fmla="*/ 149 h 411"/>
                <a:gd name="T90" fmla="*/ 13 w 200"/>
                <a:gd name="T91" fmla="*/ 209 h 411"/>
                <a:gd name="T92" fmla="*/ 108 w 200"/>
                <a:gd name="T93" fmla="*/ 410 h 411"/>
                <a:gd name="T94" fmla="*/ 109 w 200"/>
                <a:gd name="T95" fmla="*/ 411 h 411"/>
                <a:gd name="T96" fmla="*/ 195 w 200"/>
                <a:gd name="T97" fmla="*/ 411 h 411"/>
                <a:gd name="T98" fmla="*/ 200 w 200"/>
                <a:gd name="T99" fmla="*/ 367 h 411"/>
                <a:gd name="T100" fmla="*/ 192 w 200"/>
                <a:gd name="T101" fmla="*/ 407 h 411"/>
                <a:gd name="T102" fmla="*/ 93 w 200"/>
                <a:gd name="T103" fmla="*/ 297 h 411"/>
                <a:gd name="T104" fmla="*/ 44 w 200"/>
                <a:gd name="T105" fmla="*/ 151 h 411"/>
                <a:gd name="T106" fmla="*/ 141 w 200"/>
                <a:gd name="T107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411">
                  <a:moveTo>
                    <a:pt x="141" y="0"/>
                  </a:moveTo>
                  <a:cubicBezTo>
                    <a:pt x="66" y="8"/>
                    <a:pt x="7" y="65"/>
                    <a:pt x="1" y="137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7"/>
                    <a:pt x="1" y="138"/>
                    <a:pt x="1" y="13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1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0" y="140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2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71"/>
                    <a:pt x="5" y="191"/>
                    <a:pt x="13" y="209"/>
                  </a:cubicBezTo>
                  <a:cubicBezTo>
                    <a:pt x="13" y="209"/>
                    <a:pt x="32" y="252"/>
                    <a:pt x="67" y="297"/>
                  </a:cubicBezTo>
                  <a:cubicBezTo>
                    <a:pt x="93" y="329"/>
                    <a:pt x="108" y="369"/>
                    <a:pt x="108" y="410"/>
                  </a:cubicBezTo>
                  <a:cubicBezTo>
                    <a:pt x="108" y="411"/>
                    <a:pt x="108" y="411"/>
                    <a:pt x="108" y="411"/>
                  </a:cubicBezTo>
                  <a:cubicBezTo>
                    <a:pt x="109" y="411"/>
                    <a:pt x="109" y="411"/>
                    <a:pt x="109" y="411"/>
                  </a:cubicBezTo>
                  <a:cubicBezTo>
                    <a:pt x="157" y="411"/>
                    <a:pt x="157" y="411"/>
                    <a:pt x="157" y="411"/>
                  </a:cubicBezTo>
                  <a:cubicBezTo>
                    <a:pt x="195" y="411"/>
                    <a:pt x="195" y="411"/>
                    <a:pt x="195" y="411"/>
                  </a:cubicBezTo>
                  <a:cubicBezTo>
                    <a:pt x="195" y="410"/>
                    <a:pt x="195" y="410"/>
                    <a:pt x="195" y="410"/>
                  </a:cubicBezTo>
                  <a:cubicBezTo>
                    <a:pt x="195" y="396"/>
                    <a:pt x="196" y="381"/>
                    <a:pt x="200" y="367"/>
                  </a:cubicBezTo>
                  <a:cubicBezTo>
                    <a:pt x="199" y="367"/>
                    <a:pt x="198" y="366"/>
                    <a:pt x="197" y="365"/>
                  </a:cubicBezTo>
                  <a:cubicBezTo>
                    <a:pt x="194" y="379"/>
                    <a:pt x="192" y="393"/>
                    <a:pt x="192" y="407"/>
                  </a:cubicBezTo>
                  <a:cubicBezTo>
                    <a:pt x="123" y="407"/>
                    <a:pt x="123" y="407"/>
                    <a:pt x="123" y="407"/>
                  </a:cubicBezTo>
                  <a:cubicBezTo>
                    <a:pt x="122" y="367"/>
                    <a:pt x="112" y="329"/>
                    <a:pt x="93" y="297"/>
                  </a:cubicBezTo>
                  <a:cubicBezTo>
                    <a:pt x="67" y="253"/>
                    <a:pt x="54" y="210"/>
                    <a:pt x="53" y="209"/>
                  </a:cubicBezTo>
                  <a:cubicBezTo>
                    <a:pt x="47" y="191"/>
                    <a:pt x="44" y="171"/>
                    <a:pt x="44" y="151"/>
                  </a:cubicBezTo>
                  <a:cubicBezTo>
                    <a:pt x="44" y="79"/>
                    <a:pt x="84" y="19"/>
                    <a:pt x="136" y="6"/>
                  </a:cubicBezTo>
                  <a:cubicBezTo>
                    <a:pt x="138" y="4"/>
                    <a:pt x="139" y="2"/>
                    <a:pt x="141" y="0"/>
                  </a:cubicBezTo>
                </a:path>
              </a:pathLst>
            </a:custGeom>
            <a:solidFill>
              <a:srgbClr val="425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îsľîḋè">
              <a:extLst>
                <a:ext uri="{FF2B5EF4-FFF2-40B4-BE49-F238E27FC236}">
                  <a16:creationId xmlns="" xmlns:a16="http://schemas.microsoft.com/office/drawing/2014/main" id="{15037CB7-F260-4382-88BF-BA84785E3146}"/>
                </a:ext>
              </a:extLst>
            </p:cNvPr>
            <p:cNvSpPr/>
            <p:nvPr/>
          </p:nvSpPr>
          <p:spPr bwMode="auto">
            <a:xfrm>
              <a:off x="4275138" y="2663826"/>
              <a:ext cx="52388" cy="144463"/>
            </a:xfrm>
            <a:custGeom>
              <a:avLst/>
              <a:gdLst>
                <a:gd name="T0" fmla="*/ 5 w 16"/>
                <a:gd name="T1" fmla="*/ 0 h 44"/>
                <a:gd name="T2" fmla="*/ 0 w 16"/>
                <a:gd name="T3" fmla="*/ 43 h 44"/>
                <a:gd name="T4" fmla="*/ 0 w 16"/>
                <a:gd name="T5" fmla="*/ 44 h 44"/>
                <a:gd name="T6" fmla="*/ 12 w 16"/>
                <a:gd name="T7" fmla="*/ 44 h 44"/>
                <a:gd name="T8" fmla="*/ 12 w 16"/>
                <a:gd name="T9" fmla="*/ 43 h 44"/>
                <a:gd name="T10" fmla="*/ 12 w 16"/>
                <a:gd name="T11" fmla="*/ 43 h 44"/>
                <a:gd name="T12" fmla="*/ 12 w 16"/>
                <a:gd name="T13" fmla="*/ 43 h 44"/>
                <a:gd name="T14" fmla="*/ 12 w 16"/>
                <a:gd name="T15" fmla="*/ 43 h 44"/>
                <a:gd name="T16" fmla="*/ 12 w 16"/>
                <a:gd name="T17" fmla="*/ 43 h 44"/>
                <a:gd name="T18" fmla="*/ 12 w 16"/>
                <a:gd name="T19" fmla="*/ 43 h 44"/>
                <a:gd name="T20" fmla="*/ 12 w 16"/>
                <a:gd name="T21" fmla="*/ 43 h 44"/>
                <a:gd name="T22" fmla="*/ 12 w 16"/>
                <a:gd name="T23" fmla="*/ 43 h 44"/>
                <a:gd name="T24" fmla="*/ 12 w 16"/>
                <a:gd name="T25" fmla="*/ 42 h 44"/>
                <a:gd name="T26" fmla="*/ 12 w 16"/>
                <a:gd name="T27" fmla="*/ 42 h 44"/>
                <a:gd name="T28" fmla="*/ 16 w 16"/>
                <a:gd name="T29" fmla="*/ 6 h 44"/>
                <a:gd name="T30" fmla="*/ 5 w 16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44">
                  <a:moveTo>
                    <a:pt x="5" y="0"/>
                  </a:moveTo>
                  <a:cubicBezTo>
                    <a:pt x="1" y="14"/>
                    <a:pt x="0" y="29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0"/>
                    <a:pt x="14" y="18"/>
                    <a:pt x="16" y="6"/>
                  </a:cubicBezTo>
                  <a:cubicBezTo>
                    <a:pt x="13" y="5"/>
                    <a:pt x="9" y="3"/>
                    <a:pt x="5" y="0"/>
                  </a:cubicBezTo>
                </a:path>
              </a:pathLst>
            </a:custGeom>
            <a:solidFill>
              <a:srgbClr val="657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ṥḷïďe">
              <a:extLst>
                <a:ext uri="{FF2B5EF4-FFF2-40B4-BE49-F238E27FC236}">
                  <a16:creationId xmlns="" xmlns:a16="http://schemas.microsoft.com/office/drawing/2014/main" id="{827FF01F-D19E-47B6-B68D-2C9D0C59B6E6}"/>
                </a:ext>
              </a:extLst>
            </p:cNvPr>
            <p:cNvSpPr/>
            <p:nvPr/>
          </p:nvSpPr>
          <p:spPr bwMode="auto">
            <a:xfrm>
              <a:off x="3776663" y="1473201"/>
              <a:ext cx="504825" cy="1322388"/>
            </a:xfrm>
            <a:custGeom>
              <a:avLst/>
              <a:gdLst>
                <a:gd name="T0" fmla="*/ 92 w 153"/>
                <a:gd name="T1" fmla="*/ 0 h 401"/>
                <a:gd name="T2" fmla="*/ 0 w 153"/>
                <a:gd name="T3" fmla="*/ 145 h 401"/>
                <a:gd name="T4" fmla="*/ 9 w 153"/>
                <a:gd name="T5" fmla="*/ 203 h 401"/>
                <a:gd name="T6" fmla="*/ 49 w 153"/>
                <a:gd name="T7" fmla="*/ 291 h 401"/>
                <a:gd name="T8" fmla="*/ 79 w 153"/>
                <a:gd name="T9" fmla="*/ 401 h 401"/>
                <a:gd name="T10" fmla="*/ 148 w 153"/>
                <a:gd name="T11" fmla="*/ 401 h 401"/>
                <a:gd name="T12" fmla="*/ 153 w 153"/>
                <a:gd name="T13" fmla="*/ 359 h 401"/>
                <a:gd name="T14" fmla="*/ 134 w 153"/>
                <a:gd name="T15" fmla="*/ 348 h 401"/>
                <a:gd name="T16" fmla="*/ 131 w 153"/>
                <a:gd name="T17" fmla="*/ 401 h 401"/>
                <a:gd name="T18" fmla="*/ 96 w 153"/>
                <a:gd name="T19" fmla="*/ 401 h 401"/>
                <a:gd name="T20" fmla="*/ 85 w 153"/>
                <a:gd name="T21" fmla="*/ 306 h 401"/>
                <a:gd name="T22" fmla="*/ 26 w 153"/>
                <a:gd name="T23" fmla="*/ 170 h 401"/>
                <a:gd name="T24" fmla="*/ 92 w 153"/>
                <a:gd name="T2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401">
                  <a:moveTo>
                    <a:pt x="92" y="0"/>
                  </a:moveTo>
                  <a:cubicBezTo>
                    <a:pt x="40" y="13"/>
                    <a:pt x="0" y="73"/>
                    <a:pt x="0" y="145"/>
                  </a:cubicBezTo>
                  <a:cubicBezTo>
                    <a:pt x="0" y="165"/>
                    <a:pt x="3" y="185"/>
                    <a:pt x="9" y="203"/>
                  </a:cubicBezTo>
                  <a:cubicBezTo>
                    <a:pt x="10" y="204"/>
                    <a:pt x="23" y="247"/>
                    <a:pt x="49" y="291"/>
                  </a:cubicBezTo>
                  <a:cubicBezTo>
                    <a:pt x="68" y="323"/>
                    <a:pt x="78" y="361"/>
                    <a:pt x="79" y="401"/>
                  </a:cubicBezTo>
                  <a:cubicBezTo>
                    <a:pt x="148" y="401"/>
                    <a:pt x="148" y="401"/>
                    <a:pt x="148" y="401"/>
                  </a:cubicBezTo>
                  <a:cubicBezTo>
                    <a:pt x="148" y="387"/>
                    <a:pt x="150" y="373"/>
                    <a:pt x="153" y="359"/>
                  </a:cubicBezTo>
                  <a:cubicBezTo>
                    <a:pt x="147" y="356"/>
                    <a:pt x="141" y="352"/>
                    <a:pt x="134" y="348"/>
                  </a:cubicBezTo>
                  <a:cubicBezTo>
                    <a:pt x="132" y="365"/>
                    <a:pt x="131" y="383"/>
                    <a:pt x="131" y="401"/>
                  </a:cubicBezTo>
                  <a:cubicBezTo>
                    <a:pt x="96" y="401"/>
                    <a:pt x="96" y="401"/>
                    <a:pt x="96" y="401"/>
                  </a:cubicBezTo>
                  <a:cubicBezTo>
                    <a:pt x="96" y="368"/>
                    <a:pt x="92" y="335"/>
                    <a:pt x="85" y="306"/>
                  </a:cubicBezTo>
                  <a:cubicBezTo>
                    <a:pt x="54" y="274"/>
                    <a:pt x="26" y="229"/>
                    <a:pt x="26" y="170"/>
                  </a:cubicBezTo>
                  <a:cubicBezTo>
                    <a:pt x="26" y="86"/>
                    <a:pt x="64" y="30"/>
                    <a:pt x="92" y="0"/>
                  </a:cubicBezTo>
                </a:path>
              </a:pathLst>
            </a:custGeom>
            <a:solidFill>
              <a:srgbClr val="CB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ï$1ïḑe">
              <a:extLst>
                <a:ext uri="{FF2B5EF4-FFF2-40B4-BE49-F238E27FC236}">
                  <a16:creationId xmlns="" xmlns:a16="http://schemas.microsoft.com/office/drawing/2014/main" id="{C2F29B9E-0370-44F9-AD03-E687F6654174}"/>
                </a:ext>
              </a:extLst>
            </p:cNvPr>
            <p:cNvSpPr/>
            <p:nvPr/>
          </p:nvSpPr>
          <p:spPr bwMode="auto">
            <a:xfrm>
              <a:off x="4057650" y="2482851"/>
              <a:ext cx="161925" cy="312738"/>
            </a:xfrm>
            <a:custGeom>
              <a:avLst/>
              <a:gdLst>
                <a:gd name="T0" fmla="*/ 0 w 49"/>
                <a:gd name="T1" fmla="*/ 0 h 95"/>
                <a:gd name="T2" fmla="*/ 11 w 49"/>
                <a:gd name="T3" fmla="*/ 95 h 95"/>
                <a:gd name="T4" fmla="*/ 46 w 49"/>
                <a:gd name="T5" fmla="*/ 95 h 95"/>
                <a:gd name="T6" fmla="*/ 49 w 49"/>
                <a:gd name="T7" fmla="*/ 42 h 95"/>
                <a:gd name="T8" fmla="*/ 0 w 4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95">
                  <a:moveTo>
                    <a:pt x="0" y="0"/>
                  </a:moveTo>
                  <a:cubicBezTo>
                    <a:pt x="7" y="29"/>
                    <a:pt x="11" y="62"/>
                    <a:pt x="11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77"/>
                    <a:pt x="47" y="59"/>
                    <a:pt x="49" y="42"/>
                  </a:cubicBezTo>
                  <a:cubicBezTo>
                    <a:pt x="34" y="31"/>
                    <a:pt x="17" y="18"/>
                    <a:pt x="0" y="0"/>
                  </a:cubicBezTo>
                </a:path>
              </a:pathLst>
            </a:custGeom>
            <a:solidFill>
              <a:srgbClr val="425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ísľiḋê">
              <a:extLst>
                <a:ext uri="{FF2B5EF4-FFF2-40B4-BE49-F238E27FC236}">
                  <a16:creationId xmlns="" xmlns:a16="http://schemas.microsoft.com/office/drawing/2014/main" id="{5683FD0E-6544-4FEA-A37F-C03CB796A4DE}"/>
                </a:ext>
              </a:extLst>
            </p:cNvPr>
            <p:cNvSpPr/>
            <p:nvPr/>
          </p:nvSpPr>
          <p:spPr bwMode="auto">
            <a:xfrm>
              <a:off x="3944938" y="2746376"/>
              <a:ext cx="412750" cy="61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îS1íḍé">
              <a:extLst>
                <a:ext uri="{FF2B5EF4-FFF2-40B4-BE49-F238E27FC236}">
                  <a16:creationId xmlns="" xmlns:a16="http://schemas.microsoft.com/office/drawing/2014/main" id="{7BBDCBDA-61B2-427C-A5BE-030189E075A6}"/>
                </a:ext>
              </a:extLst>
            </p:cNvPr>
            <p:cNvSpPr/>
            <p:nvPr/>
          </p:nvSpPr>
          <p:spPr bwMode="auto">
            <a:xfrm>
              <a:off x="3971925" y="2808288"/>
              <a:ext cx="19050" cy="250825"/>
            </a:xfrm>
            <a:prstGeom prst="rect">
              <a:avLst/>
            </a:prstGeom>
            <a:solidFill>
              <a:srgbClr val="364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íśḻíďé">
              <a:extLst>
                <a:ext uri="{FF2B5EF4-FFF2-40B4-BE49-F238E27FC236}">
                  <a16:creationId xmlns="" xmlns:a16="http://schemas.microsoft.com/office/drawing/2014/main" id="{14C6B0A0-A5DE-4D96-ACCB-B912BD71662E}"/>
                </a:ext>
              </a:extLst>
            </p:cNvPr>
            <p:cNvSpPr/>
            <p:nvPr/>
          </p:nvSpPr>
          <p:spPr bwMode="auto">
            <a:xfrm>
              <a:off x="3971925" y="2808288"/>
              <a:ext cx="19050" cy="25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ïṣļîḑe">
              <a:extLst>
                <a:ext uri="{FF2B5EF4-FFF2-40B4-BE49-F238E27FC236}">
                  <a16:creationId xmlns="" xmlns:a16="http://schemas.microsoft.com/office/drawing/2014/main" id="{0860FF27-8872-4C7F-81CD-D5B8AE99092B}"/>
                </a:ext>
              </a:extLst>
            </p:cNvPr>
            <p:cNvSpPr/>
            <p:nvPr/>
          </p:nvSpPr>
          <p:spPr bwMode="auto">
            <a:xfrm>
              <a:off x="4311650" y="2808288"/>
              <a:ext cx="19050" cy="250825"/>
            </a:xfrm>
            <a:prstGeom prst="rect">
              <a:avLst/>
            </a:prstGeom>
            <a:solidFill>
              <a:srgbClr val="364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ïśḷïḋe">
              <a:extLst>
                <a:ext uri="{FF2B5EF4-FFF2-40B4-BE49-F238E27FC236}">
                  <a16:creationId xmlns="" xmlns:a16="http://schemas.microsoft.com/office/drawing/2014/main" id="{563A95FE-240E-4EA1-BC17-E5F2A0238EFA}"/>
                </a:ext>
              </a:extLst>
            </p:cNvPr>
            <p:cNvSpPr/>
            <p:nvPr/>
          </p:nvSpPr>
          <p:spPr bwMode="auto">
            <a:xfrm>
              <a:off x="3959225" y="2979738"/>
              <a:ext cx="385763" cy="225425"/>
            </a:xfrm>
            <a:custGeom>
              <a:avLst/>
              <a:gdLst>
                <a:gd name="T0" fmla="*/ 84 w 117"/>
                <a:gd name="T1" fmla="*/ 68 h 68"/>
                <a:gd name="T2" fmla="*/ 33 w 117"/>
                <a:gd name="T3" fmla="*/ 68 h 68"/>
                <a:gd name="T4" fmla="*/ 0 w 117"/>
                <a:gd name="T5" fmla="*/ 35 h 68"/>
                <a:gd name="T6" fmla="*/ 0 w 117"/>
                <a:gd name="T7" fmla="*/ 0 h 68"/>
                <a:gd name="T8" fmla="*/ 117 w 117"/>
                <a:gd name="T9" fmla="*/ 0 h 68"/>
                <a:gd name="T10" fmla="*/ 117 w 117"/>
                <a:gd name="T11" fmla="*/ 35 h 68"/>
                <a:gd name="T12" fmla="*/ 84 w 117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68">
                  <a:moveTo>
                    <a:pt x="84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4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54"/>
                    <a:pt x="102" y="68"/>
                    <a:pt x="84" y="68"/>
                  </a:cubicBezTo>
                </a:path>
              </a:pathLst>
            </a:custGeom>
            <a:solidFill>
              <a:srgbClr val="448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śļïḋè">
              <a:extLst>
                <a:ext uri="{FF2B5EF4-FFF2-40B4-BE49-F238E27FC236}">
                  <a16:creationId xmlns="" xmlns:a16="http://schemas.microsoft.com/office/drawing/2014/main" id="{4662EE64-6BEF-4159-AA25-88F9F89E0CDC}"/>
                </a:ext>
              </a:extLst>
            </p:cNvPr>
            <p:cNvSpPr/>
            <p:nvPr/>
          </p:nvSpPr>
          <p:spPr bwMode="auto">
            <a:xfrm>
              <a:off x="4002088" y="2979738"/>
              <a:ext cx="296863" cy="228600"/>
            </a:xfrm>
            <a:custGeom>
              <a:avLst/>
              <a:gdLst>
                <a:gd name="T0" fmla="*/ 86 w 90"/>
                <a:gd name="T1" fmla="*/ 0 h 69"/>
                <a:gd name="T2" fmla="*/ 86 w 90"/>
                <a:gd name="T3" fmla="*/ 33 h 69"/>
                <a:gd name="T4" fmla="*/ 77 w 90"/>
                <a:gd name="T5" fmla="*/ 55 h 69"/>
                <a:gd name="T6" fmla="*/ 54 w 90"/>
                <a:gd name="T7" fmla="*/ 65 h 69"/>
                <a:gd name="T8" fmla="*/ 37 w 90"/>
                <a:gd name="T9" fmla="*/ 65 h 69"/>
                <a:gd name="T10" fmla="*/ 14 w 90"/>
                <a:gd name="T11" fmla="*/ 55 h 69"/>
                <a:gd name="T12" fmla="*/ 4 w 90"/>
                <a:gd name="T13" fmla="*/ 33 h 69"/>
                <a:gd name="T14" fmla="*/ 4 w 90"/>
                <a:gd name="T15" fmla="*/ 0 h 69"/>
                <a:gd name="T16" fmla="*/ 0 w 90"/>
                <a:gd name="T17" fmla="*/ 0 h 69"/>
                <a:gd name="T18" fmla="*/ 0 w 90"/>
                <a:gd name="T19" fmla="*/ 33 h 69"/>
                <a:gd name="T20" fmla="*/ 11 w 90"/>
                <a:gd name="T21" fmla="*/ 58 h 69"/>
                <a:gd name="T22" fmla="*/ 37 w 90"/>
                <a:gd name="T23" fmla="*/ 69 h 69"/>
                <a:gd name="T24" fmla="*/ 54 w 90"/>
                <a:gd name="T25" fmla="*/ 69 h 69"/>
                <a:gd name="T26" fmla="*/ 80 w 90"/>
                <a:gd name="T27" fmla="*/ 58 h 69"/>
                <a:gd name="T28" fmla="*/ 90 w 90"/>
                <a:gd name="T29" fmla="*/ 33 h 69"/>
                <a:gd name="T30" fmla="*/ 90 w 90"/>
                <a:gd name="T31" fmla="*/ 0 h 69"/>
                <a:gd name="T32" fmla="*/ 86 w 90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9">
                  <a:moveTo>
                    <a:pt x="86" y="0"/>
                  </a:moveTo>
                  <a:cubicBezTo>
                    <a:pt x="86" y="33"/>
                    <a:pt x="86" y="33"/>
                    <a:pt x="86" y="33"/>
                  </a:cubicBezTo>
                  <a:cubicBezTo>
                    <a:pt x="86" y="42"/>
                    <a:pt x="83" y="50"/>
                    <a:pt x="77" y="55"/>
                  </a:cubicBezTo>
                  <a:cubicBezTo>
                    <a:pt x="71" y="61"/>
                    <a:pt x="63" y="65"/>
                    <a:pt x="54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28" y="65"/>
                    <a:pt x="20" y="61"/>
                    <a:pt x="14" y="55"/>
                  </a:cubicBezTo>
                  <a:cubicBezTo>
                    <a:pt x="8" y="50"/>
                    <a:pt x="4" y="42"/>
                    <a:pt x="4" y="3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3"/>
                    <a:pt x="4" y="52"/>
                    <a:pt x="11" y="58"/>
                  </a:cubicBezTo>
                  <a:cubicBezTo>
                    <a:pt x="18" y="65"/>
                    <a:pt x="27" y="69"/>
                    <a:pt x="37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64" y="69"/>
                    <a:pt x="73" y="65"/>
                    <a:pt x="80" y="58"/>
                  </a:cubicBezTo>
                  <a:cubicBezTo>
                    <a:pt x="86" y="52"/>
                    <a:pt x="90" y="43"/>
                    <a:pt x="90" y="3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ṥḻíḓe">
              <a:extLst>
                <a:ext uri="{FF2B5EF4-FFF2-40B4-BE49-F238E27FC236}">
                  <a16:creationId xmlns="" xmlns:a16="http://schemas.microsoft.com/office/drawing/2014/main" id="{570DD404-83F4-4861-9521-C679BF103E81}"/>
                </a:ext>
              </a:extLst>
            </p:cNvPr>
            <p:cNvSpPr/>
            <p:nvPr/>
          </p:nvSpPr>
          <p:spPr bwMode="auto">
            <a:xfrm>
              <a:off x="4070350" y="2979738"/>
              <a:ext cx="158750" cy="228600"/>
            </a:xfrm>
            <a:custGeom>
              <a:avLst/>
              <a:gdLst>
                <a:gd name="T0" fmla="*/ 44 w 48"/>
                <a:gd name="T1" fmla="*/ 0 h 69"/>
                <a:gd name="T2" fmla="*/ 44 w 48"/>
                <a:gd name="T3" fmla="*/ 33 h 69"/>
                <a:gd name="T4" fmla="*/ 40 w 48"/>
                <a:gd name="T5" fmla="*/ 56 h 69"/>
                <a:gd name="T6" fmla="*/ 34 w 48"/>
                <a:gd name="T7" fmla="*/ 62 h 69"/>
                <a:gd name="T8" fmla="*/ 29 w 48"/>
                <a:gd name="T9" fmla="*/ 65 h 69"/>
                <a:gd name="T10" fmla="*/ 20 w 48"/>
                <a:gd name="T11" fmla="*/ 65 h 69"/>
                <a:gd name="T12" fmla="*/ 14 w 48"/>
                <a:gd name="T13" fmla="*/ 62 h 69"/>
                <a:gd name="T14" fmla="*/ 7 w 48"/>
                <a:gd name="T15" fmla="*/ 51 h 69"/>
                <a:gd name="T16" fmla="*/ 4 w 48"/>
                <a:gd name="T17" fmla="*/ 33 h 69"/>
                <a:gd name="T18" fmla="*/ 4 w 48"/>
                <a:gd name="T19" fmla="*/ 0 h 69"/>
                <a:gd name="T20" fmla="*/ 0 w 48"/>
                <a:gd name="T21" fmla="*/ 0 h 69"/>
                <a:gd name="T22" fmla="*/ 0 w 48"/>
                <a:gd name="T23" fmla="*/ 33 h 69"/>
                <a:gd name="T24" fmla="*/ 6 w 48"/>
                <a:gd name="T25" fmla="*/ 58 h 69"/>
                <a:gd name="T26" fmla="*/ 12 w 48"/>
                <a:gd name="T27" fmla="*/ 66 h 69"/>
                <a:gd name="T28" fmla="*/ 20 w 48"/>
                <a:gd name="T29" fmla="*/ 69 h 69"/>
                <a:gd name="T30" fmla="*/ 29 w 48"/>
                <a:gd name="T31" fmla="*/ 69 h 69"/>
                <a:gd name="T32" fmla="*/ 37 w 48"/>
                <a:gd name="T33" fmla="*/ 66 h 69"/>
                <a:gd name="T34" fmla="*/ 45 w 48"/>
                <a:gd name="T35" fmla="*/ 53 h 69"/>
                <a:gd name="T36" fmla="*/ 48 w 48"/>
                <a:gd name="T37" fmla="*/ 33 h 69"/>
                <a:gd name="T38" fmla="*/ 48 w 48"/>
                <a:gd name="T39" fmla="*/ 0 h 69"/>
                <a:gd name="T40" fmla="*/ 44 w 48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69">
                  <a:moveTo>
                    <a:pt x="44" y="0"/>
                  </a:moveTo>
                  <a:cubicBezTo>
                    <a:pt x="44" y="33"/>
                    <a:pt x="44" y="33"/>
                    <a:pt x="44" y="33"/>
                  </a:cubicBezTo>
                  <a:cubicBezTo>
                    <a:pt x="44" y="42"/>
                    <a:pt x="43" y="50"/>
                    <a:pt x="40" y="56"/>
                  </a:cubicBezTo>
                  <a:cubicBezTo>
                    <a:pt x="38" y="59"/>
                    <a:pt x="36" y="61"/>
                    <a:pt x="34" y="62"/>
                  </a:cubicBezTo>
                  <a:cubicBezTo>
                    <a:pt x="33" y="64"/>
                    <a:pt x="31" y="65"/>
                    <a:pt x="29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8" y="65"/>
                    <a:pt x="16" y="64"/>
                    <a:pt x="14" y="62"/>
                  </a:cubicBezTo>
                  <a:cubicBezTo>
                    <a:pt x="12" y="60"/>
                    <a:pt x="9" y="56"/>
                    <a:pt x="7" y="51"/>
                  </a:cubicBezTo>
                  <a:cubicBezTo>
                    <a:pt x="5" y="46"/>
                    <a:pt x="4" y="40"/>
                    <a:pt x="4" y="3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3"/>
                    <a:pt x="2" y="51"/>
                    <a:pt x="6" y="58"/>
                  </a:cubicBezTo>
                  <a:cubicBezTo>
                    <a:pt x="7" y="61"/>
                    <a:pt x="9" y="64"/>
                    <a:pt x="12" y="66"/>
                  </a:cubicBezTo>
                  <a:cubicBezTo>
                    <a:pt x="14" y="68"/>
                    <a:pt x="17" y="69"/>
                    <a:pt x="20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2" y="69"/>
                    <a:pt x="35" y="68"/>
                    <a:pt x="37" y="66"/>
                  </a:cubicBezTo>
                  <a:cubicBezTo>
                    <a:pt x="41" y="63"/>
                    <a:pt x="43" y="58"/>
                    <a:pt x="45" y="53"/>
                  </a:cubicBezTo>
                  <a:cubicBezTo>
                    <a:pt x="47" y="47"/>
                    <a:pt x="48" y="40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ş1iḍé">
              <a:extLst>
                <a:ext uri="{FF2B5EF4-FFF2-40B4-BE49-F238E27FC236}">
                  <a16:creationId xmlns="" xmlns:a16="http://schemas.microsoft.com/office/drawing/2014/main" id="{502D66D1-3F04-4267-A35D-D9BF1FD7D6D8}"/>
                </a:ext>
              </a:extLst>
            </p:cNvPr>
            <p:cNvSpPr/>
            <p:nvPr/>
          </p:nvSpPr>
          <p:spPr bwMode="auto">
            <a:xfrm>
              <a:off x="4090988" y="2828926"/>
              <a:ext cx="119063" cy="30163"/>
            </a:xfrm>
            <a:prstGeom prst="rect">
              <a:avLst/>
            </a:prstGeom>
            <a:solidFill>
              <a:srgbClr val="546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ṩlídê">
              <a:extLst>
                <a:ext uri="{FF2B5EF4-FFF2-40B4-BE49-F238E27FC236}">
                  <a16:creationId xmlns="" xmlns:a16="http://schemas.microsoft.com/office/drawing/2014/main" id="{BD985137-1092-4FF3-8060-4EA09EB5D60B}"/>
                </a:ext>
              </a:extLst>
            </p:cNvPr>
            <p:cNvSpPr/>
            <p:nvPr/>
          </p:nvSpPr>
          <p:spPr bwMode="auto">
            <a:xfrm>
              <a:off x="4076700" y="2808288"/>
              <a:ext cx="7938" cy="79375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ŝļíḍê">
              <a:extLst>
                <a:ext uri="{FF2B5EF4-FFF2-40B4-BE49-F238E27FC236}">
                  <a16:creationId xmlns="" xmlns:a16="http://schemas.microsoft.com/office/drawing/2014/main" id="{9E2A4AE8-3F16-488E-8783-6B3518977E41}"/>
                </a:ext>
              </a:extLst>
            </p:cNvPr>
            <p:cNvSpPr/>
            <p:nvPr/>
          </p:nvSpPr>
          <p:spPr bwMode="auto">
            <a:xfrm>
              <a:off x="4219575" y="2808288"/>
              <a:ext cx="3175" cy="79375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ṧḷiďe">
              <a:extLst>
                <a:ext uri="{FF2B5EF4-FFF2-40B4-BE49-F238E27FC236}">
                  <a16:creationId xmlns="" xmlns:a16="http://schemas.microsoft.com/office/drawing/2014/main" id="{BE8EB4C0-31C6-4311-A243-BAC105131172}"/>
                </a:ext>
              </a:extLst>
            </p:cNvPr>
            <p:cNvSpPr/>
            <p:nvPr/>
          </p:nvSpPr>
          <p:spPr bwMode="auto">
            <a:xfrm>
              <a:off x="4073525" y="2859088"/>
              <a:ext cx="152400" cy="28575"/>
            </a:xfrm>
            <a:prstGeom prst="rect">
              <a:avLst/>
            </a:prstGeom>
            <a:solidFill>
              <a:srgbClr val="78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ṥḻîḓè">
              <a:extLst>
                <a:ext uri="{FF2B5EF4-FFF2-40B4-BE49-F238E27FC236}">
                  <a16:creationId xmlns="" xmlns:a16="http://schemas.microsoft.com/office/drawing/2014/main" id="{ABBA418A-4704-4362-9154-0DCD5D87C2A2}"/>
                </a:ext>
              </a:extLst>
            </p:cNvPr>
            <p:cNvSpPr/>
            <p:nvPr/>
          </p:nvSpPr>
          <p:spPr bwMode="auto">
            <a:xfrm>
              <a:off x="3959225" y="2979738"/>
              <a:ext cx="150813" cy="225425"/>
            </a:xfrm>
            <a:custGeom>
              <a:avLst/>
              <a:gdLst>
                <a:gd name="T0" fmla="*/ 17 w 46"/>
                <a:gd name="T1" fmla="*/ 27 h 68"/>
                <a:gd name="T2" fmla="*/ 17 w 46"/>
                <a:gd name="T3" fmla="*/ 33 h 68"/>
                <a:gd name="T4" fmla="*/ 27 w 46"/>
                <a:gd name="T5" fmla="*/ 55 h 68"/>
                <a:gd name="T6" fmla="*/ 44 w 46"/>
                <a:gd name="T7" fmla="*/ 64 h 68"/>
                <a:gd name="T8" fmla="*/ 40 w 46"/>
                <a:gd name="T9" fmla="*/ 58 h 68"/>
                <a:gd name="T10" fmla="*/ 36 w 46"/>
                <a:gd name="T11" fmla="*/ 45 h 68"/>
                <a:gd name="T12" fmla="*/ 17 w 46"/>
                <a:gd name="T13" fmla="*/ 27 h 68"/>
                <a:gd name="T14" fmla="*/ 10 w 46"/>
                <a:gd name="T15" fmla="*/ 0 h 68"/>
                <a:gd name="T16" fmla="*/ 0 w 46"/>
                <a:gd name="T17" fmla="*/ 0 h 68"/>
                <a:gd name="T18" fmla="*/ 0 w 46"/>
                <a:gd name="T19" fmla="*/ 34 h 68"/>
                <a:gd name="T20" fmla="*/ 34 w 46"/>
                <a:gd name="T21" fmla="*/ 68 h 68"/>
                <a:gd name="T22" fmla="*/ 46 w 46"/>
                <a:gd name="T23" fmla="*/ 68 h 68"/>
                <a:gd name="T24" fmla="*/ 24 w 46"/>
                <a:gd name="T25" fmla="*/ 58 h 68"/>
                <a:gd name="T26" fmla="*/ 13 w 46"/>
                <a:gd name="T27" fmla="*/ 33 h 68"/>
                <a:gd name="T28" fmla="*/ 13 w 46"/>
                <a:gd name="T29" fmla="*/ 19 h 68"/>
                <a:gd name="T30" fmla="*/ 10 w 46"/>
                <a:gd name="T3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68">
                  <a:moveTo>
                    <a:pt x="17" y="27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7" y="42"/>
                    <a:pt x="21" y="50"/>
                    <a:pt x="27" y="55"/>
                  </a:cubicBezTo>
                  <a:cubicBezTo>
                    <a:pt x="31" y="60"/>
                    <a:pt x="38" y="63"/>
                    <a:pt x="44" y="64"/>
                  </a:cubicBezTo>
                  <a:cubicBezTo>
                    <a:pt x="43" y="63"/>
                    <a:pt x="41" y="60"/>
                    <a:pt x="40" y="58"/>
                  </a:cubicBezTo>
                  <a:cubicBezTo>
                    <a:pt x="38" y="54"/>
                    <a:pt x="36" y="50"/>
                    <a:pt x="36" y="45"/>
                  </a:cubicBezTo>
                  <a:cubicBezTo>
                    <a:pt x="27" y="40"/>
                    <a:pt x="21" y="33"/>
                    <a:pt x="17" y="27"/>
                  </a:cubicBezTo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37" y="68"/>
                    <a:pt x="30" y="64"/>
                    <a:pt x="24" y="58"/>
                  </a:cubicBezTo>
                  <a:cubicBezTo>
                    <a:pt x="17" y="52"/>
                    <a:pt x="13" y="43"/>
                    <a:pt x="13" y="33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9" y="8"/>
                    <a:pt x="10" y="0"/>
                    <a:pt x="10" y="0"/>
                  </a:cubicBezTo>
                </a:path>
              </a:pathLst>
            </a:custGeom>
            <a:solidFill>
              <a:srgbClr val="2B6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ṡḷíḋé">
              <a:extLst>
                <a:ext uri="{FF2B5EF4-FFF2-40B4-BE49-F238E27FC236}">
                  <a16:creationId xmlns="" xmlns:a16="http://schemas.microsoft.com/office/drawing/2014/main" id="{375E3A0E-8E6A-49BF-9B81-1D4B70456DF3}"/>
                </a:ext>
              </a:extLst>
            </p:cNvPr>
            <p:cNvSpPr/>
            <p:nvPr/>
          </p:nvSpPr>
          <p:spPr bwMode="auto">
            <a:xfrm>
              <a:off x="4002088" y="3043238"/>
              <a:ext cx="128588" cy="161925"/>
            </a:xfrm>
            <a:custGeom>
              <a:avLst/>
              <a:gdLst>
                <a:gd name="T0" fmla="*/ 0 w 39"/>
                <a:gd name="T1" fmla="*/ 0 h 49"/>
                <a:gd name="T2" fmla="*/ 0 w 39"/>
                <a:gd name="T3" fmla="*/ 14 h 49"/>
                <a:gd name="T4" fmla="*/ 11 w 39"/>
                <a:gd name="T5" fmla="*/ 39 h 49"/>
                <a:gd name="T6" fmla="*/ 33 w 39"/>
                <a:gd name="T7" fmla="*/ 49 h 49"/>
                <a:gd name="T8" fmla="*/ 39 w 39"/>
                <a:gd name="T9" fmla="*/ 49 h 49"/>
                <a:gd name="T10" fmla="*/ 33 w 39"/>
                <a:gd name="T11" fmla="*/ 47 h 49"/>
                <a:gd name="T12" fmla="*/ 31 w 39"/>
                <a:gd name="T13" fmla="*/ 45 h 49"/>
                <a:gd name="T14" fmla="*/ 14 w 39"/>
                <a:gd name="T15" fmla="*/ 36 h 49"/>
                <a:gd name="T16" fmla="*/ 4 w 39"/>
                <a:gd name="T17" fmla="*/ 14 h 49"/>
                <a:gd name="T18" fmla="*/ 4 w 39"/>
                <a:gd name="T19" fmla="*/ 8 h 49"/>
                <a:gd name="T20" fmla="*/ 0 w 39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24"/>
                    <a:pt x="4" y="33"/>
                    <a:pt x="11" y="39"/>
                  </a:cubicBezTo>
                  <a:cubicBezTo>
                    <a:pt x="17" y="45"/>
                    <a:pt x="24" y="49"/>
                    <a:pt x="33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9"/>
                    <a:pt x="35" y="48"/>
                    <a:pt x="33" y="47"/>
                  </a:cubicBezTo>
                  <a:cubicBezTo>
                    <a:pt x="32" y="46"/>
                    <a:pt x="32" y="46"/>
                    <a:pt x="31" y="45"/>
                  </a:cubicBezTo>
                  <a:cubicBezTo>
                    <a:pt x="25" y="44"/>
                    <a:pt x="18" y="41"/>
                    <a:pt x="14" y="36"/>
                  </a:cubicBezTo>
                  <a:cubicBezTo>
                    <a:pt x="8" y="31"/>
                    <a:pt x="4" y="23"/>
                    <a:pt x="4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5"/>
                    <a:pt x="1" y="2"/>
                    <a:pt x="0" y="0"/>
                  </a:cubicBezTo>
                </a:path>
              </a:pathLst>
            </a:custGeom>
            <a:solidFill>
              <a:srgbClr val="A1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ṥḻiďê">
              <a:extLst>
                <a:ext uri="{FF2B5EF4-FFF2-40B4-BE49-F238E27FC236}">
                  <a16:creationId xmlns="" xmlns:a16="http://schemas.microsoft.com/office/drawing/2014/main" id="{42343B05-7B66-4DD2-97C4-BBA62294A470}"/>
                </a:ext>
              </a:extLst>
            </p:cNvPr>
            <p:cNvSpPr/>
            <p:nvPr/>
          </p:nvSpPr>
          <p:spPr bwMode="auto">
            <a:xfrm>
              <a:off x="4090988" y="3138488"/>
              <a:ext cx="207963" cy="66675"/>
            </a:xfrm>
            <a:custGeom>
              <a:avLst/>
              <a:gdLst>
                <a:gd name="T0" fmla="*/ 49 w 63"/>
                <a:gd name="T1" fmla="*/ 13 h 20"/>
                <a:gd name="T2" fmla="*/ 31 w 63"/>
                <a:gd name="T3" fmla="*/ 20 h 20"/>
                <a:gd name="T4" fmla="*/ 43 w 63"/>
                <a:gd name="T5" fmla="*/ 20 h 20"/>
                <a:gd name="T6" fmla="*/ 63 w 63"/>
                <a:gd name="T7" fmla="*/ 14 h 20"/>
                <a:gd name="T8" fmla="*/ 49 w 63"/>
                <a:gd name="T9" fmla="*/ 13 h 20"/>
                <a:gd name="T10" fmla="*/ 36 w 63"/>
                <a:gd name="T11" fmla="*/ 12 h 20"/>
                <a:gd name="T12" fmla="*/ 32 w 63"/>
                <a:gd name="T13" fmla="*/ 16 h 20"/>
                <a:gd name="T14" fmla="*/ 43 w 63"/>
                <a:gd name="T15" fmla="*/ 13 h 20"/>
                <a:gd name="T16" fmla="*/ 36 w 63"/>
                <a:gd name="T17" fmla="*/ 12 h 20"/>
                <a:gd name="T18" fmla="*/ 0 w 63"/>
                <a:gd name="T19" fmla="*/ 0 h 20"/>
                <a:gd name="T20" fmla="*/ 1 w 63"/>
                <a:gd name="T21" fmla="*/ 3 h 20"/>
                <a:gd name="T22" fmla="*/ 8 w 63"/>
                <a:gd name="T23" fmla="*/ 14 h 20"/>
                <a:gd name="T24" fmla="*/ 14 w 63"/>
                <a:gd name="T25" fmla="*/ 17 h 20"/>
                <a:gd name="T26" fmla="*/ 23 w 63"/>
                <a:gd name="T27" fmla="*/ 17 h 20"/>
                <a:gd name="T28" fmla="*/ 28 w 63"/>
                <a:gd name="T29" fmla="*/ 14 h 20"/>
                <a:gd name="T30" fmla="*/ 32 w 63"/>
                <a:gd name="T31" fmla="*/ 11 h 20"/>
                <a:gd name="T32" fmla="*/ 0 w 63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0">
                  <a:moveTo>
                    <a:pt x="49" y="13"/>
                  </a:moveTo>
                  <a:cubicBezTo>
                    <a:pt x="44" y="17"/>
                    <a:pt x="38" y="20"/>
                    <a:pt x="31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0" y="20"/>
                    <a:pt x="57" y="18"/>
                    <a:pt x="63" y="14"/>
                  </a:cubicBezTo>
                  <a:cubicBezTo>
                    <a:pt x="58" y="14"/>
                    <a:pt x="54" y="13"/>
                    <a:pt x="49" y="13"/>
                  </a:cubicBezTo>
                  <a:moveTo>
                    <a:pt x="36" y="12"/>
                  </a:moveTo>
                  <a:cubicBezTo>
                    <a:pt x="35" y="13"/>
                    <a:pt x="34" y="15"/>
                    <a:pt x="32" y="16"/>
                  </a:cubicBezTo>
                  <a:cubicBezTo>
                    <a:pt x="36" y="16"/>
                    <a:pt x="40" y="14"/>
                    <a:pt x="43" y="13"/>
                  </a:cubicBezTo>
                  <a:cubicBezTo>
                    <a:pt x="41" y="12"/>
                    <a:pt x="38" y="12"/>
                    <a:pt x="36" y="12"/>
                  </a:cubicBezTo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3" y="8"/>
                    <a:pt x="6" y="12"/>
                    <a:pt x="8" y="14"/>
                  </a:cubicBezTo>
                  <a:cubicBezTo>
                    <a:pt x="10" y="16"/>
                    <a:pt x="12" y="17"/>
                    <a:pt x="1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7"/>
                    <a:pt x="27" y="16"/>
                    <a:pt x="28" y="14"/>
                  </a:cubicBezTo>
                  <a:cubicBezTo>
                    <a:pt x="30" y="14"/>
                    <a:pt x="31" y="12"/>
                    <a:pt x="32" y="11"/>
                  </a:cubicBezTo>
                  <a:cubicBezTo>
                    <a:pt x="19" y="9"/>
                    <a:pt x="8" y="5"/>
                    <a:pt x="0" y="0"/>
                  </a:cubicBezTo>
                </a:path>
              </a:pathLst>
            </a:custGeom>
            <a:solidFill>
              <a:srgbClr val="2B6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slîḋé">
              <a:extLst>
                <a:ext uri="{FF2B5EF4-FFF2-40B4-BE49-F238E27FC236}">
                  <a16:creationId xmlns="" xmlns:a16="http://schemas.microsoft.com/office/drawing/2014/main" id="{E84744E0-1676-4F03-8212-27F29A274FF9}"/>
                </a:ext>
              </a:extLst>
            </p:cNvPr>
            <p:cNvSpPr/>
            <p:nvPr/>
          </p:nvSpPr>
          <p:spPr bwMode="auto">
            <a:xfrm>
              <a:off x="4173538" y="3181351"/>
              <a:ext cx="79375" cy="23813"/>
            </a:xfrm>
            <a:custGeom>
              <a:avLst/>
              <a:gdLst>
                <a:gd name="T0" fmla="*/ 18 w 24"/>
                <a:gd name="T1" fmla="*/ 0 h 7"/>
                <a:gd name="T2" fmla="*/ 7 w 24"/>
                <a:gd name="T3" fmla="*/ 3 h 7"/>
                <a:gd name="T4" fmla="*/ 6 w 24"/>
                <a:gd name="T5" fmla="*/ 5 h 7"/>
                <a:gd name="T6" fmla="*/ 0 w 24"/>
                <a:gd name="T7" fmla="*/ 7 h 7"/>
                <a:gd name="T8" fmla="*/ 6 w 24"/>
                <a:gd name="T9" fmla="*/ 7 h 7"/>
                <a:gd name="T10" fmla="*/ 24 w 24"/>
                <a:gd name="T11" fmla="*/ 0 h 7"/>
                <a:gd name="T12" fmla="*/ 18 w 2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">
                  <a:moveTo>
                    <a:pt x="18" y="0"/>
                  </a:moveTo>
                  <a:cubicBezTo>
                    <a:pt x="15" y="1"/>
                    <a:pt x="11" y="3"/>
                    <a:pt x="7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4" y="6"/>
                    <a:pt x="2" y="7"/>
                    <a:pt x="0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3" y="7"/>
                    <a:pt x="19" y="4"/>
                    <a:pt x="24" y="0"/>
                  </a:cubicBezTo>
                  <a:cubicBezTo>
                    <a:pt x="22" y="0"/>
                    <a:pt x="20" y="0"/>
                    <a:pt x="18" y="0"/>
                  </a:cubicBezTo>
                </a:path>
              </a:pathLst>
            </a:custGeom>
            <a:solidFill>
              <a:srgbClr val="A1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ï$1ïḍe">
              <a:extLst>
                <a:ext uri="{FF2B5EF4-FFF2-40B4-BE49-F238E27FC236}">
                  <a16:creationId xmlns="" xmlns:a16="http://schemas.microsoft.com/office/drawing/2014/main" id="{3983ADCD-E578-4DF7-8BCB-772D6864D792}"/>
                </a:ext>
              </a:extLst>
            </p:cNvPr>
            <p:cNvSpPr/>
            <p:nvPr/>
          </p:nvSpPr>
          <p:spPr bwMode="auto">
            <a:xfrm>
              <a:off x="4076700" y="3128963"/>
              <a:ext cx="133350" cy="76200"/>
            </a:xfrm>
            <a:custGeom>
              <a:avLst/>
              <a:gdLst>
                <a:gd name="T0" fmla="*/ 0 w 40"/>
                <a:gd name="T1" fmla="*/ 0 h 23"/>
                <a:gd name="T2" fmla="*/ 4 w 40"/>
                <a:gd name="T3" fmla="*/ 13 h 23"/>
                <a:gd name="T4" fmla="*/ 8 w 40"/>
                <a:gd name="T5" fmla="*/ 19 h 23"/>
                <a:gd name="T6" fmla="*/ 10 w 40"/>
                <a:gd name="T7" fmla="*/ 21 h 23"/>
                <a:gd name="T8" fmla="*/ 16 w 40"/>
                <a:gd name="T9" fmla="*/ 23 h 23"/>
                <a:gd name="T10" fmla="*/ 29 w 40"/>
                <a:gd name="T11" fmla="*/ 23 h 23"/>
                <a:gd name="T12" fmla="*/ 35 w 40"/>
                <a:gd name="T13" fmla="*/ 21 h 23"/>
                <a:gd name="T14" fmla="*/ 36 w 40"/>
                <a:gd name="T15" fmla="*/ 19 h 23"/>
                <a:gd name="T16" fmla="*/ 40 w 40"/>
                <a:gd name="T17" fmla="*/ 15 h 23"/>
                <a:gd name="T18" fmla="*/ 36 w 40"/>
                <a:gd name="T19" fmla="*/ 14 h 23"/>
                <a:gd name="T20" fmla="*/ 32 w 40"/>
                <a:gd name="T21" fmla="*/ 17 h 23"/>
                <a:gd name="T22" fmla="*/ 27 w 40"/>
                <a:gd name="T23" fmla="*/ 20 h 23"/>
                <a:gd name="T24" fmla="*/ 18 w 40"/>
                <a:gd name="T25" fmla="*/ 20 h 23"/>
                <a:gd name="T26" fmla="*/ 12 w 40"/>
                <a:gd name="T27" fmla="*/ 17 h 23"/>
                <a:gd name="T28" fmla="*/ 5 w 40"/>
                <a:gd name="T29" fmla="*/ 6 h 23"/>
                <a:gd name="T30" fmla="*/ 4 w 40"/>
                <a:gd name="T31" fmla="*/ 3 h 23"/>
                <a:gd name="T32" fmla="*/ 0 w 40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3">
                  <a:moveTo>
                    <a:pt x="0" y="0"/>
                  </a:moveTo>
                  <a:cubicBezTo>
                    <a:pt x="0" y="5"/>
                    <a:pt x="2" y="9"/>
                    <a:pt x="4" y="13"/>
                  </a:cubicBezTo>
                  <a:cubicBezTo>
                    <a:pt x="5" y="15"/>
                    <a:pt x="7" y="18"/>
                    <a:pt x="8" y="19"/>
                  </a:cubicBezTo>
                  <a:cubicBezTo>
                    <a:pt x="9" y="20"/>
                    <a:pt x="9" y="20"/>
                    <a:pt x="10" y="21"/>
                  </a:cubicBezTo>
                  <a:cubicBezTo>
                    <a:pt x="12" y="22"/>
                    <a:pt x="14" y="23"/>
                    <a:pt x="16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3" y="22"/>
                    <a:pt x="35" y="21"/>
                  </a:cubicBezTo>
                  <a:cubicBezTo>
                    <a:pt x="35" y="20"/>
                    <a:pt x="36" y="20"/>
                    <a:pt x="36" y="19"/>
                  </a:cubicBezTo>
                  <a:cubicBezTo>
                    <a:pt x="38" y="18"/>
                    <a:pt x="39" y="16"/>
                    <a:pt x="40" y="15"/>
                  </a:cubicBezTo>
                  <a:cubicBezTo>
                    <a:pt x="39" y="15"/>
                    <a:pt x="37" y="14"/>
                    <a:pt x="36" y="14"/>
                  </a:cubicBezTo>
                  <a:cubicBezTo>
                    <a:pt x="35" y="15"/>
                    <a:pt x="34" y="17"/>
                    <a:pt x="32" y="17"/>
                  </a:cubicBezTo>
                  <a:cubicBezTo>
                    <a:pt x="31" y="19"/>
                    <a:pt x="29" y="20"/>
                    <a:pt x="2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0"/>
                    <a:pt x="14" y="19"/>
                    <a:pt x="12" y="17"/>
                  </a:cubicBezTo>
                  <a:cubicBezTo>
                    <a:pt x="10" y="15"/>
                    <a:pt x="7" y="11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A1C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íś1ïḍê">
              <a:extLst>
                <a:ext uri="{FF2B5EF4-FFF2-40B4-BE49-F238E27FC236}">
                  <a16:creationId xmlns="" xmlns:a16="http://schemas.microsoft.com/office/drawing/2014/main" id="{029343E8-C1F5-4AA1-83A3-4B49EDBB551D}"/>
                </a:ext>
              </a:extLst>
            </p:cNvPr>
            <p:cNvSpPr/>
            <p:nvPr/>
          </p:nvSpPr>
          <p:spPr bwMode="auto">
            <a:xfrm>
              <a:off x="4433888" y="3498851"/>
              <a:ext cx="119063" cy="111125"/>
            </a:xfrm>
            <a:custGeom>
              <a:avLst/>
              <a:gdLst>
                <a:gd name="T0" fmla="*/ 4 w 36"/>
                <a:gd name="T1" fmla="*/ 0 h 34"/>
                <a:gd name="T2" fmla="*/ 3 w 36"/>
                <a:gd name="T3" fmla="*/ 1 h 34"/>
                <a:gd name="T4" fmla="*/ 4 w 36"/>
                <a:gd name="T5" fmla="*/ 1 h 34"/>
                <a:gd name="T6" fmla="*/ 4 w 36"/>
                <a:gd name="T7" fmla="*/ 1 h 34"/>
                <a:gd name="T8" fmla="*/ 4 w 36"/>
                <a:gd name="T9" fmla="*/ 1 h 34"/>
                <a:gd name="T10" fmla="*/ 0 w 36"/>
                <a:gd name="T11" fmla="*/ 16 h 34"/>
                <a:gd name="T12" fmla="*/ 2 w 36"/>
                <a:gd name="T13" fmla="*/ 16 h 34"/>
                <a:gd name="T14" fmla="*/ 36 w 36"/>
                <a:gd name="T15" fmla="*/ 34 h 34"/>
                <a:gd name="T16" fmla="*/ 35 w 36"/>
                <a:gd name="T17" fmla="*/ 27 h 34"/>
                <a:gd name="T18" fmla="*/ 22 w 36"/>
                <a:gd name="T19" fmla="*/ 8 h 34"/>
                <a:gd name="T20" fmla="*/ 19 w 36"/>
                <a:gd name="T21" fmla="*/ 3 h 34"/>
                <a:gd name="T22" fmla="*/ 4 w 36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4">
                  <a:moveTo>
                    <a:pt x="4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15" y="16"/>
                    <a:pt x="28" y="23"/>
                    <a:pt x="36" y="3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1" y="21"/>
                    <a:pt x="26" y="14"/>
                    <a:pt x="22" y="8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4" y="1"/>
                    <a:pt x="9" y="1"/>
                    <a:pt x="4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ṩḷïḑé">
              <a:extLst>
                <a:ext uri="{FF2B5EF4-FFF2-40B4-BE49-F238E27FC236}">
                  <a16:creationId xmlns="" xmlns:a16="http://schemas.microsoft.com/office/drawing/2014/main" id="{1388214B-82F9-48C2-A61D-CAD2743B6E0E}"/>
                </a:ext>
              </a:extLst>
            </p:cNvPr>
            <p:cNvSpPr/>
            <p:nvPr/>
          </p:nvSpPr>
          <p:spPr bwMode="auto">
            <a:xfrm>
              <a:off x="4495800" y="3508376"/>
              <a:ext cx="53975" cy="79375"/>
            </a:xfrm>
            <a:custGeom>
              <a:avLst/>
              <a:gdLst>
                <a:gd name="T0" fmla="*/ 0 w 16"/>
                <a:gd name="T1" fmla="*/ 0 h 24"/>
                <a:gd name="T2" fmla="*/ 3 w 16"/>
                <a:gd name="T3" fmla="*/ 5 h 24"/>
                <a:gd name="T4" fmla="*/ 16 w 16"/>
                <a:gd name="T5" fmla="*/ 24 h 24"/>
                <a:gd name="T6" fmla="*/ 14 w 16"/>
                <a:gd name="T7" fmla="*/ 7 h 24"/>
                <a:gd name="T8" fmla="*/ 0 w 1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1" y="1"/>
                    <a:pt x="2" y="3"/>
                    <a:pt x="3" y="5"/>
                  </a:cubicBezTo>
                  <a:cubicBezTo>
                    <a:pt x="7" y="11"/>
                    <a:pt x="12" y="18"/>
                    <a:pt x="16" y="24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4"/>
                    <a:pt x="5" y="2"/>
                    <a:pt x="0" y="0"/>
                  </a:cubicBezTo>
                </a:path>
              </a:pathLst>
            </a:custGeom>
            <a:solidFill>
              <a:srgbClr val="C5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$ļïḑê">
              <a:extLst>
                <a:ext uri="{FF2B5EF4-FFF2-40B4-BE49-F238E27FC236}">
                  <a16:creationId xmlns="" xmlns:a16="http://schemas.microsoft.com/office/drawing/2014/main" id="{D0722BF6-81B9-4DB4-85B5-C9DCC8172591}"/>
                </a:ext>
              </a:extLst>
            </p:cNvPr>
            <p:cNvSpPr/>
            <p:nvPr/>
          </p:nvSpPr>
          <p:spPr bwMode="auto">
            <a:xfrm>
              <a:off x="4549775" y="3587751"/>
              <a:ext cx="42863" cy="101600"/>
            </a:xfrm>
            <a:custGeom>
              <a:avLst/>
              <a:gdLst>
                <a:gd name="T0" fmla="*/ 0 w 13"/>
                <a:gd name="T1" fmla="*/ 0 h 31"/>
                <a:gd name="T2" fmla="*/ 1 w 13"/>
                <a:gd name="T3" fmla="*/ 7 h 31"/>
                <a:gd name="T4" fmla="*/ 7 w 13"/>
                <a:gd name="T5" fmla="*/ 22 h 31"/>
                <a:gd name="T6" fmla="*/ 7 w 13"/>
                <a:gd name="T7" fmla="*/ 31 h 31"/>
                <a:gd name="T8" fmla="*/ 13 w 13"/>
                <a:gd name="T9" fmla="*/ 31 h 31"/>
                <a:gd name="T10" fmla="*/ 10 w 13"/>
                <a:gd name="T11" fmla="*/ 19 h 31"/>
                <a:gd name="T12" fmla="*/ 2 w 13"/>
                <a:gd name="T13" fmla="*/ 4 h 31"/>
                <a:gd name="T14" fmla="*/ 0 w 13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1">
                  <a:moveTo>
                    <a:pt x="0" y="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4" y="12"/>
                    <a:pt x="6" y="17"/>
                    <a:pt x="7" y="22"/>
                  </a:cubicBezTo>
                  <a:cubicBezTo>
                    <a:pt x="7" y="25"/>
                    <a:pt x="8" y="28"/>
                    <a:pt x="7" y="31"/>
                  </a:cubicBezTo>
                  <a:cubicBezTo>
                    <a:pt x="9" y="31"/>
                    <a:pt x="11" y="31"/>
                    <a:pt x="13" y="31"/>
                  </a:cubicBezTo>
                  <a:cubicBezTo>
                    <a:pt x="12" y="27"/>
                    <a:pt x="12" y="23"/>
                    <a:pt x="10" y="19"/>
                  </a:cubicBezTo>
                  <a:cubicBezTo>
                    <a:pt x="8" y="14"/>
                    <a:pt x="5" y="9"/>
                    <a:pt x="2" y="4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7D8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işḻïḋé">
              <a:extLst>
                <a:ext uri="{FF2B5EF4-FFF2-40B4-BE49-F238E27FC236}">
                  <a16:creationId xmlns="" xmlns:a16="http://schemas.microsoft.com/office/drawing/2014/main" id="{FB17D8FC-ADDB-4776-BD82-3530EAD608CF}"/>
                </a:ext>
              </a:extLst>
            </p:cNvPr>
            <p:cNvSpPr/>
            <p:nvPr/>
          </p:nvSpPr>
          <p:spPr bwMode="auto">
            <a:xfrm>
              <a:off x="4541838" y="3530601"/>
              <a:ext cx="82550" cy="158750"/>
            </a:xfrm>
            <a:custGeom>
              <a:avLst/>
              <a:gdLst>
                <a:gd name="T0" fmla="*/ 0 w 25"/>
                <a:gd name="T1" fmla="*/ 0 h 48"/>
                <a:gd name="T2" fmla="*/ 2 w 25"/>
                <a:gd name="T3" fmla="*/ 17 h 48"/>
                <a:gd name="T4" fmla="*/ 4 w 25"/>
                <a:gd name="T5" fmla="*/ 21 h 48"/>
                <a:gd name="T6" fmla="*/ 12 w 25"/>
                <a:gd name="T7" fmla="*/ 36 h 48"/>
                <a:gd name="T8" fmla="*/ 15 w 25"/>
                <a:gd name="T9" fmla="*/ 48 h 48"/>
                <a:gd name="T10" fmla="*/ 15 w 25"/>
                <a:gd name="T11" fmla="*/ 48 h 48"/>
                <a:gd name="T12" fmla="*/ 16 w 25"/>
                <a:gd name="T13" fmla="*/ 48 h 48"/>
                <a:gd name="T14" fmla="*/ 16 w 25"/>
                <a:gd name="T15" fmla="*/ 48 h 48"/>
                <a:gd name="T16" fmla="*/ 16 w 25"/>
                <a:gd name="T17" fmla="*/ 48 h 48"/>
                <a:gd name="T18" fmla="*/ 16 w 25"/>
                <a:gd name="T19" fmla="*/ 48 h 48"/>
                <a:gd name="T20" fmla="*/ 16 w 25"/>
                <a:gd name="T21" fmla="*/ 48 h 48"/>
                <a:gd name="T22" fmla="*/ 16 w 25"/>
                <a:gd name="T23" fmla="*/ 48 h 48"/>
                <a:gd name="T24" fmla="*/ 16 w 25"/>
                <a:gd name="T25" fmla="*/ 48 h 48"/>
                <a:gd name="T26" fmla="*/ 16 w 25"/>
                <a:gd name="T27" fmla="*/ 48 h 48"/>
                <a:gd name="T28" fmla="*/ 16 w 25"/>
                <a:gd name="T29" fmla="*/ 48 h 48"/>
                <a:gd name="T30" fmla="*/ 16 w 25"/>
                <a:gd name="T31" fmla="*/ 48 h 48"/>
                <a:gd name="T32" fmla="*/ 16 w 25"/>
                <a:gd name="T33" fmla="*/ 48 h 48"/>
                <a:gd name="T34" fmla="*/ 16 w 25"/>
                <a:gd name="T35" fmla="*/ 48 h 48"/>
                <a:gd name="T36" fmla="*/ 25 w 25"/>
                <a:gd name="T37" fmla="*/ 45 h 48"/>
                <a:gd name="T38" fmla="*/ 25 w 25"/>
                <a:gd name="T39" fmla="*/ 44 h 48"/>
                <a:gd name="T40" fmla="*/ 25 w 25"/>
                <a:gd name="T41" fmla="*/ 42 h 48"/>
                <a:gd name="T42" fmla="*/ 24 w 25"/>
                <a:gd name="T43" fmla="*/ 36 h 48"/>
                <a:gd name="T44" fmla="*/ 0 w 25"/>
                <a:gd name="T4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48">
                  <a:moveTo>
                    <a:pt x="0" y="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9"/>
                    <a:pt x="4" y="20"/>
                    <a:pt x="4" y="21"/>
                  </a:cubicBezTo>
                  <a:cubicBezTo>
                    <a:pt x="7" y="26"/>
                    <a:pt x="10" y="31"/>
                    <a:pt x="12" y="36"/>
                  </a:cubicBezTo>
                  <a:cubicBezTo>
                    <a:pt x="14" y="40"/>
                    <a:pt x="14" y="44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9" y="47"/>
                    <a:pt x="22" y="46"/>
                    <a:pt x="25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0"/>
                    <a:pt x="24" y="38"/>
                    <a:pt x="24" y="36"/>
                  </a:cubicBezTo>
                  <a:cubicBezTo>
                    <a:pt x="21" y="21"/>
                    <a:pt x="12" y="8"/>
                    <a:pt x="0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ïsľíďé">
              <a:extLst>
                <a:ext uri="{FF2B5EF4-FFF2-40B4-BE49-F238E27FC236}">
                  <a16:creationId xmlns="" xmlns:a16="http://schemas.microsoft.com/office/drawing/2014/main" id="{0D852766-BFD7-4C47-83AF-8299B90231BE}"/>
                </a:ext>
              </a:extLst>
            </p:cNvPr>
            <p:cNvSpPr/>
            <p:nvPr/>
          </p:nvSpPr>
          <p:spPr bwMode="auto">
            <a:xfrm>
              <a:off x="4248150" y="3505201"/>
              <a:ext cx="327025" cy="306388"/>
            </a:xfrm>
            <a:custGeom>
              <a:avLst/>
              <a:gdLst>
                <a:gd name="T0" fmla="*/ 95 w 99"/>
                <a:gd name="T1" fmla="*/ 72 h 93"/>
                <a:gd name="T2" fmla="*/ 93 w 99"/>
                <a:gd name="T3" fmla="*/ 76 h 93"/>
                <a:gd name="T4" fmla="*/ 90 w 99"/>
                <a:gd name="T5" fmla="*/ 79 h 93"/>
                <a:gd name="T6" fmla="*/ 90 w 99"/>
                <a:gd name="T7" fmla="*/ 79 h 93"/>
                <a:gd name="T8" fmla="*/ 88 w 99"/>
                <a:gd name="T9" fmla="*/ 82 h 93"/>
                <a:gd name="T10" fmla="*/ 88 w 99"/>
                <a:gd name="T11" fmla="*/ 82 h 93"/>
                <a:gd name="T12" fmla="*/ 87 w 99"/>
                <a:gd name="T13" fmla="*/ 83 h 93"/>
                <a:gd name="T14" fmla="*/ 99 w 99"/>
                <a:gd name="T15" fmla="*/ 93 h 93"/>
                <a:gd name="T16" fmla="*/ 96 w 99"/>
                <a:gd name="T17" fmla="*/ 72 h 93"/>
                <a:gd name="T18" fmla="*/ 95 w 99"/>
                <a:gd name="T19" fmla="*/ 72 h 93"/>
                <a:gd name="T20" fmla="*/ 42 w 99"/>
                <a:gd name="T21" fmla="*/ 0 h 93"/>
                <a:gd name="T22" fmla="*/ 41 w 99"/>
                <a:gd name="T23" fmla="*/ 1 h 93"/>
                <a:gd name="T24" fmla="*/ 39 w 99"/>
                <a:gd name="T25" fmla="*/ 2 h 93"/>
                <a:gd name="T26" fmla="*/ 35 w 99"/>
                <a:gd name="T27" fmla="*/ 3 h 93"/>
                <a:gd name="T28" fmla="*/ 33 w 99"/>
                <a:gd name="T29" fmla="*/ 4 h 93"/>
                <a:gd name="T30" fmla="*/ 29 w 99"/>
                <a:gd name="T31" fmla="*/ 6 h 93"/>
                <a:gd name="T32" fmla="*/ 28 w 99"/>
                <a:gd name="T33" fmla="*/ 7 h 93"/>
                <a:gd name="T34" fmla="*/ 23 w 99"/>
                <a:gd name="T35" fmla="*/ 10 h 93"/>
                <a:gd name="T36" fmla="*/ 23 w 99"/>
                <a:gd name="T37" fmla="*/ 11 h 93"/>
                <a:gd name="T38" fmla="*/ 1 w 99"/>
                <a:gd name="T39" fmla="*/ 57 h 93"/>
                <a:gd name="T40" fmla="*/ 12 w 99"/>
                <a:gd name="T41" fmla="*/ 57 h 93"/>
                <a:gd name="T42" fmla="*/ 17 w 99"/>
                <a:gd name="T43" fmla="*/ 57 h 93"/>
                <a:gd name="T44" fmla="*/ 17 w 99"/>
                <a:gd name="T45" fmla="*/ 55 h 93"/>
                <a:gd name="T46" fmla="*/ 17 w 99"/>
                <a:gd name="T47" fmla="*/ 54 h 93"/>
                <a:gd name="T48" fmla="*/ 17 w 99"/>
                <a:gd name="T49" fmla="*/ 52 h 93"/>
                <a:gd name="T50" fmla="*/ 17 w 99"/>
                <a:gd name="T51" fmla="*/ 50 h 93"/>
                <a:gd name="T52" fmla="*/ 17 w 99"/>
                <a:gd name="T53" fmla="*/ 49 h 93"/>
                <a:gd name="T54" fmla="*/ 18 w 99"/>
                <a:gd name="T55" fmla="*/ 44 h 93"/>
                <a:gd name="T56" fmla="*/ 18 w 99"/>
                <a:gd name="T57" fmla="*/ 44 h 93"/>
                <a:gd name="T58" fmla="*/ 19 w 99"/>
                <a:gd name="T59" fmla="*/ 41 h 93"/>
                <a:gd name="T60" fmla="*/ 19 w 99"/>
                <a:gd name="T61" fmla="*/ 40 h 93"/>
                <a:gd name="T62" fmla="*/ 21 w 99"/>
                <a:gd name="T63" fmla="*/ 38 h 93"/>
                <a:gd name="T64" fmla="*/ 40 w 99"/>
                <a:gd name="T65" fmla="*/ 18 h 93"/>
                <a:gd name="T66" fmla="*/ 42 w 99"/>
                <a:gd name="T6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" h="93">
                  <a:moveTo>
                    <a:pt x="95" y="72"/>
                  </a:moveTo>
                  <a:cubicBezTo>
                    <a:pt x="94" y="73"/>
                    <a:pt x="93" y="74"/>
                    <a:pt x="93" y="76"/>
                  </a:cubicBezTo>
                  <a:cubicBezTo>
                    <a:pt x="92" y="77"/>
                    <a:pt x="91" y="78"/>
                    <a:pt x="90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80"/>
                    <a:pt x="89" y="81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91" y="86"/>
                    <a:pt x="95" y="89"/>
                    <a:pt x="99" y="9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2"/>
                    <a:pt x="95" y="72"/>
                  </a:cubicBezTo>
                  <a:moveTo>
                    <a:pt x="42" y="0"/>
                  </a:move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8" y="2"/>
                    <a:pt x="36" y="3"/>
                    <a:pt x="35" y="3"/>
                  </a:cubicBezTo>
                  <a:cubicBezTo>
                    <a:pt x="34" y="4"/>
                    <a:pt x="34" y="4"/>
                    <a:pt x="33" y="4"/>
                  </a:cubicBezTo>
                  <a:cubicBezTo>
                    <a:pt x="32" y="5"/>
                    <a:pt x="30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6" y="8"/>
                    <a:pt x="25" y="9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9" y="22"/>
                    <a:pt x="0" y="39"/>
                    <a:pt x="1" y="57"/>
                  </a:cubicBezTo>
                  <a:cubicBezTo>
                    <a:pt x="5" y="57"/>
                    <a:pt x="8" y="57"/>
                    <a:pt x="12" y="57"/>
                  </a:cubicBezTo>
                  <a:cubicBezTo>
                    <a:pt x="14" y="57"/>
                    <a:pt x="15" y="57"/>
                    <a:pt x="17" y="57"/>
                  </a:cubicBezTo>
                  <a:cubicBezTo>
                    <a:pt x="17" y="56"/>
                    <a:pt x="17" y="56"/>
                    <a:pt x="17" y="55"/>
                  </a:cubicBezTo>
                  <a:cubicBezTo>
                    <a:pt x="17" y="55"/>
                    <a:pt x="17" y="54"/>
                    <a:pt x="17" y="54"/>
                  </a:cubicBezTo>
                  <a:cubicBezTo>
                    <a:pt x="17" y="53"/>
                    <a:pt x="17" y="52"/>
                    <a:pt x="17" y="52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47"/>
                    <a:pt x="18" y="46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39"/>
                    <a:pt x="21" y="38"/>
                  </a:cubicBezTo>
                  <a:cubicBezTo>
                    <a:pt x="24" y="29"/>
                    <a:pt x="31" y="22"/>
                    <a:pt x="40" y="18"/>
                  </a:cubicBezTo>
                  <a:cubicBezTo>
                    <a:pt x="40" y="12"/>
                    <a:pt x="41" y="6"/>
                    <a:pt x="42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íşḻïdê">
              <a:extLst>
                <a:ext uri="{FF2B5EF4-FFF2-40B4-BE49-F238E27FC236}">
                  <a16:creationId xmlns="" xmlns:a16="http://schemas.microsoft.com/office/drawing/2014/main" id="{07AFA4D7-072A-4BA3-8984-BC2DDE869DCC}"/>
                </a:ext>
              </a:extLst>
            </p:cNvPr>
            <p:cNvSpPr/>
            <p:nvPr/>
          </p:nvSpPr>
          <p:spPr bwMode="auto">
            <a:xfrm>
              <a:off x="4565650" y="3738563"/>
              <a:ext cx="49213" cy="73025"/>
            </a:xfrm>
            <a:custGeom>
              <a:avLst/>
              <a:gdLst>
                <a:gd name="T0" fmla="*/ 14 w 15"/>
                <a:gd name="T1" fmla="*/ 0 h 22"/>
                <a:gd name="T2" fmla="*/ 11 w 15"/>
                <a:gd name="T3" fmla="*/ 0 h 22"/>
                <a:gd name="T4" fmla="*/ 1 w 15"/>
                <a:gd name="T5" fmla="*/ 1 h 22"/>
                <a:gd name="T6" fmla="*/ 0 w 15"/>
                <a:gd name="T7" fmla="*/ 1 h 22"/>
                <a:gd name="T8" fmla="*/ 3 w 15"/>
                <a:gd name="T9" fmla="*/ 22 h 22"/>
                <a:gd name="T10" fmla="*/ 3 w 15"/>
                <a:gd name="T11" fmla="*/ 22 h 22"/>
                <a:gd name="T12" fmla="*/ 13 w 15"/>
                <a:gd name="T13" fmla="*/ 8 h 22"/>
                <a:gd name="T14" fmla="*/ 13 w 15"/>
                <a:gd name="T15" fmla="*/ 7 h 22"/>
                <a:gd name="T16" fmla="*/ 14 w 15"/>
                <a:gd name="T17" fmla="*/ 4 h 22"/>
                <a:gd name="T18" fmla="*/ 15 w 15"/>
                <a:gd name="T19" fmla="*/ 3 h 22"/>
                <a:gd name="T20" fmla="*/ 15 w 15"/>
                <a:gd name="T21" fmla="*/ 1 h 22"/>
                <a:gd name="T22" fmla="*/ 14 w 15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2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7" y="18"/>
                    <a:pt x="10" y="13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</a:path>
              </a:pathLst>
            </a:custGeom>
            <a:solidFill>
              <a:srgbClr val="7D8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îşliḑè">
              <a:extLst>
                <a:ext uri="{FF2B5EF4-FFF2-40B4-BE49-F238E27FC236}">
                  <a16:creationId xmlns="" xmlns:a16="http://schemas.microsoft.com/office/drawing/2014/main" id="{642D06A7-DC70-48DD-90B9-297F286355B1}"/>
                </a:ext>
              </a:extLst>
            </p:cNvPr>
            <p:cNvSpPr/>
            <p:nvPr/>
          </p:nvSpPr>
          <p:spPr bwMode="auto">
            <a:xfrm>
              <a:off x="4611688" y="3735388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AAB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şļîḑê">
              <a:extLst>
                <a:ext uri="{FF2B5EF4-FFF2-40B4-BE49-F238E27FC236}">
                  <a16:creationId xmlns="" xmlns:a16="http://schemas.microsoft.com/office/drawing/2014/main" id="{5C453A68-8B46-4B5D-82DF-2FBC351A5435}"/>
                </a:ext>
              </a:extLst>
            </p:cNvPr>
            <p:cNvSpPr/>
            <p:nvPr/>
          </p:nvSpPr>
          <p:spPr bwMode="auto">
            <a:xfrm>
              <a:off x="3697288" y="3881438"/>
              <a:ext cx="801688" cy="744538"/>
            </a:xfrm>
            <a:custGeom>
              <a:avLst/>
              <a:gdLst>
                <a:gd name="T0" fmla="*/ 75 w 243"/>
                <a:gd name="T1" fmla="*/ 0 h 226"/>
                <a:gd name="T2" fmla="*/ 32 w 243"/>
                <a:gd name="T3" fmla="*/ 46 h 226"/>
                <a:gd name="T4" fmla="*/ 82 w 243"/>
                <a:gd name="T5" fmla="*/ 211 h 226"/>
                <a:gd name="T6" fmla="*/ 139 w 243"/>
                <a:gd name="T7" fmla="*/ 226 h 226"/>
                <a:gd name="T8" fmla="*/ 222 w 243"/>
                <a:gd name="T9" fmla="*/ 194 h 226"/>
                <a:gd name="T10" fmla="*/ 223 w 243"/>
                <a:gd name="T11" fmla="*/ 193 h 226"/>
                <a:gd name="T12" fmla="*/ 228 w 243"/>
                <a:gd name="T13" fmla="*/ 188 h 226"/>
                <a:gd name="T14" fmla="*/ 228 w 243"/>
                <a:gd name="T15" fmla="*/ 188 h 226"/>
                <a:gd name="T16" fmla="*/ 238 w 243"/>
                <a:gd name="T17" fmla="*/ 176 h 226"/>
                <a:gd name="T18" fmla="*/ 239 w 243"/>
                <a:gd name="T19" fmla="*/ 175 h 226"/>
                <a:gd name="T20" fmla="*/ 242 w 243"/>
                <a:gd name="T21" fmla="*/ 170 h 226"/>
                <a:gd name="T22" fmla="*/ 243 w 243"/>
                <a:gd name="T23" fmla="*/ 168 h 226"/>
                <a:gd name="T24" fmla="*/ 179 w 243"/>
                <a:gd name="T25" fmla="*/ 187 h 226"/>
                <a:gd name="T26" fmla="*/ 121 w 243"/>
                <a:gd name="T27" fmla="*/ 172 h 226"/>
                <a:gd name="T28" fmla="*/ 71 w 243"/>
                <a:gd name="T29" fmla="*/ 7 h 226"/>
                <a:gd name="T30" fmla="*/ 75 w 243"/>
                <a:gd name="T3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3" h="226">
                  <a:moveTo>
                    <a:pt x="75" y="0"/>
                  </a:moveTo>
                  <a:cubicBezTo>
                    <a:pt x="58" y="11"/>
                    <a:pt x="43" y="27"/>
                    <a:pt x="32" y="46"/>
                  </a:cubicBezTo>
                  <a:cubicBezTo>
                    <a:pt x="0" y="105"/>
                    <a:pt x="22" y="179"/>
                    <a:pt x="82" y="211"/>
                  </a:cubicBezTo>
                  <a:cubicBezTo>
                    <a:pt x="100" y="221"/>
                    <a:pt x="120" y="226"/>
                    <a:pt x="139" y="226"/>
                  </a:cubicBezTo>
                  <a:cubicBezTo>
                    <a:pt x="170" y="226"/>
                    <a:pt x="200" y="215"/>
                    <a:pt x="222" y="194"/>
                  </a:cubicBezTo>
                  <a:cubicBezTo>
                    <a:pt x="223" y="193"/>
                    <a:pt x="223" y="193"/>
                    <a:pt x="223" y="193"/>
                  </a:cubicBezTo>
                  <a:cubicBezTo>
                    <a:pt x="225" y="192"/>
                    <a:pt x="226" y="190"/>
                    <a:pt x="228" y="188"/>
                  </a:cubicBezTo>
                  <a:cubicBezTo>
                    <a:pt x="228" y="188"/>
                    <a:pt x="228" y="188"/>
                    <a:pt x="228" y="188"/>
                  </a:cubicBezTo>
                  <a:cubicBezTo>
                    <a:pt x="232" y="184"/>
                    <a:pt x="235" y="180"/>
                    <a:pt x="238" y="176"/>
                  </a:cubicBezTo>
                  <a:cubicBezTo>
                    <a:pt x="238" y="176"/>
                    <a:pt x="239" y="175"/>
                    <a:pt x="239" y="175"/>
                  </a:cubicBezTo>
                  <a:cubicBezTo>
                    <a:pt x="240" y="173"/>
                    <a:pt x="241" y="172"/>
                    <a:pt x="242" y="170"/>
                  </a:cubicBezTo>
                  <a:cubicBezTo>
                    <a:pt x="243" y="170"/>
                    <a:pt x="243" y="169"/>
                    <a:pt x="243" y="168"/>
                  </a:cubicBezTo>
                  <a:cubicBezTo>
                    <a:pt x="224" y="180"/>
                    <a:pt x="201" y="187"/>
                    <a:pt x="179" y="187"/>
                  </a:cubicBezTo>
                  <a:cubicBezTo>
                    <a:pt x="159" y="187"/>
                    <a:pt x="139" y="182"/>
                    <a:pt x="121" y="172"/>
                  </a:cubicBezTo>
                  <a:cubicBezTo>
                    <a:pt x="61" y="140"/>
                    <a:pt x="39" y="66"/>
                    <a:pt x="71" y="7"/>
                  </a:cubicBezTo>
                  <a:cubicBezTo>
                    <a:pt x="72" y="5"/>
                    <a:pt x="74" y="2"/>
                    <a:pt x="75" y="0"/>
                  </a:cubicBezTo>
                </a:path>
              </a:pathLst>
            </a:custGeom>
            <a:solidFill>
              <a:srgbClr val="91A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išḷiďé">
              <a:extLst>
                <a:ext uri="{FF2B5EF4-FFF2-40B4-BE49-F238E27FC236}">
                  <a16:creationId xmlns="" xmlns:a16="http://schemas.microsoft.com/office/drawing/2014/main" id="{A5B63DCE-D720-48DD-9C6B-6265FEBAB32E}"/>
                </a:ext>
              </a:extLst>
            </p:cNvPr>
            <p:cNvSpPr/>
            <p:nvPr/>
          </p:nvSpPr>
          <p:spPr bwMode="auto">
            <a:xfrm>
              <a:off x="4364038" y="3352801"/>
              <a:ext cx="406400" cy="406400"/>
            </a:xfrm>
            <a:custGeom>
              <a:avLst/>
              <a:gdLst>
                <a:gd name="T0" fmla="*/ 72 w 123"/>
                <a:gd name="T1" fmla="*/ 117 h 123"/>
                <a:gd name="T2" fmla="*/ 6 w 123"/>
                <a:gd name="T3" fmla="*/ 72 h 123"/>
                <a:gd name="T4" fmla="*/ 51 w 123"/>
                <a:gd name="T5" fmla="*/ 6 h 123"/>
                <a:gd name="T6" fmla="*/ 117 w 123"/>
                <a:gd name="T7" fmla="*/ 51 h 123"/>
                <a:gd name="T8" fmla="*/ 72 w 123"/>
                <a:gd name="T9" fmla="*/ 117 h 123"/>
                <a:gd name="T10" fmla="*/ 54 w 123"/>
                <a:gd name="T11" fmla="*/ 22 h 123"/>
                <a:gd name="T12" fmla="*/ 22 w 123"/>
                <a:gd name="T13" fmla="*/ 69 h 123"/>
                <a:gd name="T14" fmla="*/ 70 w 123"/>
                <a:gd name="T15" fmla="*/ 102 h 123"/>
                <a:gd name="T16" fmla="*/ 102 w 123"/>
                <a:gd name="T17" fmla="*/ 54 h 123"/>
                <a:gd name="T18" fmla="*/ 54 w 123"/>
                <a:gd name="T19" fmla="*/ 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72" y="117"/>
                  </a:moveTo>
                  <a:cubicBezTo>
                    <a:pt x="42" y="123"/>
                    <a:pt x="12" y="103"/>
                    <a:pt x="6" y="72"/>
                  </a:cubicBezTo>
                  <a:cubicBezTo>
                    <a:pt x="0" y="42"/>
                    <a:pt x="20" y="12"/>
                    <a:pt x="51" y="6"/>
                  </a:cubicBezTo>
                  <a:cubicBezTo>
                    <a:pt x="82" y="0"/>
                    <a:pt x="111" y="20"/>
                    <a:pt x="117" y="51"/>
                  </a:cubicBezTo>
                  <a:cubicBezTo>
                    <a:pt x="123" y="82"/>
                    <a:pt x="103" y="111"/>
                    <a:pt x="72" y="117"/>
                  </a:cubicBezTo>
                  <a:moveTo>
                    <a:pt x="54" y="22"/>
                  </a:moveTo>
                  <a:cubicBezTo>
                    <a:pt x="32" y="26"/>
                    <a:pt x="17" y="47"/>
                    <a:pt x="22" y="69"/>
                  </a:cubicBezTo>
                  <a:cubicBezTo>
                    <a:pt x="26" y="92"/>
                    <a:pt x="47" y="106"/>
                    <a:pt x="70" y="102"/>
                  </a:cubicBezTo>
                  <a:cubicBezTo>
                    <a:pt x="92" y="98"/>
                    <a:pt x="106" y="76"/>
                    <a:pt x="102" y="54"/>
                  </a:cubicBezTo>
                  <a:cubicBezTo>
                    <a:pt x="98" y="32"/>
                    <a:pt x="76" y="17"/>
                    <a:pt x="54" y="22"/>
                  </a:cubicBezTo>
                </a:path>
              </a:pathLst>
            </a:custGeom>
            <a:solidFill>
              <a:srgbClr val="448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iṩḻíde">
              <a:extLst>
                <a:ext uri="{FF2B5EF4-FFF2-40B4-BE49-F238E27FC236}">
                  <a16:creationId xmlns="" xmlns:a16="http://schemas.microsoft.com/office/drawing/2014/main" id="{F8BD5B26-A23A-4388-A5E2-B509193A234E}"/>
                </a:ext>
              </a:extLst>
            </p:cNvPr>
            <p:cNvSpPr/>
            <p:nvPr/>
          </p:nvSpPr>
          <p:spPr bwMode="auto">
            <a:xfrm>
              <a:off x="4532313" y="3370263"/>
              <a:ext cx="36513" cy="3175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11 w 11"/>
                <a:gd name="T5" fmla="*/ 0 h 1"/>
                <a:gd name="T6" fmla="*/ 11 w 11"/>
                <a:gd name="T7" fmla="*/ 0 h 1"/>
                <a:gd name="T8" fmla="*/ 11 w 11"/>
                <a:gd name="T9" fmla="*/ 0 h 1"/>
                <a:gd name="T10" fmla="*/ 11 w 11"/>
                <a:gd name="T11" fmla="*/ 0 h 1"/>
                <a:gd name="T12" fmla="*/ 11 w 1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7" y="0"/>
                    <a:pt x="4" y="1"/>
                    <a:pt x="0" y="1"/>
                  </a:cubicBezTo>
                  <a:cubicBezTo>
                    <a:pt x="4" y="1"/>
                    <a:pt x="7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í$ļiḍé">
              <a:extLst>
                <a:ext uri="{FF2B5EF4-FFF2-40B4-BE49-F238E27FC236}">
                  <a16:creationId xmlns="" xmlns:a16="http://schemas.microsoft.com/office/drawing/2014/main" id="{1BC0F2F5-DB81-4096-9D50-ACB093745F1A}"/>
                </a:ext>
              </a:extLst>
            </p:cNvPr>
            <p:cNvSpPr/>
            <p:nvPr/>
          </p:nvSpPr>
          <p:spPr bwMode="auto">
            <a:xfrm>
              <a:off x="4522788" y="3376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îś1îḍé">
              <a:extLst>
                <a:ext uri="{FF2B5EF4-FFF2-40B4-BE49-F238E27FC236}">
                  <a16:creationId xmlns="" xmlns:a16="http://schemas.microsoft.com/office/drawing/2014/main" id="{8151E853-676E-4B1F-8500-D7F2DD82F537}"/>
                </a:ext>
              </a:extLst>
            </p:cNvPr>
            <p:cNvSpPr/>
            <p:nvPr/>
          </p:nvSpPr>
          <p:spPr bwMode="auto">
            <a:xfrm>
              <a:off x="4522788" y="3373438"/>
              <a:ext cx="9525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îşľíḓè">
              <a:extLst>
                <a:ext uri="{FF2B5EF4-FFF2-40B4-BE49-F238E27FC236}">
                  <a16:creationId xmlns="" xmlns:a16="http://schemas.microsoft.com/office/drawing/2014/main" id="{2919894A-3A79-48CB-84E8-41BB9A391A79}"/>
                </a:ext>
              </a:extLst>
            </p:cNvPr>
            <p:cNvSpPr/>
            <p:nvPr/>
          </p:nvSpPr>
          <p:spPr bwMode="auto">
            <a:xfrm>
              <a:off x="4522788" y="3376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iśļíḍe">
              <a:extLst>
                <a:ext uri="{FF2B5EF4-FFF2-40B4-BE49-F238E27FC236}">
                  <a16:creationId xmlns="" xmlns:a16="http://schemas.microsoft.com/office/drawing/2014/main" id="{586362E6-B3E5-430E-82F6-32DCA4E49C20}"/>
                </a:ext>
              </a:extLst>
            </p:cNvPr>
            <p:cNvSpPr/>
            <p:nvPr/>
          </p:nvSpPr>
          <p:spPr bwMode="auto">
            <a:xfrm>
              <a:off x="4749800" y="3517901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ïs1íḑé">
              <a:extLst>
                <a:ext uri="{FF2B5EF4-FFF2-40B4-BE49-F238E27FC236}">
                  <a16:creationId xmlns="" xmlns:a16="http://schemas.microsoft.com/office/drawing/2014/main" id="{2FE0553A-28FD-4E11-8361-6F0D04D78ACF}"/>
                </a:ext>
              </a:extLst>
            </p:cNvPr>
            <p:cNvSpPr/>
            <p:nvPr/>
          </p:nvSpPr>
          <p:spPr bwMode="auto">
            <a:xfrm>
              <a:off x="4400550" y="3370263"/>
              <a:ext cx="360363" cy="279400"/>
            </a:xfrm>
            <a:custGeom>
              <a:avLst/>
              <a:gdLst>
                <a:gd name="T0" fmla="*/ 51 w 109"/>
                <a:gd name="T1" fmla="*/ 0 h 85"/>
                <a:gd name="T2" fmla="*/ 51 w 109"/>
                <a:gd name="T3" fmla="*/ 0 h 85"/>
                <a:gd name="T4" fmla="*/ 40 w 109"/>
                <a:gd name="T5" fmla="*/ 1 h 85"/>
                <a:gd name="T6" fmla="*/ 40 w 109"/>
                <a:gd name="T7" fmla="*/ 1 h 85"/>
                <a:gd name="T8" fmla="*/ 40 w 109"/>
                <a:gd name="T9" fmla="*/ 1 h 85"/>
                <a:gd name="T10" fmla="*/ 37 w 109"/>
                <a:gd name="T11" fmla="*/ 2 h 85"/>
                <a:gd name="T12" fmla="*/ 37 w 109"/>
                <a:gd name="T13" fmla="*/ 2 h 85"/>
                <a:gd name="T14" fmla="*/ 37 w 109"/>
                <a:gd name="T15" fmla="*/ 2 h 85"/>
                <a:gd name="T16" fmla="*/ 37 w 109"/>
                <a:gd name="T17" fmla="*/ 2 h 85"/>
                <a:gd name="T18" fmla="*/ 0 w 109"/>
                <a:gd name="T19" fmla="*/ 32 h 85"/>
                <a:gd name="T20" fmla="*/ 38 w 109"/>
                <a:gd name="T21" fmla="*/ 5 h 85"/>
                <a:gd name="T22" fmla="*/ 49 w 109"/>
                <a:gd name="T23" fmla="*/ 4 h 85"/>
                <a:gd name="T24" fmla="*/ 104 w 109"/>
                <a:gd name="T25" fmla="*/ 50 h 85"/>
                <a:gd name="T26" fmla="*/ 100 w 109"/>
                <a:gd name="T27" fmla="*/ 85 h 85"/>
                <a:gd name="T28" fmla="*/ 106 w 109"/>
                <a:gd name="T29" fmla="*/ 46 h 85"/>
                <a:gd name="T30" fmla="*/ 106 w 109"/>
                <a:gd name="T31" fmla="*/ 46 h 85"/>
                <a:gd name="T32" fmla="*/ 106 w 109"/>
                <a:gd name="T33" fmla="*/ 46 h 85"/>
                <a:gd name="T34" fmla="*/ 106 w 109"/>
                <a:gd name="T35" fmla="*/ 45 h 85"/>
                <a:gd name="T36" fmla="*/ 106 w 109"/>
                <a:gd name="T37" fmla="*/ 45 h 85"/>
                <a:gd name="T38" fmla="*/ 51 w 109"/>
                <a:gd name="T39" fmla="*/ 0 h 85"/>
                <a:gd name="T40" fmla="*/ 51 w 109"/>
                <a:gd name="T4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85"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4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20" y="6"/>
                    <a:pt x="7" y="18"/>
                    <a:pt x="0" y="32"/>
                  </a:cubicBezTo>
                  <a:cubicBezTo>
                    <a:pt x="8" y="19"/>
                    <a:pt x="21" y="8"/>
                    <a:pt x="38" y="5"/>
                  </a:cubicBezTo>
                  <a:cubicBezTo>
                    <a:pt x="42" y="4"/>
                    <a:pt x="45" y="4"/>
                    <a:pt x="49" y="4"/>
                  </a:cubicBezTo>
                  <a:cubicBezTo>
                    <a:pt x="75" y="4"/>
                    <a:pt x="99" y="23"/>
                    <a:pt x="104" y="50"/>
                  </a:cubicBezTo>
                  <a:cubicBezTo>
                    <a:pt x="107" y="62"/>
                    <a:pt x="105" y="74"/>
                    <a:pt x="100" y="85"/>
                  </a:cubicBezTo>
                  <a:cubicBezTo>
                    <a:pt x="106" y="74"/>
                    <a:pt x="109" y="60"/>
                    <a:pt x="106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0" y="18"/>
                    <a:pt x="7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DE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ï$ḷiḑè">
              <a:extLst>
                <a:ext uri="{FF2B5EF4-FFF2-40B4-BE49-F238E27FC236}">
                  <a16:creationId xmlns="" xmlns:a16="http://schemas.microsoft.com/office/drawing/2014/main" id="{0C8B0D6E-0653-4940-89AE-D530D8D514DF}"/>
                </a:ext>
              </a:extLst>
            </p:cNvPr>
            <p:cNvSpPr/>
            <p:nvPr/>
          </p:nvSpPr>
          <p:spPr bwMode="auto">
            <a:xfrm>
              <a:off x="4433888" y="3551238"/>
              <a:ext cx="3175" cy="30163"/>
            </a:xfrm>
            <a:custGeom>
              <a:avLst/>
              <a:gdLst>
                <a:gd name="T0" fmla="*/ 0 w 1"/>
                <a:gd name="T1" fmla="*/ 0 h 9"/>
                <a:gd name="T2" fmla="*/ 0 w 1"/>
                <a:gd name="T3" fmla="*/ 0 h 9"/>
                <a:gd name="T4" fmla="*/ 1 w 1"/>
                <a:gd name="T5" fmla="*/ 9 h 9"/>
                <a:gd name="T6" fmla="*/ 0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0" y="6"/>
                    <a:pt x="0" y="3"/>
                    <a:pt x="0" y="0"/>
                  </a:cubicBezTo>
                </a:path>
              </a:pathLst>
            </a:custGeom>
            <a:solidFill>
              <a:srgbClr val="F4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šļïḓè">
              <a:extLst>
                <a:ext uri="{FF2B5EF4-FFF2-40B4-BE49-F238E27FC236}">
                  <a16:creationId xmlns="" xmlns:a16="http://schemas.microsoft.com/office/drawing/2014/main" id="{F865B6C3-86A5-4E02-A53E-EAF5B7254345}"/>
                </a:ext>
              </a:extLst>
            </p:cNvPr>
            <p:cNvSpPr/>
            <p:nvPr/>
          </p:nvSpPr>
          <p:spPr bwMode="auto">
            <a:xfrm>
              <a:off x="4433888" y="3502026"/>
              <a:ext cx="12700" cy="49213"/>
            </a:xfrm>
            <a:custGeom>
              <a:avLst/>
              <a:gdLst>
                <a:gd name="T0" fmla="*/ 4 w 4"/>
                <a:gd name="T1" fmla="*/ 0 h 15"/>
                <a:gd name="T2" fmla="*/ 3 w 4"/>
                <a:gd name="T3" fmla="*/ 0 h 15"/>
                <a:gd name="T4" fmla="*/ 0 w 4"/>
                <a:gd name="T5" fmla="*/ 15 h 15"/>
                <a:gd name="T6" fmla="*/ 0 w 4"/>
                <a:gd name="T7" fmla="*/ 15 h 15"/>
                <a:gd name="T8" fmla="*/ 4 w 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1" y="5"/>
                    <a:pt x="0" y="10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1" y="5"/>
                    <a:pt x="4" y="0"/>
                  </a:cubicBezTo>
                </a:path>
              </a:pathLst>
            </a:custGeom>
            <a:solidFill>
              <a:srgbClr val="E3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ïṩľiḑê">
              <a:extLst>
                <a:ext uri="{FF2B5EF4-FFF2-40B4-BE49-F238E27FC236}">
                  <a16:creationId xmlns="" xmlns:a16="http://schemas.microsoft.com/office/drawing/2014/main" id="{FBC7130D-643F-426C-911B-35F41A77B1FB}"/>
                </a:ext>
              </a:extLst>
            </p:cNvPr>
            <p:cNvSpPr/>
            <p:nvPr/>
          </p:nvSpPr>
          <p:spPr bwMode="auto">
            <a:xfrm>
              <a:off x="4437063" y="3581401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1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0 h 1"/>
                <a:gd name="T12" fmla="*/ 0 h 1"/>
                <a:gd name="T1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iṣḷîdê">
              <a:extLst>
                <a:ext uri="{FF2B5EF4-FFF2-40B4-BE49-F238E27FC236}">
                  <a16:creationId xmlns="" xmlns:a16="http://schemas.microsoft.com/office/drawing/2014/main" id="{676FB7A1-9AB7-4D47-857C-ACC26472A247}"/>
                </a:ext>
              </a:extLst>
            </p:cNvPr>
            <p:cNvSpPr/>
            <p:nvPr/>
          </p:nvSpPr>
          <p:spPr bwMode="auto">
            <a:xfrm>
              <a:off x="4624388" y="3624263"/>
              <a:ext cx="60325" cy="55563"/>
            </a:xfrm>
            <a:custGeom>
              <a:avLst/>
              <a:gdLst>
                <a:gd name="T0" fmla="*/ 18 w 18"/>
                <a:gd name="T1" fmla="*/ 0 h 17"/>
                <a:gd name="T2" fmla="*/ 0 w 18"/>
                <a:gd name="T3" fmla="*/ 17 h 17"/>
                <a:gd name="T4" fmla="*/ 0 w 18"/>
                <a:gd name="T5" fmla="*/ 17 h 17"/>
                <a:gd name="T6" fmla="*/ 18 w 18"/>
                <a:gd name="T7" fmla="*/ 1 h 17"/>
                <a:gd name="T8" fmla="*/ 18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cubicBezTo>
                    <a:pt x="14" y="7"/>
                    <a:pt x="8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3"/>
                    <a:pt x="14" y="8"/>
                    <a:pt x="18" y="1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îSḻîḍè">
              <a:extLst>
                <a:ext uri="{FF2B5EF4-FFF2-40B4-BE49-F238E27FC236}">
                  <a16:creationId xmlns="" xmlns:a16="http://schemas.microsoft.com/office/drawing/2014/main" id="{69A3252A-4DBF-40C3-8194-4ABB76BA87C6}"/>
                </a:ext>
              </a:extLst>
            </p:cNvPr>
            <p:cNvSpPr/>
            <p:nvPr/>
          </p:nvSpPr>
          <p:spPr bwMode="auto">
            <a:xfrm>
              <a:off x="4595813" y="3679826"/>
              <a:ext cx="28575" cy="9525"/>
            </a:xfrm>
            <a:custGeom>
              <a:avLst/>
              <a:gdLst>
                <a:gd name="T0" fmla="*/ 0 w 9"/>
                <a:gd name="T1" fmla="*/ 3 h 3"/>
                <a:gd name="T2" fmla="*/ 0 w 9"/>
                <a:gd name="T3" fmla="*/ 3 h 3"/>
                <a:gd name="T4" fmla="*/ 0 w 9"/>
                <a:gd name="T5" fmla="*/ 3 h 3"/>
                <a:gd name="T6" fmla="*/ 0 w 9"/>
                <a:gd name="T7" fmla="*/ 3 h 3"/>
                <a:gd name="T8" fmla="*/ 0 w 9"/>
                <a:gd name="T9" fmla="*/ 3 h 3"/>
                <a:gd name="T10" fmla="*/ 0 w 9"/>
                <a:gd name="T11" fmla="*/ 3 h 3"/>
                <a:gd name="T12" fmla="*/ 0 w 9"/>
                <a:gd name="T13" fmla="*/ 3 h 3"/>
                <a:gd name="T14" fmla="*/ 0 w 9"/>
                <a:gd name="T15" fmla="*/ 3 h 3"/>
                <a:gd name="T16" fmla="*/ 0 w 9"/>
                <a:gd name="T17" fmla="*/ 3 h 3"/>
                <a:gd name="T18" fmla="*/ 0 w 9"/>
                <a:gd name="T19" fmla="*/ 3 h 3"/>
                <a:gd name="T20" fmla="*/ 0 w 9"/>
                <a:gd name="T21" fmla="*/ 3 h 3"/>
                <a:gd name="T22" fmla="*/ 0 w 9"/>
                <a:gd name="T23" fmla="*/ 3 h 3"/>
                <a:gd name="T24" fmla="*/ 0 w 9"/>
                <a:gd name="T25" fmla="*/ 3 h 3"/>
                <a:gd name="T26" fmla="*/ 0 w 9"/>
                <a:gd name="T27" fmla="*/ 3 h 3"/>
                <a:gd name="T28" fmla="*/ 0 w 9"/>
                <a:gd name="T29" fmla="*/ 3 h 3"/>
                <a:gd name="T30" fmla="*/ 0 w 9"/>
                <a:gd name="T31" fmla="*/ 3 h 3"/>
                <a:gd name="T32" fmla="*/ 0 w 9"/>
                <a:gd name="T33" fmla="*/ 3 h 3"/>
                <a:gd name="T34" fmla="*/ 9 w 9"/>
                <a:gd name="T35" fmla="*/ 0 h 3"/>
                <a:gd name="T36" fmla="*/ 0 w 9"/>
                <a:gd name="T37" fmla="*/ 3 h 3"/>
                <a:gd name="T38" fmla="*/ 9 w 9"/>
                <a:gd name="T39" fmla="*/ 0 h 3"/>
                <a:gd name="T40" fmla="*/ 9 w 9"/>
                <a:gd name="T4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9" y="0"/>
                  </a:moveTo>
                  <a:cubicBezTo>
                    <a:pt x="6" y="1"/>
                    <a:pt x="3" y="2"/>
                    <a:pt x="0" y="3"/>
                  </a:cubicBezTo>
                  <a:cubicBezTo>
                    <a:pt x="3" y="2"/>
                    <a:pt x="6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E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îśḷîḓe">
              <a:extLst>
                <a:ext uri="{FF2B5EF4-FFF2-40B4-BE49-F238E27FC236}">
                  <a16:creationId xmlns="" xmlns:a16="http://schemas.microsoft.com/office/drawing/2014/main" id="{F8C5BF87-79A0-4F79-8F45-70D5F5E150FA}"/>
                </a:ext>
              </a:extLst>
            </p:cNvPr>
            <p:cNvSpPr/>
            <p:nvPr/>
          </p:nvSpPr>
          <p:spPr bwMode="auto">
            <a:xfrm>
              <a:off x="4572000" y="3689351"/>
              <a:ext cx="20638" cy="0"/>
            </a:xfrm>
            <a:custGeom>
              <a:avLst/>
              <a:gdLst>
                <a:gd name="T0" fmla="*/ 6 w 6"/>
                <a:gd name="T1" fmla="*/ 0 w 6"/>
                <a:gd name="T2" fmla="*/ 0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7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ṣliḑê">
              <a:extLst>
                <a:ext uri="{FF2B5EF4-FFF2-40B4-BE49-F238E27FC236}">
                  <a16:creationId xmlns="" xmlns:a16="http://schemas.microsoft.com/office/drawing/2014/main" id="{1A8D1976-3CC8-4A14-87DE-B761199C9629}"/>
                </a:ext>
              </a:extLst>
            </p:cNvPr>
            <p:cNvSpPr/>
            <p:nvPr/>
          </p:nvSpPr>
          <p:spPr bwMode="auto">
            <a:xfrm>
              <a:off x="4424363" y="3502026"/>
              <a:ext cx="260350" cy="200025"/>
            </a:xfrm>
            <a:custGeom>
              <a:avLst/>
              <a:gdLst>
                <a:gd name="T0" fmla="*/ 79 w 79"/>
                <a:gd name="T1" fmla="*/ 38 h 61"/>
                <a:gd name="T2" fmla="*/ 61 w 79"/>
                <a:gd name="T3" fmla="*/ 54 h 61"/>
                <a:gd name="T4" fmla="*/ 52 w 79"/>
                <a:gd name="T5" fmla="*/ 57 h 61"/>
                <a:gd name="T6" fmla="*/ 52 w 79"/>
                <a:gd name="T7" fmla="*/ 57 h 61"/>
                <a:gd name="T8" fmla="*/ 52 w 79"/>
                <a:gd name="T9" fmla="*/ 57 h 61"/>
                <a:gd name="T10" fmla="*/ 52 w 79"/>
                <a:gd name="T11" fmla="*/ 57 h 61"/>
                <a:gd name="T12" fmla="*/ 52 w 79"/>
                <a:gd name="T13" fmla="*/ 57 h 61"/>
                <a:gd name="T14" fmla="*/ 52 w 79"/>
                <a:gd name="T15" fmla="*/ 57 h 61"/>
                <a:gd name="T16" fmla="*/ 52 w 79"/>
                <a:gd name="T17" fmla="*/ 57 h 61"/>
                <a:gd name="T18" fmla="*/ 52 w 79"/>
                <a:gd name="T19" fmla="*/ 57 h 61"/>
                <a:gd name="T20" fmla="*/ 52 w 79"/>
                <a:gd name="T21" fmla="*/ 57 h 61"/>
                <a:gd name="T22" fmla="*/ 52 w 79"/>
                <a:gd name="T23" fmla="*/ 57 h 61"/>
                <a:gd name="T24" fmla="*/ 52 w 79"/>
                <a:gd name="T25" fmla="*/ 57 h 61"/>
                <a:gd name="T26" fmla="*/ 52 w 79"/>
                <a:gd name="T27" fmla="*/ 57 h 61"/>
                <a:gd name="T28" fmla="*/ 51 w 79"/>
                <a:gd name="T29" fmla="*/ 57 h 61"/>
                <a:gd name="T30" fmla="*/ 51 w 79"/>
                <a:gd name="T31" fmla="*/ 57 h 61"/>
                <a:gd name="T32" fmla="*/ 45 w 79"/>
                <a:gd name="T33" fmla="*/ 57 h 61"/>
                <a:gd name="T34" fmla="*/ 44 w 79"/>
                <a:gd name="T35" fmla="*/ 58 h 61"/>
                <a:gd name="T36" fmla="*/ 44 w 79"/>
                <a:gd name="T37" fmla="*/ 58 h 61"/>
                <a:gd name="T38" fmla="*/ 44 w 79"/>
                <a:gd name="T39" fmla="*/ 58 h 61"/>
                <a:gd name="T40" fmla="*/ 44 w 79"/>
                <a:gd name="T41" fmla="*/ 58 h 61"/>
                <a:gd name="T42" fmla="*/ 44 w 79"/>
                <a:gd name="T43" fmla="*/ 58 h 61"/>
                <a:gd name="T44" fmla="*/ 39 w 79"/>
                <a:gd name="T45" fmla="*/ 57 h 61"/>
                <a:gd name="T46" fmla="*/ 39 w 79"/>
                <a:gd name="T47" fmla="*/ 58 h 61"/>
                <a:gd name="T48" fmla="*/ 37 w 79"/>
                <a:gd name="T49" fmla="*/ 61 h 61"/>
                <a:gd name="T50" fmla="*/ 42 w 79"/>
                <a:gd name="T51" fmla="*/ 61 h 61"/>
                <a:gd name="T52" fmla="*/ 49 w 79"/>
                <a:gd name="T53" fmla="*/ 61 h 61"/>
                <a:gd name="T54" fmla="*/ 79 w 79"/>
                <a:gd name="T55" fmla="*/ 38 h 61"/>
                <a:gd name="T56" fmla="*/ 6 w 79"/>
                <a:gd name="T57" fmla="*/ 0 h 61"/>
                <a:gd name="T58" fmla="*/ 2 w 79"/>
                <a:gd name="T59" fmla="*/ 28 h 61"/>
                <a:gd name="T60" fmla="*/ 14 w 79"/>
                <a:gd name="T61" fmla="*/ 50 h 61"/>
                <a:gd name="T62" fmla="*/ 16 w 79"/>
                <a:gd name="T63" fmla="*/ 47 h 61"/>
                <a:gd name="T64" fmla="*/ 4 w 79"/>
                <a:gd name="T65" fmla="*/ 25 h 61"/>
                <a:gd name="T66" fmla="*/ 4 w 79"/>
                <a:gd name="T67" fmla="*/ 25 h 61"/>
                <a:gd name="T68" fmla="*/ 4 w 79"/>
                <a:gd name="T69" fmla="*/ 25 h 61"/>
                <a:gd name="T70" fmla="*/ 4 w 79"/>
                <a:gd name="T71" fmla="*/ 24 h 61"/>
                <a:gd name="T72" fmla="*/ 4 w 79"/>
                <a:gd name="T73" fmla="*/ 24 h 61"/>
                <a:gd name="T74" fmla="*/ 4 w 79"/>
                <a:gd name="T75" fmla="*/ 24 h 61"/>
                <a:gd name="T76" fmla="*/ 4 w 79"/>
                <a:gd name="T77" fmla="*/ 24 h 61"/>
                <a:gd name="T78" fmla="*/ 4 w 79"/>
                <a:gd name="T79" fmla="*/ 24 h 61"/>
                <a:gd name="T80" fmla="*/ 4 w 79"/>
                <a:gd name="T81" fmla="*/ 24 h 61"/>
                <a:gd name="T82" fmla="*/ 4 w 79"/>
                <a:gd name="T83" fmla="*/ 24 h 61"/>
                <a:gd name="T84" fmla="*/ 3 w 79"/>
                <a:gd name="T85" fmla="*/ 15 h 61"/>
                <a:gd name="T86" fmla="*/ 6 w 79"/>
                <a:gd name="T8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" h="61">
                  <a:moveTo>
                    <a:pt x="79" y="38"/>
                  </a:moveTo>
                  <a:cubicBezTo>
                    <a:pt x="75" y="45"/>
                    <a:pt x="68" y="50"/>
                    <a:pt x="61" y="54"/>
                  </a:cubicBezTo>
                  <a:cubicBezTo>
                    <a:pt x="58" y="55"/>
                    <a:pt x="55" y="56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49" y="57"/>
                    <a:pt x="47" y="57"/>
                    <a:pt x="45" y="57"/>
                  </a:cubicBezTo>
                  <a:cubicBezTo>
                    <a:pt x="45" y="58"/>
                    <a:pt x="44" y="58"/>
                    <a:pt x="4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2" y="58"/>
                    <a:pt x="41" y="57"/>
                    <a:pt x="39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9" y="61"/>
                    <a:pt x="40" y="61"/>
                    <a:pt x="42" y="61"/>
                  </a:cubicBezTo>
                  <a:cubicBezTo>
                    <a:pt x="44" y="61"/>
                    <a:pt x="47" y="61"/>
                    <a:pt x="49" y="61"/>
                  </a:cubicBezTo>
                  <a:cubicBezTo>
                    <a:pt x="63" y="58"/>
                    <a:pt x="73" y="49"/>
                    <a:pt x="79" y="38"/>
                  </a:cubicBezTo>
                  <a:moveTo>
                    <a:pt x="6" y="0"/>
                  </a:moveTo>
                  <a:cubicBezTo>
                    <a:pt x="2" y="8"/>
                    <a:pt x="0" y="18"/>
                    <a:pt x="2" y="28"/>
                  </a:cubicBezTo>
                  <a:cubicBezTo>
                    <a:pt x="3" y="37"/>
                    <a:pt x="8" y="45"/>
                    <a:pt x="14" y="50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1"/>
                    <a:pt x="6" y="34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1"/>
                    <a:pt x="3" y="1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</a:path>
              </a:pathLst>
            </a:custGeom>
            <a:solidFill>
              <a:srgbClr val="ADE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ïṡľíḑê">
              <a:extLst>
                <a:ext uri="{FF2B5EF4-FFF2-40B4-BE49-F238E27FC236}">
                  <a16:creationId xmlns="" xmlns:a16="http://schemas.microsoft.com/office/drawing/2014/main" id="{CA65EA96-C03C-4BAA-81C6-0922840C9AE0}"/>
                </a:ext>
              </a:extLst>
            </p:cNvPr>
            <p:cNvSpPr/>
            <p:nvPr/>
          </p:nvSpPr>
          <p:spPr bwMode="auto">
            <a:xfrm>
              <a:off x="4433888" y="3624263"/>
              <a:ext cx="128588" cy="153988"/>
            </a:xfrm>
            <a:custGeom>
              <a:avLst/>
              <a:gdLst>
                <a:gd name="T0" fmla="*/ 22 w 39"/>
                <a:gd name="T1" fmla="*/ 47 h 47"/>
                <a:gd name="T2" fmla="*/ 0 w 39"/>
                <a:gd name="T3" fmla="*/ 34 h 47"/>
                <a:gd name="T4" fmla="*/ 14 w 39"/>
                <a:gd name="T5" fmla="*/ 9 h 47"/>
                <a:gd name="T6" fmla="*/ 30 w 39"/>
                <a:gd name="T7" fmla="*/ 4 h 47"/>
                <a:gd name="T8" fmla="*/ 31 w 39"/>
                <a:gd name="T9" fmla="*/ 4 h 47"/>
                <a:gd name="T10" fmla="*/ 36 w 39"/>
                <a:gd name="T11" fmla="*/ 21 h 47"/>
                <a:gd name="T12" fmla="*/ 22 w 39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7">
                  <a:moveTo>
                    <a:pt x="22" y="47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7" y="3"/>
                    <a:pt x="24" y="0"/>
                    <a:pt x="30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7" y="7"/>
                    <a:pt x="39" y="15"/>
                    <a:pt x="36" y="21"/>
                  </a:cubicBezTo>
                  <a:cubicBezTo>
                    <a:pt x="22" y="47"/>
                    <a:pt x="22" y="47"/>
                    <a:pt x="22" y="47"/>
                  </a:cubicBezTo>
                </a:path>
              </a:pathLst>
            </a:custGeom>
            <a:solidFill>
              <a:srgbClr val="297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îṧļiḋe">
              <a:extLst>
                <a:ext uri="{FF2B5EF4-FFF2-40B4-BE49-F238E27FC236}">
                  <a16:creationId xmlns="" xmlns:a16="http://schemas.microsoft.com/office/drawing/2014/main" id="{DA0D2BE4-702C-4BEB-BD14-F61DF6A5C505}"/>
                </a:ext>
              </a:extLst>
            </p:cNvPr>
            <p:cNvSpPr/>
            <p:nvPr/>
          </p:nvSpPr>
          <p:spPr bwMode="auto">
            <a:xfrm>
              <a:off x="3827463" y="3633788"/>
              <a:ext cx="919163" cy="919163"/>
            </a:xfrm>
            <a:custGeom>
              <a:avLst/>
              <a:gdLst>
                <a:gd name="T0" fmla="*/ 247 w 279"/>
                <a:gd name="T1" fmla="*/ 198 h 279"/>
                <a:gd name="T2" fmla="*/ 82 w 279"/>
                <a:gd name="T3" fmla="*/ 247 h 279"/>
                <a:gd name="T4" fmla="*/ 32 w 279"/>
                <a:gd name="T5" fmla="*/ 82 h 279"/>
                <a:gd name="T6" fmla="*/ 198 w 279"/>
                <a:gd name="T7" fmla="*/ 32 h 279"/>
                <a:gd name="T8" fmla="*/ 247 w 279"/>
                <a:gd name="T9" fmla="*/ 19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79">
                  <a:moveTo>
                    <a:pt x="247" y="198"/>
                  </a:moveTo>
                  <a:cubicBezTo>
                    <a:pt x="215" y="257"/>
                    <a:pt x="141" y="279"/>
                    <a:pt x="82" y="247"/>
                  </a:cubicBezTo>
                  <a:cubicBezTo>
                    <a:pt x="22" y="215"/>
                    <a:pt x="0" y="141"/>
                    <a:pt x="32" y="82"/>
                  </a:cubicBezTo>
                  <a:cubicBezTo>
                    <a:pt x="64" y="22"/>
                    <a:pt x="138" y="0"/>
                    <a:pt x="198" y="32"/>
                  </a:cubicBezTo>
                  <a:cubicBezTo>
                    <a:pt x="257" y="64"/>
                    <a:pt x="279" y="138"/>
                    <a:pt x="247" y="198"/>
                  </a:cubicBezTo>
                </a:path>
              </a:pathLst>
            </a:custGeom>
            <a:solidFill>
              <a:srgbClr val="448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ï$1ïḍé">
              <a:extLst>
                <a:ext uri="{FF2B5EF4-FFF2-40B4-BE49-F238E27FC236}">
                  <a16:creationId xmlns="" xmlns:a16="http://schemas.microsoft.com/office/drawing/2014/main" id="{DB4C78BB-1CCE-4F08-8075-8599DB73808F}"/>
                </a:ext>
              </a:extLst>
            </p:cNvPr>
            <p:cNvSpPr/>
            <p:nvPr/>
          </p:nvSpPr>
          <p:spPr bwMode="auto">
            <a:xfrm>
              <a:off x="4641850" y="4286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7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íśļiḋé">
              <a:extLst>
                <a:ext uri="{FF2B5EF4-FFF2-40B4-BE49-F238E27FC236}">
                  <a16:creationId xmlns="" xmlns:a16="http://schemas.microsoft.com/office/drawing/2014/main" id="{4270A2D4-7EC8-4719-83B4-38B53A3871A7}"/>
                </a:ext>
              </a:extLst>
            </p:cNvPr>
            <p:cNvSpPr/>
            <p:nvPr/>
          </p:nvSpPr>
          <p:spPr bwMode="auto">
            <a:xfrm>
              <a:off x="4060825" y="3692526"/>
              <a:ext cx="673100" cy="742950"/>
            </a:xfrm>
            <a:custGeom>
              <a:avLst/>
              <a:gdLst>
                <a:gd name="T0" fmla="*/ 69 w 204"/>
                <a:gd name="T1" fmla="*/ 0 h 225"/>
                <a:gd name="T2" fmla="*/ 0 w 204"/>
                <a:gd name="T3" fmla="*/ 21 h 225"/>
                <a:gd name="T4" fmla="*/ 65 w 204"/>
                <a:gd name="T5" fmla="*/ 2 h 225"/>
                <a:gd name="T6" fmla="*/ 122 w 204"/>
                <a:gd name="T7" fmla="*/ 17 h 225"/>
                <a:gd name="T8" fmla="*/ 172 w 204"/>
                <a:gd name="T9" fmla="*/ 183 h 225"/>
                <a:gd name="T10" fmla="*/ 133 w 204"/>
                <a:gd name="T11" fmla="*/ 225 h 225"/>
                <a:gd name="T12" fmla="*/ 176 w 204"/>
                <a:gd name="T13" fmla="*/ 180 h 225"/>
                <a:gd name="T14" fmla="*/ 176 w 204"/>
                <a:gd name="T15" fmla="*/ 180 h 225"/>
                <a:gd name="T16" fmla="*/ 176 w 204"/>
                <a:gd name="T17" fmla="*/ 180 h 225"/>
                <a:gd name="T18" fmla="*/ 176 w 204"/>
                <a:gd name="T19" fmla="*/ 180 h 225"/>
                <a:gd name="T20" fmla="*/ 176 w 204"/>
                <a:gd name="T21" fmla="*/ 180 h 225"/>
                <a:gd name="T22" fmla="*/ 191 w 204"/>
                <a:gd name="T23" fmla="*/ 122 h 225"/>
                <a:gd name="T24" fmla="*/ 156 w 204"/>
                <a:gd name="T25" fmla="*/ 36 h 225"/>
                <a:gd name="T26" fmla="*/ 156 w 204"/>
                <a:gd name="T27" fmla="*/ 36 h 225"/>
                <a:gd name="T28" fmla="*/ 144 w 204"/>
                <a:gd name="T29" fmla="*/ 26 h 225"/>
                <a:gd name="T30" fmla="*/ 127 w 204"/>
                <a:gd name="T31" fmla="*/ 14 h 225"/>
                <a:gd name="T32" fmla="*/ 127 w 204"/>
                <a:gd name="T33" fmla="*/ 14 h 225"/>
                <a:gd name="T34" fmla="*/ 69 w 204"/>
                <a:gd name="T3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225">
                  <a:moveTo>
                    <a:pt x="69" y="0"/>
                  </a:moveTo>
                  <a:cubicBezTo>
                    <a:pt x="44" y="0"/>
                    <a:pt x="20" y="7"/>
                    <a:pt x="0" y="21"/>
                  </a:cubicBezTo>
                  <a:cubicBezTo>
                    <a:pt x="19" y="9"/>
                    <a:pt x="42" y="2"/>
                    <a:pt x="65" y="2"/>
                  </a:cubicBezTo>
                  <a:cubicBezTo>
                    <a:pt x="84" y="2"/>
                    <a:pt x="104" y="7"/>
                    <a:pt x="122" y="17"/>
                  </a:cubicBezTo>
                  <a:cubicBezTo>
                    <a:pt x="182" y="49"/>
                    <a:pt x="204" y="123"/>
                    <a:pt x="172" y="183"/>
                  </a:cubicBezTo>
                  <a:cubicBezTo>
                    <a:pt x="162" y="200"/>
                    <a:pt x="149" y="215"/>
                    <a:pt x="133" y="225"/>
                  </a:cubicBezTo>
                  <a:cubicBezTo>
                    <a:pt x="151" y="215"/>
                    <a:pt x="165" y="199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86" y="161"/>
                    <a:pt x="191" y="141"/>
                    <a:pt x="191" y="122"/>
                  </a:cubicBezTo>
                  <a:cubicBezTo>
                    <a:pt x="191" y="90"/>
                    <a:pt x="178" y="59"/>
                    <a:pt x="156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2" y="32"/>
                    <a:pt x="148" y="29"/>
                    <a:pt x="144" y="26"/>
                  </a:cubicBezTo>
                  <a:cubicBezTo>
                    <a:pt x="139" y="22"/>
                    <a:pt x="133" y="18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08" y="4"/>
                    <a:pt x="88" y="0"/>
                    <a:pt x="69" y="0"/>
                  </a:cubicBezTo>
                </a:path>
              </a:pathLst>
            </a:custGeom>
            <a:solidFill>
              <a:srgbClr val="8F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î$ḷíḋê">
              <a:extLst>
                <a:ext uri="{FF2B5EF4-FFF2-40B4-BE49-F238E27FC236}">
                  <a16:creationId xmlns="" xmlns:a16="http://schemas.microsoft.com/office/drawing/2014/main" id="{592B6BC3-5788-474D-A3D8-AA0E79F18586}"/>
                </a:ext>
              </a:extLst>
            </p:cNvPr>
            <p:cNvSpPr/>
            <p:nvPr/>
          </p:nvSpPr>
          <p:spPr bwMode="auto">
            <a:xfrm>
              <a:off x="3870325" y="3805238"/>
              <a:ext cx="603250" cy="649288"/>
            </a:xfrm>
            <a:custGeom>
              <a:avLst/>
              <a:gdLst>
                <a:gd name="T0" fmla="*/ 66 w 183"/>
                <a:gd name="T1" fmla="*/ 0 h 197"/>
                <a:gd name="T2" fmla="*/ 28 w 183"/>
                <a:gd name="T3" fmla="*/ 40 h 197"/>
                <a:gd name="T4" fmla="*/ 72 w 183"/>
                <a:gd name="T5" fmla="*/ 185 h 197"/>
                <a:gd name="T6" fmla="*/ 122 w 183"/>
                <a:gd name="T7" fmla="*/ 197 h 197"/>
                <a:gd name="T8" fmla="*/ 183 w 183"/>
                <a:gd name="T9" fmla="*/ 179 h 197"/>
                <a:gd name="T10" fmla="*/ 127 w 183"/>
                <a:gd name="T11" fmla="*/ 195 h 197"/>
                <a:gd name="T12" fmla="*/ 94 w 183"/>
                <a:gd name="T13" fmla="*/ 189 h 197"/>
                <a:gd name="T14" fmla="*/ 76 w 183"/>
                <a:gd name="T15" fmla="*/ 182 h 197"/>
                <a:gd name="T16" fmla="*/ 76 w 183"/>
                <a:gd name="T17" fmla="*/ 182 h 197"/>
                <a:gd name="T18" fmla="*/ 76 w 183"/>
                <a:gd name="T19" fmla="*/ 182 h 197"/>
                <a:gd name="T20" fmla="*/ 33 w 183"/>
                <a:gd name="T21" fmla="*/ 37 h 197"/>
                <a:gd name="T22" fmla="*/ 39 w 183"/>
                <a:gd name="T23" fmla="*/ 26 h 197"/>
                <a:gd name="T24" fmla="*/ 39 w 183"/>
                <a:gd name="T25" fmla="*/ 26 h 197"/>
                <a:gd name="T26" fmla="*/ 39 w 183"/>
                <a:gd name="T27" fmla="*/ 26 h 197"/>
                <a:gd name="T28" fmla="*/ 66 w 183"/>
                <a:gd name="T2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3" h="197">
                  <a:moveTo>
                    <a:pt x="66" y="0"/>
                  </a:moveTo>
                  <a:cubicBezTo>
                    <a:pt x="51" y="9"/>
                    <a:pt x="38" y="23"/>
                    <a:pt x="28" y="40"/>
                  </a:cubicBezTo>
                  <a:cubicBezTo>
                    <a:pt x="0" y="92"/>
                    <a:pt x="20" y="157"/>
                    <a:pt x="72" y="185"/>
                  </a:cubicBezTo>
                  <a:cubicBezTo>
                    <a:pt x="88" y="193"/>
                    <a:pt x="105" y="197"/>
                    <a:pt x="122" y="197"/>
                  </a:cubicBezTo>
                  <a:cubicBezTo>
                    <a:pt x="144" y="197"/>
                    <a:pt x="165" y="191"/>
                    <a:pt x="183" y="179"/>
                  </a:cubicBezTo>
                  <a:cubicBezTo>
                    <a:pt x="166" y="189"/>
                    <a:pt x="146" y="195"/>
                    <a:pt x="127" y="195"/>
                  </a:cubicBezTo>
                  <a:cubicBezTo>
                    <a:pt x="116" y="195"/>
                    <a:pt x="105" y="193"/>
                    <a:pt x="94" y="189"/>
                  </a:cubicBezTo>
                  <a:cubicBezTo>
                    <a:pt x="88" y="187"/>
                    <a:pt x="82" y="185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24" y="154"/>
                    <a:pt x="5" y="89"/>
                    <a:pt x="33" y="37"/>
                  </a:cubicBezTo>
                  <a:cubicBezTo>
                    <a:pt x="35" y="33"/>
                    <a:pt x="37" y="30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7" y="16"/>
                    <a:pt x="56" y="7"/>
                    <a:pt x="66" y="0"/>
                  </a:cubicBezTo>
                </a:path>
              </a:pathLst>
            </a:custGeom>
            <a:solidFill>
              <a:srgbClr val="8F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îşḻïďê">
              <a:extLst>
                <a:ext uri="{FF2B5EF4-FFF2-40B4-BE49-F238E27FC236}">
                  <a16:creationId xmlns="" xmlns:a16="http://schemas.microsoft.com/office/drawing/2014/main" id="{7441D9CD-050C-4942-A96A-3DE46CC2C17E}"/>
                </a:ext>
              </a:extLst>
            </p:cNvPr>
            <p:cNvSpPr/>
            <p:nvPr/>
          </p:nvSpPr>
          <p:spPr bwMode="auto">
            <a:xfrm>
              <a:off x="3886200" y="3692526"/>
              <a:ext cx="804863" cy="804863"/>
            </a:xfrm>
            <a:custGeom>
              <a:avLst/>
              <a:gdLst>
                <a:gd name="T0" fmla="*/ 216 w 244"/>
                <a:gd name="T1" fmla="*/ 172 h 244"/>
                <a:gd name="T2" fmla="*/ 71 w 244"/>
                <a:gd name="T3" fmla="*/ 216 h 244"/>
                <a:gd name="T4" fmla="*/ 28 w 244"/>
                <a:gd name="T5" fmla="*/ 71 h 244"/>
                <a:gd name="T6" fmla="*/ 172 w 244"/>
                <a:gd name="T7" fmla="*/ 28 h 244"/>
                <a:gd name="T8" fmla="*/ 216 w 244"/>
                <a:gd name="T9" fmla="*/ 17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44">
                  <a:moveTo>
                    <a:pt x="216" y="172"/>
                  </a:moveTo>
                  <a:cubicBezTo>
                    <a:pt x="188" y="224"/>
                    <a:pt x="123" y="244"/>
                    <a:pt x="71" y="216"/>
                  </a:cubicBezTo>
                  <a:cubicBezTo>
                    <a:pt x="19" y="188"/>
                    <a:pt x="0" y="123"/>
                    <a:pt x="28" y="71"/>
                  </a:cubicBezTo>
                  <a:cubicBezTo>
                    <a:pt x="56" y="19"/>
                    <a:pt x="120" y="0"/>
                    <a:pt x="172" y="28"/>
                  </a:cubicBezTo>
                  <a:cubicBezTo>
                    <a:pt x="224" y="56"/>
                    <a:pt x="244" y="121"/>
                    <a:pt x="216" y="172"/>
                  </a:cubicBezTo>
                </a:path>
              </a:pathLst>
            </a:custGeom>
            <a:solidFill>
              <a:srgbClr val="C3D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íṡľïďé">
              <a:extLst>
                <a:ext uri="{FF2B5EF4-FFF2-40B4-BE49-F238E27FC236}">
                  <a16:creationId xmlns="" xmlns:a16="http://schemas.microsoft.com/office/drawing/2014/main" id="{51B9D3DE-268F-445E-A5AF-D36630DCFEE3}"/>
                </a:ext>
              </a:extLst>
            </p:cNvPr>
            <p:cNvSpPr/>
            <p:nvPr/>
          </p:nvSpPr>
          <p:spPr bwMode="auto">
            <a:xfrm>
              <a:off x="3935413" y="3741738"/>
              <a:ext cx="703263" cy="706438"/>
            </a:xfrm>
            <a:custGeom>
              <a:avLst/>
              <a:gdLst>
                <a:gd name="T0" fmla="*/ 109 w 213"/>
                <a:gd name="T1" fmla="*/ 0 h 214"/>
                <a:gd name="T2" fmla="*/ 108 w 213"/>
                <a:gd name="T3" fmla="*/ 0 h 214"/>
                <a:gd name="T4" fmla="*/ 106 w 213"/>
                <a:gd name="T5" fmla="*/ 106 h 214"/>
                <a:gd name="T6" fmla="*/ 0 w 213"/>
                <a:gd name="T7" fmla="*/ 104 h 214"/>
                <a:gd name="T8" fmla="*/ 0 w 213"/>
                <a:gd name="T9" fmla="*/ 106 h 214"/>
                <a:gd name="T10" fmla="*/ 106 w 213"/>
                <a:gd name="T11" fmla="*/ 107 h 214"/>
                <a:gd name="T12" fmla="*/ 104 w 213"/>
                <a:gd name="T13" fmla="*/ 213 h 214"/>
                <a:gd name="T14" fmla="*/ 105 w 213"/>
                <a:gd name="T15" fmla="*/ 214 h 214"/>
                <a:gd name="T16" fmla="*/ 107 w 213"/>
                <a:gd name="T17" fmla="*/ 107 h 214"/>
                <a:gd name="T18" fmla="*/ 213 w 213"/>
                <a:gd name="T19" fmla="*/ 109 h 214"/>
                <a:gd name="T20" fmla="*/ 213 w 213"/>
                <a:gd name="T21" fmla="*/ 108 h 214"/>
                <a:gd name="T22" fmla="*/ 107 w 213"/>
                <a:gd name="T23" fmla="*/ 106 h 214"/>
                <a:gd name="T24" fmla="*/ 109 w 213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14">
                  <a:moveTo>
                    <a:pt x="109" y="0"/>
                  </a:moveTo>
                  <a:cubicBezTo>
                    <a:pt x="109" y="0"/>
                    <a:pt x="108" y="0"/>
                    <a:pt x="108" y="0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4" y="213"/>
                    <a:pt x="104" y="213"/>
                    <a:pt x="104" y="213"/>
                  </a:cubicBezTo>
                  <a:cubicBezTo>
                    <a:pt x="105" y="213"/>
                    <a:pt x="105" y="214"/>
                    <a:pt x="105" y="214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213" y="109"/>
                    <a:pt x="213" y="109"/>
                    <a:pt x="213" y="109"/>
                  </a:cubicBezTo>
                  <a:cubicBezTo>
                    <a:pt x="213" y="109"/>
                    <a:pt x="213" y="108"/>
                    <a:pt x="213" y="108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îṡḻîḓè">
              <a:extLst>
                <a:ext uri="{FF2B5EF4-FFF2-40B4-BE49-F238E27FC236}">
                  <a16:creationId xmlns="" xmlns:a16="http://schemas.microsoft.com/office/drawing/2014/main" id="{3F30E5E0-C770-4413-9DC7-74FBD5316EA7}"/>
                </a:ext>
              </a:extLst>
            </p:cNvPr>
            <p:cNvSpPr/>
            <p:nvPr/>
          </p:nvSpPr>
          <p:spPr bwMode="auto">
            <a:xfrm>
              <a:off x="3971925" y="3778251"/>
              <a:ext cx="633413" cy="633413"/>
            </a:xfrm>
            <a:custGeom>
              <a:avLst/>
              <a:gdLst>
                <a:gd name="T0" fmla="*/ 189 w 192"/>
                <a:gd name="T1" fmla="*/ 76 h 192"/>
                <a:gd name="T2" fmla="*/ 188 w 192"/>
                <a:gd name="T3" fmla="*/ 77 h 192"/>
                <a:gd name="T4" fmla="*/ 190 w 192"/>
                <a:gd name="T5" fmla="*/ 96 h 192"/>
                <a:gd name="T6" fmla="*/ 115 w 192"/>
                <a:gd name="T7" fmla="*/ 188 h 192"/>
                <a:gd name="T8" fmla="*/ 96 w 192"/>
                <a:gd name="T9" fmla="*/ 190 h 192"/>
                <a:gd name="T10" fmla="*/ 4 w 192"/>
                <a:gd name="T11" fmla="*/ 115 h 192"/>
                <a:gd name="T12" fmla="*/ 2 w 192"/>
                <a:gd name="T13" fmla="*/ 96 h 192"/>
                <a:gd name="T14" fmla="*/ 77 w 192"/>
                <a:gd name="T15" fmla="*/ 4 h 192"/>
                <a:gd name="T16" fmla="*/ 96 w 192"/>
                <a:gd name="T17" fmla="*/ 2 h 192"/>
                <a:gd name="T18" fmla="*/ 188 w 192"/>
                <a:gd name="T19" fmla="*/ 77 h 192"/>
                <a:gd name="T20" fmla="*/ 189 w 192"/>
                <a:gd name="T21" fmla="*/ 76 h 192"/>
                <a:gd name="T22" fmla="*/ 190 w 192"/>
                <a:gd name="T23" fmla="*/ 76 h 192"/>
                <a:gd name="T24" fmla="*/ 96 w 192"/>
                <a:gd name="T25" fmla="*/ 0 h 192"/>
                <a:gd name="T26" fmla="*/ 76 w 192"/>
                <a:gd name="T27" fmla="*/ 2 h 192"/>
                <a:gd name="T28" fmla="*/ 0 w 192"/>
                <a:gd name="T29" fmla="*/ 96 h 192"/>
                <a:gd name="T30" fmla="*/ 2 w 192"/>
                <a:gd name="T31" fmla="*/ 115 h 192"/>
                <a:gd name="T32" fmla="*/ 96 w 192"/>
                <a:gd name="T33" fmla="*/ 192 h 192"/>
                <a:gd name="T34" fmla="*/ 115 w 192"/>
                <a:gd name="T35" fmla="*/ 190 h 192"/>
                <a:gd name="T36" fmla="*/ 192 w 192"/>
                <a:gd name="T37" fmla="*/ 96 h 192"/>
                <a:gd name="T38" fmla="*/ 190 w 192"/>
                <a:gd name="T39" fmla="*/ 76 h 192"/>
                <a:gd name="T40" fmla="*/ 189 w 192"/>
                <a:gd name="T41" fmla="*/ 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92">
                  <a:moveTo>
                    <a:pt x="189" y="76"/>
                  </a:moveTo>
                  <a:cubicBezTo>
                    <a:pt x="188" y="77"/>
                    <a:pt x="188" y="77"/>
                    <a:pt x="188" y="77"/>
                  </a:cubicBezTo>
                  <a:cubicBezTo>
                    <a:pt x="189" y="83"/>
                    <a:pt x="190" y="90"/>
                    <a:pt x="190" y="96"/>
                  </a:cubicBezTo>
                  <a:cubicBezTo>
                    <a:pt x="190" y="140"/>
                    <a:pt x="159" y="179"/>
                    <a:pt x="115" y="188"/>
                  </a:cubicBezTo>
                  <a:cubicBezTo>
                    <a:pt x="108" y="189"/>
                    <a:pt x="102" y="190"/>
                    <a:pt x="96" y="190"/>
                  </a:cubicBezTo>
                  <a:cubicBezTo>
                    <a:pt x="52" y="190"/>
                    <a:pt x="13" y="159"/>
                    <a:pt x="4" y="115"/>
                  </a:cubicBezTo>
                  <a:cubicBezTo>
                    <a:pt x="2" y="108"/>
                    <a:pt x="2" y="102"/>
                    <a:pt x="2" y="96"/>
                  </a:cubicBezTo>
                  <a:cubicBezTo>
                    <a:pt x="2" y="52"/>
                    <a:pt x="32" y="13"/>
                    <a:pt x="77" y="4"/>
                  </a:cubicBezTo>
                  <a:cubicBezTo>
                    <a:pt x="83" y="2"/>
                    <a:pt x="89" y="2"/>
                    <a:pt x="96" y="2"/>
                  </a:cubicBezTo>
                  <a:cubicBezTo>
                    <a:pt x="140" y="2"/>
                    <a:pt x="179" y="32"/>
                    <a:pt x="188" y="77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80" y="31"/>
                    <a:pt x="140" y="0"/>
                    <a:pt x="96" y="0"/>
                  </a:cubicBezTo>
                  <a:cubicBezTo>
                    <a:pt x="89" y="0"/>
                    <a:pt x="83" y="0"/>
                    <a:pt x="76" y="2"/>
                  </a:cubicBezTo>
                  <a:cubicBezTo>
                    <a:pt x="31" y="11"/>
                    <a:pt x="0" y="51"/>
                    <a:pt x="0" y="96"/>
                  </a:cubicBezTo>
                  <a:cubicBezTo>
                    <a:pt x="0" y="102"/>
                    <a:pt x="0" y="109"/>
                    <a:pt x="2" y="115"/>
                  </a:cubicBezTo>
                  <a:cubicBezTo>
                    <a:pt x="11" y="161"/>
                    <a:pt x="51" y="192"/>
                    <a:pt x="96" y="192"/>
                  </a:cubicBezTo>
                  <a:cubicBezTo>
                    <a:pt x="102" y="192"/>
                    <a:pt x="109" y="191"/>
                    <a:pt x="115" y="190"/>
                  </a:cubicBezTo>
                  <a:cubicBezTo>
                    <a:pt x="161" y="180"/>
                    <a:pt x="192" y="140"/>
                    <a:pt x="192" y="96"/>
                  </a:cubicBezTo>
                  <a:cubicBezTo>
                    <a:pt x="192" y="89"/>
                    <a:pt x="191" y="83"/>
                    <a:pt x="190" y="76"/>
                  </a:cubicBezTo>
                  <a:cubicBezTo>
                    <a:pt x="189" y="76"/>
                    <a:pt x="189" y="76"/>
                    <a:pt x="189" y="76"/>
                  </a:cubicBezTo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išlîḓè">
              <a:extLst>
                <a:ext uri="{FF2B5EF4-FFF2-40B4-BE49-F238E27FC236}">
                  <a16:creationId xmlns="" xmlns:a16="http://schemas.microsoft.com/office/drawing/2014/main" id="{9DE9FAAB-5F71-4CDC-8789-6D312F896FD0}"/>
                </a:ext>
              </a:extLst>
            </p:cNvPr>
            <p:cNvSpPr/>
            <p:nvPr/>
          </p:nvSpPr>
          <p:spPr bwMode="auto">
            <a:xfrm>
              <a:off x="3994150" y="3802063"/>
              <a:ext cx="584200" cy="585788"/>
            </a:xfrm>
            <a:custGeom>
              <a:avLst/>
              <a:gdLst>
                <a:gd name="T0" fmla="*/ 175 w 177"/>
                <a:gd name="T1" fmla="*/ 71 h 178"/>
                <a:gd name="T2" fmla="*/ 174 w 177"/>
                <a:gd name="T3" fmla="*/ 71 h 178"/>
                <a:gd name="T4" fmla="*/ 175 w 177"/>
                <a:gd name="T5" fmla="*/ 89 h 178"/>
                <a:gd name="T6" fmla="*/ 106 w 177"/>
                <a:gd name="T7" fmla="*/ 174 h 178"/>
                <a:gd name="T8" fmla="*/ 89 w 177"/>
                <a:gd name="T9" fmla="*/ 176 h 178"/>
                <a:gd name="T10" fmla="*/ 4 w 177"/>
                <a:gd name="T11" fmla="*/ 106 h 178"/>
                <a:gd name="T12" fmla="*/ 2 w 177"/>
                <a:gd name="T13" fmla="*/ 89 h 178"/>
                <a:gd name="T14" fmla="*/ 71 w 177"/>
                <a:gd name="T15" fmla="*/ 4 h 178"/>
                <a:gd name="T16" fmla="*/ 89 w 177"/>
                <a:gd name="T17" fmla="*/ 2 h 178"/>
                <a:gd name="T18" fmla="*/ 174 w 177"/>
                <a:gd name="T19" fmla="*/ 71 h 178"/>
                <a:gd name="T20" fmla="*/ 175 w 177"/>
                <a:gd name="T21" fmla="*/ 71 h 178"/>
                <a:gd name="T22" fmla="*/ 176 w 177"/>
                <a:gd name="T23" fmla="*/ 71 h 178"/>
                <a:gd name="T24" fmla="*/ 89 w 177"/>
                <a:gd name="T25" fmla="*/ 0 h 178"/>
                <a:gd name="T26" fmla="*/ 71 w 177"/>
                <a:gd name="T27" fmla="*/ 2 h 178"/>
                <a:gd name="T28" fmla="*/ 0 w 177"/>
                <a:gd name="T29" fmla="*/ 89 h 178"/>
                <a:gd name="T30" fmla="*/ 2 w 177"/>
                <a:gd name="T31" fmla="*/ 107 h 178"/>
                <a:gd name="T32" fmla="*/ 89 w 177"/>
                <a:gd name="T33" fmla="*/ 178 h 178"/>
                <a:gd name="T34" fmla="*/ 107 w 177"/>
                <a:gd name="T35" fmla="*/ 176 h 178"/>
                <a:gd name="T36" fmla="*/ 177 w 177"/>
                <a:gd name="T37" fmla="*/ 89 h 178"/>
                <a:gd name="T38" fmla="*/ 176 w 177"/>
                <a:gd name="T39" fmla="*/ 71 h 178"/>
                <a:gd name="T40" fmla="*/ 175 w 177"/>
                <a:gd name="T41" fmla="*/ 7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7" h="178">
                  <a:moveTo>
                    <a:pt x="175" y="71"/>
                  </a:moveTo>
                  <a:cubicBezTo>
                    <a:pt x="174" y="71"/>
                    <a:pt x="174" y="71"/>
                    <a:pt x="174" y="71"/>
                  </a:cubicBezTo>
                  <a:cubicBezTo>
                    <a:pt x="175" y="77"/>
                    <a:pt x="175" y="83"/>
                    <a:pt x="175" y="89"/>
                  </a:cubicBezTo>
                  <a:cubicBezTo>
                    <a:pt x="175" y="129"/>
                    <a:pt x="147" y="165"/>
                    <a:pt x="106" y="174"/>
                  </a:cubicBezTo>
                  <a:cubicBezTo>
                    <a:pt x="100" y="175"/>
                    <a:pt x="94" y="176"/>
                    <a:pt x="89" y="176"/>
                  </a:cubicBezTo>
                  <a:cubicBezTo>
                    <a:pt x="48" y="176"/>
                    <a:pt x="12" y="147"/>
                    <a:pt x="4" y="106"/>
                  </a:cubicBezTo>
                  <a:cubicBezTo>
                    <a:pt x="3" y="100"/>
                    <a:pt x="2" y="95"/>
                    <a:pt x="2" y="89"/>
                  </a:cubicBezTo>
                  <a:cubicBezTo>
                    <a:pt x="2" y="48"/>
                    <a:pt x="30" y="12"/>
                    <a:pt x="71" y="4"/>
                  </a:cubicBezTo>
                  <a:cubicBezTo>
                    <a:pt x="77" y="3"/>
                    <a:pt x="83" y="2"/>
                    <a:pt x="89" y="2"/>
                  </a:cubicBezTo>
                  <a:cubicBezTo>
                    <a:pt x="129" y="2"/>
                    <a:pt x="165" y="30"/>
                    <a:pt x="174" y="71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67" y="29"/>
                    <a:pt x="130" y="0"/>
                    <a:pt x="89" y="0"/>
                  </a:cubicBezTo>
                  <a:cubicBezTo>
                    <a:pt x="83" y="0"/>
                    <a:pt x="77" y="1"/>
                    <a:pt x="71" y="2"/>
                  </a:cubicBezTo>
                  <a:cubicBezTo>
                    <a:pt x="29" y="11"/>
                    <a:pt x="0" y="47"/>
                    <a:pt x="0" y="89"/>
                  </a:cubicBezTo>
                  <a:cubicBezTo>
                    <a:pt x="0" y="95"/>
                    <a:pt x="1" y="101"/>
                    <a:pt x="2" y="107"/>
                  </a:cubicBezTo>
                  <a:cubicBezTo>
                    <a:pt x="11" y="149"/>
                    <a:pt x="47" y="178"/>
                    <a:pt x="89" y="178"/>
                  </a:cubicBezTo>
                  <a:cubicBezTo>
                    <a:pt x="95" y="178"/>
                    <a:pt x="101" y="177"/>
                    <a:pt x="107" y="176"/>
                  </a:cubicBezTo>
                  <a:cubicBezTo>
                    <a:pt x="149" y="167"/>
                    <a:pt x="177" y="130"/>
                    <a:pt x="177" y="89"/>
                  </a:cubicBezTo>
                  <a:cubicBezTo>
                    <a:pt x="177" y="83"/>
                    <a:pt x="177" y="77"/>
                    <a:pt x="176" y="71"/>
                  </a:cubicBezTo>
                  <a:cubicBezTo>
                    <a:pt x="175" y="71"/>
                    <a:pt x="175" y="71"/>
                    <a:pt x="175" y="71"/>
                  </a:cubicBezTo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íṣ1ïḓè">
              <a:extLst>
                <a:ext uri="{FF2B5EF4-FFF2-40B4-BE49-F238E27FC236}">
                  <a16:creationId xmlns="" xmlns:a16="http://schemas.microsoft.com/office/drawing/2014/main" id="{9AA743D7-F500-4B71-946C-0E1ED13DAE9F}"/>
                </a:ext>
              </a:extLst>
            </p:cNvPr>
            <p:cNvSpPr/>
            <p:nvPr/>
          </p:nvSpPr>
          <p:spPr bwMode="auto">
            <a:xfrm>
              <a:off x="4133850" y="3940176"/>
              <a:ext cx="306388" cy="306388"/>
            </a:xfrm>
            <a:custGeom>
              <a:avLst/>
              <a:gdLst>
                <a:gd name="T0" fmla="*/ 91 w 93"/>
                <a:gd name="T1" fmla="*/ 38 h 93"/>
                <a:gd name="T2" fmla="*/ 90 w 93"/>
                <a:gd name="T3" fmla="*/ 38 h 93"/>
                <a:gd name="T4" fmla="*/ 91 w 93"/>
                <a:gd name="T5" fmla="*/ 47 h 93"/>
                <a:gd name="T6" fmla="*/ 56 w 93"/>
                <a:gd name="T7" fmla="*/ 90 h 93"/>
                <a:gd name="T8" fmla="*/ 47 w 93"/>
                <a:gd name="T9" fmla="*/ 91 h 93"/>
                <a:gd name="T10" fmla="*/ 3 w 93"/>
                <a:gd name="T11" fmla="*/ 56 h 93"/>
                <a:gd name="T12" fmla="*/ 2 w 93"/>
                <a:gd name="T13" fmla="*/ 47 h 93"/>
                <a:gd name="T14" fmla="*/ 38 w 93"/>
                <a:gd name="T15" fmla="*/ 3 h 93"/>
                <a:gd name="T16" fmla="*/ 47 w 93"/>
                <a:gd name="T17" fmla="*/ 2 h 93"/>
                <a:gd name="T18" fmla="*/ 90 w 93"/>
                <a:gd name="T19" fmla="*/ 38 h 93"/>
                <a:gd name="T20" fmla="*/ 91 w 93"/>
                <a:gd name="T21" fmla="*/ 38 h 93"/>
                <a:gd name="T22" fmla="*/ 92 w 93"/>
                <a:gd name="T23" fmla="*/ 37 h 93"/>
                <a:gd name="T24" fmla="*/ 47 w 93"/>
                <a:gd name="T25" fmla="*/ 0 h 93"/>
                <a:gd name="T26" fmla="*/ 37 w 93"/>
                <a:gd name="T27" fmla="*/ 1 h 93"/>
                <a:gd name="T28" fmla="*/ 0 w 93"/>
                <a:gd name="T29" fmla="*/ 47 h 93"/>
                <a:gd name="T30" fmla="*/ 1 w 93"/>
                <a:gd name="T31" fmla="*/ 56 h 93"/>
                <a:gd name="T32" fmla="*/ 47 w 93"/>
                <a:gd name="T33" fmla="*/ 93 h 93"/>
                <a:gd name="T34" fmla="*/ 56 w 93"/>
                <a:gd name="T35" fmla="*/ 92 h 93"/>
                <a:gd name="T36" fmla="*/ 93 w 93"/>
                <a:gd name="T37" fmla="*/ 47 h 93"/>
                <a:gd name="T38" fmla="*/ 92 w 93"/>
                <a:gd name="T39" fmla="*/ 37 h 93"/>
                <a:gd name="T40" fmla="*/ 91 w 93"/>
                <a:gd name="T41" fmla="*/ 3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93">
                  <a:moveTo>
                    <a:pt x="91" y="38"/>
                  </a:moveTo>
                  <a:cubicBezTo>
                    <a:pt x="90" y="38"/>
                    <a:pt x="90" y="38"/>
                    <a:pt x="90" y="38"/>
                  </a:cubicBezTo>
                  <a:cubicBezTo>
                    <a:pt x="91" y="41"/>
                    <a:pt x="91" y="44"/>
                    <a:pt x="91" y="47"/>
                  </a:cubicBezTo>
                  <a:cubicBezTo>
                    <a:pt x="91" y="68"/>
                    <a:pt x="77" y="86"/>
                    <a:pt x="56" y="90"/>
                  </a:cubicBezTo>
                  <a:cubicBezTo>
                    <a:pt x="53" y="91"/>
                    <a:pt x="50" y="91"/>
                    <a:pt x="47" y="91"/>
                  </a:cubicBezTo>
                  <a:cubicBezTo>
                    <a:pt x="26" y="91"/>
                    <a:pt x="7" y="77"/>
                    <a:pt x="3" y="56"/>
                  </a:cubicBezTo>
                  <a:cubicBezTo>
                    <a:pt x="2" y="53"/>
                    <a:pt x="2" y="50"/>
                    <a:pt x="2" y="47"/>
                  </a:cubicBezTo>
                  <a:cubicBezTo>
                    <a:pt x="2" y="26"/>
                    <a:pt x="17" y="7"/>
                    <a:pt x="38" y="3"/>
                  </a:cubicBezTo>
                  <a:cubicBezTo>
                    <a:pt x="41" y="2"/>
                    <a:pt x="44" y="2"/>
                    <a:pt x="47" y="2"/>
                  </a:cubicBezTo>
                  <a:cubicBezTo>
                    <a:pt x="67" y="2"/>
                    <a:pt x="86" y="17"/>
                    <a:pt x="90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88" y="15"/>
                    <a:pt x="68" y="0"/>
                    <a:pt x="47" y="0"/>
                  </a:cubicBezTo>
                  <a:cubicBezTo>
                    <a:pt x="44" y="0"/>
                    <a:pt x="40" y="0"/>
                    <a:pt x="37" y="1"/>
                  </a:cubicBezTo>
                  <a:cubicBezTo>
                    <a:pt x="15" y="6"/>
                    <a:pt x="0" y="25"/>
                    <a:pt x="0" y="47"/>
                  </a:cubicBezTo>
                  <a:cubicBezTo>
                    <a:pt x="0" y="50"/>
                    <a:pt x="0" y="53"/>
                    <a:pt x="1" y="56"/>
                  </a:cubicBezTo>
                  <a:cubicBezTo>
                    <a:pt x="6" y="78"/>
                    <a:pt x="25" y="93"/>
                    <a:pt x="47" y="93"/>
                  </a:cubicBezTo>
                  <a:cubicBezTo>
                    <a:pt x="50" y="93"/>
                    <a:pt x="53" y="93"/>
                    <a:pt x="56" y="92"/>
                  </a:cubicBezTo>
                  <a:cubicBezTo>
                    <a:pt x="78" y="88"/>
                    <a:pt x="93" y="68"/>
                    <a:pt x="93" y="47"/>
                  </a:cubicBezTo>
                  <a:cubicBezTo>
                    <a:pt x="93" y="44"/>
                    <a:pt x="93" y="40"/>
                    <a:pt x="92" y="37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iśľîḓè">
              <a:extLst>
                <a:ext uri="{FF2B5EF4-FFF2-40B4-BE49-F238E27FC236}">
                  <a16:creationId xmlns="" xmlns:a16="http://schemas.microsoft.com/office/drawing/2014/main" id="{E4D57C87-83B3-486E-A64C-8ABE615A6B44}"/>
                </a:ext>
              </a:extLst>
            </p:cNvPr>
            <p:cNvSpPr/>
            <p:nvPr/>
          </p:nvSpPr>
          <p:spPr bwMode="auto">
            <a:xfrm>
              <a:off x="4213225" y="3748088"/>
              <a:ext cx="12700" cy="39688"/>
            </a:xfrm>
            <a:custGeom>
              <a:avLst/>
              <a:gdLst>
                <a:gd name="T0" fmla="*/ 8 w 8"/>
                <a:gd name="T1" fmla="*/ 23 h 25"/>
                <a:gd name="T2" fmla="*/ 4 w 8"/>
                <a:gd name="T3" fmla="*/ 0 h 25"/>
                <a:gd name="T4" fmla="*/ 0 w 8"/>
                <a:gd name="T5" fmla="*/ 0 h 25"/>
                <a:gd name="T6" fmla="*/ 4 w 8"/>
                <a:gd name="T7" fmla="*/ 25 h 25"/>
                <a:gd name="T8" fmla="*/ 8 w 8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2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25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iSlíḍe">
              <a:extLst>
                <a:ext uri="{FF2B5EF4-FFF2-40B4-BE49-F238E27FC236}">
                  <a16:creationId xmlns="" xmlns:a16="http://schemas.microsoft.com/office/drawing/2014/main" id="{AECE3F92-08CA-4B3F-9E54-9437BFA26D94}"/>
                </a:ext>
              </a:extLst>
            </p:cNvPr>
            <p:cNvSpPr/>
            <p:nvPr/>
          </p:nvSpPr>
          <p:spPr bwMode="auto">
            <a:xfrm>
              <a:off x="4213225" y="3748088"/>
              <a:ext cx="12700" cy="39688"/>
            </a:xfrm>
            <a:custGeom>
              <a:avLst/>
              <a:gdLst>
                <a:gd name="T0" fmla="*/ 8 w 8"/>
                <a:gd name="T1" fmla="*/ 23 h 25"/>
                <a:gd name="T2" fmla="*/ 4 w 8"/>
                <a:gd name="T3" fmla="*/ 0 h 25"/>
                <a:gd name="T4" fmla="*/ 0 w 8"/>
                <a:gd name="T5" fmla="*/ 0 h 25"/>
                <a:gd name="T6" fmla="*/ 4 w 8"/>
                <a:gd name="T7" fmla="*/ 25 h 25"/>
                <a:gd name="T8" fmla="*/ 8 w 8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2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25"/>
                  </a:lnTo>
                  <a:lnTo>
                    <a:pt x="8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iṩlïḍê">
              <a:extLst>
                <a:ext uri="{FF2B5EF4-FFF2-40B4-BE49-F238E27FC236}">
                  <a16:creationId xmlns="" xmlns:a16="http://schemas.microsoft.com/office/drawing/2014/main" id="{17E46961-42F6-4B97-9DCF-F6C44835B177}"/>
                </a:ext>
              </a:extLst>
            </p:cNvPr>
            <p:cNvSpPr/>
            <p:nvPr/>
          </p:nvSpPr>
          <p:spPr bwMode="auto">
            <a:xfrm>
              <a:off x="4348163" y="4402138"/>
              <a:ext cx="12700" cy="39688"/>
            </a:xfrm>
            <a:custGeom>
              <a:avLst/>
              <a:gdLst>
                <a:gd name="T0" fmla="*/ 0 w 8"/>
                <a:gd name="T1" fmla="*/ 0 h 25"/>
                <a:gd name="T2" fmla="*/ 4 w 8"/>
                <a:gd name="T3" fmla="*/ 25 h 25"/>
                <a:gd name="T4" fmla="*/ 8 w 8"/>
                <a:gd name="T5" fmla="*/ 23 h 25"/>
                <a:gd name="T6" fmla="*/ 4 w 8"/>
                <a:gd name="T7" fmla="*/ 0 h 25"/>
                <a:gd name="T8" fmla="*/ 0 w 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0" y="0"/>
                  </a:moveTo>
                  <a:lnTo>
                    <a:pt x="4" y="25"/>
                  </a:lnTo>
                  <a:lnTo>
                    <a:pt x="8" y="2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îşľíḋè">
              <a:extLst>
                <a:ext uri="{FF2B5EF4-FFF2-40B4-BE49-F238E27FC236}">
                  <a16:creationId xmlns="" xmlns:a16="http://schemas.microsoft.com/office/drawing/2014/main" id="{B9EC1AC8-386F-4B15-AA5B-C53C888AAE64}"/>
                </a:ext>
              </a:extLst>
            </p:cNvPr>
            <p:cNvSpPr/>
            <p:nvPr/>
          </p:nvSpPr>
          <p:spPr bwMode="auto">
            <a:xfrm>
              <a:off x="4348163" y="4402138"/>
              <a:ext cx="12700" cy="39688"/>
            </a:xfrm>
            <a:custGeom>
              <a:avLst/>
              <a:gdLst>
                <a:gd name="T0" fmla="*/ 0 w 8"/>
                <a:gd name="T1" fmla="*/ 0 h 25"/>
                <a:gd name="T2" fmla="*/ 4 w 8"/>
                <a:gd name="T3" fmla="*/ 25 h 25"/>
                <a:gd name="T4" fmla="*/ 8 w 8"/>
                <a:gd name="T5" fmla="*/ 23 h 25"/>
                <a:gd name="T6" fmla="*/ 4 w 8"/>
                <a:gd name="T7" fmla="*/ 0 h 25"/>
                <a:gd name="T8" fmla="*/ 0 w 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0" y="0"/>
                  </a:moveTo>
                  <a:lnTo>
                    <a:pt x="4" y="25"/>
                  </a:lnTo>
                  <a:lnTo>
                    <a:pt x="8" y="23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îṧlîḍè">
              <a:extLst>
                <a:ext uri="{FF2B5EF4-FFF2-40B4-BE49-F238E27FC236}">
                  <a16:creationId xmlns="" xmlns:a16="http://schemas.microsoft.com/office/drawing/2014/main" id="{4166B7A7-DE3B-4527-9C30-0B6C872D11B5}"/>
                </a:ext>
              </a:extLst>
            </p:cNvPr>
            <p:cNvSpPr/>
            <p:nvPr/>
          </p:nvSpPr>
          <p:spPr bwMode="auto">
            <a:xfrm>
              <a:off x="4100513" y="3790951"/>
              <a:ext cx="26988" cy="36513"/>
            </a:xfrm>
            <a:custGeom>
              <a:avLst/>
              <a:gdLst>
                <a:gd name="T0" fmla="*/ 17 w 17"/>
                <a:gd name="T1" fmla="*/ 21 h 23"/>
                <a:gd name="T2" fmla="*/ 4 w 17"/>
                <a:gd name="T3" fmla="*/ 0 h 23"/>
                <a:gd name="T4" fmla="*/ 0 w 17"/>
                <a:gd name="T5" fmla="*/ 3 h 23"/>
                <a:gd name="T6" fmla="*/ 12 w 17"/>
                <a:gd name="T7" fmla="*/ 23 h 23"/>
                <a:gd name="T8" fmla="*/ 17 w 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7" y="21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12" y="23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îṥḷiḓé">
              <a:extLst>
                <a:ext uri="{FF2B5EF4-FFF2-40B4-BE49-F238E27FC236}">
                  <a16:creationId xmlns="" xmlns:a16="http://schemas.microsoft.com/office/drawing/2014/main" id="{A06D552C-4584-49C5-AB8D-03ECB6A9E583}"/>
                </a:ext>
              </a:extLst>
            </p:cNvPr>
            <p:cNvSpPr/>
            <p:nvPr/>
          </p:nvSpPr>
          <p:spPr bwMode="auto">
            <a:xfrm>
              <a:off x="4100513" y="3790951"/>
              <a:ext cx="26988" cy="36513"/>
            </a:xfrm>
            <a:custGeom>
              <a:avLst/>
              <a:gdLst>
                <a:gd name="T0" fmla="*/ 17 w 17"/>
                <a:gd name="T1" fmla="*/ 21 h 23"/>
                <a:gd name="T2" fmla="*/ 4 w 17"/>
                <a:gd name="T3" fmla="*/ 0 h 23"/>
                <a:gd name="T4" fmla="*/ 0 w 17"/>
                <a:gd name="T5" fmla="*/ 3 h 23"/>
                <a:gd name="T6" fmla="*/ 12 w 17"/>
                <a:gd name="T7" fmla="*/ 23 h 23"/>
                <a:gd name="T8" fmla="*/ 17 w 1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7" y="21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12" y="23"/>
                  </a:lnTo>
                  <a:lnTo>
                    <a:pt x="1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iSḷîḑé">
              <a:extLst>
                <a:ext uri="{FF2B5EF4-FFF2-40B4-BE49-F238E27FC236}">
                  <a16:creationId xmlns="" xmlns:a16="http://schemas.microsoft.com/office/drawing/2014/main" id="{E3EF8CAE-E76D-4D9F-9FA1-637BAFE25BCE}"/>
                </a:ext>
              </a:extLst>
            </p:cNvPr>
            <p:cNvSpPr/>
            <p:nvPr/>
          </p:nvSpPr>
          <p:spPr bwMode="auto">
            <a:xfrm>
              <a:off x="4449763" y="4359276"/>
              <a:ext cx="26988" cy="36513"/>
            </a:xfrm>
            <a:custGeom>
              <a:avLst/>
              <a:gdLst>
                <a:gd name="T0" fmla="*/ 0 w 17"/>
                <a:gd name="T1" fmla="*/ 2 h 23"/>
                <a:gd name="T2" fmla="*/ 13 w 17"/>
                <a:gd name="T3" fmla="*/ 23 h 23"/>
                <a:gd name="T4" fmla="*/ 17 w 17"/>
                <a:gd name="T5" fmla="*/ 21 h 23"/>
                <a:gd name="T6" fmla="*/ 4 w 17"/>
                <a:gd name="T7" fmla="*/ 0 h 23"/>
                <a:gd name="T8" fmla="*/ 0 w 17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"/>
                  </a:moveTo>
                  <a:lnTo>
                    <a:pt x="13" y="23"/>
                  </a:lnTo>
                  <a:lnTo>
                    <a:pt x="17" y="21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iŝľiḑe">
              <a:extLst>
                <a:ext uri="{FF2B5EF4-FFF2-40B4-BE49-F238E27FC236}">
                  <a16:creationId xmlns="" xmlns:a16="http://schemas.microsoft.com/office/drawing/2014/main" id="{5A947426-94EE-48CD-A34A-DC202C0A0666}"/>
                </a:ext>
              </a:extLst>
            </p:cNvPr>
            <p:cNvSpPr/>
            <p:nvPr/>
          </p:nvSpPr>
          <p:spPr bwMode="auto">
            <a:xfrm>
              <a:off x="4449763" y="4359276"/>
              <a:ext cx="26988" cy="36513"/>
            </a:xfrm>
            <a:custGeom>
              <a:avLst/>
              <a:gdLst>
                <a:gd name="T0" fmla="*/ 0 w 17"/>
                <a:gd name="T1" fmla="*/ 2 h 23"/>
                <a:gd name="T2" fmla="*/ 13 w 17"/>
                <a:gd name="T3" fmla="*/ 23 h 23"/>
                <a:gd name="T4" fmla="*/ 17 w 17"/>
                <a:gd name="T5" fmla="*/ 21 h 23"/>
                <a:gd name="T6" fmla="*/ 4 w 17"/>
                <a:gd name="T7" fmla="*/ 0 h 23"/>
                <a:gd name="T8" fmla="*/ 0 w 17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"/>
                  </a:moveTo>
                  <a:lnTo>
                    <a:pt x="13" y="23"/>
                  </a:lnTo>
                  <a:lnTo>
                    <a:pt x="17" y="21"/>
                  </a:lnTo>
                  <a:lnTo>
                    <a:pt x="4" y="0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iṡ1iḍê">
              <a:extLst>
                <a:ext uri="{FF2B5EF4-FFF2-40B4-BE49-F238E27FC236}">
                  <a16:creationId xmlns="" xmlns:a16="http://schemas.microsoft.com/office/drawing/2014/main" id="{8309479E-BED7-49BE-A1CF-C024B4A2944D}"/>
                </a:ext>
              </a:extLst>
            </p:cNvPr>
            <p:cNvSpPr/>
            <p:nvPr/>
          </p:nvSpPr>
          <p:spPr bwMode="auto">
            <a:xfrm>
              <a:off x="4008438" y="3873501"/>
              <a:ext cx="36513" cy="30163"/>
            </a:xfrm>
            <a:custGeom>
              <a:avLst/>
              <a:gdLst>
                <a:gd name="T0" fmla="*/ 23 w 23"/>
                <a:gd name="T1" fmla="*/ 15 h 19"/>
                <a:gd name="T2" fmla="*/ 4 w 23"/>
                <a:gd name="T3" fmla="*/ 0 h 19"/>
                <a:gd name="T4" fmla="*/ 0 w 23"/>
                <a:gd name="T5" fmla="*/ 2 h 19"/>
                <a:gd name="T6" fmla="*/ 18 w 23"/>
                <a:gd name="T7" fmla="*/ 19 h 19"/>
                <a:gd name="T8" fmla="*/ 23 w 23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23" y="15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18" y="19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ïş1idê">
              <a:extLst>
                <a:ext uri="{FF2B5EF4-FFF2-40B4-BE49-F238E27FC236}">
                  <a16:creationId xmlns="" xmlns:a16="http://schemas.microsoft.com/office/drawing/2014/main" id="{568760F0-83C7-424D-B8AE-8098D3AA7CBA}"/>
                </a:ext>
              </a:extLst>
            </p:cNvPr>
            <p:cNvSpPr/>
            <p:nvPr/>
          </p:nvSpPr>
          <p:spPr bwMode="auto">
            <a:xfrm>
              <a:off x="4008438" y="3873501"/>
              <a:ext cx="36513" cy="30163"/>
            </a:xfrm>
            <a:custGeom>
              <a:avLst/>
              <a:gdLst>
                <a:gd name="T0" fmla="*/ 23 w 23"/>
                <a:gd name="T1" fmla="*/ 15 h 19"/>
                <a:gd name="T2" fmla="*/ 4 w 23"/>
                <a:gd name="T3" fmla="*/ 0 h 19"/>
                <a:gd name="T4" fmla="*/ 0 w 23"/>
                <a:gd name="T5" fmla="*/ 2 h 19"/>
                <a:gd name="T6" fmla="*/ 18 w 23"/>
                <a:gd name="T7" fmla="*/ 19 h 19"/>
                <a:gd name="T8" fmla="*/ 23 w 23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23" y="15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18" y="19"/>
                  </a:lnTo>
                  <a:lnTo>
                    <a:pt x="23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iṡḷiḑê">
              <a:extLst>
                <a:ext uri="{FF2B5EF4-FFF2-40B4-BE49-F238E27FC236}">
                  <a16:creationId xmlns="" xmlns:a16="http://schemas.microsoft.com/office/drawing/2014/main" id="{B5D94AC2-3F68-4F28-974A-CC42A0899450}"/>
                </a:ext>
              </a:extLst>
            </p:cNvPr>
            <p:cNvSpPr/>
            <p:nvPr/>
          </p:nvSpPr>
          <p:spPr bwMode="auto">
            <a:xfrm>
              <a:off x="4532313" y="4286251"/>
              <a:ext cx="33338" cy="30163"/>
            </a:xfrm>
            <a:custGeom>
              <a:avLst/>
              <a:gdLst>
                <a:gd name="T0" fmla="*/ 0 w 21"/>
                <a:gd name="T1" fmla="*/ 4 h 19"/>
                <a:gd name="T2" fmla="*/ 19 w 21"/>
                <a:gd name="T3" fmla="*/ 19 h 19"/>
                <a:gd name="T4" fmla="*/ 21 w 21"/>
                <a:gd name="T5" fmla="*/ 15 h 19"/>
                <a:gd name="T6" fmla="*/ 2 w 21"/>
                <a:gd name="T7" fmla="*/ 0 h 19"/>
                <a:gd name="T8" fmla="*/ 0 w 21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0" y="4"/>
                  </a:moveTo>
                  <a:lnTo>
                    <a:pt x="19" y="19"/>
                  </a:lnTo>
                  <a:lnTo>
                    <a:pt x="21" y="15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ísḷîďè">
              <a:extLst>
                <a:ext uri="{FF2B5EF4-FFF2-40B4-BE49-F238E27FC236}">
                  <a16:creationId xmlns="" xmlns:a16="http://schemas.microsoft.com/office/drawing/2014/main" id="{159ECF04-F6FB-46C0-B759-20E78E6FE4E9}"/>
                </a:ext>
              </a:extLst>
            </p:cNvPr>
            <p:cNvSpPr/>
            <p:nvPr/>
          </p:nvSpPr>
          <p:spPr bwMode="auto">
            <a:xfrm>
              <a:off x="4532313" y="4286251"/>
              <a:ext cx="33338" cy="30163"/>
            </a:xfrm>
            <a:custGeom>
              <a:avLst/>
              <a:gdLst>
                <a:gd name="T0" fmla="*/ 0 w 21"/>
                <a:gd name="T1" fmla="*/ 4 h 19"/>
                <a:gd name="T2" fmla="*/ 19 w 21"/>
                <a:gd name="T3" fmla="*/ 19 h 19"/>
                <a:gd name="T4" fmla="*/ 21 w 21"/>
                <a:gd name="T5" fmla="*/ 15 h 19"/>
                <a:gd name="T6" fmla="*/ 2 w 21"/>
                <a:gd name="T7" fmla="*/ 0 h 19"/>
                <a:gd name="T8" fmla="*/ 0 w 21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0" y="4"/>
                  </a:moveTo>
                  <a:lnTo>
                    <a:pt x="19" y="19"/>
                  </a:lnTo>
                  <a:lnTo>
                    <a:pt x="21" y="15"/>
                  </a:lnTo>
                  <a:lnTo>
                    <a:pt x="2" y="0"/>
                  </a:lnTo>
                  <a:lnTo>
                    <a:pt x="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işlîdé">
              <a:extLst>
                <a:ext uri="{FF2B5EF4-FFF2-40B4-BE49-F238E27FC236}">
                  <a16:creationId xmlns="" xmlns:a16="http://schemas.microsoft.com/office/drawing/2014/main" id="{B4F950A2-0D76-4CD4-A80B-C99EBA02E9F8}"/>
                </a:ext>
              </a:extLst>
            </p:cNvPr>
            <p:cNvSpPr/>
            <p:nvPr/>
          </p:nvSpPr>
          <p:spPr bwMode="auto">
            <a:xfrm>
              <a:off x="3951288" y="3979863"/>
              <a:ext cx="39688" cy="19050"/>
            </a:xfrm>
            <a:custGeom>
              <a:avLst/>
              <a:gdLst>
                <a:gd name="T0" fmla="*/ 25 w 25"/>
                <a:gd name="T1" fmla="*/ 8 h 12"/>
                <a:gd name="T2" fmla="*/ 3 w 25"/>
                <a:gd name="T3" fmla="*/ 0 h 12"/>
                <a:gd name="T4" fmla="*/ 0 w 25"/>
                <a:gd name="T5" fmla="*/ 4 h 12"/>
                <a:gd name="T6" fmla="*/ 23 w 25"/>
                <a:gd name="T7" fmla="*/ 12 h 12"/>
                <a:gd name="T8" fmla="*/ 25 w 25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2">
                  <a:moveTo>
                    <a:pt x="25" y="8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23" y="12"/>
                  </a:lnTo>
                  <a:lnTo>
                    <a:pt x="25" y="8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ïṩlïḑê">
              <a:extLst>
                <a:ext uri="{FF2B5EF4-FFF2-40B4-BE49-F238E27FC236}">
                  <a16:creationId xmlns="" xmlns:a16="http://schemas.microsoft.com/office/drawing/2014/main" id="{4DDF35FB-3D4C-429D-B762-34CBD798424F}"/>
                </a:ext>
              </a:extLst>
            </p:cNvPr>
            <p:cNvSpPr/>
            <p:nvPr/>
          </p:nvSpPr>
          <p:spPr bwMode="auto">
            <a:xfrm>
              <a:off x="3951288" y="3979863"/>
              <a:ext cx="39688" cy="19050"/>
            </a:xfrm>
            <a:custGeom>
              <a:avLst/>
              <a:gdLst>
                <a:gd name="T0" fmla="*/ 25 w 25"/>
                <a:gd name="T1" fmla="*/ 8 h 12"/>
                <a:gd name="T2" fmla="*/ 3 w 25"/>
                <a:gd name="T3" fmla="*/ 0 h 12"/>
                <a:gd name="T4" fmla="*/ 0 w 25"/>
                <a:gd name="T5" fmla="*/ 4 h 12"/>
                <a:gd name="T6" fmla="*/ 23 w 25"/>
                <a:gd name="T7" fmla="*/ 12 h 12"/>
                <a:gd name="T8" fmla="*/ 25 w 25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2">
                  <a:moveTo>
                    <a:pt x="25" y="8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23" y="12"/>
                  </a:lnTo>
                  <a:lnTo>
                    <a:pt x="25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iṣ1ïdê">
              <a:extLst>
                <a:ext uri="{FF2B5EF4-FFF2-40B4-BE49-F238E27FC236}">
                  <a16:creationId xmlns="" xmlns:a16="http://schemas.microsoft.com/office/drawing/2014/main" id="{E87A8C28-DB09-45CD-A036-16B3E1ADF9A2}"/>
                </a:ext>
              </a:extLst>
            </p:cNvPr>
            <p:cNvSpPr/>
            <p:nvPr/>
          </p:nvSpPr>
          <p:spPr bwMode="auto">
            <a:xfrm>
              <a:off x="4584700" y="4191001"/>
              <a:ext cx="36513" cy="15875"/>
            </a:xfrm>
            <a:custGeom>
              <a:avLst/>
              <a:gdLst>
                <a:gd name="T0" fmla="*/ 0 w 23"/>
                <a:gd name="T1" fmla="*/ 4 h 10"/>
                <a:gd name="T2" fmla="*/ 23 w 23"/>
                <a:gd name="T3" fmla="*/ 10 h 10"/>
                <a:gd name="T4" fmla="*/ 23 w 23"/>
                <a:gd name="T5" fmla="*/ 6 h 10"/>
                <a:gd name="T6" fmla="*/ 0 w 23"/>
                <a:gd name="T7" fmla="*/ 0 h 10"/>
                <a:gd name="T8" fmla="*/ 0 w 2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0" y="4"/>
                  </a:moveTo>
                  <a:lnTo>
                    <a:pt x="23" y="10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îS1ïḍè">
              <a:extLst>
                <a:ext uri="{FF2B5EF4-FFF2-40B4-BE49-F238E27FC236}">
                  <a16:creationId xmlns="" xmlns:a16="http://schemas.microsoft.com/office/drawing/2014/main" id="{5FEB681E-53F9-4A96-B7B4-A17288BF678E}"/>
                </a:ext>
              </a:extLst>
            </p:cNvPr>
            <p:cNvSpPr/>
            <p:nvPr/>
          </p:nvSpPr>
          <p:spPr bwMode="auto">
            <a:xfrm>
              <a:off x="4584700" y="4191001"/>
              <a:ext cx="36513" cy="15875"/>
            </a:xfrm>
            <a:custGeom>
              <a:avLst/>
              <a:gdLst>
                <a:gd name="T0" fmla="*/ 0 w 23"/>
                <a:gd name="T1" fmla="*/ 4 h 10"/>
                <a:gd name="T2" fmla="*/ 23 w 23"/>
                <a:gd name="T3" fmla="*/ 10 h 10"/>
                <a:gd name="T4" fmla="*/ 23 w 23"/>
                <a:gd name="T5" fmla="*/ 6 h 10"/>
                <a:gd name="T6" fmla="*/ 0 w 23"/>
                <a:gd name="T7" fmla="*/ 0 h 10"/>
                <a:gd name="T8" fmla="*/ 0 w 2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0" y="4"/>
                  </a:moveTo>
                  <a:lnTo>
                    <a:pt x="23" y="10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is1íďè">
              <a:extLst>
                <a:ext uri="{FF2B5EF4-FFF2-40B4-BE49-F238E27FC236}">
                  <a16:creationId xmlns="" xmlns:a16="http://schemas.microsoft.com/office/drawing/2014/main" id="{E880D36F-6CDE-413C-88CB-F0517D820C28}"/>
                </a:ext>
              </a:extLst>
            </p:cNvPr>
            <p:cNvSpPr/>
            <p:nvPr/>
          </p:nvSpPr>
          <p:spPr bwMode="auto">
            <a:xfrm>
              <a:off x="3935413" y="4102101"/>
              <a:ext cx="39688" cy="6350"/>
            </a:xfrm>
            <a:prstGeom prst="rect">
              <a:avLst/>
            </a:pr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íṡļîďè">
              <a:extLst>
                <a:ext uri="{FF2B5EF4-FFF2-40B4-BE49-F238E27FC236}">
                  <a16:creationId xmlns="" xmlns:a16="http://schemas.microsoft.com/office/drawing/2014/main" id="{989E85CB-DB8C-4B4B-BB3B-8A205E299F28}"/>
                </a:ext>
              </a:extLst>
            </p:cNvPr>
            <p:cNvSpPr/>
            <p:nvPr/>
          </p:nvSpPr>
          <p:spPr bwMode="auto">
            <a:xfrm>
              <a:off x="3935413" y="4102101"/>
              <a:ext cx="3968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í$ḷîdé">
              <a:extLst>
                <a:ext uri="{FF2B5EF4-FFF2-40B4-BE49-F238E27FC236}">
                  <a16:creationId xmlns="" xmlns:a16="http://schemas.microsoft.com/office/drawing/2014/main" id="{306618A3-A542-44C4-8199-1D2462460748}"/>
                </a:ext>
              </a:extLst>
            </p:cNvPr>
            <p:cNvSpPr/>
            <p:nvPr/>
          </p:nvSpPr>
          <p:spPr bwMode="auto">
            <a:xfrm>
              <a:off x="4602163" y="4081463"/>
              <a:ext cx="36513" cy="6350"/>
            </a:xfrm>
            <a:prstGeom prst="rect">
              <a:avLst/>
            </a:pr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îsḷîḓê">
              <a:extLst>
                <a:ext uri="{FF2B5EF4-FFF2-40B4-BE49-F238E27FC236}">
                  <a16:creationId xmlns="" xmlns:a16="http://schemas.microsoft.com/office/drawing/2014/main" id="{7F112517-F63F-4A1D-8A58-5D528F625DD8}"/>
                </a:ext>
              </a:extLst>
            </p:cNvPr>
            <p:cNvSpPr/>
            <p:nvPr/>
          </p:nvSpPr>
          <p:spPr bwMode="auto">
            <a:xfrm>
              <a:off x="4602163" y="4081463"/>
              <a:ext cx="3651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ïṡḻïďê">
              <a:extLst>
                <a:ext uri="{FF2B5EF4-FFF2-40B4-BE49-F238E27FC236}">
                  <a16:creationId xmlns="" xmlns:a16="http://schemas.microsoft.com/office/drawing/2014/main" id="{5B7EF5FA-7B4A-4D59-B277-F47FE28632B0}"/>
                </a:ext>
              </a:extLst>
            </p:cNvPr>
            <p:cNvSpPr/>
            <p:nvPr/>
          </p:nvSpPr>
          <p:spPr bwMode="auto">
            <a:xfrm>
              <a:off x="3959225" y="4206876"/>
              <a:ext cx="39688" cy="20638"/>
            </a:xfrm>
            <a:custGeom>
              <a:avLst/>
              <a:gdLst>
                <a:gd name="T0" fmla="*/ 22 w 25"/>
                <a:gd name="T1" fmla="*/ 0 h 13"/>
                <a:gd name="T2" fmla="*/ 0 w 25"/>
                <a:gd name="T3" fmla="*/ 9 h 13"/>
                <a:gd name="T4" fmla="*/ 2 w 25"/>
                <a:gd name="T5" fmla="*/ 13 h 13"/>
                <a:gd name="T6" fmla="*/ 25 w 25"/>
                <a:gd name="T7" fmla="*/ 4 h 13"/>
                <a:gd name="T8" fmla="*/ 22 w 2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3">
                  <a:moveTo>
                    <a:pt x="22" y="0"/>
                  </a:moveTo>
                  <a:lnTo>
                    <a:pt x="0" y="9"/>
                  </a:lnTo>
                  <a:lnTo>
                    <a:pt x="2" y="13"/>
                  </a:lnTo>
                  <a:lnTo>
                    <a:pt x="25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íṡľiḓe">
              <a:extLst>
                <a:ext uri="{FF2B5EF4-FFF2-40B4-BE49-F238E27FC236}">
                  <a16:creationId xmlns="" xmlns:a16="http://schemas.microsoft.com/office/drawing/2014/main" id="{B5069FB8-ACDF-4E22-A401-F61AE75935F7}"/>
                </a:ext>
              </a:extLst>
            </p:cNvPr>
            <p:cNvSpPr/>
            <p:nvPr/>
          </p:nvSpPr>
          <p:spPr bwMode="auto">
            <a:xfrm>
              <a:off x="3959225" y="4206876"/>
              <a:ext cx="39688" cy="20638"/>
            </a:xfrm>
            <a:custGeom>
              <a:avLst/>
              <a:gdLst>
                <a:gd name="T0" fmla="*/ 22 w 25"/>
                <a:gd name="T1" fmla="*/ 0 h 13"/>
                <a:gd name="T2" fmla="*/ 0 w 25"/>
                <a:gd name="T3" fmla="*/ 9 h 13"/>
                <a:gd name="T4" fmla="*/ 2 w 25"/>
                <a:gd name="T5" fmla="*/ 13 h 13"/>
                <a:gd name="T6" fmla="*/ 25 w 25"/>
                <a:gd name="T7" fmla="*/ 4 h 13"/>
                <a:gd name="T8" fmla="*/ 22 w 2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3">
                  <a:moveTo>
                    <a:pt x="22" y="0"/>
                  </a:moveTo>
                  <a:lnTo>
                    <a:pt x="0" y="9"/>
                  </a:lnTo>
                  <a:lnTo>
                    <a:pt x="2" y="13"/>
                  </a:lnTo>
                  <a:lnTo>
                    <a:pt x="25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íṥļïḑè">
              <a:extLst>
                <a:ext uri="{FF2B5EF4-FFF2-40B4-BE49-F238E27FC236}">
                  <a16:creationId xmlns="" xmlns:a16="http://schemas.microsoft.com/office/drawing/2014/main" id="{D3371CEF-D799-4CF8-A3F0-75800F20A5FD}"/>
                </a:ext>
              </a:extLst>
            </p:cNvPr>
            <p:cNvSpPr/>
            <p:nvPr/>
          </p:nvSpPr>
          <p:spPr bwMode="auto">
            <a:xfrm>
              <a:off x="4578350" y="3959226"/>
              <a:ext cx="36513" cy="23813"/>
            </a:xfrm>
            <a:custGeom>
              <a:avLst/>
              <a:gdLst>
                <a:gd name="T0" fmla="*/ 0 w 23"/>
                <a:gd name="T1" fmla="*/ 15 h 15"/>
                <a:gd name="T2" fmla="*/ 23 w 23"/>
                <a:gd name="T3" fmla="*/ 5 h 15"/>
                <a:gd name="T4" fmla="*/ 23 w 23"/>
                <a:gd name="T5" fmla="*/ 0 h 15"/>
                <a:gd name="T6" fmla="*/ 0 w 23"/>
                <a:gd name="T7" fmla="*/ 11 h 15"/>
                <a:gd name="T8" fmla="*/ 0 w 2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15"/>
                  </a:moveTo>
                  <a:lnTo>
                    <a:pt x="23" y="5"/>
                  </a:lnTo>
                  <a:lnTo>
                    <a:pt x="23" y="0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íṥḷîḍê">
              <a:extLst>
                <a:ext uri="{FF2B5EF4-FFF2-40B4-BE49-F238E27FC236}">
                  <a16:creationId xmlns="" xmlns:a16="http://schemas.microsoft.com/office/drawing/2014/main" id="{7289C5B9-85B5-4853-8693-1159B3B29FDF}"/>
                </a:ext>
              </a:extLst>
            </p:cNvPr>
            <p:cNvSpPr/>
            <p:nvPr/>
          </p:nvSpPr>
          <p:spPr bwMode="auto">
            <a:xfrm>
              <a:off x="4578350" y="3959226"/>
              <a:ext cx="36513" cy="23813"/>
            </a:xfrm>
            <a:custGeom>
              <a:avLst/>
              <a:gdLst>
                <a:gd name="T0" fmla="*/ 0 w 23"/>
                <a:gd name="T1" fmla="*/ 15 h 15"/>
                <a:gd name="T2" fmla="*/ 23 w 23"/>
                <a:gd name="T3" fmla="*/ 5 h 15"/>
                <a:gd name="T4" fmla="*/ 23 w 23"/>
                <a:gd name="T5" fmla="*/ 0 h 15"/>
                <a:gd name="T6" fmla="*/ 0 w 23"/>
                <a:gd name="T7" fmla="*/ 11 h 15"/>
                <a:gd name="T8" fmla="*/ 0 w 2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15"/>
                  </a:moveTo>
                  <a:lnTo>
                    <a:pt x="23" y="5"/>
                  </a:lnTo>
                  <a:lnTo>
                    <a:pt x="23" y="0"/>
                  </a:lnTo>
                  <a:lnTo>
                    <a:pt x="0" y="11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ïsḻíḋè">
              <a:extLst>
                <a:ext uri="{FF2B5EF4-FFF2-40B4-BE49-F238E27FC236}">
                  <a16:creationId xmlns="" xmlns:a16="http://schemas.microsoft.com/office/drawing/2014/main" id="{60743DE3-B2FA-48B2-B662-7704C56F4CC1}"/>
                </a:ext>
              </a:extLst>
            </p:cNvPr>
            <p:cNvSpPr/>
            <p:nvPr/>
          </p:nvSpPr>
          <p:spPr bwMode="auto">
            <a:xfrm>
              <a:off x="4021138" y="4298951"/>
              <a:ext cx="33338" cy="30163"/>
            </a:xfrm>
            <a:custGeom>
              <a:avLst/>
              <a:gdLst>
                <a:gd name="T0" fmla="*/ 19 w 21"/>
                <a:gd name="T1" fmla="*/ 0 h 19"/>
                <a:gd name="T2" fmla="*/ 0 w 21"/>
                <a:gd name="T3" fmla="*/ 17 h 19"/>
                <a:gd name="T4" fmla="*/ 4 w 21"/>
                <a:gd name="T5" fmla="*/ 19 h 19"/>
                <a:gd name="T6" fmla="*/ 21 w 21"/>
                <a:gd name="T7" fmla="*/ 5 h 19"/>
                <a:gd name="T8" fmla="*/ 19 w 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lnTo>
                    <a:pt x="0" y="17"/>
                  </a:lnTo>
                  <a:lnTo>
                    <a:pt x="4" y="19"/>
                  </a:lnTo>
                  <a:lnTo>
                    <a:pt x="21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îśliḑè">
              <a:extLst>
                <a:ext uri="{FF2B5EF4-FFF2-40B4-BE49-F238E27FC236}">
                  <a16:creationId xmlns="" xmlns:a16="http://schemas.microsoft.com/office/drawing/2014/main" id="{88C3DB32-D98E-474E-8E44-DAE89C971980}"/>
                </a:ext>
              </a:extLst>
            </p:cNvPr>
            <p:cNvSpPr/>
            <p:nvPr/>
          </p:nvSpPr>
          <p:spPr bwMode="auto">
            <a:xfrm>
              <a:off x="4021138" y="4298951"/>
              <a:ext cx="33338" cy="30163"/>
            </a:xfrm>
            <a:custGeom>
              <a:avLst/>
              <a:gdLst>
                <a:gd name="T0" fmla="*/ 19 w 21"/>
                <a:gd name="T1" fmla="*/ 0 h 19"/>
                <a:gd name="T2" fmla="*/ 0 w 21"/>
                <a:gd name="T3" fmla="*/ 17 h 19"/>
                <a:gd name="T4" fmla="*/ 4 w 21"/>
                <a:gd name="T5" fmla="*/ 19 h 19"/>
                <a:gd name="T6" fmla="*/ 21 w 21"/>
                <a:gd name="T7" fmla="*/ 5 h 19"/>
                <a:gd name="T8" fmla="*/ 19 w 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lnTo>
                    <a:pt x="0" y="17"/>
                  </a:lnTo>
                  <a:lnTo>
                    <a:pt x="4" y="19"/>
                  </a:lnTo>
                  <a:lnTo>
                    <a:pt x="21" y="5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íṩľîḋè">
              <a:extLst>
                <a:ext uri="{FF2B5EF4-FFF2-40B4-BE49-F238E27FC236}">
                  <a16:creationId xmlns="" xmlns:a16="http://schemas.microsoft.com/office/drawing/2014/main" id="{8CA75C70-05E9-4878-B547-63EAC9305EB7}"/>
                </a:ext>
              </a:extLst>
            </p:cNvPr>
            <p:cNvSpPr/>
            <p:nvPr/>
          </p:nvSpPr>
          <p:spPr bwMode="auto">
            <a:xfrm>
              <a:off x="4519613" y="3857626"/>
              <a:ext cx="33338" cy="30163"/>
            </a:xfrm>
            <a:custGeom>
              <a:avLst/>
              <a:gdLst>
                <a:gd name="T0" fmla="*/ 2 w 21"/>
                <a:gd name="T1" fmla="*/ 19 h 19"/>
                <a:gd name="T2" fmla="*/ 21 w 21"/>
                <a:gd name="T3" fmla="*/ 4 h 19"/>
                <a:gd name="T4" fmla="*/ 19 w 21"/>
                <a:gd name="T5" fmla="*/ 0 h 19"/>
                <a:gd name="T6" fmla="*/ 0 w 21"/>
                <a:gd name="T7" fmla="*/ 17 h 19"/>
                <a:gd name="T8" fmla="*/ 2 w 2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2" y="19"/>
                  </a:moveTo>
                  <a:lnTo>
                    <a:pt x="21" y="4"/>
                  </a:lnTo>
                  <a:lnTo>
                    <a:pt x="19" y="0"/>
                  </a:lnTo>
                  <a:lnTo>
                    <a:pt x="0" y="17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iṩľïdé">
              <a:extLst>
                <a:ext uri="{FF2B5EF4-FFF2-40B4-BE49-F238E27FC236}">
                  <a16:creationId xmlns="" xmlns:a16="http://schemas.microsoft.com/office/drawing/2014/main" id="{6BC41875-1B33-4F54-9694-433CAD2CDAED}"/>
                </a:ext>
              </a:extLst>
            </p:cNvPr>
            <p:cNvSpPr/>
            <p:nvPr/>
          </p:nvSpPr>
          <p:spPr bwMode="auto">
            <a:xfrm>
              <a:off x="4519613" y="3857626"/>
              <a:ext cx="33338" cy="30163"/>
            </a:xfrm>
            <a:custGeom>
              <a:avLst/>
              <a:gdLst>
                <a:gd name="T0" fmla="*/ 2 w 21"/>
                <a:gd name="T1" fmla="*/ 19 h 19"/>
                <a:gd name="T2" fmla="*/ 21 w 21"/>
                <a:gd name="T3" fmla="*/ 4 h 19"/>
                <a:gd name="T4" fmla="*/ 19 w 21"/>
                <a:gd name="T5" fmla="*/ 0 h 19"/>
                <a:gd name="T6" fmla="*/ 0 w 21"/>
                <a:gd name="T7" fmla="*/ 17 h 19"/>
                <a:gd name="T8" fmla="*/ 2 w 2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2" y="19"/>
                  </a:moveTo>
                  <a:lnTo>
                    <a:pt x="21" y="4"/>
                  </a:lnTo>
                  <a:lnTo>
                    <a:pt x="19" y="0"/>
                  </a:lnTo>
                  <a:lnTo>
                    <a:pt x="0" y="17"/>
                  </a:lnTo>
                  <a:lnTo>
                    <a:pt x="2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iŝļíḋè">
              <a:extLst>
                <a:ext uri="{FF2B5EF4-FFF2-40B4-BE49-F238E27FC236}">
                  <a16:creationId xmlns="" xmlns:a16="http://schemas.microsoft.com/office/drawing/2014/main" id="{695265E6-89D8-42EE-934D-B15949075E94}"/>
                </a:ext>
              </a:extLst>
            </p:cNvPr>
            <p:cNvSpPr/>
            <p:nvPr/>
          </p:nvSpPr>
          <p:spPr bwMode="auto">
            <a:xfrm>
              <a:off x="4116388" y="4368801"/>
              <a:ext cx="23813" cy="36513"/>
            </a:xfrm>
            <a:custGeom>
              <a:avLst/>
              <a:gdLst>
                <a:gd name="T0" fmla="*/ 13 w 15"/>
                <a:gd name="T1" fmla="*/ 0 h 23"/>
                <a:gd name="T2" fmla="*/ 0 w 15"/>
                <a:gd name="T3" fmla="*/ 21 h 23"/>
                <a:gd name="T4" fmla="*/ 5 w 15"/>
                <a:gd name="T5" fmla="*/ 23 h 23"/>
                <a:gd name="T6" fmla="*/ 15 w 15"/>
                <a:gd name="T7" fmla="*/ 2 h 23"/>
                <a:gd name="T8" fmla="*/ 13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3" y="0"/>
                  </a:moveTo>
                  <a:lnTo>
                    <a:pt x="0" y="21"/>
                  </a:lnTo>
                  <a:lnTo>
                    <a:pt x="5" y="23"/>
                  </a:lnTo>
                  <a:lnTo>
                    <a:pt x="15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í$ḻidê">
              <a:extLst>
                <a:ext uri="{FF2B5EF4-FFF2-40B4-BE49-F238E27FC236}">
                  <a16:creationId xmlns="" xmlns:a16="http://schemas.microsoft.com/office/drawing/2014/main" id="{34027290-C924-4FC9-8571-134FC32FA333}"/>
                </a:ext>
              </a:extLst>
            </p:cNvPr>
            <p:cNvSpPr/>
            <p:nvPr/>
          </p:nvSpPr>
          <p:spPr bwMode="auto">
            <a:xfrm>
              <a:off x="4116388" y="4368801"/>
              <a:ext cx="23813" cy="36513"/>
            </a:xfrm>
            <a:custGeom>
              <a:avLst/>
              <a:gdLst>
                <a:gd name="T0" fmla="*/ 13 w 15"/>
                <a:gd name="T1" fmla="*/ 0 h 23"/>
                <a:gd name="T2" fmla="*/ 0 w 15"/>
                <a:gd name="T3" fmla="*/ 21 h 23"/>
                <a:gd name="T4" fmla="*/ 5 w 15"/>
                <a:gd name="T5" fmla="*/ 23 h 23"/>
                <a:gd name="T6" fmla="*/ 15 w 15"/>
                <a:gd name="T7" fmla="*/ 2 h 23"/>
                <a:gd name="T8" fmla="*/ 13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3" y="0"/>
                  </a:moveTo>
                  <a:lnTo>
                    <a:pt x="0" y="21"/>
                  </a:lnTo>
                  <a:lnTo>
                    <a:pt x="5" y="23"/>
                  </a:lnTo>
                  <a:lnTo>
                    <a:pt x="15" y="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ïS1iḍè">
              <a:extLst>
                <a:ext uri="{FF2B5EF4-FFF2-40B4-BE49-F238E27FC236}">
                  <a16:creationId xmlns="" xmlns:a16="http://schemas.microsoft.com/office/drawing/2014/main" id="{0D5BE973-62A7-4E15-AC8D-5AA201AB8281}"/>
                </a:ext>
              </a:extLst>
            </p:cNvPr>
            <p:cNvSpPr/>
            <p:nvPr/>
          </p:nvSpPr>
          <p:spPr bwMode="auto">
            <a:xfrm>
              <a:off x="4433888" y="3781426"/>
              <a:ext cx="22225" cy="36513"/>
            </a:xfrm>
            <a:custGeom>
              <a:avLst/>
              <a:gdLst>
                <a:gd name="T0" fmla="*/ 4 w 14"/>
                <a:gd name="T1" fmla="*/ 23 h 23"/>
                <a:gd name="T2" fmla="*/ 14 w 14"/>
                <a:gd name="T3" fmla="*/ 2 h 23"/>
                <a:gd name="T4" fmla="*/ 12 w 14"/>
                <a:gd name="T5" fmla="*/ 0 h 23"/>
                <a:gd name="T6" fmla="*/ 0 w 14"/>
                <a:gd name="T7" fmla="*/ 23 h 23"/>
                <a:gd name="T8" fmla="*/ 4 w 1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3">
                  <a:moveTo>
                    <a:pt x="4" y="23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0" y="23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î$1iḍe">
              <a:extLst>
                <a:ext uri="{FF2B5EF4-FFF2-40B4-BE49-F238E27FC236}">
                  <a16:creationId xmlns="" xmlns:a16="http://schemas.microsoft.com/office/drawing/2014/main" id="{02FA69BA-A3F3-43D6-9DA1-3731FC445E3B}"/>
                </a:ext>
              </a:extLst>
            </p:cNvPr>
            <p:cNvSpPr/>
            <p:nvPr/>
          </p:nvSpPr>
          <p:spPr bwMode="auto">
            <a:xfrm>
              <a:off x="4433888" y="3781426"/>
              <a:ext cx="22225" cy="36513"/>
            </a:xfrm>
            <a:custGeom>
              <a:avLst/>
              <a:gdLst>
                <a:gd name="T0" fmla="*/ 4 w 14"/>
                <a:gd name="T1" fmla="*/ 23 h 23"/>
                <a:gd name="T2" fmla="*/ 14 w 14"/>
                <a:gd name="T3" fmla="*/ 2 h 23"/>
                <a:gd name="T4" fmla="*/ 12 w 14"/>
                <a:gd name="T5" fmla="*/ 0 h 23"/>
                <a:gd name="T6" fmla="*/ 0 w 14"/>
                <a:gd name="T7" fmla="*/ 23 h 23"/>
                <a:gd name="T8" fmla="*/ 4 w 1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3">
                  <a:moveTo>
                    <a:pt x="4" y="23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0" y="23"/>
                  </a:lnTo>
                  <a:lnTo>
                    <a:pt x="4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ïŝľiḑê">
              <a:extLst>
                <a:ext uri="{FF2B5EF4-FFF2-40B4-BE49-F238E27FC236}">
                  <a16:creationId xmlns="" xmlns:a16="http://schemas.microsoft.com/office/drawing/2014/main" id="{6939CBFC-82D5-4833-B030-68057856F342}"/>
                </a:ext>
              </a:extLst>
            </p:cNvPr>
            <p:cNvSpPr/>
            <p:nvPr/>
          </p:nvSpPr>
          <p:spPr bwMode="auto">
            <a:xfrm>
              <a:off x="4232275" y="4405313"/>
              <a:ext cx="12700" cy="39688"/>
            </a:xfrm>
            <a:custGeom>
              <a:avLst/>
              <a:gdLst>
                <a:gd name="T0" fmla="*/ 4 w 8"/>
                <a:gd name="T1" fmla="*/ 0 h 25"/>
                <a:gd name="T2" fmla="*/ 0 w 8"/>
                <a:gd name="T3" fmla="*/ 23 h 25"/>
                <a:gd name="T4" fmla="*/ 4 w 8"/>
                <a:gd name="T5" fmla="*/ 25 h 25"/>
                <a:gd name="T6" fmla="*/ 8 w 8"/>
                <a:gd name="T7" fmla="*/ 0 h 25"/>
                <a:gd name="T8" fmla="*/ 4 w 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4" y="0"/>
                  </a:moveTo>
                  <a:lnTo>
                    <a:pt x="0" y="23"/>
                  </a:lnTo>
                  <a:lnTo>
                    <a:pt x="4" y="25"/>
                  </a:lnTo>
                  <a:lnTo>
                    <a:pt x="8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í$1íḋé">
              <a:extLst>
                <a:ext uri="{FF2B5EF4-FFF2-40B4-BE49-F238E27FC236}">
                  <a16:creationId xmlns="" xmlns:a16="http://schemas.microsoft.com/office/drawing/2014/main" id="{1093064D-F6F1-4A4F-9DE4-5FC1F12BFC2B}"/>
                </a:ext>
              </a:extLst>
            </p:cNvPr>
            <p:cNvSpPr/>
            <p:nvPr/>
          </p:nvSpPr>
          <p:spPr bwMode="auto">
            <a:xfrm>
              <a:off x="4232275" y="4405313"/>
              <a:ext cx="12700" cy="39688"/>
            </a:xfrm>
            <a:custGeom>
              <a:avLst/>
              <a:gdLst>
                <a:gd name="T0" fmla="*/ 4 w 8"/>
                <a:gd name="T1" fmla="*/ 0 h 25"/>
                <a:gd name="T2" fmla="*/ 0 w 8"/>
                <a:gd name="T3" fmla="*/ 23 h 25"/>
                <a:gd name="T4" fmla="*/ 4 w 8"/>
                <a:gd name="T5" fmla="*/ 25 h 25"/>
                <a:gd name="T6" fmla="*/ 8 w 8"/>
                <a:gd name="T7" fmla="*/ 0 h 25"/>
                <a:gd name="T8" fmla="*/ 4 w 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4" y="0"/>
                  </a:moveTo>
                  <a:lnTo>
                    <a:pt x="0" y="23"/>
                  </a:lnTo>
                  <a:lnTo>
                    <a:pt x="4" y="25"/>
                  </a:lnTo>
                  <a:lnTo>
                    <a:pt x="8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îS1iďè">
              <a:extLst>
                <a:ext uri="{FF2B5EF4-FFF2-40B4-BE49-F238E27FC236}">
                  <a16:creationId xmlns="" xmlns:a16="http://schemas.microsoft.com/office/drawing/2014/main" id="{711321DC-1BB0-4B14-804B-DDD5256FD66B}"/>
                </a:ext>
              </a:extLst>
            </p:cNvPr>
            <p:cNvSpPr/>
            <p:nvPr/>
          </p:nvSpPr>
          <p:spPr bwMode="auto">
            <a:xfrm>
              <a:off x="4327525" y="3744913"/>
              <a:ext cx="14288" cy="39688"/>
            </a:xfrm>
            <a:custGeom>
              <a:avLst/>
              <a:gdLst>
                <a:gd name="T0" fmla="*/ 4 w 9"/>
                <a:gd name="T1" fmla="*/ 25 h 25"/>
                <a:gd name="T2" fmla="*/ 9 w 9"/>
                <a:gd name="T3" fmla="*/ 0 h 25"/>
                <a:gd name="T4" fmla="*/ 4 w 9"/>
                <a:gd name="T5" fmla="*/ 0 h 25"/>
                <a:gd name="T6" fmla="*/ 0 w 9"/>
                <a:gd name="T7" fmla="*/ 23 h 25"/>
                <a:gd name="T8" fmla="*/ 4 w 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4" y="25"/>
                  </a:moveTo>
                  <a:lnTo>
                    <a:pt x="9" y="0"/>
                  </a:lnTo>
                  <a:lnTo>
                    <a:pt x="4" y="0"/>
                  </a:lnTo>
                  <a:lnTo>
                    <a:pt x="0" y="23"/>
                  </a:lnTo>
                  <a:lnTo>
                    <a:pt x="4" y="25"/>
                  </a:ln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îṡľîḓe">
              <a:extLst>
                <a:ext uri="{FF2B5EF4-FFF2-40B4-BE49-F238E27FC236}">
                  <a16:creationId xmlns="" xmlns:a16="http://schemas.microsoft.com/office/drawing/2014/main" id="{9DD0798F-065C-4B8F-8ED4-AB626EC2711F}"/>
                </a:ext>
              </a:extLst>
            </p:cNvPr>
            <p:cNvSpPr/>
            <p:nvPr/>
          </p:nvSpPr>
          <p:spPr bwMode="auto">
            <a:xfrm>
              <a:off x="4327525" y="3744913"/>
              <a:ext cx="14288" cy="39688"/>
            </a:xfrm>
            <a:custGeom>
              <a:avLst/>
              <a:gdLst>
                <a:gd name="T0" fmla="*/ 4 w 9"/>
                <a:gd name="T1" fmla="*/ 25 h 25"/>
                <a:gd name="T2" fmla="*/ 9 w 9"/>
                <a:gd name="T3" fmla="*/ 0 h 25"/>
                <a:gd name="T4" fmla="*/ 4 w 9"/>
                <a:gd name="T5" fmla="*/ 0 h 25"/>
                <a:gd name="T6" fmla="*/ 0 w 9"/>
                <a:gd name="T7" fmla="*/ 23 h 25"/>
                <a:gd name="T8" fmla="*/ 4 w 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4" y="25"/>
                  </a:moveTo>
                  <a:lnTo>
                    <a:pt x="9" y="0"/>
                  </a:lnTo>
                  <a:lnTo>
                    <a:pt x="4" y="0"/>
                  </a:lnTo>
                  <a:lnTo>
                    <a:pt x="0" y="23"/>
                  </a:lnTo>
                  <a:lnTo>
                    <a:pt x="4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íš1idê">
              <a:extLst>
                <a:ext uri="{FF2B5EF4-FFF2-40B4-BE49-F238E27FC236}">
                  <a16:creationId xmlns="" xmlns:a16="http://schemas.microsoft.com/office/drawing/2014/main" id="{EB7E40C2-62AE-4D11-AD89-FF54E200AA77}"/>
                </a:ext>
              </a:extLst>
            </p:cNvPr>
            <p:cNvSpPr/>
            <p:nvPr/>
          </p:nvSpPr>
          <p:spPr bwMode="auto">
            <a:xfrm>
              <a:off x="4195763" y="3844926"/>
              <a:ext cx="185738" cy="496888"/>
            </a:xfrm>
            <a:custGeom>
              <a:avLst/>
              <a:gdLst>
                <a:gd name="T0" fmla="*/ 79 w 117"/>
                <a:gd name="T1" fmla="*/ 0 h 313"/>
                <a:gd name="T2" fmla="*/ 0 w 117"/>
                <a:gd name="T3" fmla="*/ 149 h 313"/>
                <a:gd name="T4" fmla="*/ 36 w 117"/>
                <a:gd name="T5" fmla="*/ 313 h 313"/>
                <a:gd name="T6" fmla="*/ 117 w 117"/>
                <a:gd name="T7" fmla="*/ 166 h 313"/>
                <a:gd name="T8" fmla="*/ 79 w 117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313">
                  <a:moveTo>
                    <a:pt x="79" y="0"/>
                  </a:moveTo>
                  <a:lnTo>
                    <a:pt x="0" y="149"/>
                  </a:lnTo>
                  <a:lnTo>
                    <a:pt x="36" y="313"/>
                  </a:lnTo>
                  <a:lnTo>
                    <a:pt x="117" y="16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326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íSľîḑé">
              <a:extLst>
                <a:ext uri="{FF2B5EF4-FFF2-40B4-BE49-F238E27FC236}">
                  <a16:creationId xmlns="" xmlns:a16="http://schemas.microsoft.com/office/drawing/2014/main" id="{7D8C4A53-C315-4F5B-9678-8867B57D5B53}"/>
                </a:ext>
              </a:extLst>
            </p:cNvPr>
            <p:cNvSpPr/>
            <p:nvPr/>
          </p:nvSpPr>
          <p:spPr bwMode="auto">
            <a:xfrm>
              <a:off x="4195763" y="3844926"/>
              <a:ext cx="185738" cy="263525"/>
            </a:xfrm>
            <a:custGeom>
              <a:avLst/>
              <a:gdLst>
                <a:gd name="T0" fmla="*/ 0 w 117"/>
                <a:gd name="T1" fmla="*/ 149 h 166"/>
                <a:gd name="T2" fmla="*/ 117 w 117"/>
                <a:gd name="T3" fmla="*/ 166 h 166"/>
                <a:gd name="T4" fmla="*/ 79 w 117"/>
                <a:gd name="T5" fmla="*/ 0 h 166"/>
                <a:gd name="T6" fmla="*/ 0 w 117"/>
                <a:gd name="T7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66">
                  <a:moveTo>
                    <a:pt x="0" y="149"/>
                  </a:moveTo>
                  <a:lnTo>
                    <a:pt x="117" y="166"/>
                  </a:lnTo>
                  <a:lnTo>
                    <a:pt x="79" y="0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E04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ïSļïḑê">
              <a:extLst>
                <a:ext uri="{FF2B5EF4-FFF2-40B4-BE49-F238E27FC236}">
                  <a16:creationId xmlns="" xmlns:a16="http://schemas.microsoft.com/office/drawing/2014/main" id="{10FC0D3F-DE3C-4831-805F-8C6FE4A549D8}"/>
                </a:ext>
              </a:extLst>
            </p:cNvPr>
            <p:cNvSpPr/>
            <p:nvPr/>
          </p:nvSpPr>
          <p:spPr bwMode="auto">
            <a:xfrm>
              <a:off x="4232275" y="4038601"/>
              <a:ext cx="109538" cy="109538"/>
            </a:xfrm>
            <a:custGeom>
              <a:avLst/>
              <a:gdLst>
                <a:gd name="T0" fmla="*/ 32 w 33"/>
                <a:gd name="T1" fmla="*/ 19 h 33"/>
                <a:gd name="T2" fmla="*/ 15 w 33"/>
                <a:gd name="T3" fmla="*/ 32 h 33"/>
                <a:gd name="T4" fmla="*/ 2 w 33"/>
                <a:gd name="T5" fmla="*/ 15 h 33"/>
                <a:gd name="T6" fmla="*/ 19 w 33"/>
                <a:gd name="T7" fmla="*/ 2 h 33"/>
                <a:gd name="T8" fmla="*/ 32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2" y="19"/>
                  </a:moveTo>
                  <a:cubicBezTo>
                    <a:pt x="31" y="27"/>
                    <a:pt x="23" y="33"/>
                    <a:pt x="15" y="32"/>
                  </a:cubicBezTo>
                  <a:cubicBezTo>
                    <a:pt x="6" y="31"/>
                    <a:pt x="0" y="23"/>
                    <a:pt x="2" y="15"/>
                  </a:cubicBezTo>
                  <a:cubicBezTo>
                    <a:pt x="3" y="6"/>
                    <a:pt x="10" y="0"/>
                    <a:pt x="19" y="2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23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ïṥḷîḍè">
              <a:extLst>
                <a:ext uri="{FF2B5EF4-FFF2-40B4-BE49-F238E27FC236}">
                  <a16:creationId xmlns="" xmlns:a16="http://schemas.microsoft.com/office/drawing/2014/main" id="{95AABD88-DA0E-4D1E-BDDB-D76A451847BC}"/>
                </a:ext>
              </a:extLst>
            </p:cNvPr>
            <p:cNvSpPr/>
            <p:nvPr/>
          </p:nvSpPr>
          <p:spPr bwMode="auto">
            <a:xfrm>
              <a:off x="4449763" y="3781426"/>
              <a:ext cx="192088" cy="498475"/>
            </a:xfrm>
            <a:custGeom>
              <a:avLst/>
              <a:gdLst>
                <a:gd name="T0" fmla="*/ 42 w 58"/>
                <a:gd name="T1" fmla="*/ 151 h 151"/>
                <a:gd name="T2" fmla="*/ 42 w 58"/>
                <a:gd name="T3" fmla="*/ 151 h 151"/>
                <a:gd name="T4" fmla="*/ 42 w 58"/>
                <a:gd name="T5" fmla="*/ 151 h 151"/>
                <a:gd name="T6" fmla="*/ 42 w 58"/>
                <a:gd name="T7" fmla="*/ 150 h 151"/>
                <a:gd name="T8" fmla="*/ 42 w 58"/>
                <a:gd name="T9" fmla="*/ 151 h 151"/>
                <a:gd name="T10" fmla="*/ 42 w 58"/>
                <a:gd name="T11" fmla="*/ 150 h 151"/>
                <a:gd name="T12" fmla="*/ 42 w 58"/>
                <a:gd name="T13" fmla="*/ 150 h 151"/>
                <a:gd name="T14" fmla="*/ 42 w 58"/>
                <a:gd name="T15" fmla="*/ 150 h 151"/>
                <a:gd name="T16" fmla="*/ 42 w 58"/>
                <a:gd name="T17" fmla="*/ 150 h 151"/>
                <a:gd name="T18" fmla="*/ 42 w 58"/>
                <a:gd name="T19" fmla="*/ 150 h 151"/>
                <a:gd name="T20" fmla="*/ 42 w 58"/>
                <a:gd name="T21" fmla="*/ 150 h 151"/>
                <a:gd name="T22" fmla="*/ 42 w 58"/>
                <a:gd name="T23" fmla="*/ 150 h 151"/>
                <a:gd name="T24" fmla="*/ 42 w 58"/>
                <a:gd name="T25" fmla="*/ 150 h 151"/>
                <a:gd name="T26" fmla="*/ 42 w 58"/>
                <a:gd name="T27" fmla="*/ 150 h 151"/>
                <a:gd name="T28" fmla="*/ 42 w 58"/>
                <a:gd name="T29" fmla="*/ 150 h 151"/>
                <a:gd name="T30" fmla="*/ 45 w 58"/>
                <a:gd name="T31" fmla="*/ 146 h 151"/>
                <a:gd name="T32" fmla="*/ 42 w 58"/>
                <a:gd name="T33" fmla="*/ 150 h 151"/>
                <a:gd name="T34" fmla="*/ 45 w 58"/>
                <a:gd name="T35" fmla="*/ 146 h 151"/>
                <a:gd name="T36" fmla="*/ 45 w 58"/>
                <a:gd name="T37" fmla="*/ 145 h 151"/>
                <a:gd name="T38" fmla="*/ 45 w 58"/>
                <a:gd name="T39" fmla="*/ 146 h 151"/>
                <a:gd name="T40" fmla="*/ 45 w 58"/>
                <a:gd name="T41" fmla="*/ 145 h 151"/>
                <a:gd name="T42" fmla="*/ 0 w 58"/>
                <a:gd name="T43" fmla="*/ 0 h 151"/>
                <a:gd name="T44" fmla="*/ 1 w 58"/>
                <a:gd name="T45" fmla="*/ 1 h 151"/>
                <a:gd name="T46" fmla="*/ 58 w 58"/>
                <a:gd name="T47" fmla="*/ 95 h 151"/>
                <a:gd name="T48" fmla="*/ 1 w 58"/>
                <a:gd name="T49" fmla="*/ 1 h 151"/>
                <a:gd name="T50" fmla="*/ 0 w 58"/>
                <a:gd name="T5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151">
                  <a:moveTo>
                    <a:pt x="42" y="151"/>
                  </a:move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moveTo>
                    <a:pt x="42" y="150"/>
                  </a:moveTo>
                  <a:cubicBezTo>
                    <a:pt x="42" y="150"/>
                    <a:pt x="42" y="150"/>
                    <a:pt x="42" y="151"/>
                  </a:cubicBezTo>
                  <a:cubicBezTo>
                    <a:pt x="42" y="150"/>
                    <a:pt x="42" y="150"/>
                    <a:pt x="42" y="150"/>
                  </a:cubicBezTo>
                  <a:moveTo>
                    <a:pt x="42" y="150"/>
                  </a:move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moveTo>
                    <a:pt x="42" y="150"/>
                  </a:move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moveTo>
                    <a:pt x="42" y="150"/>
                  </a:move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moveTo>
                    <a:pt x="45" y="146"/>
                  </a:moveTo>
                  <a:cubicBezTo>
                    <a:pt x="44" y="147"/>
                    <a:pt x="43" y="148"/>
                    <a:pt x="42" y="150"/>
                  </a:cubicBezTo>
                  <a:cubicBezTo>
                    <a:pt x="43" y="148"/>
                    <a:pt x="44" y="147"/>
                    <a:pt x="45" y="146"/>
                  </a:cubicBezTo>
                  <a:moveTo>
                    <a:pt x="45" y="145"/>
                  </a:moveTo>
                  <a:cubicBezTo>
                    <a:pt x="45" y="146"/>
                    <a:pt x="45" y="146"/>
                    <a:pt x="45" y="146"/>
                  </a:cubicBezTo>
                  <a:cubicBezTo>
                    <a:pt x="45" y="146"/>
                    <a:pt x="45" y="146"/>
                    <a:pt x="45" y="145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37" y="20"/>
                    <a:pt x="58" y="57"/>
                    <a:pt x="58" y="95"/>
                  </a:cubicBezTo>
                  <a:cubicBezTo>
                    <a:pt x="58" y="57"/>
                    <a:pt x="37" y="2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347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íṣľîḑê">
              <a:extLst>
                <a:ext uri="{FF2B5EF4-FFF2-40B4-BE49-F238E27FC236}">
                  <a16:creationId xmlns="" xmlns:a16="http://schemas.microsoft.com/office/drawing/2014/main" id="{81136275-2E84-4B82-947F-EA8F2C2B5E5F}"/>
                </a:ext>
              </a:extLst>
            </p:cNvPr>
            <p:cNvSpPr/>
            <p:nvPr/>
          </p:nvSpPr>
          <p:spPr bwMode="auto">
            <a:xfrm>
              <a:off x="4127500" y="3741738"/>
              <a:ext cx="514350" cy="676275"/>
            </a:xfrm>
            <a:custGeom>
              <a:avLst/>
              <a:gdLst>
                <a:gd name="T0" fmla="*/ 0 w 156"/>
                <a:gd name="T1" fmla="*/ 12 h 205"/>
                <a:gd name="T2" fmla="*/ 26 w 156"/>
                <a:gd name="T3" fmla="*/ 3 h 205"/>
                <a:gd name="T4" fmla="*/ 27 w 156"/>
                <a:gd name="T5" fmla="*/ 4 h 205"/>
                <a:gd name="T6" fmla="*/ 28 w 156"/>
                <a:gd name="T7" fmla="*/ 2 h 205"/>
                <a:gd name="T8" fmla="*/ 42 w 156"/>
                <a:gd name="T9" fmla="*/ 3 h 205"/>
                <a:gd name="T10" fmla="*/ 50 w 156"/>
                <a:gd name="T11" fmla="*/ 0 h 205"/>
                <a:gd name="T12" fmla="*/ 51 w 156"/>
                <a:gd name="T13" fmla="*/ 4 h 205"/>
                <a:gd name="T14" fmla="*/ 63 w 156"/>
                <a:gd name="T15" fmla="*/ 1 h 205"/>
                <a:gd name="T16" fmla="*/ 65 w 156"/>
                <a:gd name="T17" fmla="*/ 6 h 205"/>
                <a:gd name="T18" fmla="*/ 95 w 156"/>
                <a:gd name="T19" fmla="*/ 18 h 205"/>
                <a:gd name="T20" fmla="*/ 100 w 156"/>
                <a:gd name="T21" fmla="*/ 13 h 205"/>
                <a:gd name="T22" fmla="*/ 122 w 156"/>
                <a:gd name="T23" fmla="*/ 40 h 205"/>
                <a:gd name="T24" fmla="*/ 129 w 156"/>
                <a:gd name="T25" fmla="*/ 37 h 205"/>
                <a:gd name="T26" fmla="*/ 140 w 156"/>
                <a:gd name="T27" fmla="*/ 69 h 205"/>
                <a:gd name="T28" fmla="*/ 148 w 156"/>
                <a:gd name="T29" fmla="*/ 68 h 205"/>
                <a:gd name="T30" fmla="*/ 148 w 156"/>
                <a:gd name="T31" fmla="*/ 103 h 205"/>
                <a:gd name="T32" fmla="*/ 155 w 156"/>
                <a:gd name="T33" fmla="*/ 105 h 205"/>
                <a:gd name="T34" fmla="*/ 148 w 156"/>
                <a:gd name="T35" fmla="*/ 108 h 205"/>
                <a:gd name="T36" fmla="*/ 155 w 156"/>
                <a:gd name="T37" fmla="*/ 109 h 205"/>
                <a:gd name="T38" fmla="*/ 145 w 156"/>
                <a:gd name="T39" fmla="*/ 138 h 205"/>
                <a:gd name="T40" fmla="*/ 150 w 156"/>
                <a:gd name="T41" fmla="*/ 141 h 205"/>
                <a:gd name="T42" fmla="*/ 135 w 156"/>
                <a:gd name="T43" fmla="*/ 161 h 205"/>
                <a:gd name="T44" fmla="*/ 133 w 156"/>
                <a:gd name="T45" fmla="*/ 172 h 205"/>
                <a:gd name="T46" fmla="*/ 129 w 156"/>
                <a:gd name="T47" fmla="*/ 171 h 205"/>
                <a:gd name="T48" fmla="*/ 106 w 156"/>
                <a:gd name="T49" fmla="*/ 197 h 205"/>
                <a:gd name="T50" fmla="*/ 103 w 156"/>
                <a:gd name="T51" fmla="*/ 197 h 205"/>
                <a:gd name="T52" fmla="*/ 140 w 156"/>
                <a:gd name="T53" fmla="*/ 163 h 205"/>
                <a:gd name="T54" fmla="*/ 140 w 156"/>
                <a:gd name="T55" fmla="*/ 163 h 205"/>
                <a:gd name="T56" fmla="*/ 140 w 156"/>
                <a:gd name="T57" fmla="*/ 162 h 205"/>
                <a:gd name="T58" fmla="*/ 140 w 156"/>
                <a:gd name="T59" fmla="*/ 162 h 205"/>
                <a:gd name="T60" fmla="*/ 140 w 156"/>
                <a:gd name="T61" fmla="*/ 162 h 205"/>
                <a:gd name="T62" fmla="*/ 140 w 156"/>
                <a:gd name="T63" fmla="*/ 162 h 205"/>
                <a:gd name="T64" fmla="*/ 143 w 156"/>
                <a:gd name="T65" fmla="*/ 158 h 205"/>
                <a:gd name="T66" fmla="*/ 143 w 156"/>
                <a:gd name="T67" fmla="*/ 157 h 205"/>
                <a:gd name="T68" fmla="*/ 99 w 156"/>
                <a:gd name="T69" fmla="*/ 13 h 205"/>
                <a:gd name="T70" fmla="*/ 49 w 156"/>
                <a:gd name="T7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05">
                  <a:moveTo>
                    <a:pt x="49" y="0"/>
                  </a:moveTo>
                  <a:cubicBezTo>
                    <a:pt x="32" y="0"/>
                    <a:pt x="15" y="4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8"/>
                    <a:pt x="17" y="4"/>
                    <a:pt x="26" y="3"/>
                  </a:cubicBezTo>
                  <a:cubicBezTo>
                    <a:pt x="23" y="4"/>
                    <a:pt x="21" y="5"/>
                    <a:pt x="18" y="6"/>
                  </a:cubicBezTo>
                  <a:cubicBezTo>
                    <a:pt x="21" y="5"/>
                    <a:pt x="24" y="5"/>
                    <a:pt x="27" y="4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3" y="4"/>
                    <a:pt x="37" y="3"/>
                    <a:pt x="42" y="3"/>
                  </a:cubicBezTo>
                  <a:cubicBezTo>
                    <a:pt x="44" y="3"/>
                    <a:pt x="47" y="3"/>
                    <a:pt x="50" y="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1" y="0"/>
                    <a:pt x="51" y="0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5" y="4"/>
                    <a:pt x="59" y="5"/>
                    <a:pt x="63" y="5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74" y="8"/>
                    <a:pt x="83" y="11"/>
                    <a:pt x="92" y="16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107" y="25"/>
                    <a:pt x="115" y="32"/>
                    <a:pt x="122" y="40"/>
                  </a:cubicBezTo>
                  <a:cubicBezTo>
                    <a:pt x="128" y="35"/>
                    <a:pt x="128" y="35"/>
                    <a:pt x="128" y="35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30" y="50"/>
                    <a:pt x="136" y="59"/>
                    <a:pt x="140" y="69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5" y="81"/>
                    <a:pt x="147" y="92"/>
                    <a:pt x="148" y="10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06"/>
                    <a:pt x="148" y="107"/>
                    <a:pt x="148" y="108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5" y="108"/>
                    <a:pt x="155" y="109"/>
                    <a:pt x="155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19"/>
                    <a:pt x="147" y="128"/>
                    <a:pt x="145" y="138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2" y="147"/>
                    <a:pt x="139" y="154"/>
                    <a:pt x="135" y="161"/>
                  </a:cubicBezTo>
                  <a:cubicBezTo>
                    <a:pt x="134" y="164"/>
                    <a:pt x="132" y="167"/>
                    <a:pt x="130" y="170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2" y="181"/>
                    <a:pt x="114" y="189"/>
                    <a:pt x="105" y="196"/>
                  </a:cubicBezTo>
                  <a:cubicBezTo>
                    <a:pt x="106" y="197"/>
                    <a:pt x="106" y="197"/>
                    <a:pt x="106" y="197"/>
                  </a:cubicBezTo>
                  <a:cubicBezTo>
                    <a:pt x="104" y="198"/>
                    <a:pt x="104" y="198"/>
                    <a:pt x="104" y="198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99" y="200"/>
                    <a:pt x="95" y="203"/>
                    <a:pt x="90" y="205"/>
                  </a:cubicBezTo>
                  <a:cubicBezTo>
                    <a:pt x="110" y="197"/>
                    <a:pt x="128" y="182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0" y="162"/>
                    <a:pt x="140" y="162"/>
                    <a:pt x="140" y="162"/>
                  </a:cubicBezTo>
                  <a:cubicBezTo>
                    <a:pt x="141" y="160"/>
                    <a:pt x="142" y="159"/>
                    <a:pt x="143" y="158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3" y="158"/>
                    <a:pt x="143" y="158"/>
                    <a:pt x="143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51" y="141"/>
                    <a:pt x="156" y="124"/>
                    <a:pt x="156" y="107"/>
                  </a:cubicBezTo>
                  <a:cubicBezTo>
                    <a:pt x="156" y="69"/>
                    <a:pt x="135" y="32"/>
                    <a:pt x="99" y="13"/>
                  </a:cubicBezTo>
                  <a:cubicBezTo>
                    <a:pt x="99" y="12"/>
                    <a:pt x="98" y="12"/>
                    <a:pt x="98" y="12"/>
                  </a:cubicBezTo>
                  <a:cubicBezTo>
                    <a:pt x="82" y="4"/>
                    <a:pt x="65" y="0"/>
                    <a:pt x="49" y="0"/>
                  </a:cubicBezTo>
                </a:path>
              </a:pathLst>
            </a:custGeom>
            <a:solidFill>
              <a:srgbClr val="95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î$ḻiďê">
              <a:extLst>
                <a:ext uri="{FF2B5EF4-FFF2-40B4-BE49-F238E27FC236}">
                  <a16:creationId xmlns="" xmlns:a16="http://schemas.microsoft.com/office/drawing/2014/main" id="{02D88FA9-6508-4DF9-91AA-DC2E90592FE5}"/>
                </a:ext>
              </a:extLst>
            </p:cNvPr>
            <p:cNvSpPr/>
            <p:nvPr/>
          </p:nvSpPr>
          <p:spPr bwMode="auto">
            <a:xfrm>
              <a:off x="4291013" y="3741738"/>
              <a:ext cx="347663" cy="360363"/>
            </a:xfrm>
            <a:custGeom>
              <a:avLst/>
              <a:gdLst>
                <a:gd name="T0" fmla="*/ 98 w 105"/>
                <a:gd name="T1" fmla="*/ 108 h 109"/>
                <a:gd name="T2" fmla="*/ 98 w 105"/>
                <a:gd name="T3" fmla="*/ 109 h 109"/>
                <a:gd name="T4" fmla="*/ 105 w 105"/>
                <a:gd name="T5" fmla="*/ 109 h 109"/>
                <a:gd name="T6" fmla="*/ 105 w 105"/>
                <a:gd name="T7" fmla="*/ 108 h 109"/>
                <a:gd name="T8" fmla="*/ 98 w 105"/>
                <a:gd name="T9" fmla="*/ 108 h 109"/>
                <a:gd name="T10" fmla="*/ 0 w 105"/>
                <a:gd name="T11" fmla="*/ 0 h 109"/>
                <a:gd name="T12" fmla="*/ 0 w 105"/>
                <a:gd name="T13" fmla="*/ 4 h 109"/>
                <a:gd name="T14" fmla="*/ 1 w 105"/>
                <a:gd name="T15" fmla="*/ 4 h 109"/>
                <a:gd name="T16" fmla="*/ 1 w 105"/>
                <a:gd name="T17" fmla="*/ 0 h 109"/>
                <a:gd name="T18" fmla="*/ 0 w 105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09">
                  <a:moveTo>
                    <a:pt x="98" y="108"/>
                  </a:moveTo>
                  <a:cubicBezTo>
                    <a:pt x="98" y="108"/>
                    <a:pt x="98" y="109"/>
                    <a:pt x="98" y="109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9"/>
                    <a:pt x="105" y="108"/>
                    <a:pt x="105" y="108"/>
                  </a:cubicBezTo>
                  <a:cubicBezTo>
                    <a:pt x="98" y="108"/>
                    <a:pt x="98" y="108"/>
                    <a:pt x="98" y="108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ïṡ1iďè">
              <a:extLst>
                <a:ext uri="{FF2B5EF4-FFF2-40B4-BE49-F238E27FC236}">
                  <a16:creationId xmlns="" xmlns:a16="http://schemas.microsoft.com/office/drawing/2014/main" id="{16847806-CA24-4519-AE34-2EBFF80FF3FB}"/>
                </a:ext>
              </a:extLst>
            </p:cNvPr>
            <p:cNvSpPr/>
            <p:nvPr/>
          </p:nvSpPr>
          <p:spPr bwMode="auto">
            <a:xfrm>
              <a:off x="4213225" y="3748088"/>
              <a:ext cx="9525" cy="793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3 w 3"/>
                <a:gd name="T7" fmla="*/ 2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isľídê">
              <a:extLst>
                <a:ext uri="{FF2B5EF4-FFF2-40B4-BE49-F238E27FC236}">
                  <a16:creationId xmlns="" xmlns:a16="http://schemas.microsoft.com/office/drawing/2014/main" id="{3639B61C-8914-4F10-A7A5-27FA0732E7B8}"/>
                </a:ext>
              </a:extLst>
            </p:cNvPr>
            <p:cNvSpPr/>
            <p:nvPr/>
          </p:nvSpPr>
          <p:spPr bwMode="auto">
            <a:xfrm>
              <a:off x="4467225" y="4387851"/>
              <a:ext cx="9525" cy="793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3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îṥḷîďè">
              <a:extLst>
                <a:ext uri="{FF2B5EF4-FFF2-40B4-BE49-F238E27FC236}">
                  <a16:creationId xmlns="" xmlns:a16="http://schemas.microsoft.com/office/drawing/2014/main" id="{0ECEE7B3-AB1F-4345-B50C-E5A251541B0F}"/>
                </a:ext>
              </a:extLst>
            </p:cNvPr>
            <p:cNvSpPr/>
            <p:nvPr/>
          </p:nvSpPr>
          <p:spPr bwMode="auto">
            <a:xfrm>
              <a:off x="4552950" y="4302126"/>
              <a:ext cx="12700" cy="14288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1 h 4"/>
                <a:gd name="T4" fmla="*/ 3 w 4"/>
                <a:gd name="T5" fmla="*/ 4 h 4"/>
                <a:gd name="T6" fmla="*/ 4 w 4"/>
                <a:gd name="T7" fmla="*/ 2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íŝľîḓé">
              <a:extLst>
                <a:ext uri="{FF2B5EF4-FFF2-40B4-BE49-F238E27FC236}">
                  <a16:creationId xmlns="" xmlns:a16="http://schemas.microsoft.com/office/drawing/2014/main" id="{E694B8CC-37FC-4D2F-8694-94A6A13FE7A4}"/>
                </a:ext>
              </a:extLst>
            </p:cNvPr>
            <p:cNvSpPr/>
            <p:nvPr/>
          </p:nvSpPr>
          <p:spPr bwMode="auto">
            <a:xfrm>
              <a:off x="4602163" y="4197351"/>
              <a:ext cx="19050" cy="9525"/>
            </a:xfrm>
            <a:custGeom>
              <a:avLst/>
              <a:gdLst>
                <a:gd name="T0" fmla="*/ 1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6 w 6"/>
                <a:gd name="T7" fmla="*/ 1 h 3"/>
                <a:gd name="T8" fmla="*/ 1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îŝļíďè">
              <a:extLst>
                <a:ext uri="{FF2B5EF4-FFF2-40B4-BE49-F238E27FC236}">
                  <a16:creationId xmlns="" xmlns:a16="http://schemas.microsoft.com/office/drawing/2014/main" id="{BFF2D583-91F0-4DB6-8B82-ED10AD77E7A7}"/>
                </a:ext>
              </a:extLst>
            </p:cNvPr>
            <p:cNvSpPr/>
            <p:nvPr/>
          </p:nvSpPr>
          <p:spPr bwMode="auto">
            <a:xfrm>
              <a:off x="4614863" y="4081463"/>
              <a:ext cx="23813" cy="6350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îṧ1ïdè">
              <a:extLst>
                <a:ext uri="{FF2B5EF4-FFF2-40B4-BE49-F238E27FC236}">
                  <a16:creationId xmlns="" xmlns:a16="http://schemas.microsoft.com/office/drawing/2014/main" id="{18A04695-3A16-4837-BD21-1A68CF46D831}"/>
                </a:ext>
              </a:extLst>
            </p:cNvPr>
            <p:cNvSpPr/>
            <p:nvPr/>
          </p:nvSpPr>
          <p:spPr bwMode="auto">
            <a:xfrm>
              <a:off x="4587875" y="3959226"/>
              <a:ext cx="26988" cy="17463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3 h 5"/>
                <a:gd name="T4" fmla="*/ 1 w 8"/>
                <a:gd name="T5" fmla="*/ 5 h 5"/>
                <a:gd name="T6" fmla="*/ 8 w 8"/>
                <a:gd name="T7" fmla="*/ 2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ïṣļíḑè">
              <a:extLst>
                <a:ext uri="{FF2B5EF4-FFF2-40B4-BE49-F238E27FC236}">
                  <a16:creationId xmlns="" xmlns:a16="http://schemas.microsoft.com/office/drawing/2014/main" id="{118EC6BA-7475-4E53-900C-30E115591282}"/>
                </a:ext>
              </a:extLst>
            </p:cNvPr>
            <p:cNvSpPr/>
            <p:nvPr/>
          </p:nvSpPr>
          <p:spPr bwMode="auto">
            <a:xfrm>
              <a:off x="4529138" y="3857626"/>
              <a:ext cx="23813" cy="23813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5 h 7"/>
                <a:gd name="T4" fmla="*/ 1 w 7"/>
                <a:gd name="T5" fmla="*/ 7 h 7"/>
                <a:gd name="T6" fmla="*/ 7 w 7"/>
                <a:gd name="T7" fmla="*/ 2 h 7"/>
                <a:gd name="T8" fmla="*/ 6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ïşľîde">
              <a:extLst>
                <a:ext uri="{FF2B5EF4-FFF2-40B4-BE49-F238E27FC236}">
                  <a16:creationId xmlns="" xmlns:a16="http://schemas.microsoft.com/office/drawing/2014/main" id="{82B40C9A-6790-40E8-9D53-F023BBFDDD10}"/>
                </a:ext>
              </a:extLst>
            </p:cNvPr>
            <p:cNvSpPr/>
            <p:nvPr/>
          </p:nvSpPr>
          <p:spPr bwMode="auto">
            <a:xfrm>
              <a:off x="4440238" y="3781426"/>
              <a:ext cx="15875" cy="23813"/>
            </a:xfrm>
            <a:custGeom>
              <a:avLst/>
              <a:gdLst>
                <a:gd name="T0" fmla="*/ 4 w 5"/>
                <a:gd name="T1" fmla="*/ 0 h 7"/>
                <a:gd name="T2" fmla="*/ 0 w 5"/>
                <a:gd name="T3" fmla="*/ 6 h 7"/>
                <a:gd name="T4" fmla="*/ 2 w 5"/>
                <a:gd name="T5" fmla="*/ 7 h 7"/>
                <a:gd name="T6" fmla="*/ 5 w 5"/>
                <a:gd name="T7" fmla="*/ 1 h 7"/>
                <a:gd name="T8" fmla="*/ 4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işľîḓè">
              <a:extLst>
                <a:ext uri="{FF2B5EF4-FFF2-40B4-BE49-F238E27FC236}">
                  <a16:creationId xmlns="" xmlns:a16="http://schemas.microsoft.com/office/drawing/2014/main" id="{F55B4325-9CBB-4AD5-B980-04D25F2430FD}"/>
                </a:ext>
              </a:extLst>
            </p:cNvPr>
            <p:cNvSpPr/>
            <p:nvPr/>
          </p:nvSpPr>
          <p:spPr bwMode="auto">
            <a:xfrm>
              <a:off x="4333875" y="3744913"/>
              <a:ext cx="7938" cy="1746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4 h 5"/>
                <a:gd name="T4" fmla="*/ 2 w 2"/>
                <a:gd name="T5" fmla="*/ 5 h 5"/>
                <a:gd name="T6" fmla="*/ 2 w 2"/>
                <a:gd name="T7" fmla="*/ 0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íṡḷîḑe">
              <a:extLst>
                <a:ext uri="{FF2B5EF4-FFF2-40B4-BE49-F238E27FC236}">
                  <a16:creationId xmlns="" xmlns:a16="http://schemas.microsoft.com/office/drawing/2014/main" id="{FD805056-0103-4AB7-8CF4-A3D2D659BD3A}"/>
                </a:ext>
              </a:extLst>
            </p:cNvPr>
            <p:cNvSpPr/>
            <p:nvPr/>
          </p:nvSpPr>
          <p:spPr bwMode="auto">
            <a:xfrm>
              <a:off x="3886200" y="3890963"/>
              <a:ext cx="293688" cy="536575"/>
            </a:xfrm>
            <a:custGeom>
              <a:avLst/>
              <a:gdLst>
                <a:gd name="T0" fmla="*/ 71 w 89"/>
                <a:gd name="T1" fmla="*/ 156 h 163"/>
                <a:gd name="T2" fmla="*/ 89 w 89"/>
                <a:gd name="T3" fmla="*/ 163 h 163"/>
                <a:gd name="T4" fmla="*/ 71 w 89"/>
                <a:gd name="T5" fmla="*/ 156 h 163"/>
                <a:gd name="T6" fmla="*/ 34 w 89"/>
                <a:gd name="T7" fmla="*/ 0 h 163"/>
                <a:gd name="T8" fmla="*/ 28 w 89"/>
                <a:gd name="T9" fmla="*/ 11 h 163"/>
                <a:gd name="T10" fmla="*/ 71 w 89"/>
                <a:gd name="T11" fmla="*/ 156 h 163"/>
                <a:gd name="T12" fmla="*/ 28 w 89"/>
                <a:gd name="T13" fmla="*/ 11 h 163"/>
                <a:gd name="T14" fmla="*/ 34 w 89"/>
                <a:gd name="T15" fmla="*/ 0 h 163"/>
                <a:gd name="T16" fmla="*/ 34 w 89"/>
                <a:gd name="T17" fmla="*/ 0 h 163"/>
                <a:gd name="T18" fmla="*/ 34 w 89"/>
                <a:gd name="T19" fmla="*/ 0 h 163"/>
                <a:gd name="T20" fmla="*/ 34 w 89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63">
                  <a:moveTo>
                    <a:pt x="71" y="156"/>
                  </a:moveTo>
                  <a:cubicBezTo>
                    <a:pt x="77" y="159"/>
                    <a:pt x="83" y="161"/>
                    <a:pt x="89" y="163"/>
                  </a:cubicBezTo>
                  <a:cubicBezTo>
                    <a:pt x="83" y="161"/>
                    <a:pt x="77" y="159"/>
                    <a:pt x="71" y="156"/>
                  </a:cubicBezTo>
                  <a:moveTo>
                    <a:pt x="34" y="0"/>
                  </a:moveTo>
                  <a:cubicBezTo>
                    <a:pt x="32" y="4"/>
                    <a:pt x="30" y="7"/>
                    <a:pt x="28" y="11"/>
                  </a:cubicBezTo>
                  <a:cubicBezTo>
                    <a:pt x="0" y="63"/>
                    <a:pt x="19" y="128"/>
                    <a:pt x="71" y="156"/>
                  </a:cubicBezTo>
                  <a:cubicBezTo>
                    <a:pt x="19" y="128"/>
                    <a:pt x="0" y="63"/>
                    <a:pt x="28" y="11"/>
                  </a:cubicBezTo>
                  <a:cubicBezTo>
                    <a:pt x="30" y="7"/>
                    <a:pt x="32" y="4"/>
                    <a:pt x="34" y="0"/>
                  </a:cubicBezTo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6DA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ïŝ1iḓè">
              <a:extLst>
                <a:ext uri="{FF2B5EF4-FFF2-40B4-BE49-F238E27FC236}">
                  <a16:creationId xmlns="" xmlns:a16="http://schemas.microsoft.com/office/drawing/2014/main" id="{5DFC68AC-CE00-4C1E-A693-D33307F57C6E}"/>
                </a:ext>
              </a:extLst>
            </p:cNvPr>
            <p:cNvSpPr/>
            <p:nvPr/>
          </p:nvSpPr>
          <p:spPr bwMode="auto">
            <a:xfrm>
              <a:off x="3886200" y="3762376"/>
              <a:ext cx="534988" cy="685800"/>
            </a:xfrm>
            <a:custGeom>
              <a:avLst/>
              <a:gdLst>
                <a:gd name="T0" fmla="*/ 28 w 162"/>
                <a:gd name="T1" fmla="*/ 101 h 208"/>
                <a:gd name="T2" fmla="*/ 86 w 162"/>
                <a:gd name="T3" fmla="*/ 188 h 208"/>
                <a:gd name="T4" fmla="*/ 35 w 162"/>
                <a:gd name="T5" fmla="*/ 119 h 208"/>
                <a:gd name="T6" fmla="*/ 32 w 162"/>
                <a:gd name="T7" fmla="*/ 100 h 208"/>
                <a:gd name="T8" fmla="*/ 43 w 162"/>
                <a:gd name="T9" fmla="*/ 50 h 208"/>
                <a:gd name="T10" fmla="*/ 32 w 162"/>
                <a:gd name="T11" fmla="*/ 99 h 208"/>
                <a:gd name="T12" fmla="*/ 91 w 162"/>
                <a:gd name="T13" fmla="*/ 0 h 208"/>
                <a:gd name="T14" fmla="*/ 34 w 162"/>
                <a:gd name="T15" fmla="*/ 39 h 208"/>
                <a:gd name="T16" fmla="*/ 34 w 162"/>
                <a:gd name="T17" fmla="*/ 39 h 208"/>
                <a:gd name="T18" fmla="*/ 71 w 162"/>
                <a:gd name="T19" fmla="*/ 195 h 208"/>
                <a:gd name="T20" fmla="*/ 71 w 162"/>
                <a:gd name="T21" fmla="*/ 195 h 208"/>
                <a:gd name="T22" fmla="*/ 122 w 162"/>
                <a:gd name="T23" fmla="*/ 208 h 208"/>
                <a:gd name="T24" fmla="*/ 144 w 162"/>
                <a:gd name="T25" fmla="*/ 202 h 208"/>
                <a:gd name="T26" fmla="*/ 142 w 162"/>
                <a:gd name="T27" fmla="*/ 206 h 208"/>
                <a:gd name="T28" fmla="*/ 139 w 162"/>
                <a:gd name="T29" fmla="*/ 202 h 208"/>
                <a:gd name="T30" fmla="*/ 120 w 162"/>
                <a:gd name="T31" fmla="*/ 208 h 208"/>
                <a:gd name="T32" fmla="*/ 119 w 162"/>
                <a:gd name="T33" fmla="*/ 200 h 208"/>
                <a:gd name="T34" fmla="*/ 107 w 162"/>
                <a:gd name="T35" fmla="*/ 207 h 208"/>
                <a:gd name="T36" fmla="*/ 107 w 162"/>
                <a:gd name="T37" fmla="*/ 197 h 208"/>
                <a:gd name="T38" fmla="*/ 77 w 162"/>
                <a:gd name="T39" fmla="*/ 186 h 208"/>
                <a:gd name="T40" fmla="*/ 70 w 162"/>
                <a:gd name="T41" fmla="*/ 194 h 208"/>
                <a:gd name="T42" fmla="*/ 51 w 162"/>
                <a:gd name="T43" fmla="*/ 165 h 208"/>
                <a:gd name="T44" fmla="*/ 41 w 162"/>
                <a:gd name="T45" fmla="*/ 171 h 208"/>
                <a:gd name="T46" fmla="*/ 33 w 162"/>
                <a:gd name="T47" fmla="*/ 137 h 208"/>
                <a:gd name="T48" fmla="*/ 22 w 162"/>
                <a:gd name="T49" fmla="*/ 139 h 208"/>
                <a:gd name="T50" fmla="*/ 28 w 162"/>
                <a:gd name="T51" fmla="*/ 120 h 208"/>
                <a:gd name="T52" fmla="*/ 15 w 162"/>
                <a:gd name="T53" fmla="*/ 105 h 208"/>
                <a:gd name="T54" fmla="*/ 26 w 162"/>
                <a:gd name="T55" fmla="*/ 103 h 208"/>
                <a:gd name="T56" fmla="*/ 26 w 162"/>
                <a:gd name="T57" fmla="*/ 100 h 208"/>
                <a:gd name="T58" fmla="*/ 15 w 162"/>
                <a:gd name="T59" fmla="*/ 98 h 208"/>
                <a:gd name="T60" fmla="*/ 30 w 162"/>
                <a:gd name="T61" fmla="*/ 72 h 208"/>
                <a:gd name="T62" fmla="*/ 21 w 162"/>
                <a:gd name="T63" fmla="*/ 66 h 208"/>
                <a:gd name="T64" fmla="*/ 46 w 162"/>
                <a:gd name="T65" fmla="*/ 42 h 208"/>
                <a:gd name="T66" fmla="*/ 39 w 162"/>
                <a:gd name="T67" fmla="*/ 34 h 208"/>
                <a:gd name="T68" fmla="*/ 50 w 162"/>
                <a:gd name="T69" fmla="*/ 37 h 208"/>
                <a:gd name="T70" fmla="*/ 65 w 162"/>
                <a:gd name="T71" fmla="*/ 10 h 208"/>
                <a:gd name="T72" fmla="*/ 70 w 162"/>
                <a:gd name="T73" fmla="*/ 1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2" h="208">
                  <a:moveTo>
                    <a:pt x="28" y="100"/>
                  </a:moveTo>
                  <a:cubicBezTo>
                    <a:pt x="28" y="100"/>
                    <a:pt x="28" y="100"/>
                    <a:pt x="28" y="101"/>
                  </a:cubicBezTo>
                  <a:cubicBezTo>
                    <a:pt x="28" y="107"/>
                    <a:pt x="28" y="113"/>
                    <a:pt x="30" y="120"/>
                  </a:cubicBezTo>
                  <a:cubicBezTo>
                    <a:pt x="36" y="152"/>
                    <a:pt x="58" y="176"/>
                    <a:pt x="86" y="188"/>
                  </a:cubicBezTo>
                  <a:cubicBezTo>
                    <a:pt x="67" y="177"/>
                    <a:pt x="52" y="161"/>
                    <a:pt x="43" y="143"/>
                  </a:cubicBezTo>
                  <a:cubicBezTo>
                    <a:pt x="40" y="135"/>
                    <a:pt x="37" y="127"/>
                    <a:pt x="35" y="119"/>
                  </a:cubicBezTo>
                  <a:cubicBezTo>
                    <a:pt x="34" y="116"/>
                    <a:pt x="34" y="114"/>
                    <a:pt x="34" y="111"/>
                  </a:cubicBezTo>
                  <a:cubicBezTo>
                    <a:pt x="33" y="107"/>
                    <a:pt x="33" y="104"/>
                    <a:pt x="32" y="100"/>
                  </a:cubicBezTo>
                  <a:cubicBezTo>
                    <a:pt x="28" y="100"/>
                    <a:pt x="28" y="100"/>
                    <a:pt x="28" y="100"/>
                  </a:cubicBezTo>
                  <a:moveTo>
                    <a:pt x="43" y="50"/>
                  </a:moveTo>
                  <a:cubicBezTo>
                    <a:pt x="33" y="64"/>
                    <a:pt x="28" y="81"/>
                    <a:pt x="28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82"/>
                    <a:pt x="35" y="65"/>
                    <a:pt x="43" y="50"/>
                  </a:cubicBezTo>
                  <a:moveTo>
                    <a:pt x="91" y="0"/>
                  </a:moveTo>
                  <a:cubicBezTo>
                    <a:pt x="85" y="1"/>
                    <a:pt x="79" y="3"/>
                    <a:pt x="73" y="6"/>
                  </a:cubicBezTo>
                  <a:cubicBezTo>
                    <a:pt x="58" y="13"/>
                    <a:pt x="45" y="25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43"/>
                    <a:pt x="30" y="46"/>
                    <a:pt x="28" y="50"/>
                  </a:cubicBezTo>
                  <a:cubicBezTo>
                    <a:pt x="0" y="102"/>
                    <a:pt x="19" y="167"/>
                    <a:pt x="71" y="195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7" y="198"/>
                    <a:pt x="83" y="200"/>
                    <a:pt x="89" y="202"/>
                  </a:cubicBezTo>
                  <a:cubicBezTo>
                    <a:pt x="100" y="206"/>
                    <a:pt x="111" y="208"/>
                    <a:pt x="122" y="208"/>
                  </a:cubicBezTo>
                  <a:cubicBezTo>
                    <a:pt x="136" y="208"/>
                    <a:pt x="149" y="205"/>
                    <a:pt x="162" y="200"/>
                  </a:cubicBezTo>
                  <a:cubicBezTo>
                    <a:pt x="156" y="201"/>
                    <a:pt x="150" y="202"/>
                    <a:pt x="144" y="202"/>
                  </a:cubicBezTo>
                  <a:cubicBezTo>
                    <a:pt x="144" y="205"/>
                    <a:pt x="144" y="205"/>
                    <a:pt x="144" y="205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2" y="202"/>
                    <a:pt x="142" y="202"/>
                    <a:pt x="142" y="202"/>
                  </a:cubicBezTo>
                  <a:cubicBezTo>
                    <a:pt x="141" y="202"/>
                    <a:pt x="140" y="202"/>
                    <a:pt x="139" y="202"/>
                  </a:cubicBezTo>
                  <a:cubicBezTo>
                    <a:pt x="133" y="202"/>
                    <a:pt x="127" y="202"/>
                    <a:pt x="121" y="201"/>
                  </a:cubicBezTo>
                  <a:cubicBezTo>
                    <a:pt x="120" y="208"/>
                    <a:pt x="120" y="208"/>
                    <a:pt x="120" y="208"/>
                  </a:cubicBezTo>
                  <a:cubicBezTo>
                    <a:pt x="120" y="208"/>
                    <a:pt x="120" y="207"/>
                    <a:pt x="119" y="207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6" y="200"/>
                    <a:pt x="112" y="199"/>
                    <a:pt x="109" y="198"/>
                  </a:cubicBezTo>
                  <a:cubicBezTo>
                    <a:pt x="107" y="207"/>
                    <a:pt x="107" y="207"/>
                    <a:pt x="107" y="20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7" y="197"/>
                    <a:pt x="107" y="197"/>
                    <a:pt x="107" y="197"/>
                  </a:cubicBezTo>
                  <a:cubicBezTo>
                    <a:pt x="104" y="196"/>
                    <a:pt x="101" y="195"/>
                    <a:pt x="99" y="194"/>
                  </a:cubicBezTo>
                  <a:cubicBezTo>
                    <a:pt x="91" y="192"/>
                    <a:pt x="84" y="189"/>
                    <a:pt x="77" y="186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70" y="194"/>
                    <a:pt x="70" y="194"/>
                    <a:pt x="70" y="19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66" y="180"/>
                    <a:pt x="58" y="173"/>
                    <a:pt x="51" y="165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2" y="156"/>
                    <a:pt x="37" y="147"/>
                    <a:pt x="33" y="137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0" y="131"/>
                    <a:pt x="29" y="126"/>
                    <a:pt x="28" y="120"/>
                  </a:cubicBezTo>
                  <a:cubicBezTo>
                    <a:pt x="26" y="115"/>
                    <a:pt x="26" y="110"/>
                    <a:pt x="26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6" y="102"/>
                    <a:pt x="26" y="101"/>
                    <a:pt x="26" y="10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99"/>
                    <a:pt x="15" y="99"/>
                    <a:pt x="15" y="98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89"/>
                    <a:pt x="27" y="80"/>
                    <a:pt x="30" y="72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4" y="60"/>
                    <a:pt x="39" y="50"/>
                    <a:pt x="46" y="42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9"/>
                    <a:pt x="49" y="38"/>
                    <a:pt x="50" y="37"/>
                  </a:cubicBezTo>
                  <a:cubicBezTo>
                    <a:pt x="55" y="29"/>
                    <a:pt x="61" y="22"/>
                    <a:pt x="68" y="16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6" y="9"/>
                    <a:pt x="83" y="4"/>
                    <a:pt x="91" y="0"/>
                  </a:cubicBezTo>
                </a:path>
              </a:pathLst>
            </a:custGeom>
            <a:solidFill>
              <a:srgbClr val="95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îşļíďe">
              <a:extLst>
                <a:ext uri="{FF2B5EF4-FFF2-40B4-BE49-F238E27FC236}">
                  <a16:creationId xmlns="" xmlns:a16="http://schemas.microsoft.com/office/drawing/2014/main" id="{5BFC7A1F-71D6-427D-A33D-08BFDA1879E8}"/>
                </a:ext>
              </a:extLst>
            </p:cNvPr>
            <p:cNvSpPr/>
            <p:nvPr/>
          </p:nvSpPr>
          <p:spPr bwMode="auto">
            <a:xfrm>
              <a:off x="3935413" y="4084638"/>
              <a:ext cx="349250" cy="363538"/>
            </a:xfrm>
            <a:custGeom>
              <a:avLst/>
              <a:gdLst>
                <a:gd name="T0" fmla="*/ 104 w 106"/>
                <a:gd name="T1" fmla="*/ 102 h 110"/>
                <a:gd name="T2" fmla="*/ 104 w 106"/>
                <a:gd name="T3" fmla="*/ 109 h 110"/>
                <a:gd name="T4" fmla="*/ 105 w 106"/>
                <a:gd name="T5" fmla="*/ 110 h 110"/>
                <a:gd name="T6" fmla="*/ 106 w 106"/>
                <a:gd name="T7" fmla="*/ 103 h 110"/>
                <a:gd name="T8" fmla="*/ 104 w 106"/>
                <a:gd name="T9" fmla="*/ 102 h 110"/>
                <a:gd name="T10" fmla="*/ 13 w 106"/>
                <a:gd name="T11" fmla="*/ 1 h 110"/>
                <a:gd name="T12" fmla="*/ 13 w 106"/>
                <a:gd name="T13" fmla="*/ 2 h 110"/>
                <a:gd name="T14" fmla="*/ 17 w 106"/>
                <a:gd name="T15" fmla="*/ 2 h 110"/>
                <a:gd name="T16" fmla="*/ 17 w 106"/>
                <a:gd name="T17" fmla="*/ 1 h 110"/>
                <a:gd name="T18" fmla="*/ 13 w 106"/>
                <a:gd name="T19" fmla="*/ 1 h 110"/>
                <a:gd name="T20" fmla="*/ 0 w 106"/>
                <a:gd name="T21" fmla="*/ 0 h 110"/>
                <a:gd name="T22" fmla="*/ 0 w 106"/>
                <a:gd name="T23" fmla="*/ 2 h 110"/>
                <a:gd name="T24" fmla="*/ 11 w 106"/>
                <a:gd name="T25" fmla="*/ 2 h 110"/>
                <a:gd name="T26" fmla="*/ 11 w 106"/>
                <a:gd name="T27" fmla="*/ 1 h 110"/>
                <a:gd name="T28" fmla="*/ 0 w 106"/>
                <a:gd name="T2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10">
                  <a:moveTo>
                    <a:pt x="104" y="102"/>
                  </a:moveTo>
                  <a:cubicBezTo>
                    <a:pt x="104" y="109"/>
                    <a:pt x="104" y="109"/>
                    <a:pt x="104" y="109"/>
                  </a:cubicBezTo>
                  <a:cubicBezTo>
                    <a:pt x="105" y="109"/>
                    <a:pt x="105" y="110"/>
                    <a:pt x="105" y="110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5" y="102"/>
                    <a:pt x="105" y="102"/>
                    <a:pt x="104" y="102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ïşlïḑê">
              <a:extLst>
                <a:ext uri="{FF2B5EF4-FFF2-40B4-BE49-F238E27FC236}">
                  <a16:creationId xmlns="" xmlns:a16="http://schemas.microsoft.com/office/drawing/2014/main" id="{EF92219E-7943-4D34-9416-52E394FA90FB}"/>
                </a:ext>
              </a:extLst>
            </p:cNvPr>
            <p:cNvSpPr/>
            <p:nvPr/>
          </p:nvSpPr>
          <p:spPr bwMode="auto">
            <a:xfrm>
              <a:off x="3971925" y="3884613"/>
              <a:ext cx="241300" cy="517525"/>
            </a:xfrm>
            <a:custGeom>
              <a:avLst/>
              <a:gdLst>
                <a:gd name="T0" fmla="*/ 20 w 73"/>
                <a:gd name="T1" fmla="*/ 5 h 157"/>
                <a:gd name="T2" fmla="*/ 5 w 73"/>
                <a:gd name="T3" fmla="*/ 33 h 157"/>
                <a:gd name="T4" fmla="*/ 6 w 73"/>
                <a:gd name="T5" fmla="*/ 33 h 157"/>
                <a:gd name="T6" fmla="*/ 5 w 73"/>
                <a:gd name="T7" fmla="*/ 35 h 157"/>
                <a:gd name="T8" fmla="*/ 4 w 73"/>
                <a:gd name="T9" fmla="*/ 35 h 157"/>
                <a:gd name="T10" fmla="*/ 0 w 73"/>
                <a:gd name="T11" fmla="*/ 62 h 157"/>
                <a:gd name="T12" fmla="*/ 0 w 73"/>
                <a:gd name="T13" fmla="*/ 63 h 157"/>
                <a:gd name="T14" fmla="*/ 0 w 73"/>
                <a:gd name="T15" fmla="*/ 64 h 157"/>
                <a:gd name="T16" fmla="*/ 0 w 73"/>
                <a:gd name="T17" fmla="*/ 66 h 157"/>
                <a:gd name="T18" fmla="*/ 1 w 73"/>
                <a:gd name="T19" fmla="*/ 66 h 157"/>
                <a:gd name="T20" fmla="*/ 1 w 73"/>
                <a:gd name="T21" fmla="*/ 68 h 157"/>
                <a:gd name="T22" fmla="*/ 0 w 73"/>
                <a:gd name="T23" fmla="*/ 68 h 157"/>
                <a:gd name="T24" fmla="*/ 2 w 73"/>
                <a:gd name="T25" fmla="*/ 83 h 157"/>
                <a:gd name="T26" fmla="*/ 6 w 73"/>
                <a:gd name="T27" fmla="*/ 98 h 157"/>
                <a:gd name="T28" fmla="*/ 7 w 73"/>
                <a:gd name="T29" fmla="*/ 98 h 157"/>
                <a:gd name="T30" fmla="*/ 8 w 73"/>
                <a:gd name="T31" fmla="*/ 100 h 157"/>
                <a:gd name="T32" fmla="*/ 7 w 73"/>
                <a:gd name="T33" fmla="*/ 100 h 157"/>
                <a:gd name="T34" fmla="*/ 23 w 73"/>
                <a:gd name="T35" fmla="*/ 127 h 157"/>
                <a:gd name="T36" fmla="*/ 24 w 73"/>
                <a:gd name="T37" fmla="*/ 126 h 157"/>
                <a:gd name="T38" fmla="*/ 25 w 73"/>
                <a:gd name="T39" fmla="*/ 128 h 157"/>
                <a:gd name="T40" fmla="*/ 25 w 73"/>
                <a:gd name="T41" fmla="*/ 128 h 157"/>
                <a:gd name="T42" fmla="*/ 49 w 73"/>
                <a:gd name="T43" fmla="*/ 148 h 157"/>
                <a:gd name="T44" fmla="*/ 50 w 73"/>
                <a:gd name="T45" fmla="*/ 147 h 157"/>
                <a:gd name="T46" fmla="*/ 51 w 73"/>
                <a:gd name="T47" fmla="*/ 148 h 157"/>
                <a:gd name="T48" fmla="*/ 51 w 73"/>
                <a:gd name="T49" fmla="*/ 149 h 157"/>
                <a:gd name="T50" fmla="*/ 73 w 73"/>
                <a:gd name="T51" fmla="*/ 157 h 157"/>
                <a:gd name="T52" fmla="*/ 63 w 73"/>
                <a:gd name="T53" fmla="*/ 152 h 157"/>
                <a:gd name="T54" fmla="*/ 60 w 73"/>
                <a:gd name="T55" fmla="*/ 151 h 157"/>
                <a:gd name="T56" fmla="*/ 4 w 73"/>
                <a:gd name="T57" fmla="*/ 83 h 157"/>
                <a:gd name="T58" fmla="*/ 2 w 73"/>
                <a:gd name="T59" fmla="*/ 64 h 157"/>
                <a:gd name="T60" fmla="*/ 2 w 73"/>
                <a:gd name="T61" fmla="*/ 63 h 157"/>
                <a:gd name="T62" fmla="*/ 2 w 73"/>
                <a:gd name="T63" fmla="*/ 62 h 157"/>
                <a:gd name="T64" fmla="*/ 17 w 73"/>
                <a:gd name="T65" fmla="*/ 13 h 157"/>
                <a:gd name="T66" fmla="*/ 19 w 73"/>
                <a:gd name="T67" fmla="*/ 8 h 157"/>
                <a:gd name="T68" fmla="*/ 20 w 73"/>
                <a:gd name="T69" fmla="*/ 6 h 157"/>
                <a:gd name="T70" fmla="*/ 20 w 73"/>
                <a:gd name="T71" fmla="*/ 5 h 157"/>
                <a:gd name="T72" fmla="*/ 24 w 73"/>
                <a:gd name="T73" fmla="*/ 0 h 157"/>
                <a:gd name="T74" fmla="*/ 21 w 73"/>
                <a:gd name="T75" fmla="*/ 3 h 157"/>
                <a:gd name="T76" fmla="*/ 21 w 73"/>
                <a:gd name="T77" fmla="*/ 4 h 157"/>
                <a:gd name="T78" fmla="*/ 24 w 73"/>
                <a:gd name="T7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157">
                  <a:moveTo>
                    <a:pt x="20" y="5"/>
                  </a:moveTo>
                  <a:cubicBezTo>
                    <a:pt x="13" y="13"/>
                    <a:pt x="8" y="23"/>
                    <a:pt x="5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43"/>
                    <a:pt x="0" y="52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3"/>
                    <a:pt x="0" y="64"/>
                  </a:cubicBezTo>
                  <a:cubicBezTo>
                    <a:pt x="0" y="64"/>
                    <a:pt x="0" y="65"/>
                    <a:pt x="0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3"/>
                    <a:pt x="0" y="78"/>
                    <a:pt x="2" y="83"/>
                  </a:cubicBezTo>
                  <a:cubicBezTo>
                    <a:pt x="3" y="89"/>
                    <a:pt x="4" y="94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1" y="110"/>
                    <a:pt x="16" y="119"/>
                    <a:pt x="23" y="127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32" y="136"/>
                    <a:pt x="40" y="143"/>
                    <a:pt x="49" y="148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8" y="152"/>
                    <a:pt x="65" y="155"/>
                    <a:pt x="73" y="157"/>
                  </a:cubicBezTo>
                  <a:cubicBezTo>
                    <a:pt x="69" y="156"/>
                    <a:pt x="66" y="154"/>
                    <a:pt x="63" y="152"/>
                  </a:cubicBezTo>
                  <a:cubicBezTo>
                    <a:pt x="62" y="152"/>
                    <a:pt x="61" y="151"/>
                    <a:pt x="60" y="151"/>
                  </a:cubicBezTo>
                  <a:cubicBezTo>
                    <a:pt x="32" y="139"/>
                    <a:pt x="10" y="115"/>
                    <a:pt x="4" y="83"/>
                  </a:cubicBezTo>
                  <a:cubicBezTo>
                    <a:pt x="2" y="76"/>
                    <a:pt x="2" y="70"/>
                    <a:pt x="2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44"/>
                    <a:pt x="7" y="27"/>
                    <a:pt x="17" y="13"/>
                  </a:cubicBezTo>
                  <a:cubicBezTo>
                    <a:pt x="17" y="11"/>
                    <a:pt x="18" y="9"/>
                    <a:pt x="19" y="8"/>
                  </a:cubicBezTo>
                  <a:cubicBezTo>
                    <a:pt x="20" y="7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moveTo>
                    <a:pt x="24" y="0"/>
                  </a:moveTo>
                  <a:cubicBezTo>
                    <a:pt x="23" y="1"/>
                    <a:pt x="22" y="2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3" y="1"/>
                    <a:pt x="24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işḷîḋê">
              <a:extLst>
                <a:ext uri="{FF2B5EF4-FFF2-40B4-BE49-F238E27FC236}">
                  <a16:creationId xmlns="" xmlns:a16="http://schemas.microsoft.com/office/drawing/2014/main" id="{B4D97335-72C1-40FF-B321-E04DAE17AF6F}"/>
                </a:ext>
              </a:extLst>
            </p:cNvPr>
            <p:cNvSpPr/>
            <p:nvPr/>
          </p:nvSpPr>
          <p:spPr bwMode="auto">
            <a:xfrm>
              <a:off x="3998913" y="4127501"/>
              <a:ext cx="28575" cy="106363"/>
            </a:xfrm>
            <a:custGeom>
              <a:avLst/>
              <a:gdLst>
                <a:gd name="T0" fmla="*/ 0 w 9"/>
                <a:gd name="T1" fmla="*/ 0 h 32"/>
                <a:gd name="T2" fmla="*/ 1 w 9"/>
                <a:gd name="T3" fmla="*/ 8 h 32"/>
                <a:gd name="T4" fmla="*/ 9 w 9"/>
                <a:gd name="T5" fmla="*/ 32 h 32"/>
                <a:gd name="T6" fmla="*/ 0 w 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2">
                  <a:moveTo>
                    <a:pt x="0" y="0"/>
                  </a:moveTo>
                  <a:cubicBezTo>
                    <a:pt x="0" y="3"/>
                    <a:pt x="0" y="5"/>
                    <a:pt x="1" y="8"/>
                  </a:cubicBezTo>
                  <a:cubicBezTo>
                    <a:pt x="3" y="16"/>
                    <a:pt x="6" y="24"/>
                    <a:pt x="9" y="32"/>
                  </a:cubicBezTo>
                  <a:cubicBezTo>
                    <a:pt x="5" y="22"/>
                    <a:pt x="1" y="11"/>
                    <a:pt x="0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is1ïḋé">
              <a:extLst>
                <a:ext uri="{FF2B5EF4-FFF2-40B4-BE49-F238E27FC236}">
                  <a16:creationId xmlns="" xmlns:a16="http://schemas.microsoft.com/office/drawing/2014/main" id="{5C8A1929-93FB-4C36-8EA3-046C37391FDE}"/>
                </a:ext>
              </a:extLst>
            </p:cNvPr>
            <p:cNvSpPr/>
            <p:nvPr/>
          </p:nvSpPr>
          <p:spPr bwMode="auto">
            <a:xfrm>
              <a:off x="4354513" y="4427538"/>
              <a:ext cx="6350" cy="14288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î$1íḓê">
              <a:extLst>
                <a:ext uri="{FF2B5EF4-FFF2-40B4-BE49-F238E27FC236}">
                  <a16:creationId xmlns="" xmlns:a16="http://schemas.microsoft.com/office/drawing/2014/main" id="{93D1621F-864B-472C-A404-45AF8135CB6C}"/>
                </a:ext>
              </a:extLst>
            </p:cNvPr>
            <p:cNvSpPr/>
            <p:nvPr/>
          </p:nvSpPr>
          <p:spPr bwMode="auto">
            <a:xfrm>
              <a:off x="4100513" y="3790951"/>
              <a:ext cx="15875" cy="23813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1 h 7"/>
                <a:gd name="T4" fmla="*/ 3 w 5"/>
                <a:gd name="T5" fmla="*/ 7 h 7"/>
                <a:gd name="T6" fmla="*/ 5 w 5"/>
                <a:gd name="T7" fmla="*/ 5 h 7"/>
                <a:gd name="T8" fmla="*/ 2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iş1iḓe">
              <a:extLst>
                <a:ext uri="{FF2B5EF4-FFF2-40B4-BE49-F238E27FC236}">
                  <a16:creationId xmlns="" xmlns:a16="http://schemas.microsoft.com/office/drawing/2014/main" id="{1AA68CB7-3D77-4D57-B7E3-C42BA7F9F913}"/>
                </a:ext>
              </a:extLst>
            </p:cNvPr>
            <p:cNvSpPr/>
            <p:nvPr/>
          </p:nvSpPr>
          <p:spPr bwMode="auto">
            <a:xfrm>
              <a:off x="4008438" y="3873501"/>
              <a:ext cx="33338" cy="30163"/>
            </a:xfrm>
            <a:custGeom>
              <a:avLst/>
              <a:gdLst>
                <a:gd name="T0" fmla="*/ 2 w 10"/>
                <a:gd name="T1" fmla="*/ 0 h 9"/>
                <a:gd name="T2" fmla="*/ 0 w 10"/>
                <a:gd name="T3" fmla="*/ 1 h 9"/>
                <a:gd name="T4" fmla="*/ 9 w 10"/>
                <a:gd name="T5" fmla="*/ 8 h 9"/>
                <a:gd name="T6" fmla="*/ 9 w 10"/>
                <a:gd name="T7" fmla="*/ 9 h 9"/>
                <a:gd name="T8" fmla="*/ 10 w 10"/>
                <a:gd name="T9" fmla="*/ 7 h 9"/>
                <a:gd name="T10" fmla="*/ 10 w 10"/>
                <a:gd name="T11" fmla="*/ 6 h 9"/>
                <a:gd name="T12" fmla="*/ 2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íṧ1iḓê">
              <a:extLst>
                <a:ext uri="{FF2B5EF4-FFF2-40B4-BE49-F238E27FC236}">
                  <a16:creationId xmlns="" xmlns:a16="http://schemas.microsoft.com/office/drawing/2014/main" id="{2093F10C-E39D-4438-A8ED-6D43DD9E99B7}"/>
                </a:ext>
              </a:extLst>
            </p:cNvPr>
            <p:cNvSpPr/>
            <p:nvPr/>
          </p:nvSpPr>
          <p:spPr bwMode="auto">
            <a:xfrm>
              <a:off x="3951288" y="3979863"/>
              <a:ext cx="39688" cy="19050"/>
            </a:xfrm>
            <a:custGeom>
              <a:avLst/>
              <a:gdLst>
                <a:gd name="T0" fmla="*/ 3 w 25"/>
                <a:gd name="T1" fmla="*/ 0 h 12"/>
                <a:gd name="T2" fmla="*/ 0 w 25"/>
                <a:gd name="T3" fmla="*/ 4 h 12"/>
                <a:gd name="T4" fmla="*/ 21 w 25"/>
                <a:gd name="T5" fmla="*/ 12 h 12"/>
                <a:gd name="T6" fmla="*/ 23 w 25"/>
                <a:gd name="T7" fmla="*/ 12 h 12"/>
                <a:gd name="T8" fmla="*/ 25 w 25"/>
                <a:gd name="T9" fmla="*/ 8 h 12"/>
                <a:gd name="T10" fmla="*/ 23 w 25"/>
                <a:gd name="T11" fmla="*/ 8 h 12"/>
                <a:gd name="T12" fmla="*/ 3 w 2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2">
                  <a:moveTo>
                    <a:pt x="3" y="0"/>
                  </a:moveTo>
                  <a:lnTo>
                    <a:pt x="0" y="4"/>
                  </a:lnTo>
                  <a:lnTo>
                    <a:pt x="21" y="12"/>
                  </a:lnTo>
                  <a:lnTo>
                    <a:pt x="23" y="12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iṩḷïḑé">
              <a:extLst>
                <a:ext uri="{FF2B5EF4-FFF2-40B4-BE49-F238E27FC236}">
                  <a16:creationId xmlns="" xmlns:a16="http://schemas.microsoft.com/office/drawing/2014/main" id="{8E37539C-0B3D-44B4-BEDE-0453F002860A}"/>
                </a:ext>
              </a:extLst>
            </p:cNvPr>
            <p:cNvSpPr/>
            <p:nvPr/>
          </p:nvSpPr>
          <p:spPr bwMode="auto">
            <a:xfrm>
              <a:off x="3951288" y="3979863"/>
              <a:ext cx="39688" cy="19050"/>
            </a:xfrm>
            <a:custGeom>
              <a:avLst/>
              <a:gdLst>
                <a:gd name="T0" fmla="*/ 3 w 25"/>
                <a:gd name="T1" fmla="*/ 0 h 12"/>
                <a:gd name="T2" fmla="*/ 0 w 25"/>
                <a:gd name="T3" fmla="*/ 4 h 12"/>
                <a:gd name="T4" fmla="*/ 21 w 25"/>
                <a:gd name="T5" fmla="*/ 12 h 12"/>
                <a:gd name="T6" fmla="*/ 23 w 25"/>
                <a:gd name="T7" fmla="*/ 12 h 12"/>
                <a:gd name="T8" fmla="*/ 25 w 25"/>
                <a:gd name="T9" fmla="*/ 8 h 12"/>
                <a:gd name="T10" fmla="*/ 23 w 25"/>
                <a:gd name="T11" fmla="*/ 8 h 12"/>
                <a:gd name="T12" fmla="*/ 3 w 2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2">
                  <a:moveTo>
                    <a:pt x="3" y="0"/>
                  </a:moveTo>
                  <a:lnTo>
                    <a:pt x="0" y="4"/>
                  </a:lnTo>
                  <a:lnTo>
                    <a:pt x="21" y="12"/>
                  </a:lnTo>
                  <a:lnTo>
                    <a:pt x="23" y="12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í$ļiďé">
              <a:extLst>
                <a:ext uri="{FF2B5EF4-FFF2-40B4-BE49-F238E27FC236}">
                  <a16:creationId xmlns="" xmlns:a16="http://schemas.microsoft.com/office/drawing/2014/main" id="{5F54EB7B-7344-455B-ADBE-97A64D510AE0}"/>
                </a:ext>
              </a:extLst>
            </p:cNvPr>
            <p:cNvSpPr/>
            <p:nvPr/>
          </p:nvSpPr>
          <p:spPr bwMode="auto">
            <a:xfrm>
              <a:off x="3935413" y="4102101"/>
              <a:ext cx="39688" cy="6350"/>
            </a:xfrm>
            <a:custGeom>
              <a:avLst/>
              <a:gdLst>
                <a:gd name="T0" fmla="*/ 25 w 25"/>
                <a:gd name="T1" fmla="*/ 0 h 4"/>
                <a:gd name="T2" fmla="*/ 23 w 25"/>
                <a:gd name="T3" fmla="*/ 0 h 4"/>
                <a:gd name="T4" fmla="*/ 0 w 25"/>
                <a:gd name="T5" fmla="*/ 0 h 4"/>
                <a:gd name="T6" fmla="*/ 0 w 25"/>
                <a:gd name="T7" fmla="*/ 4 h 4"/>
                <a:gd name="T8" fmla="*/ 23 w 25"/>
                <a:gd name="T9" fmla="*/ 4 h 4"/>
                <a:gd name="T10" fmla="*/ 25 w 25"/>
                <a:gd name="T11" fmla="*/ 4 h 4"/>
                <a:gd name="T12" fmla="*/ 25 w 2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">
                  <a:moveTo>
                    <a:pt x="25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íšļïḓé">
              <a:extLst>
                <a:ext uri="{FF2B5EF4-FFF2-40B4-BE49-F238E27FC236}">
                  <a16:creationId xmlns="" xmlns:a16="http://schemas.microsoft.com/office/drawing/2014/main" id="{69365C24-92F4-4AAB-BD0F-A8B85BC57021}"/>
                </a:ext>
              </a:extLst>
            </p:cNvPr>
            <p:cNvSpPr/>
            <p:nvPr/>
          </p:nvSpPr>
          <p:spPr bwMode="auto">
            <a:xfrm>
              <a:off x="3935413" y="4102101"/>
              <a:ext cx="39688" cy="6350"/>
            </a:xfrm>
            <a:custGeom>
              <a:avLst/>
              <a:gdLst>
                <a:gd name="T0" fmla="*/ 25 w 25"/>
                <a:gd name="T1" fmla="*/ 0 h 4"/>
                <a:gd name="T2" fmla="*/ 23 w 25"/>
                <a:gd name="T3" fmla="*/ 0 h 4"/>
                <a:gd name="T4" fmla="*/ 0 w 25"/>
                <a:gd name="T5" fmla="*/ 0 h 4"/>
                <a:gd name="T6" fmla="*/ 0 w 25"/>
                <a:gd name="T7" fmla="*/ 4 h 4"/>
                <a:gd name="T8" fmla="*/ 23 w 25"/>
                <a:gd name="T9" fmla="*/ 4 h 4"/>
                <a:gd name="T10" fmla="*/ 25 w 25"/>
                <a:gd name="T11" fmla="*/ 4 h 4"/>
                <a:gd name="T12" fmla="*/ 25 w 2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">
                  <a:moveTo>
                    <a:pt x="25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iṡlíḓé">
              <a:extLst>
                <a:ext uri="{FF2B5EF4-FFF2-40B4-BE49-F238E27FC236}">
                  <a16:creationId xmlns="" xmlns:a16="http://schemas.microsoft.com/office/drawing/2014/main" id="{56E1BA2D-3BA3-4A6C-859B-603405A88FB5}"/>
                </a:ext>
              </a:extLst>
            </p:cNvPr>
            <p:cNvSpPr/>
            <p:nvPr/>
          </p:nvSpPr>
          <p:spPr bwMode="auto">
            <a:xfrm>
              <a:off x="3959225" y="4206876"/>
              <a:ext cx="39688" cy="20638"/>
            </a:xfrm>
            <a:custGeom>
              <a:avLst/>
              <a:gdLst>
                <a:gd name="T0" fmla="*/ 22 w 25"/>
                <a:gd name="T1" fmla="*/ 0 h 13"/>
                <a:gd name="T2" fmla="*/ 20 w 25"/>
                <a:gd name="T3" fmla="*/ 0 h 13"/>
                <a:gd name="T4" fmla="*/ 0 w 25"/>
                <a:gd name="T5" fmla="*/ 9 h 13"/>
                <a:gd name="T6" fmla="*/ 2 w 25"/>
                <a:gd name="T7" fmla="*/ 13 h 13"/>
                <a:gd name="T8" fmla="*/ 22 w 25"/>
                <a:gd name="T9" fmla="*/ 4 h 13"/>
                <a:gd name="T10" fmla="*/ 25 w 25"/>
                <a:gd name="T11" fmla="*/ 4 h 13"/>
                <a:gd name="T12" fmla="*/ 22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22" y="0"/>
                  </a:moveTo>
                  <a:lnTo>
                    <a:pt x="20" y="0"/>
                  </a:lnTo>
                  <a:lnTo>
                    <a:pt x="0" y="9"/>
                  </a:lnTo>
                  <a:lnTo>
                    <a:pt x="2" y="13"/>
                  </a:lnTo>
                  <a:lnTo>
                    <a:pt x="22" y="4"/>
                  </a:lnTo>
                  <a:lnTo>
                    <a:pt x="25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îş1îdè">
              <a:extLst>
                <a:ext uri="{FF2B5EF4-FFF2-40B4-BE49-F238E27FC236}">
                  <a16:creationId xmlns="" xmlns:a16="http://schemas.microsoft.com/office/drawing/2014/main" id="{F0EBDFA0-CDD8-4F69-B275-46A49386811C}"/>
                </a:ext>
              </a:extLst>
            </p:cNvPr>
            <p:cNvSpPr/>
            <p:nvPr/>
          </p:nvSpPr>
          <p:spPr bwMode="auto">
            <a:xfrm>
              <a:off x="3959225" y="4206876"/>
              <a:ext cx="39688" cy="20638"/>
            </a:xfrm>
            <a:custGeom>
              <a:avLst/>
              <a:gdLst>
                <a:gd name="T0" fmla="*/ 22 w 25"/>
                <a:gd name="T1" fmla="*/ 0 h 13"/>
                <a:gd name="T2" fmla="*/ 20 w 25"/>
                <a:gd name="T3" fmla="*/ 0 h 13"/>
                <a:gd name="T4" fmla="*/ 0 w 25"/>
                <a:gd name="T5" fmla="*/ 9 h 13"/>
                <a:gd name="T6" fmla="*/ 2 w 25"/>
                <a:gd name="T7" fmla="*/ 13 h 13"/>
                <a:gd name="T8" fmla="*/ 22 w 25"/>
                <a:gd name="T9" fmla="*/ 4 h 13"/>
                <a:gd name="T10" fmla="*/ 25 w 25"/>
                <a:gd name="T11" fmla="*/ 4 h 13"/>
                <a:gd name="T12" fmla="*/ 22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22" y="0"/>
                  </a:moveTo>
                  <a:lnTo>
                    <a:pt x="20" y="0"/>
                  </a:lnTo>
                  <a:lnTo>
                    <a:pt x="0" y="9"/>
                  </a:lnTo>
                  <a:lnTo>
                    <a:pt x="2" y="13"/>
                  </a:lnTo>
                  <a:lnTo>
                    <a:pt x="22" y="4"/>
                  </a:lnTo>
                  <a:lnTo>
                    <a:pt x="25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ïṧliḓê">
              <a:extLst>
                <a:ext uri="{FF2B5EF4-FFF2-40B4-BE49-F238E27FC236}">
                  <a16:creationId xmlns="" xmlns:a16="http://schemas.microsoft.com/office/drawing/2014/main" id="{BD8DB87E-4E55-4B1B-B3A0-81E6B4E45611}"/>
                </a:ext>
              </a:extLst>
            </p:cNvPr>
            <p:cNvSpPr/>
            <p:nvPr/>
          </p:nvSpPr>
          <p:spPr bwMode="auto">
            <a:xfrm>
              <a:off x="4021138" y="4298951"/>
              <a:ext cx="33338" cy="30163"/>
            </a:xfrm>
            <a:custGeom>
              <a:avLst/>
              <a:gdLst>
                <a:gd name="T0" fmla="*/ 19 w 21"/>
                <a:gd name="T1" fmla="*/ 0 h 19"/>
                <a:gd name="T2" fmla="*/ 17 w 21"/>
                <a:gd name="T3" fmla="*/ 2 h 19"/>
                <a:gd name="T4" fmla="*/ 0 w 21"/>
                <a:gd name="T5" fmla="*/ 17 h 19"/>
                <a:gd name="T6" fmla="*/ 4 w 21"/>
                <a:gd name="T7" fmla="*/ 19 h 19"/>
                <a:gd name="T8" fmla="*/ 21 w 21"/>
                <a:gd name="T9" fmla="*/ 5 h 19"/>
                <a:gd name="T10" fmla="*/ 21 w 21"/>
                <a:gd name="T11" fmla="*/ 5 h 19"/>
                <a:gd name="T12" fmla="*/ 19 w 2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lnTo>
                    <a:pt x="17" y="2"/>
                  </a:lnTo>
                  <a:lnTo>
                    <a:pt x="0" y="17"/>
                  </a:lnTo>
                  <a:lnTo>
                    <a:pt x="4" y="19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ïŝḷíďè">
              <a:extLst>
                <a:ext uri="{FF2B5EF4-FFF2-40B4-BE49-F238E27FC236}">
                  <a16:creationId xmlns="" xmlns:a16="http://schemas.microsoft.com/office/drawing/2014/main" id="{9800432A-E5B8-4B7B-8036-B717AA9E68F8}"/>
                </a:ext>
              </a:extLst>
            </p:cNvPr>
            <p:cNvSpPr/>
            <p:nvPr/>
          </p:nvSpPr>
          <p:spPr bwMode="auto">
            <a:xfrm>
              <a:off x="4021138" y="4298951"/>
              <a:ext cx="33338" cy="30163"/>
            </a:xfrm>
            <a:custGeom>
              <a:avLst/>
              <a:gdLst>
                <a:gd name="T0" fmla="*/ 19 w 21"/>
                <a:gd name="T1" fmla="*/ 0 h 19"/>
                <a:gd name="T2" fmla="*/ 17 w 21"/>
                <a:gd name="T3" fmla="*/ 2 h 19"/>
                <a:gd name="T4" fmla="*/ 0 w 21"/>
                <a:gd name="T5" fmla="*/ 17 h 19"/>
                <a:gd name="T6" fmla="*/ 4 w 21"/>
                <a:gd name="T7" fmla="*/ 19 h 19"/>
                <a:gd name="T8" fmla="*/ 21 w 21"/>
                <a:gd name="T9" fmla="*/ 5 h 19"/>
                <a:gd name="T10" fmla="*/ 21 w 21"/>
                <a:gd name="T11" fmla="*/ 5 h 19"/>
                <a:gd name="T12" fmla="*/ 19 w 2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lnTo>
                    <a:pt x="17" y="2"/>
                  </a:lnTo>
                  <a:lnTo>
                    <a:pt x="0" y="17"/>
                  </a:lnTo>
                  <a:lnTo>
                    <a:pt x="4" y="19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isḻíḓê">
              <a:extLst>
                <a:ext uri="{FF2B5EF4-FFF2-40B4-BE49-F238E27FC236}">
                  <a16:creationId xmlns="" xmlns:a16="http://schemas.microsoft.com/office/drawing/2014/main" id="{DB97E329-6A95-426B-A73D-3B75FAC60705}"/>
                </a:ext>
              </a:extLst>
            </p:cNvPr>
            <p:cNvSpPr/>
            <p:nvPr/>
          </p:nvSpPr>
          <p:spPr bwMode="auto">
            <a:xfrm>
              <a:off x="4116388" y="4368801"/>
              <a:ext cx="23813" cy="36513"/>
            </a:xfrm>
            <a:custGeom>
              <a:avLst/>
              <a:gdLst>
                <a:gd name="T0" fmla="*/ 13 w 15"/>
                <a:gd name="T1" fmla="*/ 0 h 23"/>
                <a:gd name="T2" fmla="*/ 11 w 15"/>
                <a:gd name="T3" fmla="*/ 2 h 23"/>
                <a:gd name="T4" fmla="*/ 0 w 15"/>
                <a:gd name="T5" fmla="*/ 21 h 23"/>
                <a:gd name="T6" fmla="*/ 5 w 15"/>
                <a:gd name="T7" fmla="*/ 23 h 23"/>
                <a:gd name="T8" fmla="*/ 15 w 15"/>
                <a:gd name="T9" fmla="*/ 4 h 23"/>
                <a:gd name="T10" fmla="*/ 15 w 15"/>
                <a:gd name="T11" fmla="*/ 2 h 23"/>
                <a:gd name="T12" fmla="*/ 13 w 1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3">
                  <a:moveTo>
                    <a:pt x="13" y="0"/>
                  </a:moveTo>
                  <a:lnTo>
                    <a:pt x="11" y="2"/>
                  </a:lnTo>
                  <a:lnTo>
                    <a:pt x="0" y="21"/>
                  </a:lnTo>
                  <a:lnTo>
                    <a:pt x="5" y="23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íṣḻídè">
              <a:extLst>
                <a:ext uri="{FF2B5EF4-FFF2-40B4-BE49-F238E27FC236}">
                  <a16:creationId xmlns="" xmlns:a16="http://schemas.microsoft.com/office/drawing/2014/main" id="{F99DD7FF-A169-431C-AD02-4ACFA2AD6694}"/>
                </a:ext>
              </a:extLst>
            </p:cNvPr>
            <p:cNvSpPr/>
            <p:nvPr/>
          </p:nvSpPr>
          <p:spPr bwMode="auto">
            <a:xfrm>
              <a:off x="4116388" y="4368801"/>
              <a:ext cx="23813" cy="36513"/>
            </a:xfrm>
            <a:custGeom>
              <a:avLst/>
              <a:gdLst>
                <a:gd name="T0" fmla="*/ 13 w 15"/>
                <a:gd name="T1" fmla="*/ 0 h 23"/>
                <a:gd name="T2" fmla="*/ 11 w 15"/>
                <a:gd name="T3" fmla="*/ 2 h 23"/>
                <a:gd name="T4" fmla="*/ 0 w 15"/>
                <a:gd name="T5" fmla="*/ 21 h 23"/>
                <a:gd name="T6" fmla="*/ 5 w 15"/>
                <a:gd name="T7" fmla="*/ 23 h 23"/>
                <a:gd name="T8" fmla="*/ 15 w 15"/>
                <a:gd name="T9" fmla="*/ 4 h 23"/>
                <a:gd name="T10" fmla="*/ 15 w 15"/>
                <a:gd name="T11" fmla="*/ 2 h 23"/>
                <a:gd name="T12" fmla="*/ 13 w 1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3">
                  <a:moveTo>
                    <a:pt x="13" y="0"/>
                  </a:moveTo>
                  <a:lnTo>
                    <a:pt x="11" y="2"/>
                  </a:lnTo>
                  <a:lnTo>
                    <a:pt x="0" y="21"/>
                  </a:lnTo>
                  <a:lnTo>
                    <a:pt x="5" y="23"/>
                  </a:lnTo>
                  <a:lnTo>
                    <a:pt x="15" y="4"/>
                  </a:lnTo>
                  <a:lnTo>
                    <a:pt x="15" y="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íŝḷïḋé">
              <a:extLst>
                <a:ext uri="{FF2B5EF4-FFF2-40B4-BE49-F238E27FC236}">
                  <a16:creationId xmlns="" xmlns:a16="http://schemas.microsoft.com/office/drawing/2014/main" id="{E6856332-1C66-4B4E-A0AF-F1176579DB45}"/>
                </a:ext>
              </a:extLst>
            </p:cNvPr>
            <p:cNvSpPr/>
            <p:nvPr/>
          </p:nvSpPr>
          <p:spPr bwMode="auto">
            <a:xfrm>
              <a:off x="4232275" y="4411663"/>
              <a:ext cx="12700" cy="33338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9 h 10"/>
                <a:gd name="T4" fmla="*/ 2 w 4"/>
                <a:gd name="T5" fmla="*/ 10 h 10"/>
                <a:gd name="T6" fmla="*/ 4 w 4"/>
                <a:gd name="T7" fmla="*/ 1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1B3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îṧliḋe">
              <a:extLst>
                <a:ext uri="{FF2B5EF4-FFF2-40B4-BE49-F238E27FC236}">
                  <a16:creationId xmlns="" xmlns:a16="http://schemas.microsoft.com/office/drawing/2014/main" id="{3AD87567-EBE5-44AB-83D2-25E897C3B0DD}"/>
                </a:ext>
              </a:extLst>
            </p:cNvPr>
            <p:cNvSpPr/>
            <p:nvPr/>
          </p:nvSpPr>
          <p:spPr bwMode="auto">
            <a:xfrm>
              <a:off x="4127500" y="3752851"/>
              <a:ext cx="85725" cy="28575"/>
            </a:xfrm>
            <a:custGeom>
              <a:avLst/>
              <a:gdLst>
                <a:gd name="T0" fmla="*/ 26 w 26"/>
                <a:gd name="T1" fmla="*/ 0 h 9"/>
                <a:gd name="T2" fmla="*/ 0 w 26"/>
                <a:gd name="T3" fmla="*/ 9 h 9"/>
                <a:gd name="T4" fmla="*/ 18 w 26"/>
                <a:gd name="T5" fmla="*/ 3 h 9"/>
                <a:gd name="T6" fmla="*/ 26 w 2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9">
                  <a:moveTo>
                    <a:pt x="26" y="0"/>
                  </a:moveTo>
                  <a:cubicBezTo>
                    <a:pt x="17" y="1"/>
                    <a:pt x="8" y="5"/>
                    <a:pt x="0" y="9"/>
                  </a:cubicBezTo>
                  <a:cubicBezTo>
                    <a:pt x="6" y="6"/>
                    <a:pt x="12" y="4"/>
                    <a:pt x="18" y="3"/>
                  </a:cubicBezTo>
                  <a:cubicBezTo>
                    <a:pt x="21" y="2"/>
                    <a:pt x="23" y="1"/>
                    <a:pt x="26" y="0"/>
                  </a:cubicBezTo>
                </a:path>
              </a:pathLst>
            </a:custGeom>
            <a:solidFill>
              <a:srgbClr val="729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ís1ïďe">
              <a:extLst>
                <a:ext uri="{FF2B5EF4-FFF2-40B4-BE49-F238E27FC236}">
                  <a16:creationId xmlns="" xmlns:a16="http://schemas.microsoft.com/office/drawing/2014/main" id="{A69A165F-15F6-47E8-9552-E56E59E4525A}"/>
                </a:ext>
              </a:extLst>
            </p:cNvPr>
            <p:cNvSpPr/>
            <p:nvPr/>
          </p:nvSpPr>
          <p:spPr bwMode="auto">
            <a:xfrm>
              <a:off x="3114675" y="2363788"/>
              <a:ext cx="1035050" cy="250825"/>
            </a:xfrm>
            <a:custGeom>
              <a:avLst/>
              <a:gdLst>
                <a:gd name="T0" fmla="*/ 5 w 314"/>
                <a:gd name="T1" fmla="*/ 76 h 76"/>
                <a:gd name="T2" fmla="*/ 21 w 314"/>
                <a:gd name="T3" fmla="*/ 35 h 76"/>
                <a:gd name="T4" fmla="*/ 65 w 314"/>
                <a:gd name="T5" fmla="*/ 43 h 76"/>
                <a:gd name="T6" fmla="*/ 82 w 314"/>
                <a:gd name="T7" fmla="*/ 26 h 76"/>
                <a:gd name="T8" fmla="*/ 103 w 314"/>
                <a:gd name="T9" fmla="*/ 35 h 76"/>
                <a:gd name="T10" fmla="*/ 155 w 314"/>
                <a:gd name="T11" fmla="*/ 1 h 76"/>
                <a:gd name="T12" fmla="*/ 206 w 314"/>
                <a:gd name="T13" fmla="*/ 36 h 76"/>
                <a:gd name="T14" fmla="*/ 231 w 314"/>
                <a:gd name="T15" fmla="*/ 28 h 76"/>
                <a:gd name="T16" fmla="*/ 253 w 314"/>
                <a:gd name="T17" fmla="*/ 44 h 76"/>
                <a:gd name="T18" fmla="*/ 293 w 314"/>
                <a:gd name="T19" fmla="*/ 40 h 76"/>
                <a:gd name="T20" fmla="*/ 314 w 314"/>
                <a:gd name="T21" fmla="*/ 76 h 76"/>
                <a:gd name="T22" fmla="*/ 5 w 314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76">
                  <a:moveTo>
                    <a:pt x="5" y="76"/>
                  </a:moveTo>
                  <a:cubicBezTo>
                    <a:pt x="0" y="61"/>
                    <a:pt x="7" y="43"/>
                    <a:pt x="21" y="35"/>
                  </a:cubicBezTo>
                  <a:cubicBezTo>
                    <a:pt x="35" y="27"/>
                    <a:pt x="55" y="30"/>
                    <a:pt x="65" y="43"/>
                  </a:cubicBezTo>
                  <a:cubicBezTo>
                    <a:pt x="67" y="34"/>
                    <a:pt x="74" y="28"/>
                    <a:pt x="82" y="26"/>
                  </a:cubicBezTo>
                  <a:cubicBezTo>
                    <a:pt x="90" y="24"/>
                    <a:pt x="99" y="28"/>
                    <a:pt x="103" y="35"/>
                  </a:cubicBezTo>
                  <a:cubicBezTo>
                    <a:pt x="111" y="15"/>
                    <a:pt x="133" y="0"/>
                    <a:pt x="155" y="1"/>
                  </a:cubicBezTo>
                  <a:cubicBezTo>
                    <a:pt x="177" y="1"/>
                    <a:pt x="198" y="16"/>
                    <a:pt x="206" y="36"/>
                  </a:cubicBezTo>
                  <a:cubicBezTo>
                    <a:pt x="212" y="30"/>
                    <a:pt x="222" y="27"/>
                    <a:pt x="231" y="28"/>
                  </a:cubicBezTo>
                  <a:cubicBezTo>
                    <a:pt x="240" y="30"/>
                    <a:pt x="249" y="36"/>
                    <a:pt x="253" y="44"/>
                  </a:cubicBezTo>
                  <a:cubicBezTo>
                    <a:pt x="264" y="35"/>
                    <a:pt x="280" y="34"/>
                    <a:pt x="293" y="40"/>
                  </a:cubicBezTo>
                  <a:cubicBezTo>
                    <a:pt x="306" y="46"/>
                    <a:pt x="313" y="62"/>
                    <a:pt x="314" y="76"/>
                  </a:cubicBezTo>
                  <a:lnTo>
                    <a:pt x="5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ïšļïdé">
              <a:extLst>
                <a:ext uri="{FF2B5EF4-FFF2-40B4-BE49-F238E27FC236}">
                  <a16:creationId xmlns="" xmlns:a16="http://schemas.microsoft.com/office/drawing/2014/main" id="{469550C6-B537-4AF3-97DF-52F1CC4A112D}"/>
                </a:ext>
              </a:extLst>
            </p:cNvPr>
            <p:cNvSpPr/>
            <p:nvPr/>
          </p:nvSpPr>
          <p:spPr bwMode="auto">
            <a:xfrm>
              <a:off x="6864350" y="1585913"/>
              <a:ext cx="874713" cy="312738"/>
            </a:xfrm>
            <a:custGeom>
              <a:avLst/>
              <a:gdLst>
                <a:gd name="T0" fmla="*/ 10 w 265"/>
                <a:gd name="T1" fmla="*/ 95 h 95"/>
                <a:gd name="T2" fmla="*/ 18 w 265"/>
                <a:gd name="T3" fmla="*/ 46 h 95"/>
                <a:gd name="T4" fmla="*/ 55 w 265"/>
                <a:gd name="T5" fmla="*/ 62 h 95"/>
                <a:gd name="T6" fmla="*/ 103 w 265"/>
                <a:gd name="T7" fmla="*/ 5 h 95"/>
                <a:gd name="T8" fmla="*/ 170 w 265"/>
                <a:gd name="T9" fmla="*/ 39 h 95"/>
                <a:gd name="T10" fmla="*/ 214 w 265"/>
                <a:gd name="T11" fmla="*/ 29 h 95"/>
                <a:gd name="T12" fmla="*/ 239 w 265"/>
                <a:gd name="T13" fmla="*/ 66 h 95"/>
                <a:gd name="T14" fmla="*/ 259 w 265"/>
                <a:gd name="T15" fmla="*/ 73 h 95"/>
                <a:gd name="T16" fmla="*/ 262 w 265"/>
                <a:gd name="T17" fmla="*/ 95 h 95"/>
                <a:gd name="T18" fmla="*/ 10 w 265"/>
                <a:gd name="T1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95">
                  <a:moveTo>
                    <a:pt x="10" y="95"/>
                  </a:moveTo>
                  <a:cubicBezTo>
                    <a:pt x="0" y="84"/>
                    <a:pt x="5" y="53"/>
                    <a:pt x="18" y="46"/>
                  </a:cubicBezTo>
                  <a:cubicBezTo>
                    <a:pt x="32" y="39"/>
                    <a:pt x="51" y="47"/>
                    <a:pt x="55" y="62"/>
                  </a:cubicBezTo>
                  <a:cubicBezTo>
                    <a:pt x="56" y="35"/>
                    <a:pt x="77" y="11"/>
                    <a:pt x="103" y="5"/>
                  </a:cubicBezTo>
                  <a:cubicBezTo>
                    <a:pt x="130" y="0"/>
                    <a:pt x="159" y="14"/>
                    <a:pt x="170" y="39"/>
                  </a:cubicBezTo>
                  <a:cubicBezTo>
                    <a:pt x="181" y="27"/>
                    <a:pt x="199" y="23"/>
                    <a:pt x="214" y="29"/>
                  </a:cubicBezTo>
                  <a:cubicBezTo>
                    <a:pt x="229" y="35"/>
                    <a:pt x="239" y="50"/>
                    <a:pt x="239" y="66"/>
                  </a:cubicBezTo>
                  <a:cubicBezTo>
                    <a:pt x="246" y="64"/>
                    <a:pt x="255" y="67"/>
                    <a:pt x="259" y="73"/>
                  </a:cubicBezTo>
                  <a:cubicBezTo>
                    <a:pt x="264" y="80"/>
                    <a:pt x="265" y="89"/>
                    <a:pt x="262" y="95"/>
                  </a:cubicBezTo>
                  <a:lnTo>
                    <a:pt x="10" y="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ïsliḋè">
              <a:extLst>
                <a:ext uri="{FF2B5EF4-FFF2-40B4-BE49-F238E27FC236}">
                  <a16:creationId xmlns="" xmlns:a16="http://schemas.microsoft.com/office/drawing/2014/main" id="{B20E0F96-2E05-4727-8360-7BCFCFF7172F}"/>
                </a:ext>
              </a:extLst>
            </p:cNvPr>
            <p:cNvSpPr/>
            <p:nvPr/>
          </p:nvSpPr>
          <p:spPr bwMode="auto">
            <a:xfrm>
              <a:off x="8394700" y="2911476"/>
              <a:ext cx="676275" cy="214313"/>
            </a:xfrm>
            <a:custGeom>
              <a:avLst/>
              <a:gdLst>
                <a:gd name="T0" fmla="*/ 202 w 205"/>
                <a:gd name="T1" fmla="*/ 65 h 65"/>
                <a:gd name="T2" fmla="*/ 190 w 205"/>
                <a:gd name="T3" fmla="*/ 26 h 65"/>
                <a:gd name="T4" fmla="*/ 161 w 205"/>
                <a:gd name="T5" fmla="*/ 32 h 65"/>
                <a:gd name="T6" fmla="*/ 116 w 205"/>
                <a:gd name="T7" fmla="*/ 0 h 65"/>
                <a:gd name="T8" fmla="*/ 69 w 205"/>
                <a:gd name="T9" fmla="*/ 30 h 65"/>
                <a:gd name="T10" fmla="*/ 41 w 205"/>
                <a:gd name="T11" fmla="*/ 22 h 65"/>
                <a:gd name="T12" fmla="*/ 23 w 205"/>
                <a:gd name="T13" fmla="*/ 46 h 65"/>
                <a:gd name="T14" fmla="*/ 4 w 205"/>
                <a:gd name="T15" fmla="*/ 64 h 65"/>
                <a:gd name="T16" fmla="*/ 202 w 205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65">
                  <a:moveTo>
                    <a:pt x="202" y="65"/>
                  </a:moveTo>
                  <a:cubicBezTo>
                    <a:pt x="205" y="55"/>
                    <a:pt x="199" y="30"/>
                    <a:pt x="190" y="26"/>
                  </a:cubicBezTo>
                  <a:cubicBezTo>
                    <a:pt x="181" y="21"/>
                    <a:pt x="168" y="24"/>
                    <a:pt x="161" y="32"/>
                  </a:cubicBezTo>
                  <a:cubicBezTo>
                    <a:pt x="154" y="14"/>
                    <a:pt x="136" y="1"/>
                    <a:pt x="116" y="0"/>
                  </a:cubicBezTo>
                  <a:cubicBezTo>
                    <a:pt x="96" y="0"/>
                    <a:pt x="77" y="12"/>
                    <a:pt x="69" y="30"/>
                  </a:cubicBezTo>
                  <a:cubicBezTo>
                    <a:pt x="63" y="22"/>
                    <a:pt x="51" y="19"/>
                    <a:pt x="41" y="22"/>
                  </a:cubicBezTo>
                  <a:cubicBezTo>
                    <a:pt x="31" y="25"/>
                    <a:pt x="23" y="35"/>
                    <a:pt x="23" y="46"/>
                  </a:cubicBezTo>
                  <a:cubicBezTo>
                    <a:pt x="13" y="42"/>
                    <a:pt x="0" y="54"/>
                    <a:pt x="4" y="64"/>
                  </a:cubicBezTo>
                  <a:lnTo>
                    <a:pt x="202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íṡḷïḓe">
              <a:extLst>
                <a:ext uri="{FF2B5EF4-FFF2-40B4-BE49-F238E27FC236}">
                  <a16:creationId xmlns="" xmlns:a16="http://schemas.microsoft.com/office/drawing/2014/main" id="{7F24B5CE-9CEE-4B5D-9C9C-86CE0F5852AA}"/>
                </a:ext>
              </a:extLst>
            </p:cNvPr>
            <p:cNvSpPr/>
            <p:nvPr/>
          </p:nvSpPr>
          <p:spPr bwMode="auto">
            <a:xfrm>
              <a:off x="8091488" y="3890963"/>
              <a:ext cx="831850" cy="339725"/>
            </a:xfrm>
            <a:custGeom>
              <a:avLst/>
              <a:gdLst>
                <a:gd name="T0" fmla="*/ 8 w 252"/>
                <a:gd name="T1" fmla="*/ 103 h 103"/>
                <a:gd name="T2" fmla="*/ 18 w 252"/>
                <a:gd name="T3" fmla="*/ 52 h 103"/>
                <a:gd name="T4" fmla="*/ 60 w 252"/>
                <a:gd name="T5" fmla="*/ 59 h 103"/>
                <a:gd name="T6" fmla="*/ 83 w 252"/>
                <a:gd name="T7" fmla="*/ 19 h 103"/>
                <a:gd name="T8" fmla="*/ 124 w 252"/>
                <a:gd name="T9" fmla="*/ 1 h 103"/>
                <a:gd name="T10" fmla="*/ 158 w 252"/>
                <a:gd name="T11" fmla="*/ 28 h 103"/>
                <a:gd name="T12" fmla="*/ 186 w 252"/>
                <a:gd name="T13" fmla="*/ 29 h 103"/>
                <a:gd name="T14" fmla="*/ 200 w 252"/>
                <a:gd name="T15" fmla="*/ 54 h 103"/>
                <a:gd name="T16" fmla="*/ 239 w 252"/>
                <a:gd name="T17" fmla="*/ 62 h 103"/>
                <a:gd name="T18" fmla="*/ 247 w 252"/>
                <a:gd name="T19" fmla="*/ 101 h 103"/>
                <a:gd name="T20" fmla="*/ 8 w 252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103">
                  <a:moveTo>
                    <a:pt x="8" y="103"/>
                  </a:moveTo>
                  <a:cubicBezTo>
                    <a:pt x="0" y="90"/>
                    <a:pt x="5" y="60"/>
                    <a:pt x="18" y="52"/>
                  </a:cubicBezTo>
                  <a:cubicBezTo>
                    <a:pt x="31" y="43"/>
                    <a:pt x="51" y="47"/>
                    <a:pt x="60" y="59"/>
                  </a:cubicBezTo>
                  <a:cubicBezTo>
                    <a:pt x="65" y="45"/>
                    <a:pt x="72" y="31"/>
                    <a:pt x="83" y="19"/>
                  </a:cubicBezTo>
                  <a:cubicBezTo>
                    <a:pt x="94" y="8"/>
                    <a:pt x="109" y="0"/>
                    <a:pt x="124" y="1"/>
                  </a:cubicBezTo>
                  <a:cubicBezTo>
                    <a:pt x="140" y="2"/>
                    <a:pt x="155" y="13"/>
                    <a:pt x="158" y="28"/>
                  </a:cubicBezTo>
                  <a:cubicBezTo>
                    <a:pt x="166" y="23"/>
                    <a:pt x="178" y="23"/>
                    <a:pt x="186" y="29"/>
                  </a:cubicBezTo>
                  <a:cubicBezTo>
                    <a:pt x="195" y="34"/>
                    <a:pt x="200" y="44"/>
                    <a:pt x="200" y="54"/>
                  </a:cubicBezTo>
                  <a:cubicBezTo>
                    <a:pt x="213" y="49"/>
                    <a:pt x="229" y="52"/>
                    <a:pt x="239" y="62"/>
                  </a:cubicBezTo>
                  <a:cubicBezTo>
                    <a:pt x="248" y="72"/>
                    <a:pt x="252" y="88"/>
                    <a:pt x="247" y="101"/>
                  </a:cubicBezTo>
                  <a:lnTo>
                    <a:pt x="8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0" name="组合 409">
            <a:extLst>
              <a:ext uri="{FF2B5EF4-FFF2-40B4-BE49-F238E27FC236}">
                <a16:creationId xmlns="" xmlns:a16="http://schemas.microsoft.com/office/drawing/2014/main" id="{BE1E4ED5-2EF2-4166-8513-F5879EBAC9DB}"/>
              </a:ext>
            </a:extLst>
          </p:cNvPr>
          <p:cNvGrpSpPr/>
          <p:nvPr/>
        </p:nvGrpSpPr>
        <p:grpSpPr>
          <a:xfrm>
            <a:off x="1221278" y="4977404"/>
            <a:ext cx="2893820" cy="1432012"/>
            <a:chOff x="1221278" y="4977404"/>
            <a:chExt cx="2893820" cy="1432012"/>
          </a:xfrm>
        </p:grpSpPr>
        <p:sp>
          <p:nvSpPr>
            <p:cNvPr id="397" name="îsḻide">
              <a:extLst>
                <a:ext uri="{FF2B5EF4-FFF2-40B4-BE49-F238E27FC236}">
                  <a16:creationId xmlns="" xmlns:a16="http://schemas.microsoft.com/office/drawing/2014/main" id="{0D697543-47D5-4DA8-9AAF-17B583FD088E}"/>
                </a:ext>
              </a:extLst>
            </p:cNvPr>
            <p:cNvSpPr/>
            <p:nvPr/>
          </p:nvSpPr>
          <p:spPr>
            <a:xfrm>
              <a:off x="1221278" y="4977404"/>
              <a:ext cx="936104" cy="1432012"/>
            </a:xfrm>
            <a:prstGeom prst="rect">
              <a:avLst/>
            </a:prstGeom>
            <a:noFill/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8" name="ï$liḍê">
              <a:extLst>
                <a:ext uri="{FF2B5EF4-FFF2-40B4-BE49-F238E27FC236}">
                  <a16:creationId xmlns="" xmlns:a16="http://schemas.microsoft.com/office/drawing/2014/main" id="{E858E697-6D0B-483A-B21B-98DDF0EAF08F}"/>
                </a:ext>
              </a:extLst>
            </p:cNvPr>
            <p:cNvGrpSpPr/>
            <p:nvPr/>
          </p:nvGrpSpPr>
          <p:grpSpPr>
            <a:xfrm>
              <a:off x="1581318" y="5170409"/>
              <a:ext cx="2533780" cy="1046002"/>
              <a:chOff x="8662573" y="1518902"/>
              <a:chExt cx="2578029" cy="1046002"/>
            </a:xfrm>
            <a:solidFill>
              <a:schemeClr val="bg1"/>
            </a:solidFill>
          </p:grpSpPr>
          <p:sp>
            <p:nvSpPr>
              <p:cNvPr id="399" name="ï$ľïdè">
                <a:extLst>
                  <a:ext uri="{FF2B5EF4-FFF2-40B4-BE49-F238E27FC236}">
                    <a16:creationId xmlns="" xmlns:a16="http://schemas.microsoft.com/office/drawing/2014/main" id="{61627997-B1C6-4B48-8271-8945C9F3B138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grp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400" name="ïŝḻïdê">
                <a:extLst>
                  <a:ext uri="{FF2B5EF4-FFF2-40B4-BE49-F238E27FC236}">
                    <a16:creationId xmlns="" xmlns:a16="http://schemas.microsoft.com/office/drawing/2014/main" id="{5BAEF718-5812-4079-9A63-C068FADE7F19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  <a:grpFill/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rgbClr val="06DCAE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409" name="组合 408">
            <a:extLst>
              <a:ext uri="{FF2B5EF4-FFF2-40B4-BE49-F238E27FC236}">
                <a16:creationId xmlns="" xmlns:a16="http://schemas.microsoft.com/office/drawing/2014/main" id="{643762BA-4586-48EE-88C1-7D20A5F94E36}"/>
              </a:ext>
            </a:extLst>
          </p:cNvPr>
          <p:cNvGrpSpPr/>
          <p:nvPr/>
        </p:nvGrpSpPr>
        <p:grpSpPr>
          <a:xfrm>
            <a:off x="1221278" y="3311110"/>
            <a:ext cx="2893820" cy="1432012"/>
            <a:chOff x="1221278" y="3311110"/>
            <a:chExt cx="2893820" cy="1432012"/>
          </a:xfrm>
        </p:grpSpPr>
        <p:sp>
          <p:nvSpPr>
            <p:cNvPr id="401" name="îṡļídé">
              <a:extLst>
                <a:ext uri="{FF2B5EF4-FFF2-40B4-BE49-F238E27FC236}">
                  <a16:creationId xmlns="" xmlns:a16="http://schemas.microsoft.com/office/drawing/2014/main" id="{B9C5F062-ABF9-4F9E-9D18-0CEC769B54F6}"/>
                </a:ext>
              </a:extLst>
            </p:cNvPr>
            <p:cNvSpPr/>
            <p:nvPr/>
          </p:nvSpPr>
          <p:spPr>
            <a:xfrm>
              <a:off x="1221278" y="3311110"/>
              <a:ext cx="936104" cy="1432012"/>
            </a:xfrm>
            <a:prstGeom prst="rect">
              <a:avLst/>
            </a:prstGeom>
            <a:noFill/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02" name="íṡļîḋê">
              <a:extLst>
                <a:ext uri="{FF2B5EF4-FFF2-40B4-BE49-F238E27FC236}">
                  <a16:creationId xmlns="" xmlns:a16="http://schemas.microsoft.com/office/drawing/2014/main" id="{60495C3D-DCB9-4FBE-8B5B-5B88E56F8DA8}"/>
                </a:ext>
              </a:extLst>
            </p:cNvPr>
            <p:cNvGrpSpPr/>
            <p:nvPr/>
          </p:nvGrpSpPr>
          <p:grpSpPr>
            <a:xfrm>
              <a:off x="1581318" y="3504115"/>
              <a:ext cx="2533780" cy="1046002"/>
              <a:chOff x="8662573" y="1518902"/>
              <a:chExt cx="2578029" cy="1046002"/>
            </a:xfrm>
            <a:solidFill>
              <a:schemeClr val="bg1"/>
            </a:solidFill>
          </p:grpSpPr>
          <p:sp>
            <p:nvSpPr>
              <p:cNvPr id="403" name="ïṧḷiḑe">
                <a:extLst>
                  <a:ext uri="{FF2B5EF4-FFF2-40B4-BE49-F238E27FC236}">
                    <a16:creationId xmlns="" xmlns:a16="http://schemas.microsoft.com/office/drawing/2014/main" id="{27FDE40A-92AC-4A75-B18E-3CC3A798D859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grp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404" name="iṡlíḍé">
                <a:extLst>
                  <a:ext uri="{FF2B5EF4-FFF2-40B4-BE49-F238E27FC236}">
                    <a16:creationId xmlns="" xmlns:a16="http://schemas.microsoft.com/office/drawing/2014/main" id="{2F0E01ED-098D-48A4-8147-2B89A66F78DC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  <a:grpFill/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rgbClr val="0F74FD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D9B8CA8-C857-4FEC-B576-95ACA7DA1F9F}"/>
              </a:ext>
            </a:extLst>
          </p:cNvPr>
          <p:cNvGrpSpPr/>
          <p:nvPr/>
        </p:nvGrpSpPr>
        <p:grpSpPr>
          <a:xfrm>
            <a:off x="1221278" y="1644816"/>
            <a:ext cx="2893820" cy="1432012"/>
            <a:chOff x="1221278" y="1644816"/>
            <a:chExt cx="2893820" cy="1432012"/>
          </a:xfrm>
        </p:grpSpPr>
        <p:sp>
          <p:nvSpPr>
            <p:cNvPr id="405" name="ïṩḷïḓê">
              <a:extLst>
                <a:ext uri="{FF2B5EF4-FFF2-40B4-BE49-F238E27FC236}">
                  <a16:creationId xmlns="" xmlns:a16="http://schemas.microsoft.com/office/drawing/2014/main" id="{317284D9-7909-40E9-B97C-8125A9009D2A}"/>
                </a:ext>
              </a:extLst>
            </p:cNvPr>
            <p:cNvSpPr/>
            <p:nvPr/>
          </p:nvSpPr>
          <p:spPr>
            <a:xfrm>
              <a:off x="1221278" y="1644816"/>
              <a:ext cx="936104" cy="1432012"/>
            </a:xfrm>
            <a:prstGeom prst="rect">
              <a:avLst/>
            </a:prstGeom>
            <a:noFill/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06" name="ïṩ1iďe">
              <a:extLst>
                <a:ext uri="{FF2B5EF4-FFF2-40B4-BE49-F238E27FC236}">
                  <a16:creationId xmlns="" xmlns:a16="http://schemas.microsoft.com/office/drawing/2014/main" id="{E625BA70-8240-4484-89E0-93E82FB2E276}"/>
                </a:ext>
              </a:extLst>
            </p:cNvPr>
            <p:cNvGrpSpPr/>
            <p:nvPr/>
          </p:nvGrpSpPr>
          <p:grpSpPr>
            <a:xfrm>
              <a:off x="1581318" y="1837821"/>
              <a:ext cx="2533780" cy="1046002"/>
              <a:chOff x="8662573" y="1518902"/>
              <a:chExt cx="2578029" cy="1046002"/>
            </a:xfrm>
            <a:solidFill>
              <a:schemeClr val="bg1"/>
            </a:solidFill>
          </p:grpSpPr>
          <p:sp>
            <p:nvSpPr>
              <p:cNvPr id="407" name="íšḻíďê">
                <a:extLst>
                  <a:ext uri="{FF2B5EF4-FFF2-40B4-BE49-F238E27FC236}">
                    <a16:creationId xmlns="" xmlns:a16="http://schemas.microsoft.com/office/drawing/2014/main" id="{36FB24FE-5CAB-44A7-B819-A6B0524706C4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grp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408" name="îŝ1íḍé">
                <a:extLst>
                  <a:ext uri="{FF2B5EF4-FFF2-40B4-BE49-F238E27FC236}">
                    <a16:creationId xmlns="" xmlns:a16="http://schemas.microsoft.com/office/drawing/2014/main" id="{D25609A4-1B22-4EFF-8315-DD469B8D23FA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  <a:grpFill/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rgbClr val="39BCEA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418" name="圆角矩形 18">
            <a:extLst>
              <a:ext uri="{FF2B5EF4-FFF2-40B4-BE49-F238E27FC236}">
                <a16:creationId xmlns="" xmlns:a16="http://schemas.microsoft.com/office/drawing/2014/main" id="{12D26FBE-E072-48CE-B417-3C86C842C420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圆角矩形 18">
            <a:extLst>
              <a:ext uri="{FF2B5EF4-FFF2-40B4-BE49-F238E27FC236}">
                <a16:creationId xmlns="" xmlns:a16="http://schemas.microsoft.com/office/drawing/2014/main" id="{4F4240DA-A7DE-4592-8256-E3C3B55EF7CF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圆角矩形 18">
            <a:extLst>
              <a:ext uri="{FF2B5EF4-FFF2-40B4-BE49-F238E27FC236}">
                <a16:creationId xmlns="" xmlns:a16="http://schemas.microsoft.com/office/drawing/2014/main" id="{80AAB3EF-33EB-4543-86B2-B56AC660F2FB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圆角矩形 18">
            <a:extLst>
              <a:ext uri="{FF2B5EF4-FFF2-40B4-BE49-F238E27FC236}">
                <a16:creationId xmlns="" xmlns:a16="http://schemas.microsoft.com/office/drawing/2014/main" id="{E07701AF-5475-40C3-B5D3-E519F864CE7A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3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164FE"/>
            </a:gs>
            <a:gs pos="100000">
              <a:srgbClr val="63FDD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91F380EA-622D-4F49-BEE7-4F89C7538CA8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BA67EE77-CDA5-4DB8-838E-AFC1693F825D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24C5EBE2-E5ED-46A1-A883-5AF2EAE1F50C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18B3E2C6-85A3-4C34-819E-A0DE7F040FAF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íṡľïḓe">
            <a:extLst>
              <a:ext uri="{FF2B5EF4-FFF2-40B4-BE49-F238E27FC236}">
                <a16:creationId xmlns="" xmlns:a16="http://schemas.microsoft.com/office/drawing/2014/main" id="{E78BB87E-80AC-441B-8212-FD21210ACC6E}"/>
              </a:ext>
            </a:extLst>
          </p:cNvPr>
          <p:cNvSpPr/>
          <p:nvPr/>
        </p:nvSpPr>
        <p:spPr>
          <a:xfrm>
            <a:off x="505024" y="4732087"/>
            <a:ext cx="5454792" cy="1605041"/>
          </a:xfrm>
          <a:prstGeom prst="rect">
            <a:avLst/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grpSp>
        <p:nvGrpSpPr>
          <p:cNvPr id="10" name="îṧļïḋé">
            <a:extLst>
              <a:ext uri="{FF2B5EF4-FFF2-40B4-BE49-F238E27FC236}">
                <a16:creationId xmlns="" xmlns:a16="http://schemas.microsoft.com/office/drawing/2014/main" id="{DD0CE34D-D84F-4F02-BA5C-2C9DD92B0E15}"/>
              </a:ext>
            </a:extLst>
          </p:cNvPr>
          <p:cNvGrpSpPr/>
          <p:nvPr/>
        </p:nvGrpSpPr>
        <p:grpSpPr>
          <a:xfrm>
            <a:off x="1320121" y="5223251"/>
            <a:ext cx="2703556" cy="758868"/>
            <a:chOff x="1137782" y="3390212"/>
            <a:chExt cx="2703556" cy="758868"/>
          </a:xfrm>
        </p:grpSpPr>
        <p:sp>
          <p:nvSpPr>
            <p:cNvPr id="40" name="íŝ1îḋe">
              <a:extLst>
                <a:ext uri="{FF2B5EF4-FFF2-40B4-BE49-F238E27FC236}">
                  <a16:creationId xmlns="" xmlns:a16="http://schemas.microsoft.com/office/drawing/2014/main" id="{324C44E2-3AD2-419D-A9FE-9C097390C1CD}"/>
                </a:ext>
              </a:extLst>
            </p:cNvPr>
            <p:cNvSpPr txBox="1"/>
            <p:nvPr/>
          </p:nvSpPr>
          <p:spPr>
            <a:xfrm>
              <a:off x="1137783" y="3681692"/>
              <a:ext cx="2703555" cy="46738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1000">
                  <a:solidFill>
                    <a:schemeClr val="bg1"/>
                  </a:solidFill>
                </a:rPr>
                <a:t>选中</a:t>
              </a:r>
              <a:r>
                <a:rPr lang="en-US" altLang="zh-CN" sz="1000">
                  <a:solidFill>
                    <a:schemeClr val="bg1"/>
                  </a:solidFill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</a:rPr>
                <a:t>页面中图示里的图标（可按住</a:t>
              </a:r>
              <a:r>
                <a:rPr lang="en-US" altLang="zh-CN" sz="1000">
                  <a:solidFill>
                    <a:schemeClr val="bg1"/>
                  </a:solidFill>
                </a:rPr>
                <a:t>shift</a:t>
              </a:r>
              <a:r>
                <a:rPr lang="zh-CN" altLang="en-US" sz="1000">
                  <a:solidFill>
                    <a:schemeClr val="bg1"/>
                  </a:solidFill>
                </a:rPr>
                <a:t>键多选）在</a:t>
              </a:r>
              <a:r>
                <a:rPr lang="en-US" altLang="zh-CN" sz="1000">
                  <a:solidFill>
                    <a:schemeClr val="bg1"/>
                  </a:solidFill>
                </a:rPr>
                <a:t>iSlide</a:t>
              </a:r>
              <a:r>
                <a:rPr lang="zh-CN" altLang="en-US" sz="1000">
                  <a:solidFill>
                    <a:schemeClr val="bg1"/>
                  </a:solidFill>
                </a:rPr>
                <a:t>菜单面板打开“图标库”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1" name="îşlîdé">
              <a:extLst>
                <a:ext uri="{FF2B5EF4-FFF2-40B4-BE49-F238E27FC236}">
                  <a16:creationId xmlns="" xmlns:a16="http://schemas.microsoft.com/office/drawing/2014/main" id="{F1D4F01A-9224-4368-A95E-122C2EC5BEBD}"/>
                </a:ext>
              </a:extLst>
            </p:cNvPr>
            <p:cNvSpPr txBox="1"/>
            <p:nvPr/>
          </p:nvSpPr>
          <p:spPr>
            <a:xfrm>
              <a:off x="1137782" y="3390212"/>
              <a:ext cx="2703556" cy="2914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替换图示中的图标</a:t>
              </a:r>
            </a:p>
          </p:txBody>
        </p:sp>
      </p:grpSp>
      <p:grpSp>
        <p:nvGrpSpPr>
          <p:cNvPr id="12" name="îṡļiḋè">
            <a:extLst>
              <a:ext uri="{FF2B5EF4-FFF2-40B4-BE49-F238E27FC236}">
                <a16:creationId xmlns="" xmlns:a16="http://schemas.microsoft.com/office/drawing/2014/main" id="{25CA32F6-17AD-4D72-A161-3707A2A6A9CF}"/>
              </a:ext>
            </a:extLst>
          </p:cNvPr>
          <p:cNvGrpSpPr/>
          <p:nvPr/>
        </p:nvGrpSpPr>
        <p:grpSpPr>
          <a:xfrm>
            <a:off x="600043" y="2357418"/>
            <a:ext cx="3895110" cy="1584174"/>
            <a:chOff x="688718" y="4546874"/>
            <a:chExt cx="5104263" cy="1451409"/>
          </a:xfrm>
        </p:grpSpPr>
        <p:sp>
          <p:nvSpPr>
            <p:cNvPr id="23" name="îṣ1idé">
              <a:extLst>
                <a:ext uri="{FF2B5EF4-FFF2-40B4-BE49-F238E27FC236}">
                  <a16:creationId xmlns="" xmlns:a16="http://schemas.microsoft.com/office/drawing/2014/main" id="{6931C570-CA51-49A5-9D15-ED8282D78D6F}"/>
                </a:ext>
              </a:extLst>
            </p:cNvPr>
            <p:cNvSpPr txBox="1"/>
            <p:nvPr/>
          </p:nvSpPr>
          <p:spPr>
            <a:xfrm>
              <a:off x="688718" y="4546874"/>
              <a:ext cx="542364" cy="36260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>
                  <a:solidFill>
                    <a:schemeClr val="bg1"/>
                  </a:solidFill>
                </a:rPr>
                <a:t>“</a:t>
              </a:r>
              <a:endParaRPr 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24" name="ï$lidè">
              <a:extLst>
                <a:ext uri="{FF2B5EF4-FFF2-40B4-BE49-F238E27FC236}">
                  <a16:creationId xmlns="" xmlns:a16="http://schemas.microsoft.com/office/drawing/2014/main" id="{22FA344A-DED2-44E3-9643-7283AE6F018D}"/>
                </a:ext>
              </a:extLst>
            </p:cNvPr>
            <p:cNvSpPr/>
            <p:nvPr/>
          </p:nvSpPr>
          <p:spPr>
            <a:xfrm>
              <a:off x="688718" y="4909482"/>
              <a:ext cx="5104263" cy="697902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2000" b="1">
                  <a:solidFill>
                    <a:schemeClr val="bg1"/>
                  </a:solidFill>
                </a:rPr>
              </a:br>
              <a:r>
                <a:rPr lang="zh-CN" altLang="en-US" sz="2000" b="1">
                  <a:solidFill>
                    <a:schemeClr val="bg1"/>
                  </a:solidFill>
                </a:rPr>
                <a:t>（建议使用主题字体）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ïṩḻidè">
              <a:extLst>
                <a:ext uri="{FF2B5EF4-FFF2-40B4-BE49-F238E27FC236}">
                  <a16:creationId xmlns="" xmlns:a16="http://schemas.microsoft.com/office/drawing/2014/main" id="{C570F2A9-4E78-4CCD-B386-C6650F18AA28}"/>
                </a:ext>
              </a:extLst>
            </p:cNvPr>
            <p:cNvSpPr/>
            <p:nvPr/>
          </p:nvSpPr>
          <p:spPr>
            <a:xfrm>
              <a:off x="688718" y="5607385"/>
              <a:ext cx="5104263" cy="390898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此部分内容作为文字排版占位显示（建议使用主题字体）如需更改请在（设置形状格式）菜单下（文本选项）中调整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ísḻiḓê">
            <a:extLst>
              <a:ext uri="{FF2B5EF4-FFF2-40B4-BE49-F238E27FC236}">
                <a16:creationId xmlns="" xmlns:a16="http://schemas.microsoft.com/office/drawing/2014/main" id="{ED0C5302-A5B6-4B9E-B15A-77FA6741FE75}"/>
              </a:ext>
            </a:extLst>
          </p:cNvPr>
          <p:cNvGrpSpPr/>
          <p:nvPr/>
        </p:nvGrpSpPr>
        <p:grpSpPr>
          <a:xfrm>
            <a:off x="1320121" y="4570103"/>
            <a:ext cx="1371493" cy="288032"/>
            <a:chOff x="1703512" y="4136658"/>
            <a:chExt cx="1371493" cy="288032"/>
          </a:xfrm>
          <a:solidFill>
            <a:srgbClr val="06DCAE"/>
          </a:solidFill>
        </p:grpSpPr>
        <p:sp>
          <p:nvSpPr>
            <p:cNvPr id="20" name="î$ļîďé">
              <a:extLst>
                <a:ext uri="{FF2B5EF4-FFF2-40B4-BE49-F238E27FC236}">
                  <a16:creationId xmlns="" xmlns:a16="http://schemas.microsoft.com/office/drawing/2014/main" id="{1A2E3DC3-A0AF-429E-8598-F3FF913B0208}"/>
                </a:ext>
              </a:extLst>
            </p:cNvPr>
            <p:cNvSpPr/>
            <p:nvPr/>
          </p:nvSpPr>
          <p:spPr>
            <a:xfrm>
              <a:off x="1703512" y="4136658"/>
              <a:ext cx="288032" cy="288032"/>
            </a:xfrm>
            <a:prstGeom prst="ellipse">
              <a:avLst/>
            </a:prstGeom>
            <a:grpFill/>
            <a:ln w="285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iSḻiḑe">
              <a:extLst>
                <a:ext uri="{FF2B5EF4-FFF2-40B4-BE49-F238E27FC236}">
                  <a16:creationId xmlns="" xmlns:a16="http://schemas.microsoft.com/office/drawing/2014/main" id="{123D2025-9CD9-4968-8413-69B89C657A39}"/>
                </a:ext>
              </a:extLst>
            </p:cNvPr>
            <p:cNvSpPr/>
            <p:nvPr/>
          </p:nvSpPr>
          <p:spPr>
            <a:xfrm>
              <a:off x="2248667" y="4136658"/>
              <a:ext cx="288032" cy="288032"/>
            </a:xfrm>
            <a:prstGeom prst="ellipse">
              <a:avLst/>
            </a:prstGeom>
            <a:grpFill/>
            <a:ln w="285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ïṡľíḓe">
              <a:extLst>
                <a:ext uri="{FF2B5EF4-FFF2-40B4-BE49-F238E27FC236}">
                  <a16:creationId xmlns="" xmlns:a16="http://schemas.microsoft.com/office/drawing/2014/main" id="{8197FE3A-D57F-44CA-AA5A-60D33E9CDC07}"/>
                </a:ext>
              </a:extLst>
            </p:cNvPr>
            <p:cNvSpPr/>
            <p:nvPr/>
          </p:nvSpPr>
          <p:spPr>
            <a:xfrm>
              <a:off x="2786973" y="4136658"/>
              <a:ext cx="288032" cy="288032"/>
            </a:xfrm>
            <a:prstGeom prst="ellipse">
              <a:avLst/>
            </a:prstGeom>
            <a:grpFill/>
            <a:ln w="285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îṧḷîdé">
            <a:extLst>
              <a:ext uri="{FF2B5EF4-FFF2-40B4-BE49-F238E27FC236}">
                <a16:creationId xmlns="" xmlns:a16="http://schemas.microsoft.com/office/drawing/2014/main" id="{F1CA1C66-E2A8-4FF4-BAF8-B52400E3CE2C}"/>
              </a:ext>
            </a:extLst>
          </p:cNvPr>
          <p:cNvGrpSpPr/>
          <p:nvPr/>
        </p:nvGrpSpPr>
        <p:grpSpPr>
          <a:xfrm>
            <a:off x="9162747" y="4723909"/>
            <a:ext cx="2327954" cy="1046002"/>
            <a:chOff x="8662573" y="1518902"/>
            <a:chExt cx="2578029" cy="1046002"/>
          </a:xfrm>
        </p:grpSpPr>
        <p:sp>
          <p:nvSpPr>
            <p:cNvPr id="18" name="ïŝ1ïde">
              <a:extLst>
                <a:ext uri="{FF2B5EF4-FFF2-40B4-BE49-F238E27FC236}">
                  <a16:creationId xmlns="" xmlns:a16="http://schemas.microsoft.com/office/drawing/2014/main" id="{0A6A6787-8FEF-4D2E-9860-D14BE4AB6139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9" name="isḷîḍè">
              <a:extLst>
                <a:ext uri="{FF2B5EF4-FFF2-40B4-BE49-F238E27FC236}">
                  <a16:creationId xmlns="" xmlns:a16="http://schemas.microsoft.com/office/drawing/2014/main" id="{4C2DD77C-EDC8-4132-B245-49DD1935AA59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îSḷïḑé">
            <a:extLst>
              <a:ext uri="{FF2B5EF4-FFF2-40B4-BE49-F238E27FC236}">
                <a16:creationId xmlns="" xmlns:a16="http://schemas.microsoft.com/office/drawing/2014/main" id="{FAF5BA57-30D3-461B-86D9-9C332A633134}"/>
              </a:ext>
            </a:extLst>
          </p:cNvPr>
          <p:cNvGrpSpPr/>
          <p:nvPr/>
        </p:nvGrpSpPr>
        <p:grpSpPr>
          <a:xfrm>
            <a:off x="6450850" y="4723909"/>
            <a:ext cx="2327954" cy="1046002"/>
            <a:chOff x="8662573" y="1518902"/>
            <a:chExt cx="2578029" cy="1046002"/>
          </a:xfrm>
        </p:grpSpPr>
        <p:sp>
          <p:nvSpPr>
            <p:cNvPr id="16" name="ísliḋê">
              <a:extLst>
                <a:ext uri="{FF2B5EF4-FFF2-40B4-BE49-F238E27FC236}">
                  <a16:creationId xmlns="" xmlns:a16="http://schemas.microsoft.com/office/drawing/2014/main" id="{F18460D0-3A81-4DD6-9BD9-919ECA72D1DA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7" name="î$ļíde">
              <a:extLst>
                <a:ext uri="{FF2B5EF4-FFF2-40B4-BE49-F238E27FC236}">
                  <a16:creationId xmlns="" xmlns:a16="http://schemas.microsoft.com/office/drawing/2014/main" id="{9BF593A5-4BAF-4F8E-9433-83E97196FFB1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íṡľïḓe">
            <a:extLst>
              <a:ext uri="{FF2B5EF4-FFF2-40B4-BE49-F238E27FC236}">
                <a16:creationId xmlns="" xmlns:a16="http://schemas.microsoft.com/office/drawing/2014/main" id="{E5D3D604-ABC8-4398-928C-F932BB96DE87}"/>
              </a:ext>
            </a:extLst>
          </p:cNvPr>
          <p:cNvSpPr/>
          <p:nvPr/>
        </p:nvSpPr>
        <p:spPr>
          <a:xfrm>
            <a:off x="6167438" y="1632407"/>
            <a:ext cx="5454792" cy="2533890"/>
          </a:xfrm>
          <a:prstGeom prst="rect">
            <a:avLst/>
          </a:prstGeom>
          <a:blipFill dpi="0" rotWithShape="1">
            <a:blip r:embed="rId3"/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7" name="ïşľîdê">
            <a:extLst>
              <a:ext uri="{FF2B5EF4-FFF2-40B4-BE49-F238E27FC236}">
                <a16:creationId xmlns="" xmlns:a16="http://schemas.microsoft.com/office/drawing/2014/main" id="{F606E2BE-9CC7-4A39-8ECB-72F5472085B3}"/>
              </a:ext>
            </a:extLst>
          </p:cNvPr>
          <p:cNvGrpSpPr/>
          <p:nvPr/>
        </p:nvGrpSpPr>
        <p:grpSpPr>
          <a:xfrm>
            <a:off x="829863" y="5369710"/>
            <a:ext cx="2578029" cy="1046002"/>
            <a:chOff x="8662573" y="1518902"/>
            <a:chExt cx="2578029" cy="1046002"/>
          </a:xfrm>
        </p:grpSpPr>
        <p:sp>
          <p:nvSpPr>
            <p:cNvPr id="27" name="ïṧ1îḓé">
              <a:extLst>
                <a:ext uri="{FF2B5EF4-FFF2-40B4-BE49-F238E27FC236}">
                  <a16:creationId xmlns="" xmlns:a16="http://schemas.microsoft.com/office/drawing/2014/main" id="{4952929D-AAAC-4323-BAA5-12C2BAD53EC8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28" name="íṡḷïḋé">
              <a:extLst>
                <a:ext uri="{FF2B5EF4-FFF2-40B4-BE49-F238E27FC236}">
                  <a16:creationId xmlns="" xmlns:a16="http://schemas.microsoft.com/office/drawing/2014/main" id="{2C32E8AD-4EEC-46C7-8F92-27A281443743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išḷîdè">
            <a:extLst>
              <a:ext uri="{FF2B5EF4-FFF2-40B4-BE49-F238E27FC236}">
                <a16:creationId xmlns="" xmlns:a16="http://schemas.microsoft.com/office/drawing/2014/main" id="{A2CEA906-375B-4A6E-9BDD-C9787022BFCA}"/>
              </a:ext>
            </a:extLst>
          </p:cNvPr>
          <p:cNvGrpSpPr/>
          <p:nvPr/>
        </p:nvGrpSpPr>
        <p:grpSpPr>
          <a:xfrm>
            <a:off x="8784109" y="5369710"/>
            <a:ext cx="2578029" cy="1046002"/>
            <a:chOff x="8662573" y="1518902"/>
            <a:chExt cx="2578029" cy="1046002"/>
          </a:xfrm>
        </p:grpSpPr>
        <p:sp>
          <p:nvSpPr>
            <p:cNvPr id="25" name="ïśḻíḑê">
              <a:extLst>
                <a:ext uri="{FF2B5EF4-FFF2-40B4-BE49-F238E27FC236}">
                  <a16:creationId xmlns="" xmlns:a16="http://schemas.microsoft.com/office/drawing/2014/main" id="{24BA14D5-01CA-4940-A1FD-38C388041E33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26" name="iṩḻíḍê">
              <a:extLst>
                <a:ext uri="{FF2B5EF4-FFF2-40B4-BE49-F238E27FC236}">
                  <a16:creationId xmlns="" xmlns:a16="http://schemas.microsoft.com/office/drawing/2014/main" id="{40C8E599-CEDF-4B61-8C68-832CBAABDB4B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ïšḷîḑé">
            <a:extLst>
              <a:ext uri="{FF2B5EF4-FFF2-40B4-BE49-F238E27FC236}">
                <a16:creationId xmlns="" xmlns:a16="http://schemas.microsoft.com/office/drawing/2014/main" id="{17AD422F-0FA8-4945-866E-0A59178F9815}"/>
              </a:ext>
            </a:extLst>
          </p:cNvPr>
          <p:cNvGrpSpPr/>
          <p:nvPr/>
        </p:nvGrpSpPr>
        <p:grpSpPr>
          <a:xfrm>
            <a:off x="829863" y="1709704"/>
            <a:ext cx="2578029" cy="1046002"/>
            <a:chOff x="8662573" y="1518902"/>
            <a:chExt cx="2578029" cy="1046002"/>
          </a:xfrm>
        </p:grpSpPr>
        <p:sp>
          <p:nvSpPr>
            <p:cNvPr id="23" name="îśľiḍé">
              <a:extLst>
                <a:ext uri="{FF2B5EF4-FFF2-40B4-BE49-F238E27FC236}">
                  <a16:creationId xmlns="" xmlns:a16="http://schemas.microsoft.com/office/drawing/2014/main" id="{3CBB338C-8209-4DA0-8C3E-FF41A32D2DFF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24" name="íṥ1iḋe">
              <a:extLst>
                <a:ext uri="{FF2B5EF4-FFF2-40B4-BE49-F238E27FC236}">
                  <a16:creationId xmlns="" xmlns:a16="http://schemas.microsoft.com/office/drawing/2014/main" id="{EA705505-74FB-4409-B2CF-68BCD82AE5EF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1" name="251858ae-2b6d-4074-abf4-624790f1d7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2C60636-E5BB-4FBE-9DCB-814E4012D5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06833" y="2298351"/>
            <a:ext cx="8178334" cy="3071359"/>
            <a:chOff x="2006833" y="2278743"/>
            <a:chExt cx="8178334" cy="3071359"/>
          </a:xfrm>
        </p:grpSpPr>
        <p:sp>
          <p:nvSpPr>
            <p:cNvPr id="32" name="íṣḻíďé">
              <a:extLst>
                <a:ext uri="{FF2B5EF4-FFF2-40B4-BE49-F238E27FC236}">
                  <a16:creationId xmlns="" xmlns:a16="http://schemas.microsoft.com/office/drawing/2014/main" id="{244BFAE0-F202-4B9D-9976-B0CDBB463381}"/>
                </a:ext>
              </a:extLst>
            </p:cNvPr>
            <p:cNvSpPr/>
            <p:nvPr/>
          </p:nvSpPr>
          <p:spPr bwMode="auto">
            <a:xfrm>
              <a:off x="4963856" y="3036494"/>
              <a:ext cx="1282348" cy="1656741"/>
            </a:xfrm>
            <a:custGeom>
              <a:avLst/>
              <a:gdLst>
                <a:gd name="T0" fmla="*/ 221 w 258"/>
                <a:gd name="T1" fmla="*/ 333 h 333"/>
                <a:gd name="T2" fmla="*/ 37 w 258"/>
                <a:gd name="T3" fmla="*/ 333 h 333"/>
                <a:gd name="T4" fmla="*/ 0 w 258"/>
                <a:gd name="T5" fmla="*/ 297 h 333"/>
                <a:gd name="T6" fmla="*/ 0 w 258"/>
                <a:gd name="T7" fmla="*/ 36 h 333"/>
                <a:gd name="T8" fmla="*/ 37 w 258"/>
                <a:gd name="T9" fmla="*/ 0 h 333"/>
                <a:gd name="T10" fmla="*/ 221 w 258"/>
                <a:gd name="T11" fmla="*/ 0 h 333"/>
                <a:gd name="T12" fmla="*/ 258 w 258"/>
                <a:gd name="T13" fmla="*/ 36 h 333"/>
                <a:gd name="T14" fmla="*/ 258 w 258"/>
                <a:gd name="T15" fmla="*/ 297 h 333"/>
                <a:gd name="T16" fmla="*/ 221 w 258"/>
                <a:gd name="T17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333">
                  <a:moveTo>
                    <a:pt x="221" y="333"/>
                  </a:moveTo>
                  <a:cubicBezTo>
                    <a:pt x="37" y="333"/>
                    <a:pt x="37" y="333"/>
                    <a:pt x="37" y="333"/>
                  </a:cubicBezTo>
                  <a:cubicBezTo>
                    <a:pt x="17" y="333"/>
                    <a:pt x="0" y="317"/>
                    <a:pt x="0" y="29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41" y="0"/>
                    <a:pt x="258" y="16"/>
                    <a:pt x="258" y="36"/>
                  </a:cubicBezTo>
                  <a:cubicBezTo>
                    <a:pt x="258" y="297"/>
                    <a:pt x="258" y="297"/>
                    <a:pt x="258" y="297"/>
                  </a:cubicBezTo>
                  <a:cubicBezTo>
                    <a:pt x="258" y="317"/>
                    <a:pt x="241" y="333"/>
                    <a:pt x="221" y="333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şḷíḋé">
              <a:extLst>
                <a:ext uri="{FF2B5EF4-FFF2-40B4-BE49-F238E27FC236}">
                  <a16:creationId xmlns="" xmlns:a16="http://schemas.microsoft.com/office/drawing/2014/main" id="{362266AE-2455-4695-BF61-1AF81670FEC0}"/>
                </a:ext>
              </a:extLst>
            </p:cNvPr>
            <p:cNvSpPr/>
            <p:nvPr/>
          </p:nvSpPr>
          <p:spPr bwMode="auto">
            <a:xfrm>
              <a:off x="5066982" y="3159798"/>
              <a:ext cx="1076097" cy="264540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lïḍe">
              <a:extLst>
                <a:ext uri="{FF2B5EF4-FFF2-40B4-BE49-F238E27FC236}">
                  <a16:creationId xmlns="" xmlns:a16="http://schemas.microsoft.com/office/drawing/2014/main" id="{52AAD614-A1C3-4352-9D51-55E7AE51578C}"/>
                </a:ext>
              </a:extLst>
            </p:cNvPr>
            <p:cNvSpPr/>
            <p:nvPr/>
          </p:nvSpPr>
          <p:spPr bwMode="auto">
            <a:xfrm>
              <a:off x="5062498" y="3534189"/>
              <a:ext cx="208494" cy="208494"/>
            </a:xfrm>
            <a:custGeom>
              <a:avLst/>
              <a:gdLst>
                <a:gd name="T0" fmla="*/ 30 w 42"/>
                <a:gd name="T1" fmla="*/ 42 h 42"/>
                <a:gd name="T2" fmla="*/ 12 w 42"/>
                <a:gd name="T3" fmla="*/ 42 h 42"/>
                <a:gd name="T4" fmla="*/ 0 w 42"/>
                <a:gd name="T5" fmla="*/ 31 h 42"/>
                <a:gd name="T6" fmla="*/ 0 w 42"/>
                <a:gd name="T7" fmla="*/ 12 h 42"/>
                <a:gd name="T8" fmla="*/ 12 w 42"/>
                <a:gd name="T9" fmla="*/ 0 h 42"/>
                <a:gd name="T10" fmla="*/ 30 w 42"/>
                <a:gd name="T11" fmla="*/ 0 h 42"/>
                <a:gd name="T12" fmla="*/ 42 w 42"/>
                <a:gd name="T13" fmla="*/ 12 h 42"/>
                <a:gd name="T14" fmla="*/ 42 w 42"/>
                <a:gd name="T15" fmla="*/ 31 h 42"/>
                <a:gd name="T16" fmla="*/ 30 w 42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30" y="42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6" y="42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2" y="6"/>
                    <a:pt x="42" y="1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7"/>
                    <a:pt x="37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ṡļîḋê">
              <a:extLst>
                <a:ext uri="{FF2B5EF4-FFF2-40B4-BE49-F238E27FC236}">
                  <a16:creationId xmlns="" xmlns:a16="http://schemas.microsoft.com/office/drawing/2014/main" id="{3A2C444D-6BC2-4980-BA52-5853289C51CE}"/>
                </a:ext>
              </a:extLst>
            </p:cNvPr>
            <p:cNvSpPr/>
            <p:nvPr/>
          </p:nvSpPr>
          <p:spPr bwMode="auto">
            <a:xfrm>
              <a:off x="5356184" y="3534189"/>
              <a:ext cx="204011" cy="208494"/>
            </a:xfrm>
            <a:custGeom>
              <a:avLst/>
              <a:gdLst>
                <a:gd name="T0" fmla="*/ 30 w 41"/>
                <a:gd name="T1" fmla="*/ 42 h 42"/>
                <a:gd name="T2" fmla="*/ 11 w 41"/>
                <a:gd name="T3" fmla="*/ 42 h 42"/>
                <a:gd name="T4" fmla="*/ 0 w 41"/>
                <a:gd name="T5" fmla="*/ 31 h 42"/>
                <a:gd name="T6" fmla="*/ 0 w 41"/>
                <a:gd name="T7" fmla="*/ 12 h 42"/>
                <a:gd name="T8" fmla="*/ 11 w 41"/>
                <a:gd name="T9" fmla="*/ 0 h 42"/>
                <a:gd name="T10" fmla="*/ 30 w 41"/>
                <a:gd name="T11" fmla="*/ 0 h 42"/>
                <a:gd name="T12" fmla="*/ 41 w 41"/>
                <a:gd name="T13" fmla="*/ 12 h 42"/>
                <a:gd name="T14" fmla="*/ 41 w 41"/>
                <a:gd name="T15" fmla="*/ 31 h 42"/>
                <a:gd name="T16" fmla="*/ 30 w 41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2">
                  <a:moveTo>
                    <a:pt x="30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5" y="42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6"/>
                    <a:pt x="41" y="1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7"/>
                    <a:pt x="36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ŝľïďe">
              <a:extLst>
                <a:ext uri="{FF2B5EF4-FFF2-40B4-BE49-F238E27FC236}">
                  <a16:creationId xmlns="" xmlns:a16="http://schemas.microsoft.com/office/drawing/2014/main" id="{D3F1D1E3-00D4-4E0B-BE14-71A5F021F8DB}"/>
                </a:ext>
              </a:extLst>
            </p:cNvPr>
            <p:cNvSpPr/>
            <p:nvPr/>
          </p:nvSpPr>
          <p:spPr bwMode="auto">
            <a:xfrm>
              <a:off x="5645384" y="3534189"/>
              <a:ext cx="204011" cy="208494"/>
            </a:xfrm>
            <a:custGeom>
              <a:avLst/>
              <a:gdLst>
                <a:gd name="T0" fmla="*/ 30 w 41"/>
                <a:gd name="T1" fmla="*/ 42 h 42"/>
                <a:gd name="T2" fmla="*/ 11 w 41"/>
                <a:gd name="T3" fmla="*/ 42 h 42"/>
                <a:gd name="T4" fmla="*/ 0 w 41"/>
                <a:gd name="T5" fmla="*/ 31 h 42"/>
                <a:gd name="T6" fmla="*/ 0 w 41"/>
                <a:gd name="T7" fmla="*/ 12 h 42"/>
                <a:gd name="T8" fmla="*/ 11 w 41"/>
                <a:gd name="T9" fmla="*/ 0 h 42"/>
                <a:gd name="T10" fmla="*/ 30 w 41"/>
                <a:gd name="T11" fmla="*/ 0 h 42"/>
                <a:gd name="T12" fmla="*/ 41 w 41"/>
                <a:gd name="T13" fmla="*/ 12 h 42"/>
                <a:gd name="T14" fmla="*/ 41 w 41"/>
                <a:gd name="T15" fmla="*/ 31 h 42"/>
                <a:gd name="T16" fmla="*/ 30 w 41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2">
                  <a:moveTo>
                    <a:pt x="30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5" y="42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6"/>
                    <a:pt x="41" y="1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7"/>
                    <a:pt x="36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$ḷïḋè">
              <a:extLst>
                <a:ext uri="{FF2B5EF4-FFF2-40B4-BE49-F238E27FC236}">
                  <a16:creationId xmlns="" xmlns:a16="http://schemas.microsoft.com/office/drawing/2014/main" id="{C9371049-7396-4209-ABD1-72D9E8D9C4E6}"/>
                </a:ext>
              </a:extLst>
            </p:cNvPr>
            <p:cNvSpPr/>
            <p:nvPr/>
          </p:nvSpPr>
          <p:spPr bwMode="auto">
            <a:xfrm>
              <a:off x="5934586" y="3534189"/>
              <a:ext cx="208494" cy="208494"/>
            </a:xfrm>
            <a:custGeom>
              <a:avLst/>
              <a:gdLst>
                <a:gd name="T0" fmla="*/ 30 w 42"/>
                <a:gd name="T1" fmla="*/ 42 h 42"/>
                <a:gd name="T2" fmla="*/ 12 w 42"/>
                <a:gd name="T3" fmla="*/ 42 h 42"/>
                <a:gd name="T4" fmla="*/ 0 w 42"/>
                <a:gd name="T5" fmla="*/ 31 h 42"/>
                <a:gd name="T6" fmla="*/ 0 w 42"/>
                <a:gd name="T7" fmla="*/ 12 h 42"/>
                <a:gd name="T8" fmla="*/ 12 w 42"/>
                <a:gd name="T9" fmla="*/ 0 h 42"/>
                <a:gd name="T10" fmla="*/ 30 w 42"/>
                <a:gd name="T11" fmla="*/ 0 h 42"/>
                <a:gd name="T12" fmla="*/ 42 w 42"/>
                <a:gd name="T13" fmla="*/ 12 h 42"/>
                <a:gd name="T14" fmla="*/ 42 w 42"/>
                <a:gd name="T15" fmla="*/ 31 h 42"/>
                <a:gd name="T16" fmla="*/ 30 w 42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30" y="42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5" y="42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2" y="6"/>
                    <a:pt x="42" y="1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7"/>
                    <a:pt x="37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$ľide">
              <a:extLst>
                <a:ext uri="{FF2B5EF4-FFF2-40B4-BE49-F238E27FC236}">
                  <a16:creationId xmlns="" xmlns:a16="http://schemas.microsoft.com/office/drawing/2014/main" id="{292BC402-7739-428B-B61C-772B2F75BD8C}"/>
                </a:ext>
              </a:extLst>
            </p:cNvPr>
            <p:cNvSpPr/>
            <p:nvPr/>
          </p:nvSpPr>
          <p:spPr bwMode="auto">
            <a:xfrm>
              <a:off x="5062498" y="3812181"/>
              <a:ext cx="208494" cy="204011"/>
            </a:xfrm>
            <a:custGeom>
              <a:avLst/>
              <a:gdLst>
                <a:gd name="T0" fmla="*/ 30 w 42"/>
                <a:gd name="T1" fmla="*/ 41 h 41"/>
                <a:gd name="T2" fmla="*/ 12 w 42"/>
                <a:gd name="T3" fmla="*/ 41 h 41"/>
                <a:gd name="T4" fmla="*/ 0 w 42"/>
                <a:gd name="T5" fmla="*/ 30 h 41"/>
                <a:gd name="T6" fmla="*/ 0 w 42"/>
                <a:gd name="T7" fmla="*/ 11 h 41"/>
                <a:gd name="T8" fmla="*/ 12 w 42"/>
                <a:gd name="T9" fmla="*/ 0 h 41"/>
                <a:gd name="T10" fmla="*/ 30 w 42"/>
                <a:gd name="T11" fmla="*/ 0 h 41"/>
                <a:gd name="T12" fmla="*/ 42 w 42"/>
                <a:gd name="T13" fmla="*/ 11 h 41"/>
                <a:gd name="T14" fmla="*/ 42 w 42"/>
                <a:gd name="T15" fmla="*/ 30 h 41"/>
                <a:gd name="T16" fmla="*/ 30 w 4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1">
                  <a:moveTo>
                    <a:pt x="3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6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2" y="5"/>
                    <a:pt x="42" y="1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6"/>
                    <a:pt x="37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ḷide">
              <a:extLst>
                <a:ext uri="{FF2B5EF4-FFF2-40B4-BE49-F238E27FC236}">
                  <a16:creationId xmlns="" xmlns:a16="http://schemas.microsoft.com/office/drawing/2014/main" id="{6BD2DE2B-DF16-4830-ADDC-EF98417671EB}"/>
                </a:ext>
              </a:extLst>
            </p:cNvPr>
            <p:cNvSpPr/>
            <p:nvPr/>
          </p:nvSpPr>
          <p:spPr bwMode="auto">
            <a:xfrm>
              <a:off x="5356184" y="3812181"/>
              <a:ext cx="204011" cy="204011"/>
            </a:xfrm>
            <a:custGeom>
              <a:avLst/>
              <a:gdLst>
                <a:gd name="T0" fmla="*/ 30 w 41"/>
                <a:gd name="T1" fmla="*/ 41 h 41"/>
                <a:gd name="T2" fmla="*/ 11 w 41"/>
                <a:gd name="T3" fmla="*/ 41 h 41"/>
                <a:gd name="T4" fmla="*/ 0 w 41"/>
                <a:gd name="T5" fmla="*/ 30 h 41"/>
                <a:gd name="T6" fmla="*/ 0 w 41"/>
                <a:gd name="T7" fmla="*/ 11 h 41"/>
                <a:gd name="T8" fmla="*/ 11 w 41"/>
                <a:gd name="T9" fmla="*/ 0 h 41"/>
                <a:gd name="T10" fmla="*/ 30 w 41"/>
                <a:gd name="T11" fmla="*/ 0 h 41"/>
                <a:gd name="T12" fmla="*/ 41 w 41"/>
                <a:gd name="T13" fmla="*/ 11 h 41"/>
                <a:gd name="T14" fmla="*/ 41 w 41"/>
                <a:gd name="T15" fmla="*/ 30 h 41"/>
                <a:gd name="T16" fmla="*/ 30 w 4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30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5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5"/>
                    <a:pt x="41" y="1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6"/>
                    <a:pt x="36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śḷïḑe">
              <a:extLst>
                <a:ext uri="{FF2B5EF4-FFF2-40B4-BE49-F238E27FC236}">
                  <a16:creationId xmlns="" xmlns:a16="http://schemas.microsoft.com/office/drawing/2014/main" id="{B07722BE-40E7-4CF6-AC6A-AB7DD7736050}"/>
                </a:ext>
              </a:extLst>
            </p:cNvPr>
            <p:cNvSpPr/>
            <p:nvPr/>
          </p:nvSpPr>
          <p:spPr bwMode="auto">
            <a:xfrm>
              <a:off x="5645384" y="3812181"/>
              <a:ext cx="204011" cy="204011"/>
            </a:xfrm>
            <a:custGeom>
              <a:avLst/>
              <a:gdLst>
                <a:gd name="T0" fmla="*/ 30 w 41"/>
                <a:gd name="T1" fmla="*/ 41 h 41"/>
                <a:gd name="T2" fmla="*/ 11 w 41"/>
                <a:gd name="T3" fmla="*/ 41 h 41"/>
                <a:gd name="T4" fmla="*/ 0 w 41"/>
                <a:gd name="T5" fmla="*/ 30 h 41"/>
                <a:gd name="T6" fmla="*/ 0 w 41"/>
                <a:gd name="T7" fmla="*/ 11 h 41"/>
                <a:gd name="T8" fmla="*/ 11 w 41"/>
                <a:gd name="T9" fmla="*/ 0 h 41"/>
                <a:gd name="T10" fmla="*/ 30 w 41"/>
                <a:gd name="T11" fmla="*/ 0 h 41"/>
                <a:gd name="T12" fmla="*/ 41 w 41"/>
                <a:gd name="T13" fmla="*/ 11 h 41"/>
                <a:gd name="T14" fmla="*/ 41 w 41"/>
                <a:gd name="T15" fmla="*/ 30 h 41"/>
                <a:gd name="T16" fmla="*/ 30 w 4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30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5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5"/>
                    <a:pt x="41" y="1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6"/>
                    <a:pt x="36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ṥľiḍe">
              <a:extLst>
                <a:ext uri="{FF2B5EF4-FFF2-40B4-BE49-F238E27FC236}">
                  <a16:creationId xmlns="" xmlns:a16="http://schemas.microsoft.com/office/drawing/2014/main" id="{1B8657FF-B1B8-417B-BF6D-77448936A1AD}"/>
                </a:ext>
              </a:extLst>
            </p:cNvPr>
            <p:cNvSpPr/>
            <p:nvPr/>
          </p:nvSpPr>
          <p:spPr bwMode="auto">
            <a:xfrm>
              <a:off x="5934586" y="3812181"/>
              <a:ext cx="208494" cy="204011"/>
            </a:xfrm>
            <a:custGeom>
              <a:avLst/>
              <a:gdLst>
                <a:gd name="T0" fmla="*/ 30 w 42"/>
                <a:gd name="T1" fmla="*/ 41 h 41"/>
                <a:gd name="T2" fmla="*/ 12 w 42"/>
                <a:gd name="T3" fmla="*/ 41 h 41"/>
                <a:gd name="T4" fmla="*/ 0 w 42"/>
                <a:gd name="T5" fmla="*/ 30 h 41"/>
                <a:gd name="T6" fmla="*/ 0 w 42"/>
                <a:gd name="T7" fmla="*/ 11 h 41"/>
                <a:gd name="T8" fmla="*/ 12 w 42"/>
                <a:gd name="T9" fmla="*/ 0 h 41"/>
                <a:gd name="T10" fmla="*/ 30 w 42"/>
                <a:gd name="T11" fmla="*/ 0 h 41"/>
                <a:gd name="T12" fmla="*/ 42 w 42"/>
                <a:gd name="T13" fmla="*/ 11 h 41"/>
                <a:gd name="T14" fmla="*/ 42 w 42"/>
                <a:gd name="T15" fmla="*/ 30 h 41"/>
                <a:gd name="T16" fmla="*/ 30 w 4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1">
                  <a:moveTo>
                    <a:pt x="3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5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2" y="5"/>
                    <a:pt x="42" y="1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6"/>
                    <a:pt x="37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ṡ1îďe">
              <a:extLst>
                <a:ext uri="{FF2B5EF4-FFF2-40B4-BE49-F238E27FC236}">
                  <a16:creationId xmlns="" xmlns:a16="http://schemas.microsoft.com/office/drawing/2014/main" id="{1BD9CA4A-8FD4-41A6-B52C-60F1E4E8AB8D}"/>
                </a:ext>
              </a:extLst>
            </p:cNvPr>
            <p:cNvSpPr/>
            <p:nvPr/>
          </p:nvSpPr>
          <p:spPr bwMode="auto">
            <a:xfrm>
              <a:off x="5062498" y="4085689"/>
              <a:ext cx="208494" cy="204011"/>
            </a:xfrm>
            <a:custGeom>
              <a:avLst/>
              <a:gdLst>
                <a:gd name="T0" fmla="*/ 30 w 42"/>
                <a:gd name="T1" fmla="*/ 41 h 41"/>
                <a:gd name="T2" fmla="*/ 12 w 42"/>
                <a:gd name="T3" fmla="*/ 41 h 41"/>
                <a:gd name="T4" fmla="*/ 0 w 42"/>
                <a:gd name="T5" fmla="*/ 30 h 41"/>
                <a:gd name="T6" fmla="*/ 0 w 42"/>
                <a:gd name="T7" fmla="*/ 11 h 41"/>
                <a:gd name="T8" fmla="*/ 12 w 42"/>
                <a:gd name="T9" fmla="*/ 0 h 41"/>
                <a:gd name="T10" fmla="*/ 30 w 42"/>
                <a:gd name="T11" fmla="*/ 0 h 41"/>
                <a:gd name="T12" fmla="*/ 42 w 42"/>
                <a:gd name="T13" fmla="*/ 11 h 41"/>
                <a:gd name="T14" fmla="*/ 42 w 42"/>
                <a:gd name="T15" fmla="*/ 30 h 41"/>
                <a:gd name="T16" fmla="*/ 30 w 4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1">
                  <a:moveTo>
                    <a:pt x="3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6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2" y="5"/>
                    <a:pt x="42" y="1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6"/>
                    <a:pt x="37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ļîḋe">
              <a:extLst>
                <a:ext uri="{FF2B5EF4-FFF2-40B4-BE49-F238E27FC236}">
                  <a16:creationId xmlns="" xmlns:a16="http://schemas.microsoft.com/office/drawing/2014/main" id="{4181A29A-1BD7-409A-B38F-38DF9C51CB29}"/>
                </a:ext>
              </a:extLst>
            </p:cNvPr>
            <p:cNvSpPr/>
            <p:nvPr/>
          </p:nvSpPr>
          <p:spPr bwMode="auto">
            <a:xfrm>
              <a:off x="5356184" y="4085689"/>
              <a:ext cx="204011" cy="204011"/>
            </a:xfrm>
            <a:custGeom>
              <a:avLst/>
              <a:gdLst>
                <a:gd name="T0" fmla="*/ 30 w 41"/>
                <a:gd name="T1" fmla="*/ 41 h 41"/>
                <a:gd name="T2" fmla="*/ 11 w 41"/>
                <a:gd name="T3" fmla="*/ 41 h 41"/>
                <a:gd name="T4" fmla="*/ 0 w 41"/>
                <a:gd name="T5" fmla="*/ 30 h 41"/>
                <a:gd name="T6" fmla="*/ 0 w 41"/>
                <a:gd name="T7" fmla="*/ 11 h 41"/>
                <a:gd name="T8" fmla="*/ 11 w 41"/>
                <a:gd name="T9" fmla="*/ 0 h 41"/>
                <a:gd name="T10" fmla="*/ 30 w 41"/>
                <a:gd name="T11" fmla="*/ 0 h 41"/>
                <a:gd name="T12" fmla="*/ 41 w 41"/>
                <a:gd name="T13" fmla="*/ 11 h 41"/>
                <a:gd name="T14" fmla="*/ 41 w 41"/>
                <a:gd name="T15" fmla="*/ 30 h 41"/>
                <a:gd name="T16" fmla="*/ 30 w 4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30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5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5"/>
                    <a:pt x="41" y="1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6"/>
                    <a:pt x="36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$ľîďé">
              <a:extLst>
                <a:ext uri="{FF2B5EF4-FFF2-40B4-BE49-F238E27FC236}">
                  <a16:creationId xmlns="" xmlns:a16="http://schemas.microsoft.com/office/drawing/2014/main" id="{B82FD4F2-3187-44B2-BEDC-F52BA8ECD1C8}"/>
                </a:ext>
              </a:extLst>
            </p:cNvPr>
            <p:cNvSpPr/>
            <p:nvPr/>
          </p:nvSpPr>
          <p:spPr bwMode="auto">
            <a:xfrm>
              <a:off x="5645384" y="4085689"/>
              <a:ext cx="204011" cy="204011"/>
            </a:xfrm>
            <a:custGeom>
              <a:avLst/>
              <a:gdLst>
                <a:gd name="T0" fmla="*/ 30 w 41"/>
                <a:gd name="T1" fmla="*/ 41 h 41"/>
                <a:gd name="T2" fmla="*/ 11 w 41"/>
                <a:gd name="T3" fmla="*/ 41 h 41"/>
                <a:gd name="T4" fmla="*/ 0 w 41"/>
                <a:gd name="T5" fmla="*/ 30 h 41"/>
                <a:gd name="T6" fmla="*/ 0 w 41"/>
                <a:gd name="T7" fmla="*/ 11 h 41"/>
                <a:gd name="T8" fmla="*/ 11 w 41"/>
                <a:gd name="T9" fmla="*/ 0 h 41"/>
                <a:gd name="T10" fmla="*/ 30 w 41"/>
                <a:gd name="T11" fmla="*/ 0 h 41"/>
                <a:gd name="T12" fmla="*/ 41 w 41"/>
                <a:gd name="T13" fmla="*/ 11 h 41"/>
                <a:gd name="T14" fmla="*/ 41 w 41"/>
                <a:gd name="T15" fmla="*/ 30 h 41"/>
                <a:gd name="T16" fmla="*/ 30 w 4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30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5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5"/>
                    <a:pt x="41" y="1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6"/>
                    <a:pt x="36" y="41"/>
                    <a:pt x="30" y="41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şļidé">
              <a:extLst>
                <a:ext uri="{FF2B5EF4-FFF2-40B4-BE49-F238E27FC236}">
                  <a16:creationId xmlns="" xmlns:a16="http://schemas.microsoft.com/office/drawing/2014/main" id="{54AA5CC3-3215-4291-8120-FAC69F179C4B}"/>
                </a:ext>
              </a:extLst>
            </p:cNvPr>
            <p:cNvSpPr/>
            <p:nvPr/>
          </p:nvSpPr>
          <p:spPr bwMode="auto">
            <a:xfrm>
              <a:off x="5062498" y="4359196"/>
              <a:ext cx="208494" cy="210736"/>
            </a:xfrm>
            <a:custGeom>
              <a:avLst/>
              <a:gdLst>
                <a:gd name="T0" fmla="*/ 30 w 42"/>
                <a:gd name="T1" fmla="*/ 42 h 42"/>
                <a:gd name="T2" fmla="*/ 12 w 42"/>
                <a:gd name="T3" fmla="*/ 42 h 42"/>
                <a:gd name="T4" fmla="*/ 0 w 42"/>
                <a:gd name="T5" fmla="*/ 30 h 42"/>
                <a:gd name="T6" fmla="*/ 0 w 42"/>
                <a:gd name="T7" fmla="*/ 12 h 42"/>
                <a:gd name="T8" fmla="*/ 12 w 42"/>
                <a:gd name="T9" fmla="*/ 0 h 42"/>
                <a:gd name="T10" fmla="*/ 30 w 42"/>
                <a:gd name="T11" fmla="*/ 0 h 42"/>
                <a:gd name="T12" fmla="*/ 42 w 42"/>
                <a:gd name="T13" fmla="*/ 12 h 42"/>
                <a:gd name="T14" fmla="*/ 42 w 42"/>
                <a:gd name="T15" fmla="*/ 30 h 42"/>
                <a:gd name="T16" fmla="*/ 30 w 42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30" y="42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6" y="42"/>
                    <a:pt x="0" y="37"/>
                    <a:pt x="0" y="3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2" y="5"/>
                    <a:pt x="42" y="12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7"/>
                    <a:pt x="37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ŝļïdé">
              <a:extLst>
                <a:ext uri="{FF2B5EF4-FFF2-40B4-BE49-F238E27FC236}">
                  <a16:creationId xmlns="" xmlns:a16="http://schemas.microsoft.com/office/drawing/2014/main" id="{26BCAF89-54BE-4A00-BB16-11C028963D3C}"/>
                </a:ext>
              </a:extLst>
            </p:cNvPr>
            <p:cNvSpPr/>
            <p:nvPr/>
          </p:nvSpPr>
          <p:spPr bwMode="auto">
            <a:xfrm>
              <a:off x="5356184" y="4359196"/>
              <a:ext cx="204011" cy="210736"/>
            </a:xfrm>
            <a:custGeom>
              <a:avLst/>
              <a:gdLst>
                <a:gd name="T0" fmla="*/ 30 w 41"/>
                <a:gd name="T1" fmla="*/ 42 h 42"/>
                <a:gd name="T2" fmla="*/ 11 w 41"/>
                <a:gd name="T3" fmla="*/ 42 h 42"/>
                <a:gd name="T4" fmla="*/ 0 w 41"/>
                <a:gd name="T5" fmla="*/ 30 h 42"/>
                <a:gd name="T6" fmla="*/ 0 w 41"/>
                <a:gd name="T7" fmla="*/ 12 h 42"/>
                <a:gd name="T8" fmla="*/ 11 w 41"/>
                <a:gd name="T9" fmla="*/ 0 h 42"/>
                <a:gd name="T10" fmla="*/ 30 w 41"/>
                <a:gd name="T11" fmla="*/ 0 h 42"/>
                <a:gd name="T12" fmla="*/ 41 w 41"/>
                <a:gd name="T13" fmla="*/ 12 h 42"/>
                <a:gd name="T14" fmla="*/ 41 w 41"/>
                <a:gd name="T15" fmla="*/ 30 h 42"/>
                <a:gd name="T16" fmla="*/ 30 w 41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2">
                  <a:moveTo>
                    <a:pt x="30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5" y="42"/>
                    <a:pt x="0" y="37"/>
                    <a:pt x="0" y="3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5"/>
                    <a:pt x="41" y="1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7"/>
                    <a:pt x="36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ṣḷíḓé">
              <a:extLst>
                <a:ext uri="{FF2B5EF4-FFF2-40B4-BE49-F238E27FC236}">
                  <a16:creationId xmlns="" xmlns:a16="http://schemas.microsoft.com/office/drawing/2014/main" id="{675788F0-DDC6-49C9-83BA-78FF70DE1872}"/>
                </a:ext>
              </a:extLst>
            </p:cNvPr>
            <p:cNvSpPr/>
            <p:nvPr/>
          </p:nvSpPr>
          <p:spPr bwMode="auto">
            <a:xfrm>
              <a:off x="5645384" y="4359196"/>
              <a:ext cx="204011" cy="210736"/>
            </a:xfrm>
            <a:custGeom>
              <a:avLst/>
              <a:gdLst>
                <a:gd name="T0" fmla="*/ 30 w 41"/>
                <a:gd name="T1" fmla="*/ 42 h 42"/>
                <a:gd name="T2" fmla="*/ 11 w 41"/>
                <a:gd name="T3" fmla="*/ 42 h 42"/>
                <a:gd name="T4" fmla="*/ 0 w 41"/>
                <a:gd name="T5" fmla="*/ 30 h 42"/>
                <a:gd name="T6" fmla="*/ 0 w 41"/>
                <a:gd name="T7" fmla="*/ 12 h 42"/>
                <a:gd name="T8" fmla="*/ 11 w 41"/>
                <a:gd name="T9" fmla="*/ 0 h 42"/>
                <a:gd name="T10" fmla="*/ 30 w 41"/>
                <a:gd name="T11" fmla="*/ 0 h 42"/>
                <a:gd name="T12" fmla="*/ 41 w 41"/>
                <a:gd name="T13" fmla="*/ 12 h 42"/>
                <a:gd name="T14" fmla="*/ 41 w 41"/>
                <a:gd name="T15" fmla="*/ 30 h 42"/>
                <a:gd name="T16" fmla="*/ 30 w 41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2">
                  <a:moveTo>
                    <a:pt x="30" y="42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5" y="42"/>
                    <a:pt x="0" y="37"/>
                    <a:pt x="0" y="3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1" y="5"/>
                    <a:pt x="41" y="1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7"/>
                    <a:pt x="36" y="42"/>
                    <a:pt x="30" y="42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ṡḻîḍé">
              <a:extLst>
                <a:ext uri="{FF2B5EF4-FFF2-40B4-BE49-F238E27FC236}">
                  <a16:creationId xmlns="" xmlns:a16="http://schemas.microsoft.com/office/drawing/2014/main" id="{B0474D79-9EF3-4613-B375-0E73C88227A3}"/>
                </a:ext>
              </a:extLst>
            </p:cNvPr>
            <p:cNvSpPr/>
            <p:nvPr/>
          </p:nvSpPr>
          <p:spPr bwMode="auto">
            <a:xfrm>
              <a:off x="5934586" y="4085689"/>
              <a:ext cx="208494" cy="484243"/>
            </a:xfrm>
            <a:custGeom>
              <a:avLst/>
              <a:gdLst>
                <a:gd name="T0" fmla="*/ 30 w 42"/>
                <a:gd name="T1" fmla="*/ 0 h 97"/>
                <a:gd name="T2" fmla="*/ 12 w 42"/>
                <a:gd name="T3" fmla="*/ 0 h 97"/>
                <a:gd name="T4" fmla="*/ 0 w 42"/>
                <a:gd name="T5" fmla="*/ 11 h 97"/>
                <a:gd name="T6" fmla="*/ 0 w 42"/>
                <a:gd name="T7" fmla="*/ 25 h 97"/>
                <a:gd name="T8" fmla="*/ 0 w 42"/>
                <a:gd name="T9" fmla="*/ 30 h 97"/>
                <a:gd name="T10" fmla="*/ 0 w 42"/>
                <a:gd name="T11" fmla="*/ 44 h 97"/>
                <a:gd name="T12" fmla="*/ 0 w 42"/>
                <a:gd name="T13" fmla="*/ 45 h 97"/>
                <a:gd name="T14" fmla="*/ 0 w 42"/>
                <a:gd name="T15" fmla="*/ 46 h 97"/>
                <a:gd name="T16" fmla="*/ 0 w 42"/>
                <a:gd name="T17" fmla="*/ 65 h 97"/>
                <a:gd name="T18" fmla="*/ 0 w 42"/>
                <a:gd name="T19" fmla="*/ 66 h 97"/>
                <a:gd name="T20" fmla="*/ 0 w 42"/>
                <a:gd name="T21" fmla="*/ 67 h 97"/>
                <a:gd name="T22" fmla="*/ 0 w 42"/>
                <a:gd name="T23" fmla="*/ 85 h 97"/>
                <a:gd name="T24" fmla="*/ 12 w 42"/>
                <a:gd name="T25" fmla="*/ 97 h 97"/>
                <a:gd name="T26" fmla="*/ 30 w 42"/>
                <a:gd name="T27" fmla="*/ 97 h 97"/>
                <a:gd name="T28" fmla="*/ 42 w 42"/>
                <a:gd name="T29" fmla="*/ 85 h 97"/>
                <a:gd name="T30" fmla="*/ 42 w 42"/>
                <a:gd name="T31" fmla="*/ 67 h 97"/>
                <a:gd name="T32" fmla="*/ 42 w 42"/>
                <a:gd name="T33" fmla="*/ 66 h 97"/>
                <a:gd name="T34" fmla="*/ 42 w 42"/>
                <a:gd name="T35" fmla="*/ 65 h 97"/>
                <a:gd name="T36" fmla="*/ 42 w 42"/>
                <a:gd name="T37" fmla="*/ 46 h 97"/>
                <a:gd name="T38" fmla="*/ 42 w 42"/>
                <a:gd name="T39" fmla="*/ 45 h 97"/>
                <a:gd name="T40" fmla="*/ 42 w 42"/>
                <a:gd name="T41" fmla="*/ 44 h 97"/>
                <a:gd name="T42" fmla="*/ 42 w 42"/>
                <a:gd name="T43" fmla="*/ 30 h 97"/>
                <a:gd name="T44" fmla="*/ 42 w 42"/>
                <a:gd name="T45" fmla="*/ 25 h 97"/>
                <a:gd name="T46" fmla="*/ 42 w 42"/>
                <a:gd name="T47" fmla="*/ 11 h 97"/>
                <a:gd name="T48" fmla="*/ 30 w 42"/>
                <a:gd name="T4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97">
                  <a:moveTo>
                    <a:pt x="3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7" y="97"/>
                    <a:pt x="42" y="92"/>
                    <a:pt x="42" y="85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5"/>
                    <a:pt x="37" y="0"/>
                    <a:pt x="30" y="0"/>
                  </a:cubicBezTo>
                  <a:close/>
                </a:path>
              </a:pathLst>
            </a:custGeom>
            <a:solidFill>
              <a:srgbClr val="FFA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ş1îḋè">
              <a:extLst>
                <a:ext uri="{FF2B5EF4-FFF2-40B4-BE49-F238E27FC236}">
                  <a16:creationId xmlns="" xmlns:a16="http://schemas.microsoft.com/office/drawing/2014/main" id="{2F2E3003-B7AB-40F9-872B-1E79543458EB}"/>
                </a:ext>
              </a:extLst>
            </p:cNvPr>
            <p:cNvSpPr/>
            <p:nvPr/>
          </p:nvSpPr>
          <p:spPr bwMode="auto">
            <a:xfrm>
              <a:off x="6938942" y="2278743"/>
              <a:ext cx="1757624" cy="1091790"/>
            </a:xfrm>
            <a:custGeom>
              <a:avLst/>
              <a:gdLst>
                <a:gd name="T0" fmla="*/ 110 w 353"/>
                <a:gd name="T1" fmla="*/ 0 h 219"/>
                <a:gd name="T2" fmla="*/ 353 w 353"/>
                <a:gd name="T3" fmla="*/ 0 h 219"/>
                <a:gd name="T4" fmla="*/ 353 w 353"/>
                <a:gd name="T5" fmla="*/ 1 h 219"/>
                <a:gd name="T6" fmla="*/ 256 w 353"/>
                <a:gd name="T7" fmla="*/ 110 h 219"/>
                <a:gd name="T8" fmla="*/ 256 w 353"/>
                <a:gd name="T9" fmla="*/ 219 h 219"/>
                <a:gd name="T10" fmla="*/ 0 w 353"/>
                <a:gd name="T11" fmla="*/ 219 h 219"/>
                <a:gd name="T12" fmla="*/ 0 w 353"/>
                <a:gd name="T13" fmla="*/ 110 h 219"/>
                <a:gd name="T14" fmla="*/ 110 w 353"/>
                <a:gd name="T1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219">
                  <a:moveTo>
                    <a:pt x="110" y="0"/>
                  </a:moveTo>
                  <a:cubicBezTo>
                    <a:pt x="353" y="0"/>
                    <a:pt x="353" y="0"/>
                    <a:pt x="353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298" y="8"/>
                    <a:pt x="256" y="54"/>
                    <a:pt x="256" y="110"/>
                  </a:cubicBezTo>
                  <a:cubicBezTo>
                    <a:pt x="256" y="219"/>
                    <a:pt x="256" y="219"/>
                    <a:pt x="256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49"/>
                    <a:pt x="49" y="0"/>
                    <a:pt x="11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śḷïḓè">
              <a:extLst>
                <a:ext uri="{FF2B5EF4-FFF2-40B4-BE49-F238E27FC236}">
                  <a16:creationId xmlns="" xmlns:a16="http://schemas.microsoft.com/office/drawing/2014/main" id="{03674F8F-5F34-4765-B7FD-60D6065E5905}"/>
                </a:ext>
              </a:extLst>
            </p:cNvPr>
            <p:cNvSpPr/>
            <p:nvPr/>
          </p:nvSpPr>
          <p:spPr bwMode="auto">
            <a:xfrm>
              <a:off x="7351446" y="2278743"/>
              <a:ext cx="1280107" cy="1091790"/>
            </a:xfrm>
            <a:custGeom>
              <a:avLst/>
              <a:gdLst>
                <a:gd name="T0" fmla="*/ 84 w 257"/>
                <a:gd name="T1" fmla="*/ 110 h 219"/>
                <a:gd name="T2" fmla="*/ 84 w 257"/>
                <a:gd name="T3" fmla="*/ 219 h 219"/>
                <a:gd name="T4" fmla="*/ 173 w 257"/>
                <a:gd name="T5" fmla="*/ 219 h 219"/>
                <a:gd name="T6" fmla="*/ 173 w 257"/>
                <a:gd name="T7" fmla="*/ 110 h 219"/>
                <a:gd name="T8" fmla="*/ 257 w 257"/>
                <a:gd name="T9" fmla="*/ 3 h 219"/>
                <a:gd name="T10" fmla="*/ 230 w 257"/>
                <a:gd name="T11" fmla="*/ 0 h 219"/>
                <a:gd name="T12" fmla="*/ 27 w 257"/>
                <a:gd name="T13" fmla="*/ 0 h 219"/>
                <a:gd name="T14" fmla="*/ 0 w 257"/>
                <a:gd name="T15" fmla="*/ 3 h 219"/>
                <a:gd name="T16" fmla="*/ 84 w 257"/>
                <a:gd name="T17" fmla="*/ 11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" h="219">
                  <a:moveTo>
                    <a:pt x="84" y="110"/>
                  </a:moveTo>
                  <a:cubicBezTo>
                    <a:pt x="84" y="219"/>
                    <a:pt x="84" y="219"/>
                    <a:pt x="84" y="219"/>
                  </a:cubicBezTo>
                  <a:cubicBezTo>
                    <a:pt x="173" y="219"/>
                    <a:pt x="173" y="219"/>
                    <a:pt x="173" y="219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173" y="58"/>
                    <a:pt x="209" y="15"/>
                    <a:pt x="257" y="3"/>
                  </a:cubicBezTo>
                  <a:cubicBezTo>
                    <a:pt x="248" y="1"/>
                    <a:pt x="239" y="0"/>
                    <a:pt x="23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9" y="1"/>
                    <a:pt x="0" y="3"/>
                  </a:cubicBezTo>
                  <a:cubicBezTo>
                    <a:pt x="48" y="15"/>
                    <a:pt x="84" y="58"/>
                    <a:pt x="84" y="11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slíde">
              <a:extLst>
                <a:ext uri="{FF2B5EF4-FFF2-40B4-BE49-F238E27FC236}">
                  <a16:creationId xmlns="" xmlns:a16="http://schemas.microsoft.com/office/drawing/2014/main" id="{3249FDC8-2914-480C-B56B-38AEFE5B0083}"/>
                </a:ext>
              </a:extLst>
            </p:cNvPr>
            <p:cNvSpPr/>
            <p:nvPr/>
          </p:nvSpPr>
          <p:spPr bwMode="auto">
            <a:xfrm>
              <a:off x="7441121" y="2278743"/>
              <a:ext cx="2239627" cy="2883042"/>
            </a:xfrm>
            <a:custGeom>
              <a:avLst/>
              <a:gdLst>
                <a:gd name="T0" fmla="*/ 353 w 450"/>
                <a:gd name="T1" fmla="*/ 469 h 579"/>
                <a:gd name="T2" fmla="*/ 353 w 450"/>
                <a:gd name="T3" fmla="*/ 152 h 579"/>
                <a:gd name="T4" fmla="*/ 353 w 450"/>
                <a:gd name="T5" fmla="*/ 152 h 579"/>
                <a:gd name="T6" fmla="*/ 353 w 450"/>
                <a:gd name="T7" fmla="*/ 110 h 579"/>
                <a:gd name="T8" fmla="*/ 243 w 450"/>
                <a:gd name="T9" fmla="*/ 0 h 579"/>
                <a:gd name="T10" fmla="*/ 0 w 450"/>
                <a:gd name="T11" fmla="*/ 0 h 579"/>
                <a:gd name="T12" fmla="*/ 0 w 450"/>
                <a:gd name="T13" fmla="*/ 1 h 579"/>
                <a:gd name="T14" fmla="*/ 97 w 450"/>
                <a:gd name="T15" fmla="*/ 110 h 579"/>
                <a:gd name="T16" fmla="*/ 97 w 450"/>
                <a:gd name="T17" fmla="*/ 427 h 579"/>
                <a:gd name="T18" fmla="*/ 97 w 450"/>
                <a:gd name="T19" fmla="*/ 427 h 579"/>
                <a:gd name="T20" fmla="*/ 97 w 450"/>
                <a:gd name="T21" fmla="*/ 469 h 579"/>
                <a:gd name="T22" fmla="*/ 207 w 450"/>
                <a:gd name="T23" fmla="*/ 579 h 579"/>
                <a:gd name="T24" fmla="*/ 450 w 450"/>
                <a:gd name="T25" fmla="*/ 579 h 579"/>
                <a:gd name="T26" fmla="*/ 450 w 450"/>
                <a:gd name="T27" fmla="*/ 578 h 579"/>
                <a:gd name="T28" fmla="*/ 353 w 450"/>
                <a:gd name="T29" fmla="*/ 46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0" h="579">
                  <a:moveTo>
                    <a:pt x="353" y="469"/>
                  </a:moveTo>
                  <a:cubicBezTo>
                    <a:pt x="353" y="152"/>
                    <a:pt x="353" y="152"/>
                    <a:pt x="353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3" y="49"/>
                    <a:pt x="303" y="0"/>
                    <a:pt x="2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4" y="8"/>
                    <a:pt x="97" y="54"/>
                    <a:pt x="97" y="110"/>
                  </a:cubicBezTo>
                  <a:cubicBezTo>
                    <a:pt x="97" y="427"/>
                    <a:pt x="97" y="427"/>
                    <a:pt x="97" y="427"/>
                  </a:cubicBezTo>
                  <a:cubicBezTo>
                    <a:pt x="97" y="427"/>
                    <a:pt x="97" y="427"/>
                    <a:pt x="97" y="427"/>
                  </a:cubicBezTo>
                  <a:cubicBezTo>
                    <a:pt x="97" y="469"/>
                    <a:pt x="97" y="469"/>
                    <a:pt x="97" y="469"/>
                  </a:cubicBezTo>
                  <a:cubicBezTo>
                    <a:pt x="97" y="530"/>
                    <a:pt x="146" y="579"/>
                    <a:pt x="207" y="579"/>
                  </a:cubicBezTo>
                  <a:cubicBezTo>
                    <a:pt x="450" y="579"/>
                    <a:pt x="450" y="579"/>
                    <a:pt x="450" y="579"/>
                  </a:cubicBezTo>
                  <a:cubicBezTo>
                    <a:pt x="450" y="578"/>
                    <a:pt x="450" y="578"/>
                    <a:pt x="450" y="578"/>
                  </a:cubicBezTo>
                  <a:cubicBezTo>
                    <a:pt x="396" y="572"/>
                    <a:pt x="353" y="526"/>
                    <a:pt x="353" y="4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şļïḑé">
              <a:extLst>
                <a:ext uri="{FF2B5EF4-FFF2-40B4-BE49-F238E27FC236}">
                  <a16:creationId xmlns="" xmlns:a16="http://schemas.microsoft.com/office/drawing/2014/main" id="{55EA8747-77F2-4E8D-B7F0-9286DE9F6A19}"/>
                </a:ext>
              </a:extLst>
            </p:cNvPr>
            <p:cNvSpPr/>
            <p:nvPr/>
          </p:nvSpPr>
          <p:spPr bwMode="auto">
            <a:xfrm>
              <a:off x="8077811" y="2756262"/>
              <a:ext cx="961762" cy="76224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8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8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8"/>
                  </a:cubicBezTo>
                  <a:cubicBezTo>
                    <a:pt x="193" y="12"/>
                    <a:pt x="190" y="15"/>
                    <a:pt x="186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$ľîḑè">
              <a:extLst>
                <a:ext uri="{FF2B5EF4-FFF2-40B4-BE49-F238E27FC236}">
                  <a16:creationId xmlns="" xmlns:a16="http://schemas.microsoft.com/office/drawing/2014/main" id="{A32C445F-68A2-43EA-BBD4-6C7C6E2C08A1}"/>
                </a:ext>
              </a:extLst>
            </p:cNvPr>
            <p:cNvSpPr/>
            <p:nvPr/>
          </p:nvSpPr>
          <p:spPr bwMode="auto">
            <a:xfrm>
              <a:off x="8077811" y="2955787"/>
              <a:ext cx="961762" cy="76224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8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8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4"/>
                    <a:pt x="193" y="8"/>
                  </a:cubicBezTo>
                  <a:cubicBezTo>
                    <a:pt x="193" y="12"/>
                    <a:pt x="190" y="15"/>
                    <a:pt x="186" y="15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ṩļiḓe">
              <a:extLst>
                <a:ext uri="{FF2B5EF4-FFF2-40B4-BE49-F238E27FC236}">
                  <a16:creationId xmlns="" xmlns:a16="http://schemas.microsoft.com/office/drawing/2014/main" id="{333DEF31-2561-4C0E-A939-1053EE87F913}"/>
                </a:ext>
              </a:extLst>
            </p:cNvPr>
            <p:cNvSpPr/>
            <p:nvPr/>
          </p:nvSpPr>
          <p:spPr bwMode="auto">
            <a:xfrm>
              <a:off x="8077811" y="3155314"/>
              <a:ext cx="961762" cy="80707"/>
            </a:xfrm>
            <a:custGeom>
              <a:avLst/>
              <a:gdLst>
                <a:gd name="T0" fmla="*/ 186 w 193"/>
                <a:gd name="T1" fmla="*/ 16 h 16"/>
                <a:gd name="T2" fmla="*/ 8 w 193"/>
                <a:gd name="T3" fmla="*/ 16 h 16"/>
                <a:gd name="T4" fmla="*/ 0 w 193"/>
                <a:gd name="T5" fmla="*/ 8 h 16"/>
                <a:gd name="T6" fmla="*/ 8 w 193"/>
                <a:gd name="T7" fmla="*/ 0 h 16"/>
                <a:gd name="T8" fmla="*/ 186 w 193"/>
                <a:gd name="T9" fmla="*/ 0 h 16"/>
                <a:gd name="T10" fmla="*/ 193 w 193"/>
                <a:gd name="T11" fmla="*/ 8 h 16"/>
                <a:gd name="T12" fmla="*/ 186 w 19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6">
                  <a:moveTo>
                    <a:pt x="18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4"/>
                    <a:pt x="193" y="8"/>
                  </a:cubicBezTo>
                  <a:cubicBezTo>
                    <a:pt x="193" y="12"/>
                    <a:pt x="190" y="16"/>
                    <a:pt x="186" y="16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şļídê">
              <a:extLst>
                <a:ext uri="{FF2B5EF4-FFF2-40B4-BE49-F238E27FC236}">
                  <a16:creationId xmlns="" xmlns:a16="http://schemas.microsoft.com/office/drawing/2014/main" id="{6E4B9D1A-85AC-4CF3-B457-DBF720956199}"/>
                </a:ext>
              </a:extLst>
            </p:cNvPr>
            <p:cNvSpPr/>
            <p:nvPr/>
          </p:nvSpPr>
          <p:spPr bwMode="auto">
            <a:xfrm>
              <a:off x="8077811" y="3359323"/>
              <a:ext cx="961762" cy="73982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7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7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2"/>
                    <a:pt x="190" y="15"/>
                    <a:pt x="186" y="1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śḷíḓé">
              <a:extLst>
                <a:ext uri="{FF2B5EF4-FFF2-40B4-BE49-F238E27FC236}">
                  <a16:creationId xmlns="" xmlns:a16="http://schemas.microsoft.com/office/drawing/2014/main" id="{3154A529-8FB7-41A1-B039-6EC9AB788BBE}"/>
                </a:ext>
              </a:extLst>
            </p:cNvPr>
            <p:cNvSpPr/>
            <p:nvPr/>
          </p:nvSpPr>
          <p:spPr bwMode="auto">
            <a:xfrm>
              <a:off x="8077811" y="3558850"/>
              <a:ext cx="961762" cy="73982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8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8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8"/>
                  </a:cubicBezTo>
                  <a:cubicBezTo>
                    <a:pt x="193" y="12"/>
                    <a:pt x="190" y="15"/>
                    <a:pt x="186" y="1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ľïḍè">
              <a:extLst>
                <a:ext uri="{FF2B5EF4-FFF2-40B4-BE49-F238E27FC236}">
                  <a16:creationId xmlns="" xmlns:a16="http://schemas.microsoft.com/office/drawing/2014/main" id="{E288E6B3-62E1-4E64-8532-07008A9D0D8D}"/>
                </a:ext>
              </a:extLst>
            </p:cNvPr>
            <p:cNvSpPr/>
            <p:nvPr/>
          </p:nvSpPr>
          <p:spPr bwMode="auto">
            <a:xfrm>
              <a:off x="8077811" y="3758376"/>
              <a:ext cx="961762" cy="78466"/>
            </a:xfrm>
            <a:custGeom>
              <a:avLst/>
              <a:gdLst>
                <a:gd name="T0" fmla="*/ 186 w 193"/>
                <a:gd name="T1" fmla="*/ 16 h 16"/>
                <a:gd name="T2" fmla="*/ 8 w 193"/>
                <a:gd name="T3" fmla="*/ 16 h 16"/>
                <a:gd name="T4" fmla="*/ 0 w 193"/>
                <a:gd name="T5" fmla="*/ 8 h 16"/>
                <a:gd name="T6" fmla="*/ 8 w 193"/>
                <a:gd name="T7" fmla="*/ 0 h 16"/>
                <a:gd name="T8" fmla="*/ 186 w 193"/>
                <a:gd name="T9" fmla="*/ 0 h 16"/>
                <a:gd name="T10" fmla="*/ 193 w 193"/>
                <a:gd name="T11" fmla="*/ 8 h 16"/>
                <a:gd name="T12" fmla="*/ 186 w 19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6">
                  <a:moveTo>
                    <a:pt x="18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4"/>
                    <a:pt x="193" y="8"/>
                  </a:cubicBezTo>
                  <a:cubicBezTo>
                    <a:pt x="193" y="12"/>
                    <a:pt x="190" y="16"/>
                    <a:pt x="186" y="16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ṣlídê">
              <a:extLst>
                <a:ext uri="{FF2B5EF4-FFF2-40B4-BE49-F238E27FC236}">
                  <a16:creationId xmlns="" xmlns:a16="http://schemas.microsoft.com/office/drawing/2014/main" id="{BE03A0D7-DC50-4770-AFE6-459ACF25194E}"/>
                </a:ext>
              </a:extLst>
            </p:cNvPr>
            <p:cNvSpPr/>
            <p:nvPr/>
          </p:nvSpPr>
          <p:spPr bwMode="auto">
            <a:xfrm>
              <a:off x="8077811" y="3962386"/>
              <a:ext cx="961762" cy="73982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7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7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2"/>
                    <a:pt x="190" y="15"/>
                    <a:pt x="186" y="1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şḷiḋè">
              <a:extLst>
                <a:ext uri="{FF2B5EF4-FFF2-40B4-BE49-F238E27FC236}">
                  <a16:creationId xmlns="" xmlns:a16="http://schemas.microsoft.com/office/drawing/2014/main" id="{695FD01E-FFCA-4CEC-9E12-75E7E49CC4F4}"/>
                </a:ext>
              </a:extLst>
            </p:cNvPr>
            <p:cNvSpPr/>
            <p:nvPr/>
          </p:nvSpPr>
          <p:spPr bwMode="auto">
            <a:xfrm>
              <a:off x="8077811" y="4161912"/>
              <a:ext cx="961762" cy="73982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8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8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8"/>
                  </a:cubicBezTo>
                  <a:cubicBezTo>
                    <a:pt x="193" y="12"/>
                    <a:pt x="190" y="15"/>
                    <a:pt x="186" y="1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ṥľiḓe">
              <a:extLst>
                <a:ext uri="{FF2B5EF4-FFF2-40B4-BE49-F238E27FC236}">
                  <a16:creationId xmlns="" xmlns:a16="http://schemas.microsoft.com/office/drawing/2014/main" id="{3A398862-35CD-4B70-AB0F-B006FE40308E}"/>
                </a:ext>
              </a:extLst>
            </p:cNvPr>
            <p:cNvSpPr/>
            <p:nvPr/>
          </p:nvSpPr>
          <p:spPr bwMode="auto">
            <a:xfrm>
              <a:off x="8077811" y="4359196"/>
              <a:ext cx="961762" cy="80707"/>
            </a:xfrm>
            <a:custGeom>
              <a:avLst/>
              <a:gdLst>
                <a:gd name="T0" fmla="*/ 186 w 193"/>
                <a:gd name="T1" fmla="*/ 16 h 16"/>
                <a:gd name="T2" fmla="*/ 8 w 193"/>
                <a:gd name="T3" fmla="*/ 16 h 16"/>
                <a:gd name="T4" fmla="*/ 0 w 193"/>
                <a:gd name="T5" fmla="*/ 8 h 16"/>
                <a:gd name="T6" fmla="*/ 8 w 193"/>
                <a:gd name="T7" fmla="*/ 0 h 16"/>
                <a:gd name="T8" fmla="*/ 186 w 193"/>
                <a:gd name="T9" fmla="*/ 0 h 16"/>
                <a:gd name="T10" fmla="*/ 193 w 193"/>
                <a:gd name="T11" fmla="*/ 8 h 16"/>
                <a:gd name="T12" fmla="*/ 186 w 19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6">
                  <a:moveTo>
                    <a:pt x="18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4"/>
                    <a:pt x="193" y="8"/>
                  </a:cubicBezTo>
                  <a:cubicBezTo>
                    <a:pt x="193" y="12"/>
                    <a:pt x="190" y="16"/>
                    <a:pt x="186" y="16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ḻîḓè">
              <a:extLst>
                <a:ext uri="{FF2B5EF4-FFF2-40B4-BE49-F238E27FC236}">
                  <a16:creationId xmlns="" xmlns:a16="http://schemas.microsoft.com/office/drawing/2014/main" id="{14FB7E4B-B3AB-484D-8C0E-2378AAEB5678}"/>
                </a:ext>
              </a:extLst>
            </p:cNvPr>
            <p:cNvSpPr/>
            <p:nvPr/>
          </p:nvSpPr>
          <p:spPr bwMode="auto">
            <a:xfrm>
              <a:off x="8077811" y="4563207"/>
              <a:ext cx="961762" cy="76224"/>
            </a:xfrm>
            <a:custGeom>
              <a:avLst/>
              <a:gdLst>
                <a:gd name="T0" fmla="*/ 186 w 193"/>
                <a:gd name="T1" fmla="*/ 15 h 15"/>
                <a:gd name="T2" fmla="*/ 8 w 193"/>
                <a:gd name="T3" fmla="*/ 15 h 15"/>
                <a:gd name="T4" fmla="*/ 0 w 193"/>
                <a:gd name="T5" fmla="*/ 7 h 15"/>
                <a:gd name="T6" fmla="*/ 8 w 193"/>
                <a:gd name="T7" fmla="*/ 0 h 15"/>
                <a:gd name="T8" fmla="*/ 186 w 193"/>
                <a:gd name="T9" fmla="*/ 0 h 15"/>
                <a:gd name="T10" fmla="*/ 193 w 193"/>
                <a:gd name="T11" fmla="*/ 7 h 15"/>
                <a:gd name="T12" fmla="*/ 186 w 19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5">
                  <a:moveTo>
                    <a:pt x="18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5"/>
                    <a:pt x="186" y="1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şľîḍê">
              <a:extLst>
                <a:ext uri="{FF2B5EF4-FFF2-40B4-BE49-F238E27FC236}">
                  <a16:creationId xmlns="" xmlns:a16="http://schemas.microsoft.com/office/drawing/2014/main" id="{0867812E-7719-4B1D-B185-F315C73FE732}"/>
                </a:ext>
              </a:extLst>
            </p:cNvPr>
            <p:cNvSpPr/>
            <p:nvPr/>
          </p:nvSpPr>
          <p:spPr bwMode="auto">
            <a:xfrm>
              <a:off x="8467896" y="4130526"/>
              <a:ext cx="1212851" cy="1031259"/>
            </a:xfrm>
            <a:custGeom>
              <a:avLst/>
              <a:gdLst>
                <a:gd name="T0" fmla="*/ 60 w 244"/>
                <a:gd name="T1" fmla="*/ 0 h 207"/>
                <a:gd name="T2" fmla="*/ 60 w 244"/>
                <a:gd name="T3" fmla="*/ 109 h 207"/>
                <a:gd name="T4" fmla="*/ 0 w 244"/>
                <a:gd name="T5" fmla="*/ 207 h 207"/>
                <a:gd name="T6" fmla="*/ 1 w 244"/>
                <a:gd name="T7" fmla="*/ 207 h 207"/>
                <a:gd name="T8" fmla="*/ 244 w 244"/>
                <a:gd name="T9" fmla="*/ 207 h 207"/>
                <a:gd name="T10" fmla="*/ 244 w 244"/>
                <a:gd name="T11" fmla="*/ 206 h 207"/>
                <a:gd name="T12" fmla="*/ 147 w 244"/>
                <a:gd name="T13" fmla="*/ 97 h 207"/>
                <a:gd name="T14" fmla="*/ 147 w 244"/>
                <a:gd name="T15" fmla="*/ 0 h 207"/>
                <a:gd name="T16" fmla="*/ 60 w 244"/>
                <a:gd name="T1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7">
                  <a:moveTo>
                    <a:pt x="60" y="0"/>
                  </a:moveTo>
                  <a:cubicBezTo>
                    <a:pt x="60" y="109"/>
                    <a:pt x="60" y="109"/>
                    <a:pt x="60" y="109"/>
                  </a:cubicBezTo>
                  <a:cubicBezTo>
                    <a:pt x="60" y="152"/>
                    <a:pt x="36" y="189"/>
                    <a:pt x="0" y="207"/>
                  </a:cubicBezTo>
                  <a:cubicBezTo>
                    <a:pt x="0" y="207"/>
                    <a:pt x="1" y="207"/>
                    <a:pt x="1" y="207"/>
                  </a:cubicBezTo>
                  <a:cubicBezTo>
                    <a:pt x="244" y="207"/>
                    <a:pt x="244" y="207"/>
                    <a:pt x="244" y="207"/>
                  </a:cubicBezTo>
                  <a:cubicBezTo>
                    <a:pt x="244" y="206"/>
                    <a:pt x="244" y="206"/>
                    <a:pt x="244" y="206"/>
                  </a:cubicBezTo>
                  <a:cubicBezTo>
                    <a:pt x="190" y="200"/>
                    <a:pt x="147" y="154"/>
                    <a:pt x="147" y="97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š1íde">
              <a:extLst>
                <a:ext uri="{FF2B5EF4-FFF2-40B4-BE49-F238E27FC236}">
                  <a16:creationId xmlns="" xmlns:a16="http://schemas.microsoft.com/office/drawing/2014/main" id="{812A9D18-4304-4531-A84D-C22927A0FE2B}"/>
                </a:ext>
              </a:extLst>
            </p:cNvPr>
            <p:cNvSpPr/>
            <p:nvPr/>
          </p:nvSpPr>
          <p:spPr bwMode="auto">
            <a:xfrm>
              <a:off x="8427543" y="4072237"/>
              <a:ext cx="1757624" cy="1089548"/>
            </a:xfrm>
            <a:custGeom>
              <a:avLst/>
              <a:gdLst>
                <a:gd name="T0" fmla="*/ 243 w 353"/>
                <a:gd name="T1" fmla="*/ 219 h 219"/>
                <a:gd name="T2" fmla="*/ 0 w 353"/>
                <a:gd name="T3" fmla="*/ 219 h 219"/>
                <a:gd name="T4" fmla="*/ 0 w 353"/>
                <a:gd name="T5" fmla="*/ 218 h 219"/>
                <a:gd name="T6" fmla="*/ 97 w 353"/>
                <a:gd name="T7" fmla="*/ 109 h 219"/>
                <a:gd name="T8" fmla="*/ 97 w 353"/>
                <a:gd name="T9" fmla="*/ 0 h 219"/>
                <a:gd name="T10" fmla="*/ 353 w 353"/>
                <a:gd name="T11" fmla="*/ 0 h 219"/>
                <a:gd name="T12" fmla="*/ 353 w 353"/>
                <a:gd name="T13" fmla="*/ 109 h 219"/>
                <a:gd name="T14" fmla="*/ 243 w 353"/>
                <a:gd name="T15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219">
                  <a:moveTo>
                    <a:pt x="243" y="219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55" y="212"/>
                    <a:pt x="97" y="166"/>
                    <a:pt x="97" y="10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109"/>
                    <a:pt x="353" y="109"/>
                    <a:pt x="353" y="109"/>
                  </a:cubicBezTo>
                  <a:cubicBezTo>
                    <a:pt x="353" y="170"/>
                    <a:pt x="304" y="219"/>
                    <a:pt x="243" y="21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sḷîḍe">
              <a:extLst>
                <a:ext uri="{FF2B5EF4-FFF2-40B4-BE49-F238E27FC236}">
                  <a16:creationId xmlns="" xmlns:a16="http://schemas.microsoft.com/office/drawing/2014/main" id="{DD081718-8910-429D-A12A-AADD72843DA7}"/>
                </a:ext>
              </a:extLst>
            </p:cNvPr>
            <p:cNvSpPr/>
            <p:nvPr/>
          </p:nvSpPr>
          <p:spPr bwMode="auto">
            <a:xfrm>
              <a:off x="7925364" y="4614769"/>
              <a:ext cx="0" cy="20178"/>
            </a:xfrm>
            <a:custGeom>
              <a:avLst/>
              <a:gdLst>
                <a:gd name="T0" fmla="*/ 4 h 4"/>
                <a:gd name="T1" fmla="*/ 4 h 4"/>
                <a:gd name="T2" fmla="*/ 4 h 4"/>
                <a:gd name="T3" fmla="*/ 4 h 4"/>
                <a:gd name="T4" fmla="*/ 4 h 4"/>
                <a:gd name="T5" fmla="*/ 4 h 4"/>
                <a:gd name="T6" fmla="*/ 4 h 4"/>
                <a:gd name="T7" fmla="*/ 3 h 4"/>
                <a:gd name="T8" fmla="*/ 3 h 4"/>
                <a:gd name="T9" fmla="*/ 3 h 4"/>
                <a:gd name="T10" fmla="*/ 3 h 4"/>
                <a:gd name="T11" fmla="*/ 3 h 4"/>
                <a:gd name="T12" fmla="*/ 3 h 4"/>
                <a:gd name="T13" fmla="*/ 3 h 4"/>
                <a:gd name="T14" fmla="*/ 3 h 4"/>
                <a:gd name="T15" fmla="*/ 2 h 4"/>
                <a:gd name="T16" fmla="*/ 2 h 4"/>
                <a:gd name="T17" fmla="*/ 2 h 4"/>
                <a:gd name="T18" fmla="*/ 2 h 4"/>
                <a:gd name="T19" fmla="*/ 2 h 4"/>
                <a:gd name="T20" fmla="*/ 2 h 4"/>
                <a:gd name="T21" fmla="*/ 2 h 4"/>
                <a:gd name="T22" fmla="*/ 1 h 4"/>
                <a:gd name="T23" fmla="*/ 1 h 4"/>
                <a:gd name="T24" fmla="*/ 1 h 4"/>
                <a:gd name="T25" fmla="*/ 1 h 4"/>
                <a:gd name="T26" fmla="*/ 1 h 4"/>
                <a:gd name="T27" fmla="*/ 1 h 4"/>
                <a:gd name="T28" fmla="*/ 1 h 4"/>
                <a:gd name="T29" fmla="*/ 1 h 4"/>
                <a:gd name="T30" fmla="*/ 1 h 4"/>
                <a:gd name="T31" fmla="*/ 0 h 4"/>
                <a:gd name="T3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B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š1îḑe">
              <a:extLst>
                <a:ext uri="{FF2B5EF4-FFF2-40B4-BE49-F238E27FC236}">
                  <a16:creationId xmlns="" xmlns:a16="http://schemas.microsoft.com/office/drawing/2014/main" id="{055B26DC-5F82-4DAD-9553-F5D4F95B1636}"/>
                </a:ext>
              </a:extLst>
            </p:cNvPr>
            <p:cNvSpPr/>
            <p:nvPr/>
          </p:nvSpPr>
          <p:spPr bwMode="auto">
            <a:xfrm>
              <a:off x="7925364" y="3330180"/>
              <a:ext cx="632207" cy="1820397"/>
            </a:xfrm>
            <a:custGeom>
              <a:avLst/>
              <a:gdLst>
                <a:gd name="T0" fmla="*/ 27 w 127"/>
                <a:gd name="T1" fmla="*/ 1 h 366"/>
                <a:gd name="T2" fmla="*/ 0 w 127"/>
                <a:gd name="T3" fmla="*/ 216 h 366"/>
                <a:gd name="T4" fmla="*/ 0 w 127"/>
                <a:gd name="T5" fmla="*/ 258 h 366"/>
                <a:gd name="T6" fmla="*/ 0 w 127"/>
                <a:gd name="T7" fmla="*/ 259 h 366"/>
                <a:gd name="T8" fmla="*/ 0 w 127"/>
                <a:gd name="T9" fmla="*/ 259 h 366"/>
                <a:gd name="T10" fmla="*/ 0 w 127"/>
                <a:gd name="T11" fmla="*/ 259 h 366"/>
                <a:gd name="T12" fmla="*/ 0 w 127"/>
                <a:gd name="T13" fmla="*/ 259 h 366"/>
                <a:gd name="T14" fmla="*/ 0 w 127"/>
                <a:gd name="T15" fmla="*/ 259 h 366"/>
                <a:gd name="T16" fmla="*/ 0 w 127"/>
                <a:gd name="T17" fmla="*/ 259 h 366"/>
                <a:gd name="T18" fmla="*/ 0 w 127"/>
                <a:gd name="T19" fmla="*/ 260 h 366"/>
                <a:gd name="T20" fmla="*/ 0 w 127"/>
                <a:gd name="T21" fmla="*/ 260 h 366"/>
                <a:gd name="T22" fmla="*/ 0 w 127"/>
                <a:gd name="T23" fmla="*/ 260 h 366"/>
                <a:gd name="T24" fmla="*/ 0 w 127"/>
                <a:gd name="T25" fmla="*/ 260 h 366"/>
                <a:gd name="T26" fmla="*/ 0 w 127"/>
                <a:gd name="T27" fmla="*/ 260 h 366"/>
                <a:gd name="T28" fmla="*/ 0 w 127"/>
                <a:gd name="T29" fmla="*/ 260 h 366"/>
                <a:gd name="T30" fmla="*/ 0 w 127"/>
                <a:gd name="T31" fmla="*/ 261 h 366"/>
                <a:gd name="T32" fmla="*/ 0 w 127"/>
                <a:gd name="T33" fmla="*/ 261 h 366"/>
                <a:gd name="T34" fmla="*/ 0 w 127"/>
                <a:gd name="T35" fmla="*/ 261 h 366"/>
                <a:gd name="T36" fmla="*/ 0 w 127"/>
                <a:gd name="T37" fmla="*/ 261 h 366"/>
                <a:gd name="T38" fmla="*/ 0 w 127"/>
                <a:gd name="T39" fmla="*/ 261 h 366"/>
                <a:gd name="T40" fmla="*/ 0 w 127"/>
                <a:gd name="T41" fmla="*/ 262 h 366"/>
                <a:gd name="T42" fmla="*/ 0 w 127"/>
                <a:gd name="T43" fmla="*/ 262 h 366"/>
                <a:gd name="T44" fmla="*/ 0 w 127"/>
                <a:gd name="T45" fmla="*/ 262 h 366"/>
                <a:gd name="T46" fmla="*/ 0 w 127"/>
                <a:gd name="T47" fmla="*/ 262 h 366"/>
                <a:gd name="T48" fmla="*/ 0 w 127"/>
                <a:gd name="T49" fmla="*/ 262 h 366"/>
                <a:gd name="T50" fmla="*/ 127 w 127"/>
                <a:gd name="T51" fmla="*/ 319 h 366"/>
                <a:gd name="T52" fmla="*/ 39 w 127"/>
                <a:gd name="T53" fmla="*/ 263 h 366"/>
                <a:gd name="T54" fmla="*/ 39 w 127"/>
                <a:gd name="T55" fmla="*/ 248 h 366"/>
                <a:gd name="T56" fmla="*/ 127 w 127"/>
                <a:gd name="T57" fmla="*/ 223 h 366"/>
                <a:gd name="T58" fmla="*/ 31 w 127"/>
                <a:gd name="T59" fmla="*/ 215 h 366"/>
                <a:gd name="T60" fmla="*/ 127 w 127"/>
                <a:gd name="T61" fmla="*/ 207 h 366"/>
                <a:gd name="T62" fmla="*/ 39 w 127"/>
                <a:gd name="T63" fmla="*/ 182 h 366"/>
                <a:gd name="T64" fmla="*/ 39 w 127"/>
                <a:gd name="T65" fmla="*/ 167 h 366"/>
                <a:gd name="T66" fmla="*/ 119 w 127"/>
                <a:gd name="T67" fmla="*/ 142 h 366"/>
                <a:gd name="T68" fmla="*/ 31 w 127"/>
                <a:gd name="T69" fmla="*/ 134 h 366"/>
                <a:gd name="T70" fmla="*/ 102 w 127"/>
                <a:gd name="T71" fmla="*/ 127 h 366"/>
                <a:gd name="T72" fmla="*/ 96 w 127"/>
                <a:gd name="T73" fmla="*/ 119 h 366"/>
                <a:gd name="T74" fmla="*/ 39 w 127"/>
                <a:gd name="T75" fmla="*/ 102 h 366"/>
                <a:gd name="T76" fmla="*/ 39 w 127"/>
                <a:gd name="T77" fmla="*/ 86 h 366"/>
                <a:gd name="T78" fmla="*/ 77 w 127"/>
                <a:gd name="T79" fmla="*/ 61 h 366"/>
                <a:gd name="T80" fmla="*/ 31 w 127"/>
                <a:gd name="T81" fmla="*/ 54 h 366"/>
                <a:gd name="T82" fmla="*/ 72 w 127"/>
                <a:gd name="T83" fmla="*/ 46 h 366"/>
                <a:gd name="T84" fmla="*/ 39 w 127"/>
                <a:gd name="T85" fmla="*/ 21 h 366"/>
                <a:gd name="T86" fmla="*/ 39 w 127"/>
                <a:gd name="T87" fmla="*/ 6 h 366"/>
                <a:gd name="T88" fmla="*/ 36 w 127"/>
                <a:gd name="T8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7" h="366"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0" y="259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0" y="260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2" y="315"/>
                    <a:pt x="41" y="358"/>
                    <a:pt x="91" y="366"/>
                  </a:cubicBezTo>
                  <a:cubicBezTo>
                    <a:pt x="112" y="361"/>
                    <a:pt x="127" y="342"/>
                    <a:pt x="127" y="319"/>
                  </a:cubicBezTo>
                  <a:cubicBezTo>
                    <a:pt x="127" y="263"/>
                    <a:pt x="127" y="263"/>
                    <a:pt x="127" y="263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35" y="263"/>
                    <a:pt x="31" y="259"/>
                    <a:pt x="31" y="255"/>
                  </a:cubicBezTo>
                  <a:cubicBezTo>
                    <a:pt x="31" y="251"/>
                    <a:pt x="35" y="248"/>
                    <a:pt x="39" y="248"/>
                  </a:cubicBezTo>
                  <a:cubicBezTo>
                    <a:pt x="127" y="248"/>
                    <a:pt x="127" y="248"/>
                    <a:pt x="127" y="248"/>
                  </a:cubicBezTo>
                  <a:cubicBezTo>
                    <a:pt x="127" y="223"/>
                    <a:pt x="127" y="223"/>
                    <a:pt x="127" y="223"/>
                  </a:cubicBezTo>
                  <a:cubicBezTo>
                    <a:pt x="39" y="223"/>
                    <a:pt x="39" y="223"/>
                    <a:pt x="39" y="223"/>
                  </a:cubicBezTo>
                  <a:cubicBezTo>
                    <a:pt x="35" y="223"/>
                    <a:pt x="31" y="219"/>
                    <a:pt x="31" y="215"/>
                  </a:cubicBezTo>
                  <a:cubicBezTo>
                    <a:pt x="31" y="211"/>
                    <a:pt x="35" y="207"/>
                    <a:pt x="39" y="207"/>
                  </a:cubicBezTo>
                  <a:cubicBezTo>
                    <a:pt x="127" y="207"/>
                    <a:pt x="127" y="207"/>
                    <a:pt x="127" y="207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35" y="182"/>
                    <a:pt x="31" y="179"/>
                    <a:pt x="31" y="175"/>
                  </a:cubicBezTo>
                  <a:cubicBezTo>
                    <a:pt x="31" y="170"/>
                    <a:pt x="35" y="167"/>
                    <a:pt x="39" y="167"/>
                  </a:cubicBezTo>
                  <a:cubicBezTo>
                    <a:pt x="127" y="167"/>
                    <a:pt x="127" y="167"/>
                    <a:pt x="127" y="167"/>
                  </a:cubicBezTo>
                  <a:cubicBezTo>
                    <a:pt x="127" y="158"/>
                    <a:pt x="124" y="149"/>
                    <a:pt x="119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5" y="142"/>
                    <a:pt x="31" y="139"/>
                    <a:pt x="31" y="134"/>
                  </a:cubicBezTo>
                  <a:cubicBezTo>
                    <a:pt x="31" y="130"/>
                    <a:pt x="35" y="127"/>
                    <a:pt x="39" y="127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01" y="126"/>
                    <a:pt x="99" y="125"/>
                    <a:pt x="98" y="124"/>
                  </a:cubicBezTo>
                  <a:cubicBezTo>
                    <a:pt x="97" y="123"/>
                    <a:pt x="97" y="121"/>
                    <a:pt x="96" y="119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5" y="102"/>
                    <a:pt x="31" y="98"/>
                    <a:pt x="31" y="94"/>
                  </a:cubicBezTo>
                  <a:cubicBezTo>
                    <a:pt x="31" y="90"/>
                    <a:pt x="35" y="86"/>
                    <a:pt x="39" y="8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5" y="61"/>
                    <a:pt x="31" y="58"/>
                    <a:pt x="31" y="54"/>
                  </a:cubicBezTo>
                  <a:cubicBezTo>
                    <a:pt x="31" y="49"/>
                    <a:pt x="35" y="46"/>
                    <a:pt x="39" y="46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5" y="21"/>
                    <a:pt x="31" y="18"/>
                    <a:pt x="31" y="13"/>
                  </a:cubicBezTo>
                  <a:cubicBezTo>
                    <a:pt x="31" y="9"/>
                    <a:pt x="35" y="6"/>
                    <a:pt x="39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8" y="2"/>
                    <a:pt x="42" y="0"/>
                    <a:pt x="3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$ḷiḋè">
              <a:extLst>
                <a:ext uri="{FF2B5EF4-FFF2-40B4-BE49-F238E27FC236}">
                  <a16:creationId xmlns="" xmlns:a16="http://schemas.microsoft.com/office/drawing/2014/main" id="{BC06B466-A5EB-46D6-B747-F6E094EDEA99}"/>
                </a:ext>
              </a:extLst>
            </p:cNvPr>
            <p:cNvSpPr/>
            <p:nvPr/>
          </p:nvSpPr>
          <p:spPr bwMode="auto">
            <a:xfrm>
              <a:off x="8077811" y="3359323"/>
              <a:ext cx="161414" cy="73982"/>
            </a:xfrm>
            <a:custGeom>
              <a:avLst/>
              <a:gdLst>
                <a:gd name="T0" fmla="*/ 22 w 32"/>
                <a:gd name="T1" fmla="*/ 0 h 15"/>
                <a:gd name="T2" fmla="*/ 8 w 32"/>
                <a:gd name="T3" fmla="*/ 0 h 15"/>
                <a:gd name="T4" fmla="*/ 0 w 32"/>
                <a:gd name="T5" fmla="*/ 7 h 15"/>
                <a:gd name="T6" fmla="*/ 8 w 32"/>
                <a:gd name="T7" fmla="*/ 15 h 15"/>
                <a:gd name="T8" fmla="*/ 32 w 32"/>
                <a:gd name="T9" fmla="*/ 15 h 15"/>
                <a:gd name="T10" fmla="*/ 32 w 32"/>
                <a:gd name="T11" fmla="*/ 14 h 15"/>
                <a:gd name="T12" fmla="*/ 32 w 32"/>
                <a:gd name="T13" fmla="*/ 13 h 15"/>
                <a:gd name="T14" fmla="*/ 22 w 32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5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0" y="7"/>
                    <a:pt x="26" y="3"/>
                    <a:pt x="2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ṡḷïḑe">
              <a:extLst>
                <a:ext uri="{FF2B5EF4-FFF2-40B4-BE49-F238E27FC236}">
                  <a16:creationId xmlns="" xmlns:a16="http://schemas.microsoft.com/office/drawing/2014/main" id="{4F7189F1-0ABB-46EC-A8F1-9E9B09360662}"/>
                </a:ext>
              </a:extLst>
            </p:cNvPr>
            <p:cNvSpPr/>
            <p:nvPr/>
          </p:nvSpPr>
          <p:spPr bwMode="auto">
            <a:xfrm>
              <a:off x="8077811" y="3558850"/>
              <a:ext cx="230913" cy="73982"/>
            </a:xfrm>
            <a:custGeom>
              <a:avLst/>
              <a:gdLst>
                <a:gd name="T0" fmla="*/ 41 w 46"/>
                <a:gd name="T1" fmla="*/ 0 h 15"/>
                <a:gd name="T2" fmla="*/ 8 w 46"/>
                <a:gd name="T3" fmla="*/ 0 h 15"/>
                <a:gd name="T4" fmla="*/ 0 w 46"/>
                <a:gd name="T5" fmla="*/ 8 h 15"/>
                <a:gd name="T6" fmla="*/ 8 w 46"/>
                <a:gd name="T7" fmla="*/ 15 h 15"/>
                <a:gd name="T8" fmla="*/ 46 w 46"/>
                <a:gd name="T9" fmla="*/ 15 h 15"/>
                <a:gd name="T10" fmla="*/ 41 w 46"/>
                <a:gd name="T11" fmla="*/ 2 h 15"/>
                <a:gd name="T12" fmla="*/ 41 w 4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5">
                  <a:moveTo>
                    <a:pt x="4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$ļïdè">
              <a:extLst>
                <a:ext uri="{FF2B5EF4-FFF2-40B4-BE49-F238E27FC236}">
                  <a16:creationId xmlns="" xmlns:a16="http://schemas.microsoft.com/office/drawing/2014/main" id="{2CE0CF1E-C1BB-4D80-BF7A-DE3D8847FD10}"/>
                </a:ext>
              </a:extLst>
            </p:cNvPr>
            <p:cNvSpPr/>
            <p:nvPr/>
          </p:nvSpPr>
          <p:spPr bwMode="auto">
            <a:xfrm>
              <a:off x="8077811" y="3758376"/>
              <a:ext cx="293685" cy="78466"/>
            </a:xfrm>
            <a:custGeom>
              <a:avLst/>
              <a:gdLst>
                <a:gd name="T0" fmla="*/ 54 w 59"/>
                <a:gd name="T1" fmla="*/ 0 h 16"/>
                <a:gd name="T2" fmla="*/ 8 w 59"/>
                <a:gd name="T3" fmla="*/ 0 h 16"/>
                <a:gd name="T4" fmla="*/ 0 w 59"/>
                <a:gd name="T5" fmla="*/ 8 h 16"/>
                <a:gd name="T6" fmla="*/ 8 w 59"/>
                <a:gd name="T7" fmla="*/ 16 h 16"/>
                <a:gd name="T8" fmla="*/ 59 w 59"/>
                <a:gd name="T9" fmla="*/ 16 h 16"/>
                <a:gd name="T10" fmla="*/ 54 w 5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6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ṥļiḍé">
              <a:extLst>
                <a:ext uri="{FF2B5EF4-FFF2-40B4-BE49-F238E27FC236}">
                  <a16:creationId xmlns="" xmlns:a16="http://schemas.microsoft.com/office/drawing/2014/main" id="{BA69611C-E7C0-4156-9B58-2CE9E0CC9512}"/>
                </a:ext>
              </a:extLst>
            </p:cNvPr>
            <p:cNvSpPr/>
            <p:nvPr/>
          </p:nvSpPr>
          <p:spPr bwMode="auto">
            <a:xfrm>
              <a:off x="8077811" y="3962386"/>
              <a:ext cx="439406" cy="73982"/>
            </a:xfrm>
            <a:custGeom>
              <a:avLst/>
              <a:gdLst>
                <a:gd name="T0" fmla="*/ 71 w 88"/>
                <a:gd name="T1" fmla="*/ 0 h 15"/>
                <a:gd name="T2" fmla="*/ 8 w 88"/>
                <a:gd name="T3" fmla="*/ 0 h 15"/>
                <a:gd name="T4" fmla="*/ 0 w 88"/>
                <a:gd name="T5" fmla="*/ 7 h 15"/>
                <a:gd name="T6" fmla="*/ 8 w 88"/>
                <a:gd name="T7" fmla="*/ 15 h 15"/>
                <a:gd name="T8" fmla="*/ 88 w 88"/>
                <a:gd name="T9" fmla="*/ 15 h 15"/>
                <a:gd name="T10" fmla="*/ 71 w 8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5">
                  <a:moveTo>
                    <a:pt x="7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4" y="9"/>
                    <a:pt x="78" y="3"/>
                    <a:pt x="7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Sļîḑê">
              <a:extLst>
                <a:ext uri="{FF2B5EF4-FFF2-40B4-BE49-F238E27FC236}">
                  <a16:creationId xmlns="" xmlns:a16="http://schemas.microsoft.com/office/drawing/2014/main" id="{6DC31622-F31B-44AA-B168-2D342A5A36DB}"/>
                </a:ext>
              </a:extLst>
            </p:cNvPr>
            <p:cNvSpPr/>
            <p:nvPr/>
          </p:nvSpPr>
          <p:spPr bwMode="auto">
            <a:xfrm>
              <a:off x="8077811" y="4161912"/>
              <a:ext cx="479760" cy="73982"/>
            </a:xfrm>
            <a:custGeom>
              <a:avLst/>
              <a:gdLst>
                <a:gd name="T0" fmla="*/ 96 w 96"/>
                <a:gd name="T1" fmla="*/ 0 h 15"/>
                <a:gd name="T2" fmla="*/ 8 w 96"/>
                <a:gd name="T3" fmla="*/ 0 h 15"/>
                <a:gd name="T4" fmla="*/ 0 w 96"/>
                <a:gd name="T5" fmla="*/ 8 h 15"/>
                <a:gd name="T6" fmla="*/ 8 w 96"/>
                <a:gd name="T7" fmla="*/ 15 h 15"/>
                <a:gd name="T8" fmla="*/ 96 w 96"/>
                <a:gd name="T9" fmla="*/ 15 h 15"/>
                <a:gd name="T10" fmla="*/ 96 w 96"/>
                <a:gd name="T11" fmla="*/ 3 h 15"/>
                <a:gd name="T12" fmla="*/ 96 w 9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5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2"/>
                    <a:pt x="96" y="1"/>
                    <a:pt x="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śľiḋe">
              <a:extLst>
                <a:ext uri="{FF2B5EF4-FFF2-40B4-BE49-F238E27FC236}">
                  <a16:creationId xmlns="" xmlns:a16="http://schemas.microsoft.com/office/drawing/2014/main" id="{CDCD4529-C18D-4741-A5A5-305AA35B331D}"/>
                </a:ext>
              </a:extLst>
            </p:cNvPr>
            <p:cNvSpPr/>
            <p:nvPr/>
          </p:nvSpPr>
          <p:spPr bwMode="auto">
            <a:xfrm>
              <a:off x="8077811" y="4359196"/>
              <a:ext cx="479760" cy="80707"/>
            </a:xfrm>
            <a:custGeom>
              <a:avLst/>
              <a:gdLst>
                <a:gd name="T0" fmla="*/ 96 w 96"/>
                <a:gd name="T1" fmla="*/ 0 h 16"/>
                <a:gd name="T2" fmla="*/ 8 w 96"/>
                <a:gd name="T3" fmla="*/ 0 h 16"/>
                <a:gd name="T4" fmla="*/ 0 w 96"/>
                <a:gd name="T5" fmla="*/ 8 h 16"/>
                <a:gd name="T6" fmla="*/ 8 w 96"/>
                <a:gd name="T7" fmla="*/ 16 h 16"/>
                <a:gd name="T8" fmla="*/ 96 w 96"/>
                <a:gd name="T9" fmla="*/ 16 h 16"/>
                <a:gd name="T10" fmla="*/ 96 w 9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6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šḷîḓé">
              <a:extLst>
                <a:ext uri="{FF2B5EF4-FFF2-40B4-BE49-F238E27FC236}">
                  <a16:creationId xmlns="" xmlns:a16="http://schemas.microsoft.com/office/drawing/2014/main" id="{F7DB2B9D-2840-4131-9EF0-9D61CE9B189E}"/>
                </a:ext>
              </a:extLst>
            </p:cNvPr>
            <p:cNvSpPr/>
            <p:nvPr/>
          </p:nvSpPr>
          <p:spPr bwMode="auto">
            <a:xfrm>
              <a:off x="8077811" y="4563207"/>
              <a:ext cx="479760" cy="76224"/>
            </a:xfrm>
            <a:custGeom>
              <a:avLst/>
              <a:gdLst>
                <a:gd name="T0" fmla="*/ 96 w 96"/>
                <a:gd name="T1" fmla="*/ 0 h 15"/>
                <a:gd name="T2" fmla="*/ 8 w 96"/>
                <a:gd name="T3" fmla="*/ 0 h 15"/>
                <a:gd name="T4" fmla="*/ 0 w 96"/>
                <a:gd name="T5" fmla="*/ 7 h 15"/>
                <a:gd name="T6" fmla="*/ 8 w 96"/>
                <a:gd name="T7" fmla="*/ 15 h 15"/>
                <a:gd name="T8" fmla="*/ 96 w 96"/>
                <a:gd name="T9" fmla="*/ 15 h 15"/>
                <a:gd name="T10" fmla="*/ 96 w 9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5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šľîde">
              <a:extLst>
                <a:ext uri="{FF2B5EF4-FFF2-40B4-BE49-F238E27FC236}">
                  <a16:creationId xmlns="" xmlns:a16="http://schemas.microsoft.com/office/drawing/2014/main" id="{FB79D16F-2CC5-4566-81BC-E147B4E5B2D2}"/>
                </a:ext>
              </a:extLst>
            </p:cNvPr>
            <p:cNvSpPr/>
            <p:nvPr/>
          </p:nvSpPr>
          <p:spPr bwMode="auto">
            <a:xfrm>
              <a:off x="2654732" y="2453609"/>
              <a:ext cx="2179096" cy="2708176"/>
            </a:xfrm>
            <a:custGeom>
              <a:avLst/>
              <a:gdLst>
                <a:gd name="T0" fmla="*/ 783 w 972"/>
                <a:gd name="T1" fmla="*/ 0 h 1208"/>
                <a:gd name="T2" fmla="*/ 0 w 972"/>
                <a:gd name="T3" fmla="*/ 0 h 1208"/>
                <a:gd name="T4" fmla="*/ 0 w 972"/>
                <a:gd name="T5" fmla="*/ 1208 h 1208"/>
                <a:gd name="T6" fmla="*/ 972 w 972"/>
                <a:gd name="T7" fmla="*/ 1208 h 1208"/>
                <a:gd name="T8" fmla="*/ 972 w 972"/>
                <a:gd name="T9" fmla="*/ 189 h 1208"/>
                <a:gd name="T10" fmla="*/ 783 w 972"/>
                <a:gd name="T1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1208">
                  <a:moveTo>
                    <a:pt x="783" y="0"/>
                  </a:moveTo>
                  <a:lnTo>
                    <a:pt x="0" y="0"/>
                  </a:lnTo>
                  <a:lnTo>
                    <a:pt x="0" y="1208"/>
                  </a:lnTo>
                  <a:lnTo>
                    <a:pt x="972" y="1208"/>
                  </a:lnTo>
                  <a:lnTo>
                    <a:pt x="972" y="18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ḻîḍe">
              <a:extLst>
                <a:ext uri="{FF2B5EF4-FFF2-40B4-BE49-F238E27FC236}">
                  <a16:creationId xmlns="" xmlns:a16="http://schemas.microsoft.com/office/drawing/2014/main" id="{E273BEA4-A771-4277-A690-33220DD14AC8}"/>
                </a:ext>
              </a:extLst>
            </p:cNvPr>
            <p:cNvSpPr/>
            <p:nvPr/>
          </p:nvSpPr>
          <p:spPr bwMode="auto">
            <a:xfrm>
              <a:off x="2654732" y="2453609"/>
              <a:ext cx="2179096" cy="2708176"/>
            </a:xfrm>
            <a:custGeom>
              <a:avLst/>
              <a:gdLst>
                <a:gd name="T0" fmla="*/ 783 w 972"/>
                <a:gd name="T1" fmla="*/ 0 h 1208"/>
                <a:gd name="T2" fmla="*/ 0 w 972"/>
                <a:gd name="T3" fmla="*/ 0 h 1208"/>
                <a:gd name="T4" fmla="*/ 0 w 972"/>
                <a:gd name="T5" fmla="*/ 1208 h 1208"/>
                <a:gd name="T6" fmla="*/ 972 w 972"/>
                <a:gd name="T7" fmla="*/ 1208 h 1208"/>
                <a:gd name="T8" fmla="*/ 972 w 972"/>
                <a:gd name="T9" fmla="*/ 189 h 1208"/>
                <a:gd name="T10" fmla="*/ 783 w 972"/>
                <a:gd name="T1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1208">
                  <a:moveTo>
                    <a:pt x="783" y="0"/>
                  </a:moveTo>
                  <a:lnTo>
                    <a:pt x="0" y="0"/>
                  </a:lnTo>
                  <a:lnTo>
                    <a:pt x="0" y="1208"/>
                  </a:lnTo>
                  <a:lnTo>
                    <a:pt x="972" y="1208"/>
                  </a:lnTo>
                  <a:lnTo>
                    <a:pt x="972" y="189"/>
                  </a:lnTo>
                  <a:lnTo>
                    <a:pt x="7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$ḻiďe">
              <a:extLst>
                <a:ext uri="{FF2B5EF4-FFF2-40B4-BE49-F238E27FC236}">
                  <a16:creationId xmlns="" xmlns:a16="http://schemas.microsoft.com/office/drawing/2014/main" id="{7EC236ED-D844-46F6-B055-037577448EA2}"/>
                </a:ext>
              </a:extLst>
            </p:cNvPr>
            <p:cNvSpPr/>
            <p:nvPr/>
          </p:nvSpPr>
          <p:spPr bwMode="auto">
            <a:xfrm>
              <a:off x="4410115" y="2453609"/>
              <a:ext cx="423714" cy="423714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lnTo>
                    <a:pt x="0" y="189"/>
                  </a:lnTo>
                  <a:lnTo>
                    <a:pt x="0" y="0"/>
                  </a:lnTo>
                  <a:lnTo>
                    <a:pt x="189" y="18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ḷïḑè">
              <a:extLst>
                <a:ext uri="{FF2B5EF4-FFF2-40B4-BE49-F238E27FC236}">
                  <a16:creationId xmlns="" xmlns:a16="http://schemas.microsoft.com/office/drawing/2014/main" id="{2F6FF62E-C49E-4F8E-B4DB-A6402B7EBCD6}"/>
                </a:ext>
              </a:extLst>
            </p:cNvPr>
            <p:cNvSpPr/>
            <p:nvPr/>
          </p:nvSpPr>
          <p:spPr bwMode="auto">
            <a:xfrm>
              <a:off x="2843049" y="3020802"/>
              <a:ext cx="1806946" cy="80707"/>
            </a:xfrm>
            <a:custGeom>
              <a:avLst/>
              <a:gdLst>
                <a:gd name="T0" fmla="*/ 355 w 363"/>
                <a:gd name="T1" fmla="*/ 16 h 16"/>
                <a:gd name="T2" fmla="*/ 8 w 363"/>
                <a:gd name="T3" fmla="*/ 16 h 16"/>
                <a:gd name="T4" fmla="*/ 0 w 363"/>
                <a:gd name="T5" fmla="*/ 8 h 16"/>
                <a:gd name="T6" fmla="*/ 8 w 363"/>
                <a:gd name="T7" fmla="*/ 0 h 16"/>
                <a:gd name="T8" fmla="*/ 355 w 363"/>
                <a:gd name="T9" fmla="*/ 0 h 16"/>
                <a:gd name="T10" fmla="*/ 363 w 363"/>
                <a:gd name="T11" fmla="*/ 8 h 16"/>
                <a:gd name="T12" fmla="*/ 355 w 3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6">
                  <a:moveTo>
                    <a:pt x="3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9" y="0"/>
                    <a:pt x="363" y="4"/>
                    <a:pt x="363" y="8"/>
                  </a:cubicBezTo>
                  <a:cubicBezTo>
                    <a:pt x="363" y="12"/>
                    <a:pt x="359" y="16"/>
                    <a:pt x="355" y="1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śḻíďe">
              <a:extLst>
                <a:ext uri="{FF2B5EF4-FFF2-40B4-BE49-F238E27FC236}">
                  <a16:creationId xmlns="" xmlns:a16="http://schemas.microsoft.com/office/drawing/2014/main" id="{6CDDD9F6-EA48-4C60-ABDB-789B864270DA}"/>
                </a:ext>
              </a:extLst>
            </p:cNvPr>
            <p:cNvSpPr/>
            <p:nvPr/>
          </p:nvSpPr>
          <p:spPr bwMode="auto">
            <a:xfrm>
              <a:off x="2843049" y="3253956"/>
              <a:ext cx="1806946" cy="80707"/>
            </a:xfrm>
            <a:custGeom>
              <a:avLst/>
              <a:gdLst>
                <a:gd name="T0" fmla="*/ 355 w 363"/>
                <a:gd name="T1" fmla="*/ 16 h 16"/>
                <a:gd name="T2" fmla="*/ 8 w 363"/>
                <a:gd name="T3" fmla="*/ 16 h 16"/>
                <a:gd name="T4" fmla="*/ 0 w 363"/>
                <a:gd name="T5" fmla="*/ 8 h 16"/>
                <a:gd name="T6" fmla="*/ 8 w 363"/>
                <a:gd name="T7" fmla="*/ 0 h 16"/>
                <a:gd name="T8" fmla="*/ 355 w 363"/>
                <a:gd name="T9" fmla="*/ 0 h 16"/>
                <a:gd name="T10" fmla="*/ 363 w 363"/>
                <a:gd name="T11" fmla="*/ 8 h 16"/>
                <a:gd name="T12" fmla="*/ 355 w 3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6">
                  <a:moveTo>
                    <a:pt x="3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9" y="0"/>
                    <a:pt x="363" y="4"/>
                    <a:pt x="363" y="8"/>
                  </a:cubicBezTo>
                  <a:cubicBezTo>
                    <a:pt x="363" y="12"/>
                    <a:pt x="359" y="16"/>
                    <a:pt x="355" y="1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ṩḷïḓè">
              <a:extLst>
                <a:ext uri="{FF2B5EF4-FFF2-40B4-BE49-F238E27FC236}">
                  <a16:creationId xmlns="" xmlns:a16="http://schemas.microsoft.com/office/drawing/2014/main" id="{F5BEC691-3A61-48AC-A45E-8D505C2912D1}"/>
                </a:ext>
              </a:extLst>
            </p:cNvPr>
            <p:cNvSpPr/>
            <p:nvPr/>
          </p:nvSpPr>
          <p:spPr bwMode="auto">
            <a:xfrm>
              <a:off x="2843049" y="3489352"/>
              <a:ext cx="1806946" cy="78466"/>
            </a:xfrm>
            <a:custGeom>
              <a:avLst/>
              <a:gdLst>
                <a:gd name="T0" fmla="*/ 355 w 363"/>
                <a:gd name="T1" fmla="*/ 16 h 16"/>
                <a:gd name="T2" fmla="*/ 8 w 363"/>
                <a:gd name="T3" fmla="*/ 16 h 16"/>
                <a:gd name="T4" fmla="*/ 0 w 363"/>
                <a:gd name="T5" fmla="*/ 8 h 16"/>
                <a:gd name="T6" fmla="*/ 8 w 363"/>
                <a:gd name="T7" fmla="*/ 0 h 16"/>
                <a:gd name="T8" fmla="*/ 355 w 363"/>
                <a:gd name="T9" fmla="*/ 0 h 16"/>
                <a:gd name="T10" fmla="*/ 363 w 363"/>
                <a:gd name="T11" fmla="*/ 8 h 16"/>
                <a:gd name="T12" fmla="*/ 355 w 3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6">
                  <a:moveTo>
                    <a:pt x="3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9" y="0"/>
                    <a:pt x="363" y="4"/>
                    <a:pt x="363" y="8"/>
                  </a:cubicBezTo>
                  <a:cubicBezTo>
                    <a:pt x="363" y="13"/>
                    <a:pt x="359" y="16"/>
                    <a:pt x="355" y="1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ṣḻídè">
              <a:extLst>
                <a:ext uri="{FF2B5EF4-FFF2-40B4-BE49-F238E27FC236}">
                  <a16:creationId xmlns="" xmlns:a16="http://schemas.microsoft.com/office/drawing/2014/main" id="{806A50E1-58FD-4B04-8752-7D151F334B05}"/>
                </a:ext>
              </a:extLst>
            </p:cNvPr>
            <p:cNvSpPr/>
            <p:nvPr/>
          </p:nvSpPr>
          <p:spPr bwMode="auto">
            <a:xfrm>
              <a:off x="2843049" y="3726990"/>
              <a:ext cx="1806946" cy="76224"/>
            </a:xfrm>
            <a:custGeom>
              <a:avLst/>
              <a:gdLst>
                <a:gd name="T0" fmla="*/ 355 w 363"/>
                <a:gd name="T1" fmla="*/ 15 h 15"/>
                <a:gd name="T2" fmla="*/ 8 w 363"/>
                <a:gd name="T3" fmla="*/ 15 h 15"/>
                <a:gd name="T4" fmla="*/ 0 w 363"/>
                <a:gd name="T5" fmla="*/ 7 h 15"/>
                <a:gd name="T6" fmla="*/ 8 w 363"/>
                <a:gd name="T7" fmla="*/ 0 h 15"/>
                <a:gd name="T8" fmla="*/ 355 w 363"/>
                <a:gd name="T9" fmla="*/ 0 h 15"/>
                <a:gd name="T10" fmla="*/ 363 w 363"/>
                <a:gd name="T11" fmla="*/ 7 h 15"/>
                <a:gd name="T12" fmla="*/ 355 w 36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5">
                  <a:moveTo>
                    <a:pt x="355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9" y="0"/>
                    <a:pt x="363" y="3"/>
                    <a:pt x="363" y="7"/>
                  </a:cubicBezTo>
                  <a:cubicBezTo>
                    <a:pt x="363" y="12"/>
                    <a:pt x="359" y="15"/>
                    <a:pt x="355" y="1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ṣḻiḑe">
              <a:extLst>
                <a:ext uri="{FF2B5EF4-FFF2-40B4-BE49-F238E27FC236}">
                  <a16:creationId xmlns="" xmlns:a16="http://schemas.microsoft.com/office/drawing/2014/main" id="{1899D78B-2654-474F-BE25-519FE1587F3D}"/>
                </a:ext>
              </a:extLst>
            </p:cNvPr>
            <p:cNvSpPr/>
            <p:nvPr/>
          </p:nvSpPr>
          <p:spPr bwMode="auto">
            <a:xfrm>
              <a:off x="2843049" y="3962386"/>
              <a:ext cx="1806946" cy="73982"/>
            </a:xfrm>
            <a:custGeom>
              <a:avLst/>
              <a:gdLst>
                <a:gd name="T0" fmla="*/ 355 w 363"/>
                <a:gd name="T1" fmla="*/ 15 h 15"/>
                <a:gd name="T2" fmla="*/ 8 w 363"/>
                <a:gd name="T3" fmla="*/ 15 h 15"/>
                <a:gd name="T4" fmla="*/ 0 w 363"/>
                <a:gd name="T5" fmla="*/ 8 h 15"/>
                <a:gd name="T6" fmla="*/ 8 w 363"/>
                <a:gd name="T7" fmla="*/ 0 h 15"/>
                <a:gd name="T8" fmla="*/ 355 w 363"/>
                <a:gd name="T9" fmla="*/ 0 h 15"/>
                <a:gd name="T10" fmla="*/ 363 w 363"/>
                <a:gd name="T11" fmla="*/ 8 h 15"/>
                <a:gd name="T12" fmla="*/ 355 w 36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5">
                  <a:moveTo>
                    <a:pt x="355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9" y="0"/>
                    <a:pt x="363" y="3"/>
                    <a:pt x="363" y="8"/>
                  </a:cubicBezTo>
                  <a:cubicBezTo>
                    <a:pt x="363" y="12"/>
                    <a:pt x="359" y="15"/>
                    <a:pt x="355" y="15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şḻîdê">
              <a:extLst>
                <a:ext uri="{FF2B5EF4-FFF2-40B4-BE49-F238E27FC236}">
                  <a16:creationId xmlns="" xmlns:a16="http://schemas.microsoft.com/office/drawing/2014/main" id="{D8AD46BD-BB21-472C-8004-7BCE84E6E17B}"/>
                </a:ext>
              </a:extLst>
            </p:cNvPr>
            <p:cNvSpPr/>
            <p:nvPr/>
          </p:nvSpPr>
          <p:spPr bwMode="auto">
            <a:xfrm>
              <a:off x="2843049" y="4195541"/>
              <a:ext cx="1806946" cy="80707"/>
            </a:xfrm>
            <a:custGeom>
              <a:avLst/>
              <a:gdLst>
                <a:gd name="T0" fmla="*/ 355 w 363"/>
                <a:gd name="T1" fmla="*/ 16 h 16"/>
                <a:gd name="T2" fmla="*/ 8 w 363"/>
                <a:gd name="T3" fmla="*/ 16 h 16"/>
                <a:gd name="T4" fmla="*/ 0 w 363"/>
                <a:gd name="T5" fmla="*/ 8 h 16"/>
                <a:gd name="T6" fmla="*/ 8 w 363"/>
                <a:gd name="T7" fmla="*/ 0 h 16"/>
                <a:gd name="T8" fmla="*/ 355 w 363"/>
                <a:gd name="T9" fmla="*/ 0 h 16"/>
                <a:gd name="T10" fmla="*/ 363 w 363"/>
                <a:gd name="T11" fmla="*/ 8 h 16"/>
                <a:gd name="T12" fmla="*/ 355 w 3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6">
                  <a:moveTo>
                    <a:pt x="3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9" y="0"/>
                    <a:pt x="363" y="3"/>
                    <a:pt x="363" y="8"/>
                  </a:cubicBezTo>
                  <a:cubicBezTo>
                    <a:pt x="363" y="12"/>
                    <a:pt x="359" y="16"/>
                    <a:pt x="355" y="16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ṥliďê">
              <a:extLst>
                <a:ext uri="{FF2B5EF4-FFF2-40B4-BE49-F238E27FC236}">
                  <a16:creationId xmlns="" xmlns:a16="http://schemas.microsoft.com/office/drawing/2014/main" id="{D4A1AF1A-47AD-4C00-BA6B-116EBE90D3A8}"/>
                </a:ext>
              </a:extLst>
            </p:cNvPr>
            <p:cNvSpPr/>
            <p:nvPr/>
          </p:nvSpPr>
          <p:spPr bwMode="auto">
            <a:xfrm>
              <a:off x="4058141" y="4410760"/>
              <a:ext cx="596337" cy="596337"/>
            </a:xfrm>
            <a:prstGeom prst="ellipse">
              <a:avLst/>
            </a:prstGeom>
            <a:solidFill>
              <a:srgbClr val="FF8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Sľïdê">
              <a:extLst>
                <a:ext uri="{FF2B5EF4-FFF2-40B4-BE49-F238E27FC236}">
                  <a16:creationId xmlns="" xmlns:a16="http://schemas.microsoft.com/office/drawing/2014/main" id="{9A543909-9B06-442A-9850-914031E92290}"/>
                </a:ext>
              </a:extLst>
            </p:cNvPr>
            <p:cNvSpPr/>
            <p:nvPr/>
          </p:nvSpPr>
          <p:spPr bwMode="auto">
            <a:xfrm>
              <a:off x="4096254" y="4448871"/>
              <a:ext cx="517872" cy="524597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šľíḓè">
              <a:extLst>
                <a:ext uri="{FF2B5EF4-FFF2-40B4-BE49-F238E27FC236}">
                  <a16:creationId xmlns="" xmlns:a16="http://schemas.microsoft.com/office/drawing/2014/main" id="{303F70A2-B539-423A-9525-BD1331B46C8F}"/>
                </a:ext>
              </a:extLst>
            </p:cNvPr>
            <p:cNvSpPr/>
            <p:nvPr/>
          </p:nvSpPr>
          <p:spPr bwMode="auto">
            <a:xfrm>
              <a:off x="2654732" y="3982563"/>
              <a:ext cx="694979" cy="1179223"/>
            </a:xfrm>
            <a:custGeom>
              <a:avLst/>
              <a:gdLst>
                <a:gd name="T0" fmla="*/ 14 w 140"/>
                <a:gd name="T1" fmla="*/ 0 h 237"/>
                <a:gd name="T2" fmla="*/ 11 w 140"/>
                <a:gd name="T3" fmla="*/ 0 h 237"/>
                <a:gd name="T4" fmla="*/ 11 w 140"/>
                <a:gd name="T5" fmla="*/ 0 h 237"/>
                <a:gd name="T6" fmla="*/ 9 w 140"/>
                <a:gd name="T7" fmla="*/ 0 h 237"/>
                <a:gd name="T8" fmla="*/ 6 w 140"/>
                <a:gd name="T9" fmla="*/ 0 h 237"/>
                <a:gd name="T10" fmla="*/ 3 w 140"/>
                <a:gd name="T11" fmla="*/ 0 h 237"/>
                <a:gd name="T12" fmla="*/ 0 w 140"/>
                <a:gd name="T13" fmla="*/ 0 h 237"/>
                <a:gd name="T14" fmla="*/ 0 w 140"/>
                <a:gd name="T15" fmla="*/ 237 h 237"/>
                <a:gd name="T16" fmla="*/ 88 w 140"/>
                <a:gd name="T17" fmla="*/ 237 h 237"/>
                <a:gd name="T18" fmla="*/ 140 w 140"/>
                <a:gd name="T19" fmla="*/ 136 h 237"/>
                <a:gd name="T20" fmla="*/ 140 w 140"/>
                <a:gd name="T21" fmla="*/ 130 h 237"/>
                <a:gd name="T22" fmla="*/ 140 w 140"/>
                <a:gd name="T23" fmla="*/ 125 h 237"/>
                <a:gd name="T24" fmla="*/ 121 w 140"/>
                <a:gd name="T25" fmla="*/ 59 h 237"/>
                <a:gd name="T26" fmla="*/ 46 w 140"/>
                <a:gd name="T27" fmla="*/ 59 h 237"/>
                <a:gd name="T28" fmla="*/ 38 w 140"/>
                <a:gd name="T29" fmla="*/ 51 h 237"/>
                <a:gd name="T30" fmla="*/ 46 w 140"/>
                <a:gd name="T31" fmla="*/ 43 h 237"/>
                <a:gd name="T32" fmla="*/ 109 w 140"/>
                <a:gd name="T33" fmla="*/ 43 h 237"/>
                <a:gd name="T34" fmla="*/ 68 w 140"/>
                <a:gd name="T35" fmla="*/ 11 h 237"/>
                <a:gd name="T36" fmla="*/ 46 w 140"/>
                <a:gd name="T37" fmla="*/ 11 h 237"/>
                <a:gd name="T38" fmla="*/ 38 w 140"/>
                <a:gd name="T39" fmla="*/ 4 h 237"/>
                <a:gd name="T40" fmla="*/ 38 w 140"/>
                <a:gd name="T41" fmla="*/ 2 h 237"/>
                <a:gd name="T42" fmla="*/ 14 w 140"/>
                <a:gd name="T4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237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88" y="237"/>
                    <a:pt x="88" y="237"/>
                    <a:pt x="88" y="237"/>
                  </a:cubicBezTo>
                  <a:cubicBezTo>
                    <a:pt x="119" y="214"/>
                    <a:pt x="140" y="177"/>
                    <a:pt x="140" y="136"/>
                  </a:cubicBezTo>
                  <a:cubicBezTo>
                    <a:pt x="140" y="134"/>
                    <a:pt x="140" y="132"/>
                    <a:pt x="140" y="130"/>
                  </a:cubicBezTo>
                  <a:cubicBezTo>
                    <a:pt x="140" y="129"/>
                    <a:pt x="140" y="127"/>
                    <a:pt x="140" y="125"/>
                  </a:cubicBezTo>
                  <a:cubicBezTo>
                    <a:pt x="140" y="101"/>
                    <a:pt x="133" y="78"/>
                    <a:pt x="121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1" y="59"/>
                    <a:pt x="38" y="55"/>
                    <a:pt x="38" y="51"/>
                  </a:cubicBezTo>
                  <a:cubicBezTo>
                    <a:pt x="38" y="46"/>
                    <a:pt x="41" y="43"/>
                    <a:pt x="46" y="43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98" y="30"/>
                    <a:pt x="84" y="19"/>
                    <a:pt x="68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1" y="11"/>
                    <a:pt x="38" y="8"/>
                    <a:pt x="38" y="4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0" y="0"/>
                    <a:pt x="22" y="0"/>
                    <a:pt x="1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śḷîḓe">
              <a:extLst>
                <a:ext uri="{FF2B5EF4-FFF2-40B4-BE49-F238E27FC236}">
                  <a16:creationId xmlns="" xmlns:a16="http://schemas.microsoft.com/office/drawing/2014/main" id="{5CD767D4-319C-42A7-9EEE-63D6FE547A5E}"/>
                </a:ext>
              </a:extLst>
            </p:cNvPr>
            <p:cNvSpPr/>
            <p:nvPr/>
          </p:nvSpPr>
          <p:spPr bwMode="auto">
            <a:xfrm>
              <a:off x="2843049" y="3991530"/>
              <a:ext cx="147963" cy="44837"/>
            </a:xfrm>
            <a:custGeom>
              <a:avLst/>
              <a:gdLst>
                <a:gd name="T0" fmla="*/ 0 w 30"/>
                <a:gd name="T1" fmla="*/ 0 h 9"/>
                <a:gd name="T2" fmla="*/ 0 w 30"/>
                <a:gd name="T3" fmla="*/ 2 h 9"/>
                <a:gd name="T4" fmla="*/ 8 w 30"/>
                <a:gd name="T5" fmla="*/ 9 h 9"/>
                <a:gd name="T6" fmla="*/ 30 w 30"/>
                <a:gd name="T7" fmla="*/ 9 h 9"/>
                <a:gd name="T8" fmla="*/ 0 w 3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6"/>
                    <a:pt x="3" y="9"/>
                    <a:pt x="8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0" y="5"/>
                    <a:pt x="10" y="2"/>
                    <a:pt x="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ṥḷïḋê">
              <a:extLst>
                <a:ext uri="{FF2B5EF4-FFF2-40B4-BE49-F238E27FC236}">
                  <a16:creationId xmlns="" xmlns:a16="http://schemas.microsoft.com/office/drawing/2014/main" id="{6037BB93-7102-4579-9339-DB2FCA2BA7A2}"/>
                </a:ext>
              </a:extLst>
            </p:cNvPr>
            <p:cNvSpPr/>
            <p:nvPr/>
          </p:nvSpPr>
          <p:spPr bwMode="auto">
            <a:xfrm>
              <a:off x="2843049" y="4195541"/>
              <a:ext cx="412504" cy="80707"/>
            </a:xfrm>
            <a:custGeom>
              <a:avLst/>
              <a:gdLst>
                <a:gd name="T0" fmla="*/ 71 w 83"/>
                <a:gd name="T1" fmla="*/ 0 h 16"/>
                <a:gd name="T2" fmla="*/ 8 w 83"/>
                <a:gd name="T3" fmla="*/ 0 h 16"/>
                <a:gd name="T4" fmla="*/ 0 w 83"/>
                <a:gd name="T5" fmla="*/ 8 h 16"/>
                <a:gd name="T6" fmla="*/ 8 w 83"/>
                <a:gd name="T7" fmla="*/ 16 h 16"/>
                <a:gd name="T8" fmla="*/ 83 w 83"/>
                <a:gd name="T9" fmla="*/ 16 h 16"/>
                <a:gd name="T10" fmla="*/ 71 w 83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6">
                  <a:moveTo>
                    <a:pt x="7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79" y="10"/>
                    <a:pt x="75" y="5"/>
                    <a:pt x="71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sľïdè">
              <a:extLst>
                <a:ext uri="{FF2B5EF4-FFF2-40B4-BE49-F238E27FC236}">
                  <a16:creationId xmlns="" xmlns:a16="http://schemas.microsoft.com/office/drawing/2014/main" id="{907456F9-459D-4E9D-8EBC-CD2127FE7004}"/>
                </a:ext>
              </a:extLst>
            </p:cNvPr>
            <p:cNvSpPr/>
            <p:nvPr/>
          </p:nvSpPr>
          <p:spPr bwMode="auto">
            <a:xfrm>
              <a:off x="5430165" y="4280732"/>
              <a:ext cx="1365298" cy="881055"/>
            </a:xfrm>
            <a:custGeom>
              <a:avLst/>
              <a:gdLst>
                <a:gd name="T0" fmla="*/ 244 w 274"/>
                <a:gd name="T1" fmla="*/ 177 h 177"/>
                <a:gd name="T2" fmla="*/ 31 w 274"/>
                <a:gd name="T3" fmla="*/ 177 h 177"/>
                <a:gd name="T4" fmla="*/ 0 w 274"/>
                <a:gd name="T5" fmla="*/ 146 h 177"/>
                <a:gd name="T6" fmla="*/ 0 w 274"/>
                <a:gd name="T7" fmla="*/ 31 h 177"/>
                <a:gd name="T8" fmla="*/ 31 w 274"/>
                <a:gd name="T9" fmla="*/ 0 h 177"/>
                <a:gd name="T10" fmla="*/ 244 w 274"/>
                <a:gd name="T11" fmla="*/ 0 h 177"/>
                <a:gd name="T12" fmla="*/ 274 w 274"/>
                <a:gd name="T13" fmla="*/ 31 h 177"/>
                <a:gd name="T14" fmla="*/ 274 w 274"/>
                <a:gd name="T15" fmla="*/ 146 h 177"/>
                <a:gd name="T16" fmla="*/ 244 w 274"/>
                <a:gd name="T1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" h="177">
                  <a:moveTo>
                    <a:pt x="244" y="177"/>
                  </a:moveTo>
                  <a:cubicBezTo>
                    <a:pt x="31" y="177"/>
                    <a:pt x="31" y="177"/>
                    <a:pt x="31" y="177"/>
                  </a:cubicBezTo>
                  <a:cubicBezTo>
                    <a:pt x="14" y="177"/>
                    <a:pt x="0" y="163"/>
                    <a:pt x="0" y="14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1" y="0"/>
                    <a:pt x="274" y="14"/>
                    <a:pt x="274" y="31"/>
                  </a:cubicBezTo>
                  <a:cubicBezTo>
                    <a:pt x="274" y="146"/>
                    <a:pt x="274" y="146"/>
                    <a:pt x="274" y="146"/>
                  </a:cubicBezTo>
                  <a:cubicBezTo>
                    <a:pt x="274" y="163"/>
                    <a:pt x="261" y="177"/>
                    <a:pt x="244" y="1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$ḷiḋe">
              <a:extLst>
                <a:ext uri="{FF2B5EF4-FFF2-40B4-BE49-F238E27FC236}">
                  <a16:creationId xmlns="" xmlns:a16="http://schemas.microsoft.com/office/drawing/2014/main" id="{6460B6F8-C44F-4D17-A855-43DF7F167E5A}"/>
                </a:ext>
              </a:extLst>
            </p:cNvPr>
            <p:cNvSpPr/>
            <p:nvPr/>
          </p:nvSpPr>
          <p:spPr bwMode="auto">
            <a:xfrm>
              <a:off x="5430165" y="4439904"/>
              <a:ext cx="1365298" cy="15917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ṡļiďé">
              <a:extLst>
                <a:ext uri="{FF2B5EF4-FFF2-40B4-BE49-F238E27FC236}">
                  <a16:creationId xmlns="" xmlns:a16="http://schemas.microsoft.com/office/drawing/2014/main" id="{49F4F2D1-9F99-411C-B6F6-31B709374D07}"/>
                </a:ext>
              </a:extLst>
            </p:cNvPr>
            <p:cNvSpPr/>
            <p:nvPr/>
          </p:nvSpPr>
          <p:spPr bwMode="auto">
            <a:xfrm>
              <a:off x="5515356" y="4684268"/>
              <a:ext cx="1194916" cy="53805"/>
            </a:xfrm>
            <a:custGeom>
              <a:avLst/>
              <a:gdLst>
                <a:gd name="T0" fmla="*/ 235 w 240"/>
                <a:gd name="T1" fmla="*/ 11 h 11"/>
                <a:gd name="T2" fmla="*/ 6 w 240"/>
                <a:gd name="T3" fmla="*/ 11 h 11"/>
                <a:gd name="T4" fmla="*/ 0 w 240"/>
                <a:gd name="T5" fmla="*/ 5 h 11"/>
                <a:gd name="T6" fmla="*/ 6 w 240"/>
                <a:gd name="T7" fmla="*/ 0 h 11"/>
                <a:gd name="T8" fmla="*/ 235 w 240"/>
                <a:gd name="T9" fmla="*/ 0 h 11"/>
                <a:gd name="T10" fmla="*/ 240 w 240"/>
                <a:gd name="T11" fmla="*/ 5 h 11"/>
                <a:gd name="T12" fmla="*/ 235 w 24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1">
                  <a:moveTo>
                    <a:pt x="235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8" y="0"/>
                    <a:pt x="240" y="2"/>
                    <a:pt x="240" y="5"/>
                  </a:cubicBezTo>
                  <a:cubicBezTo>
                    <a:pt x="240" y="9"/>
                    <a:pt x="238" y="11"/>
                    <a:pt x="235" y="1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š1îḍé">
              <a:extLst>
                <a:ext uri="{FF2B5EF4-FFF2-40B4-BE49-F238E27FC236}">
                  <a16:creationId xmlns="" xmlns:a16="http://schemas.microsoft.com/office/drawing/2014/main" id="{40EF529A-40A7-42E8-B3D4-08F6C31340B3}"/>
                </a:ext>
              </a:extLst>
            </p:cNvPr>
            <p:cNvSpPr/>
            <p:nvPr/>
          </p:nvSpPr>
          <p:spPr bwMode="auto">
            <a:xfrm>
              <a:off x="5515356" y="4827747"/>
              <a:ext cx="1194916" cy="56047"/>
            </a:xfrm>
            <a:custGeom>
              <a:avLst/>
              <a:gdLst>
                <a:gd name="T0" fmla="*/ 235 w 240"/>
                <a:gd name="T1" fmla="*/ 11 h 11"/>
                <a:gd name="T2" fmla="*/ 6 w 240"/>
                <a:gd name="T3" fmla="*/ 11 h 11"/>
                <a:gd name="T4" fmla="*/ 0 w 240"/>
                <a:gd name="T5" fmla="*/ 5 h 11"/>
                <a:gd name="T6" fmla="*/ 6 w 240"/>
                <a:gd name="T7" fmla="*/ 0 h 11"/>
                <a:gd name="T8" fmla="*/ 235 w 240"/>
                <a:gd name="T9" fmla="*/ 0 h 11"/>
                <a:gd name="T10" fmla="*/ 240 w 240"/>
                <a:gd name="T11" fmla="*/ 5 h 11"/>
                <a:gd name="T12" fmla="*/ 235 w 24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1">
                  <a:moveTo>
                    <a:pt x="235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8" y="0"/>
                    <a:pt x="240" y="2"/>
                    <a:pt x="240" y="5"/>
                  </a:cubicBezTo>
                  <a:cubicBezTo>
                    <a:pt x="240" y="9"/>
                    <a:pt x="238" y="11"/>
                    <a:pt x="235" y="1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śḷiḑè">
              <a:extLst>
                <a:ext uri="{FF2B5EF4-FFF2-40B4-BE49-F238E27FC236}">
                  <a16:creationId xmlns="" xmlns:a16="http://schemas.microsoft.com/office/drawing/2014/main" id="{3C352CCF-CF24-4A25-9336-5F1CA09B321E}"/>
                </a:ext>
              </a:extLst>
            </p:cNvPr>
            <p:cNvSpPr/>
            <p:nvPr/>
          </p:nvSpPr>
          <p:spPr bwMode="auto">
            <a:xfrm>
              <a:off x="5515356" y="4966743"/>
              <a:ext cx="1194916" cy="60531"/>
            </a:xfrm>
            <a:custGeom>
              <a:avLst/>
              <a:gdLst>
                <a:gd name="T0" fmla="*/ 235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5 w 240"/>
                <a:gd name="T9" fmla="*/ 0 h 12"/>
                <a:gd name="T10" fmla="*/ 240 w 240"/>
                <a:gd name="T11" fmla="*/ 6 h 12"/>
                <a:gd name="T12" fmla="*/ 235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8" y="0"/>
                    <a:pt x="240" y="3"/>
                    <a:pt x="240" y="6"/>
                  </a:cubicBezTo>
                  <a:cubicBezTo>
                    <a:pt x="240" y="10"/>
                    <a:pt x="238" y="12"/>
                    <a:pt x="235" y="1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ṩḷíḑê">
              <a:extLst>
                <a:ext uri="{FF2B5EF4-FFF2-40B4-BE49-F238E27FC236}">
                  <a16:creationId xmlns="" xmlns:a16="http://schemas.microsoft.com/office/drawing/2014/main" id="{00AB6D39-5E74-4849-9FB7-1653325701A3}"/>
                </a:ext>
              </a:extLst>
            </p:cNvPr>
            <p:cNvSpPr/>
            <p:nvPr/>
          </p:nvSpPr>
          <p:spPr bwMode="auto">
            <a:xfrm>
              <a:off x="5327039" y="5150576"/>
              <a:ext cx="670319" cy="121061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ṡḷidé">
              <a:extLst>
                <a:ext uri="{FF2B5EF4-FFF2-40B4-BE49-F238E27FC236}">
                  <a16:creationId xmlns="" xmlns:a16="http://schemas.microsoft.com/office/drawing/2014/main" id="{FB67FCCB-115A-47D3-8E91-D1F683D6C926}"/>
                </a:ext>
              </a:extLst>
            </p:cNvPr>
            <p:cNvSpPr/>
            <p:nvPr/>
          </p:nvSpPr>
          <p:spPr bwMode="auto">
            <a:xfrm>
              <a:off x="5327039" y="5096772"/>
              <a:ext cx="670319" cy="114336"/>
            </a:xfrm>
            <a:custGeom>
              <a:avLst/>
              <a:gdLst>
                <a:gd name="T0" fmla="*/ 235 w 299"/>
                <a:gd name="T1" fmla="*/ 0 h 51"/>
                <a:gd name="T2" fmla="*/ 299 w 299"/>
                <a:gd name="T3" fmla="*/ 11 h 51"/>
                <a:gd name="T4" fmla="*/ 299 w 299"/>
                <a:gd name="T5" fmla="*/ 51 h 51"/>
                <a:gd name="T6" fmla="*/ 0 w 299"/>
                <a:gd name="T7" fmla="*/ 51 h 51"/>
                <a:gd name="T8" fmla="*/ 0 w 299"/>
                <a:gd name="T9" fmla="*/ 11 h 51"/>
                <a:gd name="T10" fmla="*/ 235 w 299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51">
                  <a:moveTo>
                    <a:pt x="235" y="0"/>
                  </a:moveTo>
                  <a:lnTo>
                    <a:pt x="299" y="11"/>
                  </a:lnTo>
                  <a:lnTo>
                    <a:pt x="299" y="51"/>
                  </a:lnTo>
                  <a:lnTo>
                    <a:pt x="0" y="51"/>
                  </a:lnTo>
                  <a:lnTo>
                    <a:pt x="0" y="11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S1îḑè">
              <a:extLst>
                <a:ext uri="{FF2B5EF4-FFF2-40B4-BE49-F238E27FC236}">
                  <a16:creationId xmlns="" xmlns:a16="http://schemas.microsoft.com/office/drawing/2014/main" id="{35FC6D13-25C7-416C-BDAA-C4D9093A8BCE}"/>
                </a:ext>
              </a:extLst>
            </p:cNvPr>
            <p:cNvSpPr/>
            <p:nvPr/>
          </p:nvSpPr>
          <p:spPr bwMode="auto">
            <a:xfrm>
              <a:off x="5327039" y="5060902"/>
              <a:ext cx="670319" cy="121061"/>
            </a:xfrm>
            <a:prstGeom prst="ellipse">
              <a:avLst/>
            </a:prstGeom>
            <a:solidFill>
              <a:srgbClr val="D7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ṩḷiďè">
              <a:extLst>
                <a:ext uri="{FF2B5EF4-FFF2-40B4-BE49-F238E27FC236}">
                  <a16:creationId xmlns="" xmlns:a16="http://schemas.microsoft.com/office/drawing/2014/main" id="{5603DF55-41C6-4CE6-9A0B-A364A963F6E5}"/>
                </a:ext>
              </a:extLst>
            </p:cNvPr>
            <p:cNvSpPr/>
            <p:nvPr/>
          </p:nvSpPr>
          <p:spPr bwMode="auto">
            <a:xfrm>
              <a:off x="5475002" y="5092288"/>
              <a:ext cx="378876" cy="65015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ṣḷîḓé">
              <a:extLst>
                <a:ext uri="{FF2B5EF4-FFF2-40B4-BE49-F238E27FC236}">
                  <a16:creationId xmlns="" xmlns:a16="http://schemas.microsoft.com/office/drawing/2014/main" id="{66DC63F4-E4C5-419A-9BEF-B4687F28D90B}"/>
                </a:ext>
              </a:extLst>
            </p:cNvPr>
            <p:cNvSpPr/>
            <p:nvPr/>
          </p:nvSpPr>
          <p:spPr bwMode="auto">
            <a:xfrm>
              <a:off x="5475002" y="5092288"/>
              <a:ext cx="378876" cy="49321"/>
            </a:xfrm>
            <a:custGeom>
              <a:avLst/>
              <a:gdLst>
                <a:gd name="T0" fmla="*/ 5 w 76"/>
                <a:gd name="T1" fmla="*/ 10 h 10"/>
                <a:gd name="T2" fmla="*/ 38 w 76"/>
                <a:gd name="T3" fmla="*/ 6 h 10"/>
                <a:gd name="T4" fmla="*/ 71 w 76"/>
                <a:gd name="T5" fmla="*/ 10 h 10"/>
                <a:gd name="T6" fmla="*/ 76 w 76"/>
                <a:gd name="T7" fmla="*/ 6 h 10"/>
                <a:gd name="T8" fmla="*/ 38 w 76"/>
                <a:gd name="T9" fmla="*/ 0 h 10"/>
                <a:gd name="T10" fmla="*/ 0 w 76"/>
                <a:gd name="T11" fmla="*/ 6 h 10"/>
                <a:gd name="T12" fmla="*/ 5 w 76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0">
                  <a:moveTo>
                    <a:pt x="5" y="10"/>
                  </a:moveTo>
                  <a:cubicBezTo>
                    <a:pt x="11" y="8"/>
                    <a:pt x="24" y="6"/>
                    <a:pt x="38" y="6"/>
                  </a:cubicBezTo>
                  <a:cubicBezTo>
                    <a:pt x="52" y="6"/>
                    <a:pt x="64" y="8"/>
                    <a:pt x="71" y="10"/>
                  </a:cubicBezTo>
                  <a:cubicBezTo>
                    <a:pt x="74" y="9"/>
                    <a:pt x="76" y="7"/>
                    <a:pt x="76" y="6"/>
                  </a:cubicBezTo>
                  <a:cubicBezTo>
                    <a:pt x="76" y="3"/>
                    <a:pt x="59" y="0"/>
                    <a:pt x="38" y="0"/>
                  </a:cubicBezTo>
                  <a:cubicBezTo>
                    <a:pt x="17" y="0"/>
                    <a:pt x="0" y="3"/>
                    <a:pt x="0" y="6"/>
                  </a:cubicBezTo>
                  <a:cubicBezTo>
                    <a:pt x="0" y="7"/>
                    <a:pt x="1" y="9"/>
                    <a:pt x="5" y="10"/>
                  </a:cubicBezTo>
                  <a:close/>
                </a:path>
              </a:pathLst>
            </a:custGeom>
            <a:solidFill>
              <a:srgbClr val="997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ḷídé">
              <a:extLst>
                <a:ext uri="{FF2B5EF4-FFF2-40B4-BE49-F238E27FC236}">
                  <a16:creationId xmlns="" xmlns:a16="http://schemas.microsoft.com/office/drawing/2014/main" id="{96705784-4018-4090-8414-1C0BC2D773E9}"/>
                </a:ext>
              </a:extLst>
            </p:cNvPr>
            <p:cNvSpPr/>
            <p:nvPr/>
          </p:nvSpPr>
          <p:spPr bwMode="auto">
            <a:xfrm>
              <a:off x="5205978" y="5011581"/>
              <a:ext cx="677044" cy="121061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ṩḷîḑè">
              <a:extLst>
                <a:ext uri="{FF2B5EF4-FFF2-40B4-BE49-F238E27FC236}">
                  <a16:creationId xmlns="" xmlns:a16="http://schemas.microsoft.com/office/drawing/2014/main" id="{4B96AB1B-29D1-4154-A334-9B630D6A6309}"/>
                </a:ext>
              </a:extLst>
            </p:cNvPr>
            <p:cNvSpPr/>
            <p:nvPr/>
          </p:nvSpPr>
          <p:spPr bwMode="auto">
            <a:xfrm>
              <a:off x="5205978" y="4957776"/>
              <a:ext cx="677044" cy="114336"/>
            </a:xfrm>
            <a:custGeom>
              <a:avLst/>
              <a:gdLst>
                <a:gd name="T0" fmla="*/ 236 w 302"/>
                <a:gd name="T1" fmla="*/ 0 h 51"/>
                <a:gd name="T2" fmla="*/ 302 w 302"/>
                <a:gd name="T3" fmla="*/ 13 h 51"/>
                <a:gd name="T4" fmla="*/ 302 w 302"/>
                <a:gd name="T5" fmla="*/ 51 h 51"/>
                <a:gd name="T6" fmla="*/ 0 w 302"/>
                <a:gd name="T7" fmla="*/ 51 h 51"/>
                <a:gd name="T8" fmla="*/ 0 w 302"/>
                <a:gd name="T9" fmla="*/ 13 h 51"/>
                <a:gd name="T10" fmla="*/ 236 w 302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51">
                  <a:moveTo>
                    <a:pt x="236" y="0"/>
                  </a:moveTo>
                  <a:lnTo>
                    <a:pt x="302" y="13"/>
                  </a:lnTo>
                  <a:lnTo>
                    <a:pt x="302" y="51"/>
                  </a:lnTo>
                  <a:lnTo>
                    <a:pt x="0" y="51"/>
                  </a:lnTo>
                  <a:lnTo>
                    <a:pt x="0" y="13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ŝḷîďè">
              <a:extLst>
                <a:ext uri="{FF2B5EF4-FFF2-40B4-BE49-F238E27FC236}">
                  <a16:creationId xmlns="" xmlns:a16="http://schemas.microsoft.com/office/drawing/2014/main" id="{473E9573-269A-47A2-B0A3-EE42FFD96E4B}"/>
                </a:ext>
              </a:extLst>
            </p:cNvPr>
            <p:cNvSpPr/>
            <p:nvPr/>
          </p:nvSpPr>
          <p:spPr bwMode="auto">
            <a:xfrm>
              <a:off x="5205978" y="4928631"/>
              <a:ext cx="677044" cy="118820"/>
            </a:xfrm>
            <a:prstGeom prst="ellipse">
              <a:avLst/>
            </a:prstGeom>
            <a:solidFill>
              <a:srgbClr val="D7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ṩḷíḑe">
              <a:extLst>
                <a:ext uri="{FF2B5EF4-FFF2-40B4-BE49-F238E27FC236}">
                  <a16:creationId xmlns="" xmlns:a16="http://schemas.microsoft.com/office/drawing/2014/main" id="{521C6234-8338-40F3-9F53-9DC58D84479D}"/>
                </a:ext>
              </a:extLst>
            </p:cNvPr>
            <p:cNvSpPr/>
            <p:nvPr/>
          </p:nvSpPr>
          <p:spPr bwMode="auto">
            <a:xfrm>
              <a:off x="5356184" y="4953292"/>
              <a:ext cx="378876" cy="62772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Sľíḑê">
              <a:extLst>
                <a:ext uri="{FF2B5EF4-FFF2-40B4-BE49-F238E27FC236}">
                  <a16:creationId xmlns="" xmlns:a16="http://schemas.microsoft.com/office/drawing/2014/main" id="{EA9CCB3B-C04D-4E0C-8F23-86488D31C87D}"/>
                </a:ext>
              </a:extLst>
            </p:cNvPr>
            <p:cNvSpPr/>
            <p:nvPr/>
          </p:nvSpPr>
          <p:spPr bwMode="auto">
            <a:xfrm>
              <a:off x="5356184" y="4953292"/>
              <a:ext cx="378876" cy="49321"/>
            </a:xfrm>
            <a:custGeom>
              <a:avLst/>
              <a:gdLst>
                <a:gd name="T0" fmla="*/ 5 w 76"/>
                <a:gd name="T1" fmla="*/ 10 h 10"/>
                <a:gd name="T2" fmla="*/ 38 w 76"/>
                <a:gd name="T3" fmla="*/ 7 h 10"/>
                <a:gd name="T4" fmla="*/ 71 w 76"/>
                <a:gd name="T5" fmla="*/ 10 h 10"/>
                <a:gd name="T6" fmla="*/ 76 w 76"/>
                <a:gd name="T7" fmla="*/ 7 h 10"/>
                <a:gd name="T8" fmla="*/ 38 w 76"/>
                <a:gd name="T9" fmla="*/ 0 h 10"/>
                <a:gd name="T10" fmla="*/ 0 w 76"/>
                <a:gd name="T11" fmla="*/ 7 h 10"/>
                <a:gd name="T12" fmla="*/ 5 w 76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0">
                  <a:moveTo>
                    <a:pt x="5" y="10"/>
                  </a:moveTo>
                  <a:cubicBezTo>
                    <a:pt x="12" y="8"/>
                    <a:pt x="24" y="7"/>
                    <a:pt x="38" y="7"/>
                  </a:cubicBezTo>
                  <a:cubicBezTo>
                    <a:pt x="52" y="7"/>
                    <a:pt x="64" y="8"/>
                    <a:pt x="71" y="10"/>
                  </a:cubicBezTo>
                  <a:cubicBezTo>
                    <a:pt x="74" y="9"/>
                    <a:pt x="76" y="8"/>
                    <a:pt x="76" y="7"/>
                  </a:cubicBezTo>
                  <a:cubicBezTo>
                    <a:pt x="76" y="3"/>
                    <a:pt x="59" y="0"/>
                    <a:pt x="38" y="0"/>
                  </a:cubicBezTo>
                  <a:cubicBezTo>
                    <a:pt x="17" y="0"/>
                    <a:pt x="0" y="3"/>
                    <a:pt x="0" y="7"/>
                  </a:cubicBezTo>
                  <a:cubicBezTo>
                    <a:pt x="0" y="8"/>
                    <a:pt x="2" y="9"/>
                    <a:pt x="5" y="10"/>
                  </a:cubicBezTo>
                  <a:close/>
                </a:path>
              </a:pathLst>
            </a:custGeom>
            <a:solidFill>
              <a:srgbClr val="997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ŝļiḓê">
              <a:extLst>
                <a:ext uri="{FF2B5EF4-FFF2-40B4-BE49-F238E27FC236}">
                  <a16:creationId xmlns="" xmlns:a16="http://schemas.microsoft.com/office/drawing/2014/main" id="{F3E5C47E-D277-4CD3-81F8-93D47144917D}"/>
                </a:ext>
              </a:extLst>
            </p:cNvPr>
            <p:cNvSpPr/>
            <p:nvPr/>
          </p:nvSpPr>
          <p:spPr bwMode="auto">
            <a:xfrm>
              <a:off x="5360667" y="4877069"/>
              <a:ext cx="672560" cy="121061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śḻíḍe">
              <a:extLst>
                <a:ext uri="{FF2B5EF4-FFF2-40B4-BE49-F238E27FC236}">
                  <a16:creationId xmlns="" xmlns:a16="http://schemas.microsoft.com/office/drawing/2014/main" id="{F08312C7-6E4C-441F-9444-CAF0657E91C3}"/>
                </a:ext>
              </a:extLst>
            </p:cNvPr>
            <p:cNvSpPr/>
            <p:nvPr/>
          </p:nvSpPr>
          <p:spPr bwMode="auto">
            <a:xfrm>
              <a:off x="5360667" y="4818780"/>
              <a:ext cx="672560" cy="118820"/>
            </a:xfrm>
            <a:custGeom>
              <a:avLst/>
              <a:gdLst>
                <a:gd name="T0" fmla="*/ 236 w 300"/>
                <a:gd name="T1" fmla="*/ 0 h 53"/>
                <a:gd name="T2" fmla="*/ 300 w 300"/>
                <a:gd name="T3" fmla="*/ 13 h 53"/>
                <a:gd name="T4" fmla="*/ 300 w 300"/>
                <a:gd name="T5" fmla="*/ 53 h 53"/>
                <a:gd name="T6" fmla="*/ 0 w 300"/>
                <a:gd name="T7" fmla="*/ 53 h 53"/>
                <a:gd name="T8" fmla="*/ 0 w 300"/>
                <a:gd name="T9" fmla="*/ 13 h 53"/>
                <a:gd name="T10" fmla="*/ 236 w 300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53">
                  <a:moveTo>
                    <a:pt x="236" y="0"/>
                  </a:moveTo>
                  <a:lnTo>
                    <a:pt x="300" y="13"/>
                  </a:lnTo>
                  <a:lnTo>
                    <a:pt x="300" y="53"/>
                  </a:lnTo>
                  <a:lnTo>
                    <a:pt x="0" y="53"/>
                  </a:lnTo>
                  <a:lnTo>
                    <a:pt x="0" y="13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ŝḷidè">
              <a:extLst>
                <a:ext uri="{FF2B5EF4-FFF2-40B4-BE49-F238E27FC236}">
                  <a16:creationId xmlns="" xmlns:a16="http://schemas.microsoft.com/office/drawing/2014/main" id="{8138098F-7285-43C8-A5F3-6139454DE3C8}"/>
                </a:ext>
              </a:extLst>
            </p:cNvPr>
            <p:cNvSpPr/>
            <p:nvPr/>
          </p:nvSpPr>
          <p:spPr bwMode="auto">
            <a:xfrm>
              <a:off x="5360667" y="4787394"/>
              <a:ext cx="672560" cy="121061"/>
            </a:xfrm>
            <a:prstGeom prst="ellipse">
              <a:avLst/>
            </a:prstGeom>
            <a:solidFill>
              <a:srgbClr val="D7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śḷídè">
              <a:extLst>
                <a:ext uri="{FF2B5EF4-FFF2-40B4-BE49-F238E27FC236}">
                  <a16:creationId xmlns="" xmlns:a16="http://schemas.microsoft.com/office/drawing/2014/main" id="{7A0D429A-65E1-4CE4-A32D-8217E736A660}"/>
                </a:ext>
              </a:extLst>
            </p:cNvPr>
            <p:cNvSpPr/>
            <p:nvPr/>
          </p:nvSpPr>
          <p:spPr bwMode="auto">
            <a:xfrm>
              <a:off x="5510872" y="4812054"/>
              <a:ext cx="378876" cy="71740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şļîḓe">
              <a:extLst>
                <a:ext uri="{FF2B5EF4-FFF2-40B4-BE49-F238E27FC236}">
                  <a16:creationId xmlns="" xmlns:a16="http://schemas.microsoft.com/office/drawing/2014/main" id="{D9E7FDB3-DC37-4A36-951C-E2EF540770DA}"/>
                </a:ext>
              </a:extLst>
            </p:cNvPr>
            <p:cNvSpPr/>
            <p:nvPr/>
          </p:nvSpPr>
          <p:spPr bwMode="auto">
            <a:xfrm>
              <a:off x="5510872" y="4812054"/>
              <a:ext cx="378876" cy="56047"/>
            </a:xfrm>
            <a:custGeom>
              <a:avLst/>
              <a:gdLst>
                <a:gd name="T0" fmla="*/ 5 w 76"/>
                <a:gd name="T1" fmla="*/ 11 h 11"/>
                <a:gd name="T2" fmla="*/ 38 w 76"/>
                <a:gd name="T3" fmla="*/ 7 h 11"/>
                <a:gd name="T4" fmla="*/ 71 w 76"/>
                <a:gd name="T5" fmla="*/ 11 h 11"/>
                <a:gd name="T6" fmla="*/ 76 w 76"/>
                <a:gd name="T7" fmla="*/ 7 h 11"/>
                <a:gd name="T8" fmla="*/ 38 w 76"/>
                <a:gd name="T9" fmla="*/ 0 h 11"/>
                <a:gd name="T10" fmla="*/ 0 w 76"/>
                <a:gd name="T11" fmla="*/ 7 h 11"/>
                <a:gd name="T12" fmla="*/ 5 w 7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">
                  <a:moveTo>
                    <a:pt x="5" y="11"/>
                  </a:moveTo>
                  <a:cubicBezTo>
                    <a:pt x="11" y="9"/>
                    <a:pt x="24" y="7"/>
                    <a:pt x="38" y="7"/>
                  </a:cubicBezTo>
                  <a:cubicBezTo>
                    <a:pt x="52" y="7"/>
                    <a:pt x="64" y="9"/>
                    <a:pt x="71" y="11"/>
                  </a:cubicBezTo>
                  <a:cubicBezTo>
                    <a:pt x="74" y="10"/>
                    <a:pt x="76" y="8"/>
                    <a:pt x="76" y="7"/>
                  </a:cubicBezTo>
                  <a:cubicBezTo>
                    <a:pt x="76" y="3"/>
                    <a:pt x="59" y="0"/>
                    <a:pt x="38" y="0"/>
                  </a:cubicBezTo>
                  <a:cubicBezTo>
                    <a:pt x="17" y="0"/>
                    <a:pt x="0" y="3"/>
                    <a:pt x="0" y="7"/>
                  </a:cubicBezTo>
                  <a:cubicBezTo>
                    <a:pt x="0" y="8"/>
                    <a:pt x="1" y="10"/>
                    <a:pt x="5" y="11"/>
                  </a:cubicBezTo>
                  <a:close/>
                </a:path>
              </a:pathLst>
            </a:custGeom>
            <a:solidFill>
              <a:srgbClr val="997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ṧḻïḓê">
              <a:extLst>
                <a:ext uri="{FF2B5EF4-FFF2-40B4-BE49-F238E27FC236}">
                  <a16:creationId xmlns="" xmlns:a16="http://schemas.microsoft.com/office/drawing/2014/main" id="{1C9C02CD-6A21-4A05-A910-F1CBC4F6BEDA}"/>
                </a:ext>
              </a:extLst>
            </p:cNvPr>
            <p:cNvSpPr/>
            <p:nvPr/>
          </p:nvSpPr>
          <p:spPr bwMode="auto">
            <a:xfrm>
              <a:off x="5212704" y="4738073"/>
              <a:ext cx="677044" cy="118820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š1ïḑé">
              <a:extLst>
                <a:ext uri="{FF2B5EF4-FFF2-40B4-BE49-F238E27FC236}">
                  <a16:creationId xmlns="" xmlns:a16="http://schemas.microsoft.com/office/drawing/2014/main" id="{473683C2-26BC-4678-9A1F-8BC41CE9DEB6}"/>
                </a:ext>
              </a:extLst>
            </p:cNvPr>
            <p:cNvSpPr/>
            <p:nvPr/>
          </p:nvSpPr>
          <p:spPr bwMode="auto">
            <a:xfrm>
              <a:off x="5212704" y="4684268"/>
              <a:ext cx="677044" cy="114336"/>
            </a:xfrm>
            <a:custGeom>
              <a:avLst/>
              <a:gdLst>
                <a:gd name="T0" fmla="*/ 235 w 302"/>
                <a:gd name="T1" fmla="*/ 0 h 51"/>
                <a:gd name="T2" fmla="*/ 302 w 302"/>
                <a:gd name="T3" fmla="*/ 13 h 51"/>
                <a:gd name="T4" fmla="*/ 302 w 302"/>
                <a:gd name="T5" fmla="*/ 51 h 51"/>
                <a:gd name="T6" fmla="*/ 0 w 302"/>
                <a:gd name="T7" fmla="*/ 51 h 51"/>
                <a:gd name="T8" fmla="*/ 0 w 302"/>
                <a:gd name="T9" fmla="*/ 13 h 51"/>
                <a:gd name="T10" fmla="*/ 235 w 302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51">
                  <a:moveTo>
                    <a:pt x="235" y="0"/>
                  </a:moveTo>
                  <a:lnTo>
                    <a:pt x="302" y="13"/>
                  </a:lnTo>
                  <a:lnTo>
                    <a:pt x="302" y="51"/>
                  </a:lnTo>
                  <a:lnTo>
                    <a:pt x="0" y="51"/>
                  </a:lnTo>
                  <a:lnTo>
                    <a:pt x="0" y="13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ṡḻîḓê">
              <a:extLst>
                <a:ext uri="{FF2B5EF4-FFF2-40B4-BE49-F238E27FC236}">
                  <a16:creationId xmlns="" xmlns:a16="http://schemas.microsoft.com/office/drawing/2014/main" id="{64CE57EB-61AA-4587-9A82-86760F98F53E}"/>
                </a:ext>
              </a:extLst>
            </p:cNvPr>
            <p:cNvSpPr/>
            <p:nvPr/>
          </p:nvSpPr>
          <p:spPr bwMode="auto">
            <a:xfrm>
              <a:off x="5212704" y="4652882"/>
              <a:ext cx="677044" cy="121061"/>
            </a:xfrm>
            <a:prstGeom prst="ellipse">
              <a:avLst/>
            </a:prstGeom>
            <a:solidFill>
              <a:srgbClr val="D7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ṩḻiḓè">
              <a:extLst>
                <a:ext uri="{FF2B5EF4-FFF2-40B4-BE49-F238E27FC236}">
                  <a16:creationId xmlns="" xmlns:a16="http://schemas.microsoft.com/office/drawing/2014/main" id="{5CB7F557-5150-4F9F-B396-A27CB64F3D19}"/>
                </a:ext>
              </a:extLst>
            </p:cNvPr>
            <p:cNvSpPr/>
            <p:nvPr/>
          </p:nvSpPr>
          <p:spPr bwMode="auto">
            <a:xfrm>
              <a:off x="5360667" y="4679784"/>
              <a:ext cx="378876" cy="62772"/>
            </a:xfrm>
            <a:prstGeom prst="ellipse">
              <a:avLst/>
            </a:prstGeom>
            <a:solidFill>
              <a:srgbClr val="B2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ṥḷídé">
              <a:extLst>
                <a:ext uri="{FF2B5EF4-FFF2-40B4-BE49-F238E27FC236}">
                  <a16:creationId xmlns="" xmlns:a16="http://schemas.microsoft.com/office/drawing/2014/main" id="{C3D13DCE-F28F-4B81-9853-24D033C9B962}"/>
                </a:ext>
              </a:extLst>
            </p:cNvPr>
            <p:cNvSpPr/>
            <p:nvPr/>
          </p:nvSpPr>
          <p:spPr bwMode="auto">
            <a:xfrm>
              <a:off x="5360667" y="4679784"/>
              <a:ext cx="378876" cy="49321"/>
            </a:xfrm>
            <a:custGeom>
              <a:avLst/>
              <a:gdLst>
                <a:gd name="T0" fmla="*/ 5 w 76"/>
                <a:gd name="T1" fmla="*/ 10 h 10"/>
                <a:gd name="T2" fmla="*/ 38 w 76"/>
                <a:gd name="T3" fmla="*/ 7 h 10"/>
                <a:gd name="T4" fmla="*/ 71 w 76"/>
                <a:gd name="T5" fmla="*/ 10 h 10"/>
                <a:gd name="T6" fmla="*/ 76 w 76"/>
                <a:gd name="T7" fmla="*/ 7 h 10"/>
                <a:gd name="T8" fmla="*/ 38 w 76"/>
                <a:gd name="T9" fmla="*/ 0 h 10"/>
                <a:gd name="T10" fmla="*/ 0 w 76"/>
                <a:gd name="T11" fmla="*/ 7 h 10"/>
                <a:gd name="T12" fmla="*/ 5 w 76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0">
                  <a:moveTo>
                    <a:pt x="5" y="10"/>
                  </a:moveTo>
                  <a:cubicBezTo>
                    <a:pt x="12" y="8"/>
                    <a:pt x="24" y="7"/>
                    <a:pt x="38" y="7"/>
                  </a:cubicBezTo>
                  <a:cubicBezTo>
                    <a:pt x="52" y="7"/>
                    <a:pt x="64" y="8"/>
                    <a:pt x="71" y="10"/>
                  </a:cubicBezTo>
                  <a:cubicBezTo>
                    <a:pt x="74" y="9"/>
                    <a:pt x="76" y="8"/>
                    <a:pt x="76" y="7"/>
                  </a:cubicBezTo>
                  <a:cubicBezTo>
                    <a:pt x="76" y="3"/>
                    <a:pt x="59" y="0"/>
                    <a:pt x="38" y="0"/>
                  </a:cubicBezTo>
                  <a:cubicBezTo>
                    <a:pt x="17" y="0"/>
                    <a:pt x="0" y="3"/>
                    <a:pt x="0" y="7"/>
                  </a:cubicBezTo>
                  <a:cubicBezTo>
                    <a:pt x="0" y="8"/>
                    <a:pt x="2" y="9"/>
                    <a:pt x="5" y="10"/>
                  </a:cubicBezTo>
                  <a:close/>
                </a:path>
              </a:pathLst>
            </a:custGeom>
            <a:solidFill>
              <a:srgbClr val="997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ṡļïdé">
              <a:extLst>
                <a:ext uri="{FF2B5EF4-FFF2-40B4-BE49-F238E27FC236}">
                  <a16:creationId xmlns="" xmlns:a16="http://schemas.microsoft.com/office/drawing/2014/main" id="{FCAC6845-C09A-43EA-A22E-589103B41E4C}"/>
                </a:ext>
              </a:extLst>
            </p:cNvPr>
            <p:cNvSpPr/>
            <p:nvPr/>
          </p:nvSpPr>
          <p:spPr bwMode="auto">
            <a:xfrm>
              <a:off x="4694832" y="5211106"/>
              <a:ext cx="795864" cy="138996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ṧ1ïḍè">
              <a:extLst>
                <a:ext uri="{FF2B5EF4-FFF2-40B4-BE49-F238E27FC236}">
                  <a16:creationId xmlns="" xmlns:a16="http://schemas.microsoft.com/office/drawing/2014/main" id="{F57EB8EA-831C-45CF-9AE2-B4B7DF1BB49C}"/>
                </a:ext>
              </a:extLst>
            </p:cNvPr>
            <p:cNvSpPr/>
            <p:nvPr/>
          </p:nvSpPr>
          <p:spPr bwMode="auto">
            <a:xfrm>
              <a:off x="4694832" y="5146093"/>
              <a:ext cx="795864" cy="134512"/>
            </a:xfrm>
            <a:custGeom>
              <a:avLst/>
              <a:gdLst>
                <a:gd name="T0" fmla="*/ 277 w 355"/>
                <a:gd name="T1" fmla="*/ 0 h 60"/>
                <a:gd name="T2" fmla="*/ 355 w 355"/>
                <a:gd name="T3" fmla="*/ 14 h 60"/>
                <a:gd name="T4" fmla="*/ 355 w 355"/>
                <a:gd name="T5" fmla="*/ 60 h 60"/>
                <a:gd name="T6" fmla="*/ 0 w 355"/>
                <a:gd name="T7" fmla="*/ 60 h 60"/>
                <a:gd name="T8" fmla="*/ 0 w 355"/>
                <a:gd name="T9" fmla="*/ 14 h 60"/>
                <a:gd name="T10" fmla="*/ 277 w 35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60">
                  <a:moveTo>
                    <a:pt x="277" y="0"/>
                  </a:moveTo>
                  <a:lnTo>
                    <a:pt x="355" y="14"/>
                  </a:lnTo>
                  <a:lnTo>
                    <a:pt x="355" y="60"/>
                  </a:lnTo>
                  <a:lnTo>
                    <a:pt x="0" y="60"/>
                  </a:lnTo>
                  <a:lnTo>
                    <a:pt x="0" y="1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šļidé">
              <a:extLst>
                <a:ext uri="{FF2B5EF4-FFF2-40B4-BE49-F238E27FC236}">
                  <a16:creationId xmlns="" xmlns:a16="http://schemas.microsoft.com/office/drawing/2014/main" id="{DD5F4F0B-DD1F-4441-9763-24D2A29AA3A9}"/>
                </a:ext>
              </a:extLst>
            </p:cNvPr>
            <p:cNvSpPr/>
            <p:nvPr/>
          </p:nvSpPr>
          <p:spPr bwMode="auto">
            <a:xfrm>
              <a:off x="4694832" y="5105739"/>
              <a:ext cx="795864" cy="141238"/>
            </a:xfrm>
            <a:prstGeom prst="ellipse">
              <a:avLst/>
            </a:prstGeom>
            <a:solidFill>
              <a:srgbClr val="F1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ślîḋè">
              <a:extLst>
                <a:ext uri="{FF2B5EF4-FFF2-40B4-BE49-F238E27FC236}">
                  <a16:creationId xmlns="" xmlns:a16="http://schemas.microsoft.com/office/drawing/2014/main" id="{6C8E018B-AC5F-4491-90F8-1D771022EB2F}"/>
                </a:ext>
              </a:extLst>
            </p:cNvPr>
            <p:cNvSpPr/>
            <p:nvPr/>
          </p:nvSpPr>
          <p:spPr bwMode="auto">
            <a:xfrm>
              <a:off x="4867456" y="5137125"/>
              <a:ext cx="448374" cy="78466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s1íḑe">
              <a:extLst>
                <a:ext uri="{FF2B5EF4-FFF2-40B4-BE49-F238E27FC236}">
                  <a16:creationId xmlns="" xmlns:a16="http://schemas.microsoft.com/office/drawing/2014/main" id="{C32953D6-683F-4D4E-8B95-6B51643E9F78}"/>
                </a:ext>
              </a:extLst>
            </p:cNvPr>
            <p:cNvSpPr/>
            <p:nvPr/>
          </p:nvSpPr>
          <p:spPr bwMode="auto">
            <a:xfrm>
              <a:off x="4867456" y="5137125"/>
              <a:ext cx="448374" cy="58289"/>
            </a:xfrm>
            <a:custGeom>
              <a:avLst/>
              <a:gdLst>
                <a:gd name="T0" fmla="*/ 6 w 90"/>
                <a:gd name="T1" fmla="*/ 12 h 12"/>
                <a:gd name="T2" fmla="*/ 45 w 90"/>
                <a:gd name="T3" fmla="*/ 8 h 12"/>
                <a:gd name="T4" fmla="*/ 84 w 90"/>
                <a:gd name="T5" fmla="*/ 12 h 12"/>
                <a:gd name="T6" fmla="*/ 90 w 90"/>
                <a:gd name="T7" fmla="*/ 8 h 12"/>
                <a:gd name="T8" fmla="*/ 45 w 90"/>
                <a:gd name="T9" fmla="*/ 0 h 12"/>
                <a:gd name="T10" fmla="*/ 0 w 90"/>
                <a:gd name="T11" fmla="*/ 8 h 12"/>
                <a:gd name="T12" fmla="*/ 6 w 9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">
                  <a:moveTo>
                    <a:pt x="6" y="12"/>
                  </a:moveTo>
                  <a:cubicBezTo>
                    <a:pt x="14" y="10"/>
                    <a:pt x="29" y="8"/>
                    <a:pt x="45" y="8"/>
                  </a:cubicBezTo>
                  <a:cubicBezTo>
                    <a:pt x="62" y="8"/>
                    <a:pt x="76" y="10"/>
                    <a:pt x="84" y="12"/>
                  </a:cubicBezTo>
                  <a:cubicBezTo>
                    <a:pt x="88" y="11"/>
                    <a:pt x="90" y="10"/>
                    <a:pt x="90" y="8"/>
                  </a:cubicBezTo>
                  <a:cubicBezTo>
                    <a:pt x="90" y="4"/>
                    <a:pt x="70" y="0"/>
                    <a:pt x="45" y="0"/>
                  </a:cubicBezTo>
                  <a:cubicBezTo>
                    <a:pt x="20" y="0"/>
                    <a:pt x="0" y="4"/>
                    <a:pt x="0" y="8"/>
                  </a:cubicBezTo>
                  <a:cubicBezTo>
                    <a:pt x="0" y="10"/>
                    <a:pt x="2" y="11"/>
                    <a:pt x="6" y="12"/>
                  </a:cubicBezTo>
                  <a:close/>
                </a:path>
              </a:pathLst>
            </a:custGeom>
            <a:solidFill>
              <a:srgbClr val="B3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ṩḻíḍè">
              <a:extLst>
                <a:ext uri="{FF2B5EF4-FFF2-40B4-BE49-F238E27FC236}">
                  <a16:creationId xmlns="" xmlns:a16="http://schemas.microsoft.com/office/drawing/2014/main" id="{990372E9-07FD-4A01-9DCF-B7585A9F1B98}"/>
                </a:ext>
              </a:extLst>
            </p:cNvPr>
            <p:cNvSpPr/>
            <p:nvPr/>
          </p:nvSpPr>
          <p:spPr bwMode="auto">
            <a:xfrm>
              <a:off x="4555836" y="5047451"/>
              <a:ext cx="795864" cy="143480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ṣlíḍe">
              <a:extLst>
                <a:ext uri="{FF2B5EF4-FFF2-40B4-BE49-F238E27FC236}">
                  <a16:creationId xmlns="" xmlns:a16="http://schemas.microsoft.com/office/drawing/2014/main" id="{0711F8B7-1295-4915-A071-15FADAABE4CD}"/>
                </a:ext>
              </a:extLst>
            </p:cNvPr>
            <p:cNvSpPr/>
            <p:nvPr/>
          </p:nvSpPr>
          <p:spPr bwMode="auto">
            <a:xfrm>
              <a:off x="4555836" y="4982436"/>
              <a:ext cx="795864" cy="134512"/>
            </a:xfrm>
            <a:custGeom>
              <a:avLst/>
              <a:gdLst>
                <a:gd name="T0" fmla="*/ 277 w 355"/>
                <a:gd name="T1" fmla="*/ 0 h 60"/>
                <a:gd name="T2" fmla="*/ 355 w 355"/>
                <a:gd name="T3" fmla="*/ 15 h 60"/>
                <a:gd name="T4" fmla="*/ 355 w 355"/>
                <a:gd name="T5" fmla="*/ 60 h 60"/>
                <a:gd name="T6" fmla="*/ 0 w 355"/>
                <a:gd name="T7" fmla="*/ 60 h 60"/>
                <a:gd name="T8" fmla="*/ 0 w 355"/>
                <a:gd name="T9" fmla="*/ 15 h 60"/>
                <a:gd name="T10" fmla="*/ 277 w 35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60">
                  <a:moveTo>
                    <a:pt x="277" y="0"/>
                  </a:moveTo>
                  <a:lnTo>
                    <a:pt x="355" y="15"/>
                  </a:lnTo>
                  <a:lnTo>
                    <a:pt x="355" y="60"/>
                  </a:lnTo>
                  <a:lnTo>
                    <a:pt x="0" y="60"/>
                  </a:lnTo>
                  <a:lnTo>
                    <a:pt x="0" y="15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ṡ1îďê">
              <a:extLst>
                <a:ext uri="{FF2B5EF4-FFF2-40B4-BE49-F238E27FC236}">
                  <a16:creationId xmlns="" xmlns:a16="http://schemas.microsoft.com/office/drawing/2014/main" id="{84BCD679-3B0C-4B68-A72B-24012460E782}"/>
                </a:ext>
              </a:extLst>
            </p:cNvPr>
            <p:cNvSpPr/>
            <p:nvPr/>
          </p:nvSpPr>
          <p:spPr bwMode="auto">
            <a:xfrm>
              <a:off x="4555836" y="4946566"/>
              <a:ext cx="795864" cy="141238"/>
            </a:xfrm>
            <a:prstGeom prst="ellipse">
              <a:avLst/>
            </a:prstGeom>
            <a:solidFill>
              <a:srgbClr val="F1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şļïdé">
              <a:extLst>
                <a:ext uri="{FF2B5EF4-FFF2-40B4-BE49-F238E27FC236}">
                  <a16:creationId xmlns="" xmlns:a16="http://schemas.microsoft.com/office/drawing/2014/main" id="{228682A4-4E6E-4DAE-BC36-E46F7D8A3CDF}"/>
                </a:ext>
              </a:extLst>
            </p:cNvPr>
            <p:cNvSpPr/>
            <p:nvPr/>
          </p:nvSpPr>
          <p:spPr bwMode="auto">
            <a:xfrm>
              <a:off x="4728461" y="4977952"/>
              <a:ext cx="448374" cy="78466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ṧ1íḑê">
              <a:extLst>
                <a:ext uri="{FF2B5EF4-FFF2-40B4-BE49-F238E27FC236}">
                  <a16:creationId xmlns="" xmlns:a16="http://schemas.microsoft.com/office/drawing/2014/main" id="{9B91D238-E744-4666-90F7-0AF4142E6554}"/>
                </a:ext>
              </a:extLst>
            </p:cNvPr>
            <p:cNvSpPr/>
            <p:nvPr/>
          </p:nvSpPr>
          <p:spPr bwMode="auto">
            <a:xfrm>
              <a:off x="4728461" y="4977952"/>
              <a:ext cx="448374" cy="58289"/>
            </a:xfrm>
            <a:custGeom>
              <a:avLst/>
              <a:gdLst>
                <a:gd name="T0" fmla="*/ 6 w 90"/>
                <a:gd name="T1" fmla="*/ 12 h 12"/>
                <a:gd name="T2" fmla="*/ 45 w 90"/>
                <a:gd name="T3" fmla="*/ 8 h 12"/>
                <a:gd name="T4" fmla="*/ 84 w 90"/>
                <a:gd name="T5" fmla="*/ 12 h 12"/>
                <a:gd name="T6" fmla="*/ 90 w 90"/>
                <a:gd name="T7" fmla="*/ 8 h 12"/>
                <a:gd name="T8" fmla="*/ 45 w 90"/>
                <a:gd name="T9" fmla="*/ 0 h 12"/>
                <a:gd name="T10" fmla="*/ 0 w 90"/>
                <a:gd name="T11" fmla="*/ 8 h 12"/>
                <a:gd name="T12" fmla="*/ 6 w 9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">
                  <a:moveTo>
                    <a:pt x="6" y="12"/>
                  </a:moveTo>
                  <a:cubicBezTo>
                    <a:pt x="14" y="9"/>
                    <a:pt x="29" y="8"/>
                    <a:pt x="45" y="8"/>
                  </a:cubicBezTo>
                  <a:cubicBezTo>
                    <a:pt x="62" y="8"/>
                    <a:pt x="76" y="9"/>
                    <a:pt x="84" y="12"/>
                  </a:cubicBezTo>
                  <a:cubicBezTo>
                    <a:pt x="88" y="11"/>
                    <a:pt x="90" y="9"/>
                    <a:pt x="90" y="8"/>
                  </a:cubicBezTo>
                  <a:cubicBezTo>
                    <a:pt x="90" y="3"/>
                    <a:pt x="70" y="0"/>
                    <a:pt x="45" y="0"/>
                  </a:cubicBezTo>
                  <a:cubicBezTo>
                    <a:pt x="20" y="0"/>
                    <a:pt x="0" y="3"/>
                    <a:pt x="0" y="8"/>
                  </a:cubicBezTo>
                  <a:cubicBezTo>
                    <a:pt x="0" y="9"/>
                    <a:pt x="2" y="11"/>
                    <a:pt x="6" y="12"/>
                  </a:cubicBezTo>
                  <a:close/>
                </a:path>
              </a:pathLst>
            </a:custGeom>
            <a:solidFill>
              <a:srgbClr val="B3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ŝ1ïḓê">
              <a:extLst>
                <a:ext uri="{FF2B5EF4-FFF2-40B4-BE49-F238E27FC236}">
                  <a16:creationId xmlns="" xmlns:a16="http://schemas.microsoft.com/office/drawing/2014/main" id="{B7199981-5203-4B73-A2A0-C7C493037D22}"/>
                </a:ext>
              </a:extLst>
            </p:cNvPr>
            <p:cNvSpPr/>
            <p:nvPr/>
          </p:nvSpPr>
          <p:spPr bwMode="auto">
            <a:xfrm>
              <a:off x="4735185" y="4888277"/>
              <a:ext cx="795864" cy="138996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şľíḋè">
              <a:extLst>
                <a:ext uri="{FF2B5EF4-FFF2-40B4-BE49-F238E27FC236}">
                  <a16:creationId xmlns="" xmlns:a16="http://schemas.microsoft.com/office/drawing/2014/main" id="{CC918132-FC9B-40B8-89E4-0AE5B814FE28}"/>
                </a:ext>
              </a:extLst>
            </p:cNvPr>
            <p:cNvSpPr/>
            <p:nvPr/>
          </p:nvSpPr>
          <p:spPr bwMode="auto">
            <a:xfrm>
              <a:off x="4735185" y="4818780"/>
              <a:ext cx="795864" cy="138996"/>
            </a:xfrm>
            <a:custGeom>
              <a:avLst/>
              <a:gdLst>
                <a:gd name="T0" fmla="*/ 277 w 355"/>
                <a:gd name="T1" fmla="*/ 0 h 62"/>
                <a:gd name="T2" fmla="*/ 355 w 355"/>
                <a:gd name="T3" fmla="*/ 15 h 62"/>
                <a:gd name="T4" fmla="*/ 355 w 355"/>
                <a:gd name="T5" fmla="*/ 62 h 62"/>
                <a:gd name="T6" fmla="*/ 0 w 355"/>
                <a:gd name="T7" fmla="*/ 62 h 62"/>
                <a:gd name="T8" fmla="*/ 0 w 355"/>
                <a:gd name="T9" fmla="*/ 15 h 62"/>
                <a:gd name="T10" fmla="*/ 277 w 355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62">
                  <a:moveTo>
                    <a:pt x="277" y="0"/>
                  </a:moveTo>
                  <a:lnTo>
                    <a:pt x="355" y="15"/>
                  </a:lnTo>
                  <a:lnTo>
                    <a:pt x="355" y="62"/>
                  </a:lnTo>
                  <a:lnTo>
                    <a:pt x="0" y="62"/>
                  </a:lnTo>
                  <a:lnTo>
                    <a:pt x="0" y="15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şḻiḓê">
              <a:extLst>
                <a:ext uri="{FF2B5EF4-FFF2-40B4-BE49-F238E27FC236}">
                  <a16:creationId xmlns="" xmlns:a16="http://schemas.microsoft.com/office/drawing/2014/main" id="{81B76AA5-DAD9-4C96-86C7-F7FFF78A88C5}"/>
                </a:ext>
              </a:extLst>
            </p:cNvPr>
            <p:cNvSpPr/>
            <p:nvPr/>
          </p:nvSpPr>
          <p:spPr bwMode="auto">
            <a:xfrm>
              <a:off x="4735185" y="4782910"/>
              <a:ext cx="795864" cy="138996"/>
            </a:xfrm>
            <a:prstGeom prst="ellipse">
              <a:avLst/>
            </a:prstGeom>
            <a:solidFill>
              <a:srgbClr val="F1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ṣliḓé">
              <a:extLst>
                <a:ext uri="{FF2B5EF4-FFF2-40B4-BE49-F238E27FC236}">
                  <a16:creationId xmlns="" xmlns:a16="http://schemas.microsoft.com/office/drawing/2014/main" id="{C6C2CC53-00EB-41F4-A6F1-F37C771F842F}"/>
                </a:ext>
              </a:extLst>
            </p:cNvPr>
            <p:cNvSpPr/>
            <p:nvPr/>
          </p:nvSpPr>
          <p:spPr bwMode="auto">
            <a:xfrm>
              <a:off x="4907810" y="4812054"/>
              <a:ext cx="448374" cy="80707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ľiḓé">
              <a:extLst>
                <a:ext uri="{FF2B5EF4-FFF2-40B4-BE49-F238E27FC236}">
                  <a16:creationId xmlns="" xmlns:a16="http://schemas.microsoft.com/office/drawing/2014/main" id="{C35BB0EA-09A0-4465-ADFD-C58BBCD734A4}"/>
                </a:ext>
              </a:extLst>
            </p:cNvPr>
            <p:cNvSpPr/>
            <p:nvPr/>
          </p:nvSpPr>
          <p:spPr bwMode="auto">
            <a:xfrm>
              <a:off x="4907810" y="4812054"/>
              <a:ext cx="448374" cy="60531"/>
            </a:xfrm>
            <a:custGeom>
              <a:avLst/>
              <a:gdLst>
                <a:gd name="T0" fmla="*/ 6 w 90"/>
                <a:gd name="T1" fmla="*/ 12 h 12"/>
                <a:gd name="T2" fmla="*/ 45 w 90"/>
                <a:gd name="T3" fmla="*/ 8 h 12"/>
                <a:gd name="T4" fmla="*/ 84 w 90"/>
                <a:gd name="T5" fmla="*/ 12 h 12"/>
                <a:gd name="T6" fmla="*/ 90 w 90"/>
                <a:gd name="T7" fmla="*/ 8 h 12"/>
                <a:gd name="T8" fmla="*/ 45 w 90"/>
                <a:gd name="T9" fmla="*/ 0 h 12"/>
                <a:gd name="T10" fmla="*/ 0 w 90"/>
                <a:gd name="T11" fmla="*/ 8 h 12"/>
                <a:gd name="T12" fmla="*/ 6 w 9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">
                  <a:moveTo>
                    <a:pt x="6" y="12"/>
                  </a:moveTo>
                  <a:cubicBezTo>
                    <a:pt x="14" y="10"/>
                    <a:pt x="29" y="8"/>
                    <a:pt x="45" y="8"/>
                  </a:cubicBezTo>
                  <a:cubicBezTo>
                    <a:pt x="62" y="8"/>
                    <a:pt x="76" y="10"/>
                    <a:pt x="84" y="12"/>
                  </a:cubicBezTo>
                  <a:cubicBezTo>
                    <a:pt x="88" y="11"/>
                    <a:pt x="90" y="10"/>
                    <a:pt x="90" y="8"/>
                  </a:cubicBezTo>
                  <a:cubicBezTo>
                    <a:pt x="90" y="4"/>
                    <a:pt x="70" y="0"/>
                    <a:pt x="45" y="0"/>
                  </a:cubicBezTo>
                  <a:cubicBezTo>
                    <a:pt x="20" y="0"/>
                    <a:pt x="0" y="4"/>
                    <a:pt x="0" y="8"/>
                  </a:cubicBezTo>
                  <a:cubicBezTo>
                    <a:pt x="0" y="10"/>
                    <a:pt x="3" y="11"/>
                    <a:pt x="6" y="12"/>
                  </a:cubicBezTo>
                  <a:close/>
                </a:path>
              </a:pathLst>
            </a:custGeom>
            <a:solidFill>
              <a:srgbClr val="B3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ŝḻíḓê">
              <a:extLst>
                <a:ext uri="{FF2B5EF4-FFF2-40B4-BE49-F238E27FC236}">
                  <a16:creationId xmlns="" xmlns:a16="http://schemas.microsoft.com/office/drawing/2014/main" id="{B607D698-8B2D-453E-A53C-E549401AFB58}"/>
                </a:ext>
              </a:extLst>
            </p:cNvPr>
            <p:cNvSpPr/>
            <p:nvPr/>
          </p:nvSpPr>
          <p:spPr bwMode="auto">
            <a:xfrm>
              <a:off x="4560320" y="4722379"/>
              <a:ext cx="795864" cy="141238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Sļíḋê">
              <a:extLst>
                <a:ext uri="{FF2B5EF4-FFF2-40B4-BE49-F238E27FC236}">
                  <a16:creationId xmlns="" xmlns:a16="http://schemas.microsoft.com/office/drawing/2014/main" id="{79F563EF-96DE-4703-BCE4-0A076F3ABB31}"/>
                </a:ext>
              </a:extLst>
            </p:cNvPr>
            <p:cNvSpPr/>
            <p:nvPr/>
          </p:nvSpPr>
          <p:spPr bwMode="auto">
            <a:xfrm>
              <a:off x="4560320" y="4659607"/>
              <a:ext cx="795864" cy="134512"/>
            </a:xfrm>
            <a:custGeom>
              <a:avLst/>
              <a:gdLst>
                <a:gd name="T0" fmla="*/ 280 w 355"/>
                <a:gd name="T1" fmla="*/ 0 h 60"/>
                <a:gd name="T2" fmla="*/ 355 w 355"/>
                <a:gd name="T3" fmla="*/ 13 h 60"/>
                <a:gd name="T4" fmla="*/ 355 w 355"/>
                <a:gd name="T5" fmla="*/ 60 h 60"/>
                <a:gd name="T6" fmla="*/ 0 w 355"/>
                <a:gd name="T7" fmla="*/ 60 h 60"/>
                <a:gd name="T8" fmla="*/ 0 w 355"/>
                <a:gd name="T9" fmla="*/ 13 h 60"/>
                <a:gd name="T10" fmla="*/ 280 w 35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60">
                  <a:moveTo>
                    <a:pt x="280" y="0"/>
                  </a:moveTo>
                  <a:lnTo>
                    <a:pt x="355" y="13"/>
                  </a:lnTo>
                  <a:lnTo>
                    <a:pt x="355" y="60"/>
                  </a:lnTo>
                  <a:lnTo>
                    <a:pt x="0" y="60"/>
                  </a:lnTo>
                  <a:lnTo>
                    <a:pt x="0" y="1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ṩḷiḑe">
              <a:extLst>
                <a:ext uri="{FF2B5EF4-FFF2-40B4-BE49-F238E27FC236}">
                  <a16:creationId xmlns="" xmlns:a16="http://schemas.microsoft.com/office/drawing/2014/main" id="{3EEDFCFD-5F41-434F-8D1D-01D75648D356}"/>
                </a:ext>
              </a:extLst>
            </p:cNvPr>
            <p:cNvSpPr/>
            <p:nvPr/>
          </p:nvSpPr>
          <p:spPr bwMode="auto">
            <a:xfrm>
              <a:off x="4560320" y="4619253"/>
              <a:ext cx="795864" cy="143480"/>
            </a:xfrm>
            <a:prstGeom prst="ellipse">
              <a:avLst/>
            </a:prstGeom>
            <a:solidFill>
              <a:srgbClr val="F1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ṡ1íde">
              <a:extLst>
                <a:ext uri="{FF2B5EF4-FFF2-40B4-BE49-F238E27FC236}">
                  <a16:creationId xmlns="" xmlns:a16="http://schemas.microsoft.com/office/drawing/2014/main" id="{21473E64-B417-4822-B7D2-3221819B4801}"/>
                </a:ext>
              </a:extLst>
            </p:cNvPr>
            <p:cNvSpPr/>
            <p:nvPr/>
          </p:nvSpPr>
          <p:spPr bwMode="auto">
            <a:xfrm>
              <a:off x="4735185" y="4652882"/>
              <a:ext cx="452857" cy="76224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ṡḻíḋé">
              <a:extLst>
                <a:ext uri="{FF2B5EF4-FFF2-40B4-BE49-F238E27FC236}">
                  <a16:creationId xmlns="" xmlns:a16="http://schemas.microsoft.com/office/drawing/2014/main" id="{2F16758D-A656-4053-9AA4-64CAF036378F}"/>
                </a:ext>
              </a:extLst>
            </p:cNvPr>
            <p:cNvSpPr/>
            <p:nvPr/>
          </p:nvSpPr>
          <p:spPr bwMode="auto">
            <a:xfrm>
              <a:off x="4735185" y="4652882"/>
              <a:ext cx="452857" cy="60531"/>
            </a:xfrm>
            <a:custGeom>
              <a:avLst/>
              <a:gdLst>
                <a:gd name="T0" fmla="*/ 7 w 91"/>
                <a:gd name="T1" fmla="*/ 12 h 12"/>
                <a:gd name="T2" fmla="*/ 45 w 91"/>
                <a:gd name="T3" fmla="*/ 8 h 12"/>
                <a:gd name="T4" fmla="*/ 84 w 91"/>
                <a:gd name="T5" fmla="*/ 12 h 12"/>
                <a:gd name="T6" fmla="*/ 91 w 91"/>
                <a:gd name="T7" fmla="*/ 7 h 12"/>
                <a:gd name="T8" fmla="*/ 45 w 91"/>
                <a:gd name="T9" fmla="*/ 0 h 12"/>
                <a:gd name="T10" fmla="*/ 0 w 91"/>
                <a:gd name="T11" fmla="*/ 7 h 12"/>
                <a:gd name="T12" fmla="*/ 7 w 9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">
                  <a:moveTo>
                    <a:pt x="7" y="12"/>
                  </a:moveTo>
                  <a:cubicBezTo>
                    <a:pt x="14" y="9"/>
                    <a:pt x="29" y="8"/>
                    <a:pt x="45" y="8"/>
                  </a:cubicBezTo>
                  <a:cubicBezTo>
                    <a:pt x="62" y="8"/>
                    <a:pt x="76" y="9"/>
                    <a:pt x="84" y="12"/>
                  </a:cubicBezTo>
                  <a:cubicBezTo>
                    <a:pt x="88" y="10"/>
                    <a:pt x="91" y="9"/>
                    <a:pt x="91" y="7"/>
                  </a:cubicBezTo>
                  <a:cubicBezTo>
                    <a:pt x="91" y="3"/>
                    <a:pt x="70" y="0"/>
                    <a:pt x="45" y="0"/>
                  </a:cubicBezTo>
                  <a:cubicBezTo>
                    <a:pt x="20" y="0"/>
                    <a:pt x="0" y="3"/>
                    <a:pt x="0" y="7"/>
                  </a:cubicBezTo>
                  <a:cubicBezTo>
                    <a:pt x="0" y="9"/>
                    <a:pt x="3" y="10"/>
                    <a:pt x="7" y="12"/>
                  </a:cubicBezTo>
                  <a:close/>
                </a:path>
              </a:pathLst>
            </a:custGeom>
            <a:solidFill>
              <a:srgbClr val="B3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ś1ïḋé">
              <a:extLst>
                <a:ext uri="{FF2B5EF4-FFF2-40B4-BE49-F238E27FC236}">
                  <a16:creationId xmlns="" xmlns:a16="http://schemas.microsoft.com/office/drawing/2014/main" id="{8DAC0445-2C61-43B7-A5AF-ED365EF3463D}"/>
                </a:ext>
              </a:extLst>
            </p:cNvPr>
            <p:cNvSpPr/>
            <p:nvPr/>
          </p:nvSpPr>
          <p:spPr bwMode="auto">
            <a:xfrm>
              <a:off x="4715009" y="4563207"/>
              <a:ext cx="800348" cy="141238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S1iḋé">
              <a:extLst>
                <a:ext uri="{FF2B5EF4-FFF2-40B4-BE49-F238E27FC236}">
                  <a16:creationId xmlns="" xmlns:a16="http://schemas.microsoft.com/office/drawing/2014/main" id="{F81E73C2-61C8-4044-BA76-7AD0E73243E7}"/>
                </a:ext>
              </a:extLst>
            </p:cNvPr>
            <p:cNvSpPr/>
            <p:nvPr/>
          </p:nvSpPr>
          <p:spPr bwMode="auto">
            <a:xfrm>
              <a:off x="4715009" y="4493708"/>
              <a:ext cx="800348" cy="141238"/>
            </a:xfrm>
            <a:custGeom>
              <a:avLst/>
              <a:gdLst>
                <a:gd name="T0" fmla="*/ 279 w 357"/>
                <a:gd name="T1" fmla="*/ 0 h 63"/>
                <a:gd name="T2" fmla="*/ 357 w 357"/>
                <a:gd name="T3" fmla="*/ 16 h 63"/>
                <a:gd name="T4" fmla="*/ 357 w 357"/>
                <a:gd name="T5" fmla="*/ 63 h 63"/>
                <a:gd name="T6" fmla="*/ 0 w 357"/>
                <a:gd name="T7" fmla="*/ 63 h 63"/>
                <a:gd name="T8" fmla="*/ 0 w 357"/>
                <a:gd name="T9" fmla="*/ 16 h 63"/>
                <a:gd name="T10" fmla="*/ 279 w 35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63">
                  <a:moveTo>
                    <a:pt x="279" y="0"/>
                  </a:moveTo>
                  <a:lnTo>
                    <a:pt x="357" y="16"/>
                  </a:lnTo>
                  <a:lnTo>
                    <a:pt x="357" y="63"/>
                  </a:lnTo>
                  <a:lnTo>
                    <a:pt x="0" y="63"/>
                  </a:lnTo>
                  <a:lnTo>
                    <a:pt x="0" y="16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šľíḓè">
              <a:extLst>
                <a:ext uri="{FF2B5EF4-FFF2-40B4-BE49-F238E27FC236}">
                  <a16:creationId xmlns="" xmlns:a16="http://schemas.microsoft.com/office/drawing/2014/main" id="{B5ADE8E1-7E0E-4FB3-9A7F-6DC9A2468A17}"/>
                </a:ext>
              </a:extLst>
            </p:cNvPr>
            <p:cNvSpPr/>
            <p:nvPr/>
          </p:nvSpPr>
          <p:spPr bwMode="auto">
            <a:xfrm>
              <a:off x="4715009" y="4460081"/>
              <a:ext cx="800348" cy="138996"/>
            </a:xfrm>
            <a:prstGeom prst="ellipse">
              <a:avLst/>
            </a:prstGeom>
            <a:solidFill>
              <a:srgbClr val="F1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ṣļíḋè">
              <a:extLst>
                <a:ext uri="{FF2B5EF4-FFF2-40B4-BE49-F238E27FC236}">
                  <a16:creationId xmlns="" xmlns:a16="http://schemas.microsoft.com/office/drawing/2014/main" id="{78709584-A929-4C50-8F36-F01496F73E6E}"/>
                </a:ext>
              </a:extLst>
            </p:cNvPr>
            <p:cNvSpPr/>
            <p:nvPr/>
          </p:nvSpPr>
          <p:spPr bwMode="auto">
            <a:xfrm>
              <a:off x="4887633" y="4489225"/>
              <a:ext cx="452857" cy="80707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ṧļïḑè">
              <a:extLst>
                <a:ext uri="{FF2B5EF4-FFF2-40B4-BE49-F238E27FC236}">
                  <a16:creationId xmlns="" xmlns:a16="http://schemas.microsoft.com/office/drawing/2014/main" id="{622E6C8E-D230-48B2-85D3-81FA9C4DCAE2}"/>
                </a:ext>
              </a:extLst>
            </p:cNvPr>
            <p:cNvSpPr/>
            <p:nvPr/>
          </p:nvSpPr>
          <p:spPr bwMode="auto">
            <a:xfrm>
              <a:off x="4887633" y="4489225"/>
              <a:ext cx="452857" cy="60531"/>
            </a:xfrm>
            <a:custGeom>
              <a:avLst/>
              <a:gdLst>
                <a:gd name="T0" fmla="*/ 7 w 91"/>
                <a:gd name="T1" fmla="*/ 12 h 12"/>
                <a:gd name="T2" fmla="*/ 45 w 91"/>
                <a:gd name="T3" fmla="*/ 8 h 12"/>
                <a:gd name="T4" fmla="*/ 84 w 91"/>
                <a:gd name="T5" fmla="*/ 12 h 12"/>
                <a:gd name="T6" fmla="*/ 91 w 91"/>
                <a:gd name="T7" fmla="*/ 8 h 12"/>
                <a:gd name="T8" fmla="*/ 45 w 91"/>
                <a:gd name="T9" fmla="*/ 0 h 12"/>
                <a:gd name="T10" fmla="*/ 0 w 91"/>
                <a:gd name="T11" fmla="*/ 8 h 12"/>
                <a:gd name="T12" fmla="*/ 7 w 9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">
                  <a:moveTo>
                    <a:pt x="7" y="12"/>
                  </a:moveTo>
                  <a:cubicBezTo>
                    <a:pt x="14" y="10"/>
                    <a:pt x="29" y="8"/>
                    <a:pt x="45" y="8"/>
                  </a:cubicBezTo>
                  <a:cubicBezTo>
                    <a:pt x="62" y="8"/>
                    <a:pt x="76" y="10"/>
                    <a:pt x="84" y="12"/>
                  </a:cubicBezTo>
                  <a:cubicBezTo>
                    <a:pt x="88" y="11"/>
                    <a:pt x="91" y="9"/>
                    <a:pt x="91" y="8"/>
                  </a:cubicBezTo>
                  <a:cubicBezTo>
                    <a:pt x="91" y="4"/>
                    <a:pt x="70" y="0"/>
                    <a:pt x="45" y="0"/>
                  </a:cubicBezTo>
                  <a:cubicBezTo>
                    <a:pt x="21" y="0"/>
                    <a:pt x="0" y="4"/>
                    <a:pt x="0" y="8"/>
                  </a:cubicBezTo>
                  <a:cubicBezTo>
                    <a:pt x="0" y="9"/>
                    <a:pt x="3" y="11"/>
                    <a:pt x="7" y="12"/>
                  </a:cubicBezTo>
                  <a:close/>
                </a:path>
              </a:pathLst>
            </a:custGeom>
            <a:solidFill>
              <a:srgbClr val="B3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ṡḷiďê">
              <a:extLst>
                <a:ext uri="{FF2B5EF4-FFF2-40B4-BE49-F238E27FC236}">
                  <a16:creationId xmlns="" xmlns:a16="http://schemas.microsoft.com/office/drawing/2014/main" id="{09348E30-1DE2-4A9D-9E9C-E7DD9685A436}"/>
                </a:ext>
              </a:extLst>
            </p:cNvPr>
            <p:cNvSpPr/>
            <p:nvPr/>
          </p:nvSpPr>
          <p:spPr bwMode="auto">
            <a:xfrm>
              <a:off x="4629818" y="4399550"/>
              <a:ext cx="800348" cy="138996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ŝliḑé">
              <a:extLst>
                <a:ext uri="{FF2B5EF4-FFF2-40B4-BE49-F238E27FC236}">
                  <a16:creationId xmlns="" xmlns:a16="http://schemas.microsoft.com/office/drawing/2014/main" id="{7A8F41C1-EAF7-4610-9726-773899CDA0BC}"/>
                </a:ext>
              </a:extLst>
            </p:cNvPr>
            <p:cNvSpPr/>
            <p:nvPr/>
          </p:nvSpPr>
          <p:spPr bwMode="auto">
            <a:xfrm>
              <a:off x="4629818" y="4334537"/>
              <a:ext cx="800348" cy="134512"/>
            </a:xfrm>
            <a:custGeom>
              <a:avLst/>
              <a:gdLst>
                <a:gd name="T0" fmla="*/ 280 w 357"/>
                <a:gd name="T1" fmla="*/ 0 h 60"/>
                <a:gd name="T2" fmla="*/ 357 w 357"/>
                <a:gd name="T3" fmla="*/ 14 h 60"/>
                <a:gd name="T4" fmla="*/ 357 w 357"/>
                <a:gd name="T5" fmla="*/ 60 h 60"/>
                <a:gd name="T6" fmla="*/ 0 w 357"/>
                <a:gd name="T7" fmla="*/ 60 h 60"/>
                <a:gd name="T8" fmla="*/ 0 w 357"/>
                <a:gd name="T9" fmla="*/ 14 h 60"/>
                <a:gd name="T10" fmla="*/ 280 w 357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60">
                  <a:moveTo>
                    <a:pt x="280" y="0"/>
                  </a:moveTo>
                  <a:lnTo>
                    <a:pt x="357" y="14"/>
                  </a:lnTo>
                  <a:lnTo>
                    <a:pt x="357" y="60"/>
                  </a:lnTo>
                  <a:lnTo>
                    <a:pt x="0" y="60"/>
                  </a:lnTo>
                  <a:lnTo>
                    <a:pt x="0" y="14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ṧ1ídè">
              <a:extLst>
                <a:ext uri="{FF2B5EF4-FFF2-40B4-BE49-F238E27FC236}">
                  <a16:creationId xmlns="" xmlns:a16="http://schemas.microsoft.com/office/drawing/2014/main" id="{5A614307-3311-4253-95DA-63622F9AF73F}"/>
                </a:ext>
              </a:extLst>
            </p:cNvPr>
            <p:cNvSpPr/>
            <p:nvPr/>
          </p:nvSpPr>
          <p:spPr bwMode="auto">
            <a:xfrm>
              <a:off x="4629818" y="4296424"/>
              <a:ext cx="800348" cy="138996"/>
            </a:xfrm>
            <a:prstGeom prst="ellipse">
              <a:avLst/>
            </a:prstGeom>
            <a:solidFill>
              <a:srgbClr val="F1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ṡḷîḍé">
              <a:extLst>
                <a:ext uri="{FF2B5EF4-FFF2-40B4-BE49-F238E27FC236}">
                  <a16:creationId xmlns="" xmlns:a16="http://schemas.microsoft.com/office/drawing/2014/main" id="{C315E57F-83E9-467F-B1F8-F6E3991700B8}"/>
                </a:ext>
              </a:extLst>
            </p:cNvPr>
            <p:cNvSpPr/>
            <p:nvPr/>
          </p:nvSpPr>
          <p:spPr bwMode="auto">
            <a:xfrm>
              <a:off x="4804684" y="4325569"/>
              <a:ext cx="452857" cy="78466"/>
            </a:xfrm>
            <a:prstGeom prst="ellipse">
              <a:avLst/>
            </a:prstGeom>
            <a:solidFill>
              <a:srgbClr val="CC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S1îḋè">
              <a:extLst>
                <a:ext uri="{FF2B5EF4-FFF2-40B4-BE49-F238E27FC236}">
                  <a16:creationId xmlns="" xmlns:a16="http://schemas.microsoft.com/office/drawing/2014/main" id="{0D2BEADD-03D1-4189-AC85-32AE78896EA3}"/>
                </a:ext>
              </a:extLst>
            </p:cNvPr>
            <p:cNvSpPr/>
            <p:nvPr/>
          </p:nvSpPr>
          <p:spPr bwMode="auto">
            <a:xfrm>
              <a:off x="4804684" y="4325569"/>
              <a:ext cx="452857" cy="60531"/>
            </a:xfrm>
            <a:custGeom>
              <a:avLst/>
              <a:gdLst>
                <a:gd name="T0" fmla="*/ 7 w 91"/>
                <a:gd name="T1" fmla="*/ 12 h 12"/>
                <a:gd name="T2" fmla="*/ 46 w 91"/>
                <a:gd name="T3" fmla="*/ 8 h 12"/>
                <a:gd name="T4" fmla="*/ 84 w 91"/>
                <a:gd name="T5" fmla="*/ 12 h 12"/>
                <a:gd name="T6" fmla="*/ 91 w 91"/>
                <a:gd name="T7" fmla="*/ 8 h 12"/>
                <a:gd name="T8" fmla="*/ 46 w 91"/>
                <a:gd name="T9" fmla="*/ 0 h 12"/>
                <a:gd name="T10" fmla="*/ 0 w 91"/>
                <a:gd name="T11" fmla="*/ 8 h 12"/>
                <a:gd name="T12" fmla="*/ 7 w 9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">
                  <a:moveTo>
                    <a:pt x="7" y="12"/>
                  </a:moveTo>
                  <a:cubicBezTo>
                    <a:pt x="15" y="10"/>
                    <a:pt x="29" y="8"/>
                    <a:pt x="46" y="8"/>
                  </a:cubicBezTo>
                  <a:cubicBezTo>
                    <a:pt x="62" y="8"/>
                    <a:pt x="77" y="10"/>
                    <a:pt x="84" y="12"/>
                  </a:cubicBezTo>
                  <a:cubicBezTo>
                    <a:pt x="88" y="11"/>
                    <a:pt x="91" y="10"/>
                    <a:pt x="91" y="8"/>
                  </a:cubicBezTo>
                  <a:cubicBezTo>
                    <a:pt x="91" y="4"/>
                    <a:pt x="70" y="0"/>
                    <a:pt x="46" y="0"/>
                  </a:cubicBezTo>
                  <a:cubicBezTo>
                    <a:pt x="21" y="0"/>
                    <a:pt x="0" y="4"/>
                    <a:pt x="0" y="8"/>
                  </a:cubicBezTo>
                  <a:cubicBezTo>
                    <a:pt x="0" y="10"/>
                    <a:pt x="3" y="11"/>
                    <a:pt x="7" y="12"/>
                  </a:cubicBezTo>
                  <a:close/>
                </a:path>
              </a:pathLst>
            </a:custGeom>
            <a:solidFill>
              <a:srgbClr val="B3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ṥľîḋê">
              <a:extLst>
                <a:ext uri="{FF2B5EF4-FFF2-40B4-BE49-F238E27FC236}">
                  <a16:creationId xmlns="" xmlns:a16="http://schemas.microsoft.com/office/drawing/2014/main" id="{71473D3C-13D6-44B2-AE87-1BB6DA362469}"/>
                </a:ext>
              </a:extLst>
            </p:cNvPr>
            <p:cNvSpPr/>
            <p:nvPr/>
          </p:nvSpPr>
          <p:spPr bwMode="auto">
            <a:xfrm>
              <a:off x="6326912" y="3135137"/>
              <a:ext cx="1394442" cy="2031132"/>
            </a:xfrm>
            <a:custGeom>
              <a:avLst/>
              <a:gdLst>
                <a:gd name="T0" fmla="*/ 237 w 280"/>
                <a:gd name="T1" fmla="*/ 408 h 408"/>
                <a:gd name="T2" fmla="*/ 43 w 280"/>
                <a:gd name="T3" fmla="*/ 408 h 408"/>
                <a:gd name="T4" fmla="*/ 0 w 280"/>
                <a:gd name="T5" fmla="*/ 365 h 408"/>
                <a:gd name="T6" fmla="*/ 0 w 280"/>
                <a:gd name="T7" fmla="*/ 43 h 408"/>
                <a:gd name="T8" fmla="*/ 43 w 280"/>
                <a:gd name="T9" fmla="*/ 0 h 408"/>
                <a:gd name="T10" fmla="*/ 237 w 280"/>
                <a:gd name="T11" fmla="*/ 0 h 408"/>
                <a:gd name="T12" fmla="*/ 280 w 280"/>
                <a:gd name="T13" fmla="*/ 43 h 408"/>
                <a:gd name="T14" fmla="*/ 280 w 280"/>
                <a:gd name="T15" fmla="*/ 365 h 408"/>
                <a:gd name="T16" fmla="*/ 237 w 280"/>
                <a:gd name="T17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408">
                  <a:moveTo>
                    <a:pt x="237" y="408"/>
                  </a:moveTo>
                  <a:cubicBezTo>
                    <a:pt x="43" y="408"/>
                    <a:pt x="43" y="408"/>
                    <a:pt x="43" y="408"/>
                  </a:cubicBezTo>
                  <a:cubicBezTo>
                    <a:pt x="19" y="408"/>
                    <a:pt x="0" y="389"/>
                    <a:pt x="0" y="36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61" y="0"/>
                    <a:pt x="280" y="19"/>
                    <a:pt x="280" y="43"/>
                  </a:cubicBezTo>
                  <a:cubicBezTo>
                    <a:pt x="280" y="365"/>
                    <a:pt x="280" y="365"/>
                    <a:pt x="280" y="365"/>
                  </a:cubicBezTo>
                  <a:cubicBezTo>
                    <a:pt x="280" y="389"/>
                    <a:pt x="261" y="408"/>
                    <a:pt x="237" y="408"/>
                  </a:cubicBez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$ḻîḑê">
              <a:extLst>
                <a:ext uri="{FF2B5EF4-FFF2-40B4-BE49-F238E27FC236}">
                  <a16:creationId xmlns="" xmlns:a16="http://schemas.microsoft.com/office/drawing/2014/main" id="{4D53E787-9703-40BA-BC68-C9F1F5893449}"/>
                </a:ext>
              </a:extLst>
            </p:cNvPr>
            <p:cNvSpPr/>
            <p:nvPr/>
          </p:nvSpPr>
          <p:spPr bwMode="auto">
            <a:xfrm>
              <a:off x="7277464" y="3135137"/>
              <a:ext cx="134512" cy="2031132"/>
            </a:xfrm>
            <a:prstGeom prst="rect">
              <a:avLst/>
            </a:prstGeom>
            <a:solidFill>
              <a:srgbClr val="663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š1iḍé">
              <a:extLst>
                <a:ext uri="{FF2B5EF4-FFF2-40B4-BE49-F238E27FC236}">
                  <a16:creationId xmlns="" xmlns:a16="http://schemas.microsoft.com/office/drawing/2014/main" id="{7AFAF310-A43D-4884-B009-77737E5DBE5E}"/>
                </a:ext>
              </a:extLst>
            </p:cNvPr>
            <p:cNvSpPr/>
            <p:nvPr/>
          </p:nvSpPr>
          <p:spPr bwMode="auto">
            <a:xfrm>
              <a:off x="6929975" y="3310002"/>
              <a:ext cx="1403409" cy="1129901"/>
            </a:xfrm>
            <a:custGeom>
              <a:avLst/>
              <a:gdLst>
                <a:gd name="T0" fmla="*/ 260 w 282"/>
                <a:gd name="T1" fmla="*/ 159 h 227"/>
                <a:gd name="T2" fmla="*/ 75 w 282"/>
                <a:gd name="T3" fmla="*/ 222 h 227"/>
                <a:gd name="T4" fmla="*/ 39 w 282"/>
                <a:gd name="T5" fmla="*/ 204 h 227"/>
                <a:gd name="T6" fmla="*/ 5 w 282"/>
                <a:gd name="T7" fmla="*/ 103 h 227"/>
                <a:gd name="T8" fmla="*/ 23 w 282"/>
                <a:gd name="T9" fmla="*/ 67 h 227"/>
                <a:gd name="T10" fmla="*/ 208 w 282"/>
                <a:gd name="T11" fmla="*/ 5 h 227"/>
                <a:gd name="T12" fmla="*/ 244 w 282"/>
                <a:gd name="T13" fmla="*/ 23 h 227"/>
                <a:gd name="T14" fmla="*/ 277 w 282"/>
                <a:gd name="T15" fmla="*/ 123 h 227"/>
                <a:gd name="T16" fmla="*/ 260 w 282"/>
                <a:gd name="T17" fmla="*/ 15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227">
                  <a:moveTo>
                    <a:pt x="260" y="159"/>
                  </a:moveTo>
                  <a:cubicBezTo>
                    <a:pt x="75" y="222"/>
                    <a:pt x="75" y="222"/>
                    <a:pt x="75" y="222"/>
                  </a:cubicBezTo>
                  <a:cubicBezTo>
                    <a:pt x="60" y="227"/>
                    <a:pt x="44" y="219"/>
                    <a:pt x="39" y="204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0" y="89"/>
                    <a:pt x="8" y="72"/>
                    <a:pt x="23" y="67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222" y="0"/>
                    <a:pt x="239" y="8"/>
                    <a:pt x="244" y="23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82" y="138"/>
                    <a:pt x="274" y="154"/>
                    <a:pt x="260" y="159"/>
                  </a:cubicBezTo>
                  <a:close/>
                </a:path>
              </a:pathLst>
            </a:custGeom>
            <a:solidFill>
              <a:srgbClr val="3F8A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śḷíḍè">
              <a:extLst>
                <a:ext uri="{FF2B5EF4-FFF2-40B4-BE49-F238E27FC236}">
                  <a16:creationId xmlns="" xmlns:a16="http://schemas.microsoft.com/office/drawing/2014/main" id="{9279853C-094A-4833-AE95-686058DAB900}"/>
                </a:ext>
              </a:extLst>
            </p:cNvPr>
            <p:cNvSpPr/>
            <p:nvPr/>
          </p:nvSpPr>
          <p:spPr bwMode="auto">
            <a:xfrm>
              <a:off x="6954635" y="3428822"/>
              <a:ext cx="1233027" cy="538048"/>
            </a:xfrm>
            <a:custGeom>
              <a:avLst/>
              <a:gdLst>
                <a:gd name="T0" fmla="*/ 22 w 550"/>
                <a:gd name="T1" fmla="*/ 240 h 240"/>
                <a:gd name="T2" fmla="*/ 550 w 550"/>
                <a:gd name="T3" fmla="*/ 62 h 240"/>
                <a:gd name="T4" fmla="*/ 530 w 550"/>
                <a:gd name="T5" fmla="*/ 0 h 240"/>
                <a:gd name="T6" fmla="*/ 0 w 550"/>
                <a:gd name="T7" fmla="*/ 180 h 240"/>
                <a:gd name="T8" fmla="*/ 22 w 550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240">
                  <a:moveTo>
                    <a:pt x="22" y="240"/>
                  </a:moveTo>
                  <a:lnTo>
                    <a:pt x="550" y="62"/>
                  </a:lnTo>
                  <a:lnTo>
                    <a:pt x="530" y="0"/>
                  </a:lnTo>
                  <a:lnTo>
                    <a:pt x="0" y="180"/>
                  </a:lnTo>
                  <a:lnTo>
                    <a:pt x="22" y="24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$ḻidê">
              <a:extLst>
                <a:ext uri="{FF2B5EF4-FFF2-40B4-BE49-F238E27FC236}">
                  <a16:creationId xmlns="" xmlns:a16="http://schemas.microsoft.com/office/drawing/2014/main" id="{05A0D66B-310D-44FE-95F6-B900E3EAE19A}"/>
                </a:ext>
              </a:extLst>
            </p:cNvPr>
            <p:cNvSpPr/>
            <p:nvPr/>
          </p:nvSpPr>
          <p:spPr bwMode="auto">
            <a:xfrm>
              <a:off x="7102598" y="3668701"/>
              <a:ext cx="1051437" cy="392328"/>
            </a:xfrm>
            <a:custGeom>
              <a:avLst/>
              <a:gdLst>
                <a:gd name="T0" fmla="*/ 207 w 211"/>
                <a:gd name="T1" fmla="*/ 11 h 79"/>
                <a:gd name="T2" fmla="*/ 8 w 211"/>
                <a:gd name="T3" fmla="*/ 78 h 79"/>
                <a:gd name="T4" fmla="*/ 1 w 211"/>
                <a:gd name="T5" fmla="*/ 75 h 79"/>
                <a:gd name="T6" fmla="*/ 4 w 211"/>
                <a:gd name="T7" fmla="*/ 68 h 79"/>
                <a:gd name="T8" fmla="*/ 203 w 211"/>
                <a:gd name="T9" fmla="*/ 1 h 79"/>
                <a:gd name="T10" fmla="*/ 210 w 211"/>
                <a:gd name="T11" fmla="*/ 4 h 79"/>
                <a:gd name="T12" fmla="*/ 207 w 211"/>
                <a:gd name="T13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79">
                  <a:moveTo>
                    <a:pt x="207" y="11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5" y="79"/>
                    <a:pt x="2" y="78"/>
                    <a:pt x="1" y="75"/>
                  </a:cubicBezTo>
                  <a:cubicBezTo>
                    <a:pt x="0" y="72"/>
                    <a:pt x="2" y="69"/>
                    <a:pt x="4" y="68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6" y="0"/>
                    <a:pt x="209" y="2"/>
                    <a:pt x="210" y="4"/>
                  </a:cubicBezTo>
                  <a:cubicBezTo>
                    <a:pt x="211" y="7"/>
                    <a:pt x="209" y="10"/>
                    <a:pt x="207" y="11"/>
                  </a:cubicBezTo>
                  <a:close/>
                </a:path>
              </a:pathLst>
            </a:custGeom>
            <a:solidFill>
              <a:srgbClr val="35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Sļïdê">
              <a:extLst>
                <a:ext uri="{FF2B5EF4-FFF2-40B4-BE49-F238E27FC236}">
                  <a16:creationId xmlns="" xmlns:a16="http://schemas.microsoft.com/office/drawing/2014/main" id="{F3118787-2964-4A81-97B4-BCA0657DDED7}"/>
                </a:ext>
              </a:extLst>
            </p:cNvPr>
            <p:cNvSpPr/>
            <p:nvPr/>
          </p:nvSpPr>
          <p:spPr bwMode="auto">
            <a:xfrm>
              <a:off x="7147435" y="3792005"/>
              <a:ext cx="1046953" cy="394569"/>
            </a:xfrm>
            <a:custGeom>
              <a:avLst/>
              <a:gdLst>
                <a:gd name="T0" fmla="*/ 206 w 210"/>
                <a:gd name="T1" fmla="*/ 11 h 79"/>
                <a:gd name="T2" fmla="*/ 7 w 210"/>
                <a:gd name="T3" fmla="*/ 78 h 79"/>
                <a:gd name="T4" fmla="*/ 1 w 210"/>
                <a:gd name="T5" fmla="*/ 75 h 79"/>
                <a:gd name="T6" fmla="*/ 4 w 210"/>
                <a:gd name="T7" fmla="*/ 68 h 79"/>
                <a:gd name="T8" fmla="*/ 203 w 210"/>
                <a:gd name="T9" fmla="*/ 1 h 79"/>
                <a:gd name="T10" fmla="*/ 210 w 210"/>
                <a:gd name="T11" fmla="*/ 5 h 79"/>
                <a:gd name="T12" fmla="*/ 206 w 210"/>
                <a:gd name="T13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79">
                  <a:moveTo>
                    <a:pt x="206" y="11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4" y="79"/>
                    <a:pt x="1" y="78"/>
                    <a:pt x="1" y="75"/>
                  </a:cubicBezTo>
                  <a:cubicBezTo>
                    <a:pt x="0" y="72"/>
                    <a:pt x="1" y="69"/>
                    <a:pt x="4" y="68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6" y="0"/>
                    <a:pt x="209" y="2"/>
                    <a:pt x="210" y="5"/>
                  </a:cubicBezTo>
                  <a:cubicBezTo>
                    <a:pt x="210" y="7"/>
                    <a:pt x="209" y="10"/>
                    <a:pt x="206" y="11"/>
                  </a:cubicBezTo>
                  <a:close/>
                </a:path>
              </a:pathLst>
            </a:custGeom>
            <a:solidFill>
              <a:srgbClr val="35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ļiḍê">
              <a:extLst>
                <a:ext uri="{FF2B5EF4-FFF2-40B4-BE49-F238E27FC236}">
                  <a16:creationId xmlns="" xmlns:a16="http://schemas.microsoft.com/office/drawing/2014/main" id="{413CEAE4-95DE-44A7-8365-929C9CE60B62}"/>
                </a:ext>
              </a:extLst>
            </p:cNvPr>
            <p:cNvSpPr/>
            <p:nvPr/>
          </p:nvSpPr>
          <p:spPr bwMode="auto">
            <a:xfrm>
              <a:off x="7187789" y="3917549"/>
              <a:ext cx="1051437" cy="392328"/>
            </a:xfrm>
            <a:custGeom>
              <a:avLst/>
              <a:gdLst>
                <a:gd name="T0" fmla="*/ 207 w 211"/>
                <a:gd name="T1" fmla="*/ 11 h 79"/>
                <a:gd name="T2" fmla="*/ 8 w 211"/>
                <a:gd name="T3" fmla="*/ 79 h 79"/>
                <a:gd name="T4" fmla="*/ 1 w 211"/>
                <a:gd name="T5" fmla="*/ 75 h 79"/>
                <a:gd name="T6" fmla="*/ 4 w 211"/>
                <a:gd name="T7" fmla="*/ 68 h 79"/>
                <a:gd name="T8" fmla="*/ 203 w 211"/>
                <a:gd name="T9" fmla="*/ 1 h 79"/>
                <a:gd name="T10" fmla="*/ 210 w 211"/>
                <a:gd name="T11" fmla="*/ 5 h 79"/>
                <a:gd name="T12" fmla="*/ 207 w 211"/>
                <a:gd name="T13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79">
                  <a:moveTo>
                    <a:pt x="207" y="11"/>
                  </a:moveTo>
                  <a:cubicBezTo>
                    <a:pt x="8" y="79"/>
                    <a:pt x="8" y="79"/>
                    <a:pt x="8" y="79"/>
                  </a:cubicBezTo>
                  <a:cubicBezTo>
                    <a:pt x="5" y="79"/>
                    <a:pt x="2" y="78"/>
                    <a:pt x="1" y="75"/>
                  </a:cubicBezTo>
                  <a:cubicBezTo>
                    <a:pt x="0" y="72"/>
                    <a:pt x="2" y="69"/>
                    <a:pt x="4" y="68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6" y="0"/>
                    <a:pt x="209" y="2"/>
                    <a:pt x="210" y="5"/>
                  </a:cubicBezTo>
                  <a:cubicBezTo>
                    <a:pt x="211" y="7"/>
                    <a:pt x="209" y="11"/>
                    <a:pt x="207" y="11"/>
                  </a:cubicBezTo>
                  <a:close/>
                </a:path>
              </a:pathLst>
            </a:custGeom>
            <a:solidFill>
              <a:srgbClr val="35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Sḷîḑè">
              <a:extLst>
                <a:ext uri="{FF2B5EF4-FFF2-40B4-BE49-F238E27FC236}">
                  <a16:creationId xmlns="" xmlns:a16="http://schemas.microsoft.com/office/drawing/2014/main" id="{3C0F0007-0D4C-457C-8E0A-4A06DF36C0B1}"/>
                </a:ext>
              </a:extLst>
            </p:cNvPr>
            <p:cNvSpPr/>
            <p:nvPr/>
          </p:nvSpPr>
          <p:spPr bwMode="auto">
            <a:xfrm>
              <a:off x="6853751" y="3926517"/>
              <a:ext cx="1607420" cy="1235270"/>
            </a:xfrm>
            <a:custGeom>
              <a:avLst/>
              <a:gdLst>
                <a:gd name="T0" fmla="*/ 274 w 323"/>
                <a:gd name="T1" fmla="*/ 248 h 248"/>
                <a:gd name="T2" fmla="*/ 49 w 323"/>
                <a:gd name="T3" fmla="*/ 248 h 248"/>
                <a:gd name="T4" fmla="*/ 0 w 323"/>
                <a:gd name="T5" fmla="*/ 199 h 248"/>
                <a:gd name="T6" fmla="*/ 0 w 323"/>
                <a:gd name="T7" fmla="*/ 50 h 248"/>
                <a:gd name="T8" fmla="*/ 49 w 323"/>
                <a:gd name="T9" fmla="*/ 0 h 248"/>
                <a:gd name="T10" fmla="*/ 274 w 323"/>
                <a:gd name="T11" fmla="*/ 0 h 248"/>
                <a:gd name="T12" fmla="*/ 323 w 323"/>
                <a:gd name="T13" fmla="*/ 50 h 248"/>
                <a:gd name="T14" fmla="*/ 323 w 323"/>
                <a:gd name="T15" fmla="*/ 199 h 248"/>
                <a:gd name="T16" fmla="*/ 274 w 323"/>
                <a:gd name="T1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248">
                  <a:moveTo>
                    <a:pt x="274" y="248"/>
                  </a:moveTo>
                  <a:cubicBezTo>
                    <a:pt x="49" y="248"/>
                    <a:pt x="49" y="248"/>
                    <a:pt x="49" y="248"/>
                  </a:cubicBezTo>
                  <a:cubicBezTo>
                    <a:pt x="22" y="248"/>
                    <a:pt x="0" y="226"/>
                    <a:pt x="0" y="19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301" y="0"/>
                    <a:pt x="323" y="22"/>
                    <a:pt x="323" y="50"/>
                  </a:cubicBezTo>
                  <a:cubicBezTo>
                    <a:pt x="323" y="199"/>
                    <a:pt x="323" y="199"/>
                    <a:pt x="323" y="199"/>
                  </a:cubicBezTo>
                  <a:cubicBezTo>
                    <a:pt x="323" y="226"/>
                    <a:pt x="301" y="248"/>
                    <a:pt x="274" y="248"/>
                  </a:cubicBez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ṧḷíḋê">
              <a:extLst>
                <a:ext uri="{FF2B5EF4-FFF2-40B4-BE49-F238E27FC236}">
                  <a16:creationId xmlns="" xmlns:a16="http://schemas.microsoft.com/office/drawing/2014/main" id="{17AD33B3-DFF5-477C-8773-958FAF12C587}"/>
                </a:ext>
              </a:extLst>
            </p:cNvPr>
            <p:cNvSpPr/>
            <p:nvPr/>
          </p:nvSpPr>
          <p:spPr bwMode="auto">
            <a:xfrm>
              <a:off x="6903072" y="3975838"/>
              <a:ext cx="1513262" cy="1141111"/>
            </a:xfrm>
            <a:custGeom>
              <a:avLst/>
              <a:gdLst>
                <a:gd name="T0" fmla="*/ 248 w 304"/>
                <a:gd name="T1" fmla="*/ 225 h 229"/>
                <a:gd name="T2" fmla="*/ 242 w 304"/>
                <a:gd name="T3" fmla="*/ 225 h 229"/>
                <a:gd name="T4" fmla="*/ 223 w 304"/>
                <a:gd name="T5" fmla="*/ 225 h 229"/>
                <a:gd name="T6" fmla="*/ 200 w 304"/>
                <a:gd name="T7" fmla="*/ 222 h 229"/>
                <a:gd name="T8" fmla="*/ 187 w 304"/>
                <a:gd name="T9" fmla="*/ 229 h 229"/>
                <a:gd name="T10" fmla="*/ 158 w 304"/>
                <a:gd name="T11" fmla="*/ 225 h 229"/>
                <a:gd name="T12" fmla="*/ 152 w 304"/>
                <a:gd name="T13" fmla="*/ 225 h 229"/>
                <a:gd name="T14" fmla="*/ 133 w 304"/>
                <a:gd name="T15" fmla="*/ 225 h 229"/>
                <a:gd name="T16" fmla="*/ 110 w 304"/>
                <a:gd name="T17" fmla="*/ 222 h 229"/>
                <a:gd name="T18" fmla="*/ 97 w 304"/>
                <a:gd name="T19" fmla="*/ 229 h 229"/>
                <a:gd name="T20" fmla="*/ 68 w 304"/>
                <a:gd name="T21" fmla="*/ 225 h 229"/>
                <a:gd name="T22" fmla="*/ 62 w 304"/>
                <a:gd name="T23" fmla="*/ 225 h 229"/>
                <a:gd name="T24" fmla="*/ 43 w 304"/>
                <a:gd name="T25" fmla="*/ 225 h 229"/>
                <a:gd name="T26" fmla="*/ 274 w 304"/>
                <a:gd name="T27" fmla="*/ 224 h 229"/>
                <a:gd name="T28" fmla="*/ 18 w 304"/>
                <a:gd name="T29" fmla="*/ 219 h 229"/>
                <a:gd name="T30" fmla="*/ 286 w 304"/>
                <a:gd name="T31" fmla="*/ 214 h 229"/>
                <a:gd name="T32" fmla="*/ 14 w 304"/>
                <a:gd name="T33" fmla="*/ 210 h 229"/>
                <a:gd name="T34" fmla="*/ 299 w 304"/>
                <a:gd name="T35" fmla="*/ 208 h 229"/>
                <a:gd name="T36" fmla="*/ 5 w 304"/>
                <a:gd name="T37" fmla="*/ 204 h 229"/>
                <a:gd name="T38" fmla="*/ 0 w 304"/>
                <a:gd name="T39" fmla="*/ 189 h 229"/>
                <a:gd name="T40" fmla="*/ 304 w 304"/>
                <a:gd name="T41" fmla="*/ 181 h 229"/>
                <a:gd name="T42" fmla="*/ 0 w 304"/>
                <a:gd name="T43" fmla="*/ 176 h 229"/>
                <a:gd name="T44" fmla="*/ 3 w 304"/>
                <a:gd name="T45" fmla="*/ 160 h 229"/>
                <a:gd name="T46" fmla="*/ 300 w 304"/>
                <a:gd name="T47" fmla="*/ 159 h 229"/>
                <a:gd name="T48" fmla="*/ 297 w 304"/>
                <a:gd name="T49" fmla="*/ 143 h 229"/>
                <a:gd name="T50" fmla="*/ 6 w 304"/>
                <a:gd name="T51" fmla="*/ 137 h 229"/>
                <a:gd name="T52" fmla="*/ 297 w 304"/>
                <a:gd name="T53" fmla="*/ 130 h 229"/>
                <a:gd name="T54" fmla="*/ 300 w 304"/>
                <a:gd name="T55" fmla="*/ 114 h 229"/>
                <a:gd name="T56" fmla="*/ 3 w 304"/>
                <a:gd name="T57" fmla="*/ 115 h 229"/>
                <a:gd name="T58" fmla="*/ 0 w 304"/>
                <a:gd name="T59" fmla="*/ 99 h 229"/>
                <a:gd name="T60" fmla="*/ 304 w 304"/>
                <a:gd name="T61" fmla="*/ 91 h 229"/>
                <a:gd name="T62" fmla="*/ 0 w 304"/>
                <a:gd name="T63" fmla="*/ 86 h 229"/>
                <a:gd name="T64" fmla="*/ 3 w 304"/>
                <a:gd name="T65" fmla="*/ 70 h 229"/>
                <a:gd name="T66" fmla="*/ 300 w 304"/>
                <a:gd name="T67" fmla="*/ 69 h 229"/>
                <a:gd name="T68" fmla="*/ 297 w 304"/>
                <a:gd name="T69" fmla="*/ 53 h 229"/>
                <a:gd name="T70" fmla="*/ 6 w 304"/>
                <a:gd name="T71" fmla="*/ 47 h 229"/>
                <a:gd name="T72" fmla="*/ 304 w 304"/>
                <a:gd name="T73" fmla="*/ 40 h 229"/>
                <a:gd name="T74" fmla="*/ 4 w 304"/>
                <a:gd name="T75" fmla="*/ 31 h 229"/>
                <a:gd name="T76" fmla="*/ 298 w 304"/>
                <a:gd name="T77" fmla="*/ 30 h 229"/>
                <a:gd name="T78" fmla="*/ 6 w 304"/>
                <a:gd name="T79" fmla="*/ 25 h 229"/>
                <a:gd name="T80" fmla="*/ 289 w 304"/>
                <a:gd name="T81" fmla="*/ 18 h 229"/>
                <a:gd name="T82" fmla="*/ 280 w 304"/>
                <a:gd name="T83" fmla="*/ 11 h 229"/>
                <a:gd name="T84" fmla="*/ 23 w 304"/>
                <a:gd name="T85" fmla="*/ 7 h 229"/>
                <a:gd name="T86" fmla="*/ 267 w 304"/>
                <a:gd name="T87" fmla="*/ 3 h 229"/>
                <a:gd name="T88" fmla="*/ 42 w 304"/>
                <a:gd name="T89" fmla="*/ 3 h 229"/>
                <a:gd name="T90" fmla="*/ 257 w 304"/>
                <a:gd name="T91" fmla="*/ 6 h 229"/>
                <a:gd name="T92" fmla="*/ 228 w 304"/>
                <a:gd name="T93" fmla="*/ 3 h 229"/>
                <a:gd name="T94" fmla="*/ 222 w 304"/>
                <a:gd name="T95" fmla="*/ 3 h 229"/>
                <a:gd name="T96" fmla="*/ 202 w 304"/>
                <a:gd name="T97" fmla="*/ 3 h 229"/>
                <a:gd name="T98" fmla="*/ 180 w 304"/>
                <a:gd name="T99" fmla="*/ 0 h 229"/>
                <a:gd name="T100" fmla="*/ 167 w 304"/>
                <a:gd name="T101" fmla="*/ 6 h 229"/>
                <a:gd name="T102" fmla="*/ 138 w 304"/>
                <a:gd name="T103" fmla="*/ 3 h 229"/>
                <a:gd name="T104" fmla="*/ 132 w 304"/>
                <a:gd name="T105" fmla="*/ 3 h 229"/>
                <a:gd name="T106" fmla="*/ 112 w 304"/>
                <a:gd name="T107" fmla="*/ 3 h 229"/>
                <a:gd name="T108" fmla="*/ 90 w 304"/>
                <a:gd name="T109" fmla="*/ 0 h 229"/>
                <a:gd name="T110" fmla="*/ 77 w 304"/>
                <a:gd name="T111" fmla="*/ 6 h 229"/>
                <a:gd name="T112" fmla="*/ 48 w 304"/>
                <a:gd name="T113" fmla="*/ 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4" h="229">
                  <a:moveTo>
                    <a:pt x="261" y="225"/>
                  </a:moveTo>
                  <a:cubicBezTo>
                    <a:pt x="261" y="224"/>
                    <a:pt x="263" y="222"/>
                    <a:pt x="264" y="222"/>
                  </a:cubicBezTo>
                  <a:cubicBezTo>
                    <a:pt x="266" y="222"/>
                    <a:pt x="268" y="224"/>
                    <a:pt x="268" y="225"/>
                  </a:cubicBezTo>
                  <a:cubicBezTo>
                    <a:pt x="268" y="227"/>
                    <a:pt x="266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3" y="229"/>
                    <a:pt x="261" y="227"/>
                    <a:pt x="261" y="225"/>
                  </a:cubicBezTo>
                  <a:close/>
                  <a:moveTo>
                    <a:pt x="248" y="225"/>
                  </a:moveTo>
                  <a:cubicBezTo>
                    <a:pt x="248" y="224"/>
                    <a:pt x="250" y="222"/>
                    <a:pt x="252" y="222"/>
                  </a:cubicBezTo>
                  <a:cubicBezTo>
                    <a:pt x="253" y="222"/>
                    <a:pt x="255" y="224"/>
                    <a:pt x="255" y="225"/>
                  </a:cubicBezTo>
                  <a:cubicBezTo>
                    <a:pt x="255" y="227"/>
                    <a:pt x="253" y="229"/>
                    <a:pt x="252" y="229"/>
                  </a:cubicBezTo>
                  <a:cubicBezTo>
                    <a:pt x="250" y="229"/>
                    <a:pt x="248" y="227"/>
                    <a:pt x="248" y="225"/>
                  </a:cubicBezTo>
                  <a:close/>
                  <a:moveTo>
                    <a:pt x="236" y="225"/>
                  </a:moveTo>
                  <a:cubicBezTo>
                    <a:pt x="236" y="224"/>
                    <a:pt x="237" y="222"/>
                    <a:pt x="239" y="222"/>
                  </a:cubicBezTo>
                  <a:cubicBezTo>
                    <a:pt x="241" y="222"/>
                    <a:pt x="242" y="224"/>
                    <a:pt x="242" y="225"/>
                  </a:cubicBezTo>
                  <a:cubicBezTo>
                    <a:pt x="242" y="227"/>
                    <a:pt x="241" y="229"/>
                    <a:pt x="239" y="229"/>
                  </a:cubicBezTo>
                  <a:cubicBezTo>
                    <a:pt x="237" y="229"/>
                    <a:pt x="236" y="227"/>
                    <a:pt x="236" y="225"/>
                  </a:cubicBezTo>
                  <a:close/>
                  <a:moveTo>
                    <a:pt x="223" y="225"/>
                  </a:moveTo>
                  <a:cubicBezTo>
                    <a:pt x="223" y="224"/>
                    <a:pt x="224" y="222"/>
                    <a:pt x="226" y="222"/>
                  </a:cubicBezTo>
                  <a:cubicBezTo>
                    <a:pt x="228" y="222"/>
                    <a:pt x="229" y="224"/>
                    <a:pt x="229" y="225"/>
                  </a:cubicBezTo>
                  <a:cubicBezTo>
                    <a:pt x="229" y="227"/>
                    <a:pt x="228" y="229"/>
                    <a:pt x="226" y="229"/>
                  </a:cubicBezTo>
                  <a:cubicBezTo>
                    <a:pt x="224" y="229"/>
                    <a:pt x="223" y="227"/>
                    <a:pt x="223" y="225"/>
                  </a:cubicBezTo>
                  <a:close/>
                  <a:moveTo>
                    <a:pt x="210" y="225"/>
                  </a:moveTo>
                  <a:cubicBezTo>
                    <a:pt x="210" y="224"/>
                    <a:pt x="211" y="222"/>
                    <a:pt x="213" y="222"/>
                  </a:cubicBezTo>
                  <a:cubicBezTo>
                    <a:pt x="215" y="222"/>
                    <a:pt x="216" y="224"/>
                    <a:pt x="216" y="225"/>
                  </a:cubicBezTo>
                  <a:cubicBezTo>
                    <a:pt x="216" y="227"/>
                    <a:pt x="215" y="229"/>
                    <a:pt x="213" y="229"/>
                  </a:cubicBezTo>
                  <a:cubicBezTo>
                    <a:pt x="211" y="229"/>
                    <a:pt x="210" y="227"/>
                    <a:pt x="210" y="225"/>
                  </a:cubicBezTo>
                  <a:close/>
                  <a:moveTo>
                    <a:pt x="197" y="225"/>
                  </a:moveTo>
                  <a:cubicBezTo>
                    <a:pt x="197" y="224"/>
                    <a:pt x="198" y="222"/>
                    <a:pt x="200" y="222"/>
                  </a:cubicBezTo>
                  <a:cubicBezTo>
                    <a:pt x="202" y="222"/>
                    <a:pt x="203" y="224"/>
                    <a:pt x="203" y="225"/>
                  </a:cubicBezTo>
                  <a:cubicBezTo>
                    <a:pt x="203" y="227"/>
                    <a:pt x="202" y="229"/>
                    <a:pt x="200" y="229"/>
                  </a:cubicBezTo>
                  <a:cubicBezTo>
                    <a:pt x="198" y="229"/>
                    <a:pt x="197" y="227"/>
                    <a:pt x="197" y="225"/>
                  </a:cubicBezTo>
                  <a:close/>
                  <a:moveTo>
                    <a:pt x="184" y="225"/>
                  </a:moveTo>
                  <a:cubicBezTo>
                    <a:pt x="184" y="224"/>
                    <a:pt x="186" y="222"/>
                    <a:pt x="187" y="222"/>
                  </a:cubicBezTo>
                  <a:cubicBezTo>
                    <a:pt x="189" y="222"/>
                    <a:pt x="191" y="224"/>
                    <a:pt x="191" y="225"/>
                  </a:cubicBezTo>
                  <a:cubicBezTo>
                    <a:pt x="191" y="227"/>
                    <a:pt x="189" y="229"/>
                    <a:pt x="187" y="229"/>
                  </a:cubicBezTo>
                  <a:cubicBezTo>
                    <a:pt x="186" y="229"/>
                    <a:pt x="184" y="227"/>
                    <a:pt x="184" y="225"/>
                  </a:cubicBezTo>
                  <a:close/>
                  <a:moveTo>
                    <a:pt x="171" y="225"/>
                  </a:moveTo>
                  <a:cubicBezTo>
                    <a:pt x="171" y="224"/>
                    <a:pt x="173" y="222"/>
                    <a:pt x="175" y="222"/>
                  </a:cubicBezTo>
                  <a:cubicBezTo>
                    <a:pt x="176" y="222"/>
                    <a:pt x="178" y="224"/>
                    <a:pt x="178" y="225"/>
                  </a:cubicBezTo>
                  <a:cubicBezTo>
                    <a:pt x="178" y="227"/>
                    <a:pt x="176" y="229"/>
                    <a:pt x="175" y="229"/>
                  </a:cubicBezTo>
                  <a:cubicBezTo>
                    <a:pt x="173" y="229"/>
                    <a:pt x="171" y="227"/>
                    <a:pt x="171" y="225"/>
                  </a:cubicBezTo>
                  <a:close/>
                  <a:moveTo>
                    <a:pt x="158" y="225"/>
                  </a:moveTo>
                  <a:cubicBezTo>
                    <a:pt x="158" y="224"/>
                    <a:pt x="160" y="222"/>
                    <a:pt x="162" y="222"/>
                  </a:cubicBezTo>
                  <a:cubicBezTo>
                    <a:pt x="163" y="222"/>
                    <a:pt x="165" y="224"/>
                    <a:pt x="165" y="225"/>
                  </a:cubicBezTo>
                  <a:cubicBezTo>
                    <a:pt x="165" y="227"/>
                    <a:pt x="163" y="229"/>
                    <a:pt x="162" y="229"/>
                  </a:cubicBezTo>
                  <a:cubicBezTo>
                    <a:pt x="160" y="229"/>
                    <a:pt x="158" y="227"/>
                    <a:pt x="158" y="225"/>
                  </a:cubicBezTo>
                  <a:close/>
                  <a:moveTo>
                    <a:pt x="146" y="225"/>
                  </a:moveTo>
                  <a:cubicBezTo>
                    <a:pt x="146" y="224"/>
                    <a:pt x="147" y="222"/>
                    <a:pt x="149" y="222"/>
                  </a:cubicBezTo>
                  <a:cubicBezTo>
                    <a:pt x="151" y="222"/>
                    <a:pt x="152" y="224"/>
                    <a:pt x="152" y="225"/>
                  </a:cubicBezTo>
                  <a:cubicBezTo>
                    <a:pt x="152" y="227"/>
                    <a:pt x="151" y="229"/>
                    <a:pt x="149" y="229"/>
                  </a:cubicBezTo>
                  <a:cubicBezTo>
                    <a:pt x="147" y="229"/>
                    <a:pt x="146" y="227"/>
                    <a:pt x="146" y="225"/>
                  </a:cubicBezTo>
                  <a:close/>
                  <a:moveTo>
                    <a:pt x="133" y="225"/>
                  </a:moveTo>
                  <a:cubicBezTo>
                    <a:pt x="133" y="224"/>
                    <a:pt x="134" y="222"/>
                    <a:pt x="136" y="222"/>
                  </a:cubicBezTo>
                  <a:cubicBezTo>
                    <a:pt x="138" y="222"/>
                    <a:pt x="139" y="224"/>
                    <a:pt x="139" y="225"/>
                  </a:cubicBezTo>
                  <a:cubicBezTo>
                    <a:pt x="139" y="227"/>
                    <a:pt x="138" y="229"/>
                    <a:pt x="136" y="229"/>
                  </a:cubicBezTo>
                  <a:cubicBezTo>
                    <a:pt x="134" y="229"/>
                    <a:pt x="133" y="227"/>
                    <a:pt x="133" y="225"/>
                  </a:cubicBezTo>
                  <a:close/>
                  <a:moveTo>
                    <a:pt x="120" y="225"/>
                  </a:moveTo>
                  <a:cubicBezTo>
                    <a:pt x="120" y="224"/>
                    <a:pt x="121" y="222"/>
                    <a:pt x="123" y="222"/>
                  </a:cubicBezTo>
                  <a:cubicBezTo>
                    <a:pt x="125" y="222"/>
                    <a:pt x="126" y="224"/>
                    <a:pt x="126" y="225"/>
                  </a:cubicBezTo>
                  <a:cubicBezTo>
                    <a:pt x="126" y="227"/>
                    <a:pt x="125" y="229"/>
                    <a:pt x="123" y="229"/>
                  </a:cubicBezTo>
                  <a:cubicBezTo>
                    <a:pt x="121" y="229"/>
                    <a:pt x="120" y="227"/>
                    <a:pt x="120" y="225"/>
                  </a:cubicBezTo>
                  <a:close/>
                  <a:moveTo>
                    <a:pt x="107" y="225"/>
                  </a:moveTo>
                  <a:cubicBezTo>
                    <a:pt x="107" y="224"/>
                    <a:pt x="108" y="222"/>
                    <a:pt x="110" y="222"/>
                  </a:cubicBezTo>
                  <a:cubicBezTo>
                    <a:pt x="112" y="222"/>
                    <a:pt x="113" y="224"/>
                    <a:pt x="113" y="225"/>
                  </a:cubicBezTo>
                  <a:cubicBezTo>
                    <a:pt x="113" y="227"/>
                    <a:pt x="112" y="229"/>
                    <a:pt x="110" y="229"/>
                  </a:cubicBezTo>
                  <a:cubicBezTo>
                    <a:pt x="108" y="229"/>
                    <a:pt x="107" y="227"/>
                    <a:pt x="107" y="225"/>
                  </a:cubicBezTo>
                  <a:close/>
                  <a:moveTo>
                    <a:pt x="94" y="225"/>
                  </a:moveTo>
                  <a:cubicBezTo>
                    <a:pt x="94" y="224"/>
                    <a:pt x="96" y="222"/>
                    <a:pt x="97" y="222"/>
                  </a:cubicBezTo>
                  <a:cubicBezTo>
                    <a:pt x="99" y="222"/>
                    <a:pt x="101" y="224"/>
                    <a:pt x="101" y="225"/>
                  </a:cubicBezTo>
                  <a:cubicBezTo>
                    <a:pt x="101" y="227"/>
                    <a:pt x="99" y="229"/>
                    <a:pt x="97" y="229"/>
                  </a:cubicBezTo>
                  <a:cubicBezTo>
                    <a:pt x="96" y="229"/>
                    <a:pt x="94" y="227"/>
                    <a:pt x="94" y="225"/>
                  </a:cubicBezTo>
                  <a:close/>
                  <a:moveTo>
                    <a:pt x="81" y="225"/>
                  </a:moveTo>
                  <a:cubicBezTo>
                    <a:pt x="81" y="224"/>
                    <a:pt x="83" y="222"/>
                    <a:pt x="85" y="222"/>
                  </a:cubicBezTo>
                  <a:cubicBezTo>
                    <a:pt x="86" y="222"/>
                    <a:pt x="88" y="224"/>
                    <a:pt x="88" y="225"/>
                  </a:cubicBezTo>
                  <a:cubicBezTo>
                    <a:pt x="88" y="227"/>
                    <a:pt x="86" y="229"/>
                    <a:pt x="85" y="229"/>
                  </a:cubicBezTo>
                  <a:cubicBezTo>
                    <a:pt x="83" y="229"/>
                    <a:pt x="81" y="227"/>
                    <a:pt x="81" y="225"/>
                  </a:cubicBezTo>
                  <a:close/>
                  <a:moveTo>
                    <a:pt x="68" y="225"/>
                  </a:moveTo>
                  <a:cubicBezTo>
                    <a:pt x="68" y="224"/>
                    <a:pt x="70" y="222"/>
                    <a:pt x="72" y="222"/>
                  </a:cubicBezTo>
                  <a:cubicBezTo>
                    <a:pt x="73" y="222"/>
                    <a:pt x="75" y="224"/>
                    <a:pt x="75" y="225"/>
                  </a:cubicBezTo>
                  <a:cubicBezTo>
                    <a:pt x="75" y="227"/>
                    <a:pt x="73" y="229"/>
                    <a:pt x="72" y="229"/>
                  </a:cubicBezTo>
                  <a:cubicBezTo>
                    <a:pt x="70" y="229"/>
                    <a:pt x="68" y="227"/>
                    <a:pt x="68" y="225"/>
                  </a:cubicBezTo>
                  <a:close/>
                  <a:moveTo>
                    <a:pt x="56" y="225"/>
                  </a:moveTo>
                  <a:cubicBezTo>
                    <a:pt x="56" y="224"/>
                    <a:pt x="57" y="222"/>
                    <a:pt x="59" y="222"/>
                  </a:cubicBezTo>
                  <a:cubicBezTo>
                    <a:pt x="61" y="222"/>
                    <a:pt x="62" y="224"/>
                    <a:pt x="62" y="225"/>
                  </a:cubicBezTo>
                  <a:cubicBezTo>
                    <a:pt x="62" y="227"/>
                    <a:pt x="61" y="229"/>
                    <a:pt x="59" y="229"/>
                  </a:cubicBezTo>
                  <a:cubicBezTo>
                    <a:pt x="57" y="229"/>
                    <a:pt x="56" y="227"/>
                    <a:pt x="56" y="225"/>
                  </a:cubicBezTo>
                  <a:close/>
                  <a:moveTo>
                    <a:pt x="43" y="225"/>
                  </a:moveTo>
                  <a:cubicBezTo>
                    <a:pt x="43" y="224"/>
                    <a:pt x="44" y="222"/>
                    <a:pt x="46" y="222"/>
                  </a:cubicBezTo>
                  <a:cubicBezTo>
                    <a:pt x="48" y="222"/>
                    <a:pt x="49" y="224"/>
                    <a:pt x="49" y="225"/>
                  </a:cubicBezTo>
                  <a:cubicBezTo>
                    <a:pt x="49" y="227"/>
                    <a:pt x="48" y="229"/>
                    <a:pt x="46" y="229"/>
                  </a:cubicBezTo>
                  <a:cubicBezTo>
                    <a:pt x="44" y="229"/>
                    <a:pt x="43" y="227"/>
                    <a:pt x="43" y="225"/>
                  </a:cubicBezTo>
                  <a:close/>
                  <a:moveTo>
                    <a:pt x="33" y="228"/>
                  </a:moveTo>
                  <a:cubicBezTo>
                    <a:pt x="31" y="228"/>
                    <a:pt x="30" y="226"/>
                    <a:pt x="30" y="224"/>
                  </a:cubicBezTo>
                  <a:cubicBezTo>
                    <a:pt x="30" y="223"/>
                    <a:pt x="32" y="221"/>
                    <a:pt x="34" y="222"/>
                  </a:cubicBezTo>
                  <a:cubicBezTo>
                    <a:pt x="34" y="222"/>
                    <a:pt x="34" y="222"/>
                    <a:pt x="34" y="222"/>
                  </a:cubicBezTo>
                  <a:cubicBezTo>
                    <a:pt x="35" y="222"/>
                    <a:pt x="37" y="224"/>
                    <a:pt x="36" y="225"/>
                  </a:cubicBezTo>
                  <a:cubicBezTo>
                    <a:pt x="36" y="227"/>
                    <a:pt x="35" y="228"/>
                    <a:pt x="33" y="228"/>
                  </a:cubicBezTo>
                  <a:close/>
                  <a:moveTo>
                    <a:pt x="274" y="224"/>
                  </a:moveTo>
                  <a:cubicBezTo>
                    <a:pt x="273" y="222"/>
                    <a:pt x="274" y="221"/>
                    <a:pt x="276" y="220"/>
                  </a:cubicBezTo>
                  <a:cubicBezTo>
                    <a:pt x="277" y="219"/>
                    <a:pt x="279" y="220"/>
                    <a:pt x="280" y="222"/>
                  </a:cubicBezTo>
                  <a:cubicBezTo>
                    <a:pt x="281" y="223"/>
                    <a:pt x="280" y="225"/>
                    <a:pt x="278" y="226"/>
                  </a:cubicBezTo>
                  <a:cubicBezTo>
                    <a:pt x="278" y="226"/>
                    <a:pt x="277" y="226"/>
                    <a:pt x="277" y="226"/>
                  </a:cubicBezTo>
                  <a:cubicBezTo>
                    <a:pt x="276" y="226"/>
                    <a:pt x="275" y="225"/>
                    <a:pt x="274" y="224"/>
                  </a:cubicBezTo>
                  <a:close/>
                  <a:moveTo>
                    <a:pt x="20" y="223"/>
                  </a:moveTo>
                  <a:cubicBezTo>
                    <a:pt x="18" y="222"/>
                    <a:pt x="17" y="220"/>
                    <a:pt x="18" y="219"/>
                  </a:cubicBezTo>
                  <a:cubicBezTo>
                    <a:pt x="19" y="217"/>
                    <a:pt x="21" y="217"/>
                    <a:pt x="23" y="218"/>
                  </a:cubicBezTo>
                  <a:cubicBezTo>
                    <a:pt x="24" y="219"/>
                    <a:pt x="25" y="221"/>
                    <a:pt x="24" y="222"/>
                  </a:cubicBezTo>
                  <a:cubicBezTo>
                    <a:pt x="23" y="223"/>
                    <a:pt x="22" y="224"/>
                    <a:pt x="21" y="224"/>
                  </a:cubicBezTo>
                  <a:cubicBezTo>
                    <a:pt x="21" y="224"/>
                    <a:pt x="20" y="224"/>
                    <a:pt x="20" y="223"/>
                  </a:cubicBezTo>
                  <a:close/>
                  <a:moveTo>
                    <a:pt x="286" y="218"/>
                  </a:moveTo>
                  <a:cubicBezTo>
                    <a:pt x="284" y="217"/>
                    <a:pt x="285" y="215"/>
                    <a:pt x="286" y="214"/>
                  </a:cubicBezTo>
                  <a:cubicBezTo>
                    <a:pt x="286" y="214"/>
                    <a:pt x="286" y="214"/>
                    <a:pt x="286" y="214"/>
                  </a:cubicBezTo>
                  <a:cubicBezTo>
                    <a:pt x="287" y="213"/>
                    <a:pt x="289" y="213"/>
                    <a:pt x="290" y="214"/>
                  </a:cubicBezTo>
                  <a:cubicBezTo>
                    <a:pt x="292" y="215"/>
                    <a:pt x="291" y="218"/>
                    <a:pt x="290" y="219"/>
                  </a:cubicBezTo>
                  <a:cubicBezTo>
                    <a:pt x="289" y="219"/>
                    <a:pt x="289" y="220"/>
                    <a:pt x="288" y="220"/>
                  </a:cubicBezTo>
                  <a:cubicBezTo>
                    <a:pt x="287" y="220"/>
                    <a:pt x="286" y="219"/>
                    <a:pt x="286" y="218"/>
                  </a:cubicBezTo>
                  <a:close/>
                  <a:moveTo>
                    <a:pt x="9" y="214"/>
                  </a:moveTo>
                  <a:cubicBezTo>
                    <a:pt x="8" y="213"/>
                    <a:pt x="8" y="211"/>
                    <a:pt x="9" y="210"/>
                  </a:cubicBezTo>
                  <a:cubicBezTo>
                    <a:pt x="11" y="209"/>
                    <a:pt x="13" y="209"/>
                    <a:pt x="14" y="210"/>
                  </a:cubicBezTo>
                  <a:cubicBezTo>
                    <a:pt x="15" y="212"/>
                    <a:pt x="15" y="214"/>
                    <a:pt x="13" y="215"/>
                  </a:cubicBezTo>
                  <a:cubicBezTo>
                    <a:pt x="13" y="215"/>
                    <a:pt x="12" y="215"/>
                    <a:pt x="11" y="215"/>
                  </a:cubicBezTo>
                  <a:cubicBezTo>
                    <a:pt x="10" y="215"/>
                    <a:pt x="10" y="215"/>
                    <a:pt x="9" y="214"/>
                  </a:cubicBezTo>
                  <a:close/>
                  <a:moveTo>
                    <a:pt x="294" y="209"/>
                  </a:moveTo>
                  <a:cubicBezTo>
                    <a:pt x="293" y="208"/>
                    <a:pt x="292" y="206"/>
                    <a:pt x="293" y="205"/>
                  </a:cubicBezTo>
                  <a:cubicBezTo>
                    <a:pt x="294" y="203"/>
                    <a:pt x="296" y="203"/>
                    <a:pt x="297" y="204"/>
                  </a:cubicBezTo>
                  <a:cubicBezTo>
                    <a:pt x="299" y="204"/>
                    <a:pt x="300" y="206"/>
                    <a:pt x="299" y="208"/>
                  </a:cubicBezTo>
                  <a:cubicBezTo>
                    <a:pt x="298" y="209"/>
                    <a:pt x="297" y="210"/>
                    <a:pt x="296" y="210"/>
                  </a:cubicBezTo>
                  <a:cubicBezTo>
                    <a:pt x="295" y="210"/>
                    <a:pt x="295" y="209"/>
                    <a:pt x="294" y="209"/>
                  </a:cubicBezTo>
                  <a:close/>
                  <a:moveTo>
                    <a:pt x="2" y="202"/>
                  </a:moveTo>
                  <a:cubicBezTo>
                    <a:pt x="1" y="201"/>
                    <a:pt x="2" y="199"/>
                    <a:pt x="4" y="198"/>
                  </a:cubicBezTo>
                  <a:cubicBezTo>
                    <a:pt x="6" y="198"/>
                    <a:pt x="7" y="198"/>
                    <a:pt x="8" y="200"/>
                  </a:cubicBezTo>
                  <a:cubicBezTo>
                    <a:pt x="9" y="202"/>
                    <a:pt x="8" y="204"/>
                    <a:pt x="6" y="204"/>
                  </a:cubicBezTo>
                  <a:cubicBezTo>
                    <a:pt x="6" y="204"/>
                    <a:pt x="5" y="204"/>
                    <a:pt x="5" y="204"/>
                  </a:cubicBezTo>
                  <a:cubicBezTo>
                    <a:pt x="4" y="204"/>
                    <a:pt x="2" y="204"/>
                    <a:pt x="2" y="202"/>
                  </a:cubicBezTo>
                  <a:close/>
                  <a:moveTo>
                    <a:pt x="300" y="197"/>
                  </a:moveTo>
                  <a:cubicBezTo>
                    <a:pt x="298" y="197"/>
                    <a:pt x="297" y="195"/>
                    <a:pt x="297" y="194"/>
                  </a:cubicBezTo>
                  <a:cubicBezTo>
                    <a:pt x="297" y="192"/>
                    <a:pt x="299" y="191"/>
                    <a:pt x="300" y="191"/>
                  </a:cubicBezTo>
                  <a:cubicBezTo>
                    <a:pt x="302" y="191"/>
                    <a:pt x="303" y="193"/>
                    <a:pt x="303" y="195"/>
                  </a:cubicBezTo>
                  <a:cubicBezTo>
                    <a:pt x="303" y="196"/>
                    <a:pt x="302" y="197"/>
                    <a:pt x="300" y="197"/>
                  </a:cubicBezTo>
                  <a:close/>
                  <a:moveTo>
                    <a:pt x="0" y="189"/>
                  </a:moveTo>
                  <a:cubicBezTo>
                    <a:pt x="0" y="187"/>
                    <a:pt x="1" y="185"/>
                    <a:pt x="3" y="185"/>
                  </a:cubicBezTo>
                  <a:cubicBezTo>
                    <a:pt x="5" y="185"/>
                    <a:pt x="6" y="187"/>
                    <a:pt x="6" y="189"/>
                  </a:cubicBezTo>
                  <a:cubicBezTo>
                    <a:pt x="6" y="190"/>
                    <a:pt x="5" y="192"/>
                    <a:pt x="3" y="192"/>
                  </a:cubicBezTo>
                  <a:cubicBezTo>
                    <a:pt x="1" y="192"/>
                    <a:pt x="0" y="190"/>
                    <a:pt x="0" y="189"/>
                  </a:cubicBezTo>
                  <a:close/>
                  <a:moveTo>
                    <a:pt x="297" y="181"/>
                  </a:moveTo>
                  <a:cubicBezTo>
                    <a:pt x="297" y="180"/>
                    <a:pt x="299" y="178"/>
                    <a:pt x="300" y="178"/>
                  </a:cubicBezTo>
                  <a:cubicBezTo>
                    <a:pt x="302" y="178"/>
                    <a:pt x="304" y="180"/>
                    <a:pt x="304" y="181"/>
                  </a:cubicBezTo>
                  <a:cubicBezTo>
                    <a:pt x="304" y="183"/>
                    <a:pt x="302" y="185"/>
                    <a:pt x="300" y="185"/>
                  </a:cubicBezTo>
                  <a:cubicBezTo>
                    <a:pt x="299" y="185"/>
                    <a:pt x="297" y="183"/>
                    <a:pt x="297" y="181"/>
                  </a:cubicBezTo>
                  <a:close/>
                  <a:moveTo>
                    <a:pt x="0" y="176"/>
                  </a:moveTo>
                  <a:cubicBezTo>
                    <a:pt x="0" y="174"/>
                    <a:pt x="1" y="173"/>
                    <a:pt x="3" y="173"/>
                  </a:cubicBezTo>
                  <a:cubicBezTo>
                    <a:pt x="5" y="173"/>
                    <a:pt x="6" y="174"/>
                    <a:pt x="6" y="176"/>
                  </a:cubicBezTo>
                  <a:cubicBezTo>
                    <a:pt x="6" y="178"/>
                    <a:pt x="5" y="179"/>
                    <a:pt x="3" y="179"/>
                  </a:cubicBezTo>
                  <a:cubicBezTo>
                    <a:pt x="1" y="179"/>
                    <a:pt x="0" y="178"/>
                    <a:pt x="0" y="176"/>
                  </a:cubicBezTo>
                  <a:close/>
                  <a:moveTo>
                    <a:pt x="297" y="168"/>
                  </a:moveTo>
                  <a:cubicBezTo>
                    <a:pt x="297" y="167"/>
                    <a:pt x="299" y="165"/>
                    <a:pt x="300" y="165"/>
                  </a:cubicBezTo>
                  <a:cubicBezTo>
                    <a:pt x="302" y="165"/>
                    <a:pt x="304" y="167"/>
                    <a:pt x="304" y="168"/>
                  </a:cubicBezTo>
                  <a:cubicBezTo>
                    <a:pt x="304" y="170"/>
                    <a:pt x="302" y="172"/>
                    <a:pt x="300" y="172"/>
                  </a:cubicBezTo>
                  <a:cubicBezTo>
                    <a:pt x="299" y="172"/>
                    <a:pt x="297" y="170"/>
                    <a:pt x="297" y="168"/>
                  </a:cubicBezTo>
                  <a:close/>
                  <a:moveTo>
                    <a:pt x="0" y="163"/>
                  </a:moveTo>
                  <a:cubicBezTo>
                    <a:pt x="0" y="161"/>
                    <a:pt x="1" y="160"/>
                    <a:pt x="3" y="160"/>
                  </a:cubicBezTo>
                  <a:cubicBezTo>
                    <a:pt x="5" y="160"/>
                    <a:pt x="6" y="161"/>
                    <a:pt x="6" y="163"/>
                  </a:cubicBezTo>
                  <a:cubicBezTo>
                    <a:pt x="6" y="165"/>
                    <a:pt x="5" y="166"/>
                    <a:pt x="3" y="166"/>
                  </a:cubicBezTo>
                  <a:cubicBezTo>
                    <a:pt x="1" y="166"/>
                    <a:pt x="0" y="165"/>
                    <a:pt x="0" y="163"/>
                  </a:cubicBezTo>
                  <a:close/>
                  <a:moveTo>
                    <a:pt x="297" y="156"/>
                  </a:moveTo>
                  <a:cubicBezTo>
                    <a:pt x="297" y="154"/>
                    <a:pt x="299" y="152"/>
                    <a:pt x="300" y="152"/>
                  </a:cubicBezTo>
                  <a:cubicBezTo>
                    <a:pt x="302" y="152"/>
                    <a:pt x="304" y="154"/>
                    <a:pt x="304" y="156"/>
                  </a:cubicBezTo>
                  <a:cubicBezTo>
                    <a:pt x="304" y="157"/>
                    <a:pt x="302" y="159"/>
                    <a:pt x="300" y="159"/>
                  </a:cubicBezTo>
                  <a:cubicBezTo>
                    <a:pt x="299" y="159"/>
                    <a:pt x="297" y="157"/>
                    <a:pt x="297" y="156"/>
                  </a:cubicBezTo>
                  <a:close/>
                  <a:moveTo>
                    <a:pt x="0" y="150"/>
                  </a:moveTo>
                  <a:cubicBezTo>
                    <a:pt x="0" y="148"/>
                    <a:pt x="1" y="147"/>
                    <a:pt x="3" y="147"/>
                  </a:cubicBezTo>
                  <a:cubicBezTo>
                    <a:pt x="5" y="147"/>
                    <a:pt x="6" y="148"/>
                    <a:pt x="6" y="150"/>
                  </a:cubicBezTo>
                  <a:cubicBezTo>
                    <a:pt x="6" y="152"/>
                    <a:pt x="5" y="153"/>
                    <a:pt x="3" y="153"/>
                  </a:cubicBezTo>
                  <a:cubicBezTo>
                    <a:pt x="1" y="153"/>
                    <a:pt x="0" y="152"/>
                    <a:pt x="0" y="150"/>
                  </a:cubicBezTo>
                  <a:close/>
                  <a:moveTo>
                    <a:pt x="297" y="143"/>
                  </a:moveTo>
                  <a:cubicBezTo>
                    <a:pt x="297" y="141"/>
                    <a:pt x="299" y="140"/>
                    <a:pt x="300" y="140"/>
                  </a:cubicBezTo>
                  <a:cubicBezTo>
                    <a:pt x="302" y="140"/>
                    <a:pt x="304" y="141"/>
                    <a:pt x="304" y="143"/>
                  </a:cubicBezTo>
                  <a:cubicBezTo>
                    <a:pt x="304" y="145"/>
                    <a:pt x="302" y="146"/>
                    <a:pt x="300" y="146"/>
                  </a:cubicBezTo>
                  <a:cubicBezTo>
                    <a:pt x="299" y="146"/>
                    <a:pt x="297" y="145"/>
                    <a:pt x="297" y="143"/>
                  </a:cubicBezTo>
                  <a:close/>
                  <a:moveTo>
                    <a:pt x="0" y="137"/>
                  </a:moveTo>
                  <a:cubicBezTo>
                    <a:pt x="0" y="135"/>
                    <a:pt x="1" y="134"/>
                    <a:pt x="3" y="134"/>
                  </a:cubicBezTo>
                  <a:cubicBezTo>
                    <a:pt x="5" y="134"/>
                    <a:pt x="6" y="135"/>
                    <a:pt x="6" y="137"/>
                  </a:cubicBezTo>
                  <a:cubicBezTo>
                    <a:pt x="6" y="139"/>
                    <a:pt x="5" y="140"/>
                    <a:pt x="3" y="140"/>
                  </a:cubicBezTo>
                  <a:cubicBezTo>
                    <a:pt x="1" y="140"/>
                    <a:pt x="0" y="139"/>
                    <a:pt x="0" y="137"/>
                  </a:cubicBezTo>
                  <a:close/>
                  <a:moveTo>
                    <a:pt x="297" y="130"/>
                  </a:moveTo>
                  <a:cubicBezTo>
                    <a:pt x="297" y="128"/>
                    <a:pt x="299" y="127"/>
                    <a:pt x="300" y="127"/>
                  </a:cubicBezTo>
                  <a:cubicBezTo>
                    <a:pt x="302" y="127"/>
                    <a:pt x="304" y="128"/>
                    <a:pt x="304" y="130"/>
                  </a:cubicBezTo>
                  <a:cubicBezTo>
                    <a:pt x="304" y="132"/>
                    <a:pt x="302" y="133"/>
                    <a:pt x="300" y="133"/>
                  </a:cubicBezTo>
                  <a:cubicBezTo>
                    <a:pt x="299" y="133"/>
                    <a:pt x="297" y="132"/>
                    <a:pt x="297" y="130"/>
                  </a:cubicBezTo>
                  <a:close/>
                  <a:moveTo>
                    <a:pt x="0" y="124"/>
                  </a:moveTo>
                  <a:cubicBezTo>
                    <a:pt x="0" y="123"/>
                    <a:pt x="1" y="121"/>
                    <a:pt x="3" y="121"/>
                  </a:cubicBezTo>
                  <a:cubicBezTo>
                    <a:pt x="5" y="121"/>
                    <a:pt x="6" y="123"/>
                    <a:pt x="6" y="124"/>
                  </a:cubicBezTo>
                  <a:cubicBezTo>
                    <a:pt x="6" y="126"/>
                    <a:pt x="5" y="128"/>
                    <a:pt x="3" y="128"/>
                  </a:cubicBezTo>
                  <a:cubicBezTo>
                    <a:pt x="1" y="128"/>
                    <a:pt x="0" y="126"/>
                    <a:pt x="0" y="124"/>
                  </a:cubicBezTo>
                  <a:close/>
                  <a:moveTo>
                    <a:pt x="297" y="117"/>
                  </a:moveTo>
                  <a:cubicBezTo>
                    <a:pt x="297" y="115"/>
                    <a:pt x="299" y="114"/>
                    <a:pt x="300" y="114"/>
                  </a:cubicBezTo>
                  <a:cubicBezTo>
                    <a:pt x="302" y="114"/>
                    <a:pt x="304" y="115"/>
                    <a:pt x="304" y="117"/>
                  </a:cubicBezTo>
                  <a:cubicBezTo>
                    <a:pt x="304" y="119"/>
                    <a:pt x="302" y="120"/>
                    <a:pt x="300" y="120"/>
                  </a:cubicBezTo>
                  <a:cubicBezTo>
                    <a:pt x="299" y="120"/>
                    <a:pt x="297" y="119"/>
                    <a:pt x="297" y="117"/>
                  </a:cubicBezTo>
                  <a:close/>
                  <a:moveTo>
                    <a:pt x="0" y="111"/>
                  </a:moveTo>
                  <a:cubicBezTo>
                    <a:pt x="0" y="110"/>
                    <a:pt x="1" y="108"/>
                    <a:pt x="3" y="108"/>
                  </a:cubicBezTo>
                  <a:cubicBezTo>
                    <a:pt x="5" y="108"/>
                    <a:pt x="6" y="110"/>
                    <a:pt x="6" y="111"/>
                  </a:cubicBezTo>
                  <a:cubicBezTo>
                    <a:pt x="6" y="113"/>
                    <a:pt x="5" y="115"/>
                    <a:pt x="3" y="115"/>
                  </a:cubicBezTo>
                  <a:cubicBezTo>
                    <a:pt x="1" y="115"/>
                    <a:pt x="0" y="113"/>
                    <a:pt x="0" y="111"/>
                  </a:cubicBezTo>
                  <a:close/>
                  <a:moveTo>
                    <a:pt x="297" y="104"/>
                  </a:moveTo>
                  <a:cubicBezTo>
                    <a:pt x="297" y="102"/>
                    <a:pt x="299" y="101"/>
                    <a:pt x="300" y="101"/>
                  </a:cubicBezTo>
                  <a:cubicBezTo>
                    <a:pt x="302" y="101"/>
                    <a:pt x="304" y="102"/>
                    <a:pt x="304" y="104"/>
                  </a:cubicBezTo>
                  <a:cubicBezTo>
                    <a:pt x="304" y="106"/>
                    <a:pt x="302" y="107"/>
                    <a:pt x="300" y="107"/>
                  </a:cubicBezTo>
                  <a:cubicBezTo>
                    <a:pt x="299" y="107"/>
                    <a:pt x="297" y="106"/>
                    <a:pt x="297" y="104"/>
                  </a:cubicBezTo>
                  <a:close/>
                  <a:moveTo>
                    <a:pt x="0" y="99"/>
                  </a:moveTo>
                  <a:cubicBezTo>
                    <a:pt x="0" y="97"/>
                    <a:pt x="1" y="95"/>
                    <a:pt x="3" y="95"/>
                  </a:cubicBezTo>
                  <a:cubicBezTo>
                    <a:pt x="5" y="95"/>
                    <a:pt x="6" y="97"/>
                    <a:pt x="6" y="99"/>
                  </a:cubicBezTo>
                  <a:cubicBezTo>
                    <a:pt x="6" y="100"/>
                    <a:pt x="5" y="102"/>
                    <a:pt x="3" y="102"/>
                  </a:cubicBezTo>
                  <a:cubicBezTo>
                    <a:pt x="1" y="102"/>
                    <a:pt x="0" y="100"/>
                    <a:pt x="0" y="99"/>
                  </a:cubicBezTo>
                  <a:close/>
                  <a:moveTo>
                    <a:pt x="297" y="91"/>
                  </a:moveTo>
                  <a:cubicBezTo>
                    <a:pt x="297" y="90"/>
                    <a:pt x="299" y="88"/>
                    <a:pt x="300" y="88"/>
                  </a:cubicBezTo>
                  <a:cubicBezTo>
                    <a:pt x="302" y="88"/>
                    <a:pt x="304" y="90"/>
                    <a:pt x="304" y="91"/>
                  </a:cubicBezTo>
                  <a:cubicBezTo>
                    <a:pt x="304" y="93"/>
                    <a:pt x="302" y="95"/>
                    <a:pt x="300" y="95"/>
                  </a:cubicBezTo>
                  <a:cubicBezTo>
                    <a:pt x="299" y="95"/>
                    <a:pt x="297" y="93"/>
                    <a:pt x="297" y="91"/>
                  </a:cubicBezTo>
                  <a:close/>
                  <a:moveTo>
                    <a:pt x="0" y="86"/>
                  </a:moveTo>
                  <a:cubicBezTo>
                    <a:pt x="0" y="84"/>
                    <a:pt x="1" y="83"/>
                    <a:pt x="3" y="83"/>
                  </a:cubicBezTo>
                  <a:cubicBezTo>
                    <a:pt x="5" y="83"/>
                    <a:pt x="6" y="84"/>
                    <a:pt x="6" y="86"/>
                  </a:cubicBezTo>
                  <a:cubicBezTo>
                    <a:pt x="6" y="88"/>
                    <a:pt x="5" y="89"/>
                    <a:pt x="3" y="89"/>
                  </a:cubicBezTo>
                  <a:cubicBezTo>
                    <a:pt x="1" y="89"/>
                    <a:pt x="0" y="88"/>
                    <a:pt x="0" y="86"/>
                  </a:cubicBezTo>
                  <a:close/>
                  <a:moveTo>
                    <a:pt x="297" y="79"/>
                  </a:moveTo>
                  <a:cubicBezTo>
                    <a:pt x="297" y="77"/>
                    <a:pt x="299" y="75"/>
                    <a:pt x="300" y="75"/>
                  </a:cubicBezTo>
                  <a:cubicBezTo>
                    <a:pt x="302" y="75"/>
                    <a:pt x="304" y="77"/>
                    <a:pt x="304" y="79"/>
                  </a:cubicBezTo>
                  <a:cubicBezTo>
                    <a:pt x="304" y="80"/>
                    <a:pt x="302" y="82"/>
                    <a:pt x="300" y="82"/>
                  </a:cubicBezTo>
                  <a:cubicBezTo>
                    <a:pt x="299" y="82"/>
                    <a:pt x="297" y="80"/>
                    <a:pt x="297" y="79"/>
                  </a:cubicBezTo>
                  <a:close/>
                  <a:moveTo>
                    <a:pt x="0" y="73"/>
                  </a:moveTo>
                  <a:cubicBezTo>
                    <a:pt x="0" y="71"/>
                    <a:pt x="1" y="70"/>
                    <a:pt x="3" y="70"/>
                  </a:cubicBezTo>
                  <a:cubicBezTo>
                    <a:pt x="5" y="70"/>
                    <a:pt x="6" y="71"/>
                    <a:pt x="6" y="73"/>
                  </a:cubicBezTo>
                  <a:cubicBezTo>
                    <a:pt x="6" y="75"/>
                    <a:pt x="5" y="76"/>
                    <a:pt x="3" y="76"/>
                  </a:cubicBezTo>
                  <a:cubicBezTo>
                    <a:pt x="1" y="76"/>
                    <a:pt x="0" y="75"/>
                    <a:pt x="0" y="73"/>
                  </a:cubicBezTo>
                  <a:close/>
                  <a:moveTo>
                    <a:pt x="297" y="66"/>
                  </a:moveTo>
                  <a:cubicBezTo>
                    <a:pt x="297" y="64"/>
                    <a:pt x="299" y="62"/>
                    <a:pt x="300" y="62"/>
                  </a:cubicBezTo>
                  <a:cubicBezTo>
                    <a:pt x="302" y="62"/>
                    <a:pt x="304" y="64"/>
                    <a:pt x="304" y="66"/>
                  </a:cubicBezTo>
                  <a:cubicBezTo>
                    <a:pt x="304" y="67"/>
                    <a:pt x="302" y="69"/>
                    <a:pt x="300" y="69"/>
                  </a:cubicBezTo>
                  <a:cubicBezTo>
                    <a:pt x="299" y="69"/>
                    <a:pt x="297" y="67"/>
                    <a:pt x="297" y="66"/>
                  </a:cubicBezTo>
                  <a:close/>
                  <a:moveTo>
                    <a:pt x="0" y="60"/>
                  </a:moveTo>
                  <a:cubicBezTo>
                    <a:pt x="0" y="58"/>
                    <a:pt x="1" y="57"/>
                    <a:pt x="3" y="57"/>
                  </a:cubicBezTo>
                  <a:cubicBezTo>
                    <a:pt x="5" y="57"/>
                    <a:pt x="6" y="58"/>
                    <a:pt x="6" y="60"/>
                  </a:cubicBezTo>
                  <a:cubicBezTo>
                    <a:pt x="6" y="62"/>
                    <a:pt x="5" y="63"/>
                    <a:pt x="3" y="63"/>
                  </a:cubicBezTo>
                  <a:cubicBezTo>
                    <a:pt x="1" y="63"/>
                    <a:pt x="0" y="62"/>
                    <a:pt x="0" y="60"/>
                  </a:cubicBezTo>
                  <a:close/>
                  <a:moveTo>
                    <a:pt x="297" y="53"/>
                  </a:moveTo>
                  <a:cubicBezTo>
                    <a:pt x="297" y="51"/>
                    <a:pt x="299" y="50"/>
                    <a:pt x="300" y="50"/>
                  </a:cubicBezTo>
                  <a:cubicBezTo>
                    <a:pt x="302" y="50"/>
                    <a:pt x="304" y="51"/>
                    <a:pt x="304" y="53"/>
                  </a:cubicBezTo>
                  <a:cubicBezTo>
                    <a:pt x="304" y="55"/>
                    <a:pt x="302" y="56"/>
                    <a:pt x="300" y="56"/>
                  </a:cubicBezTo>
                  <a:cubicBezTo>
                    <a:pt x="299" y="56"/>
                    <a:pt x="297" y="55"/>
                    <a:pt x="297" y="53"/>
                  </a:cubicBezTo>
                  <a:close/>
                  <a:moveTo>
                    <a:pt x="0" y="47"/>
                  </a:moveTo>
                  <a:cubicBezTo>
                    <a:pt x="0" y="45"/>
                    <a:pt x="1" y="44"/>
                    <a:pt x="3" y="44"/>
                  </a:cubicBezTo>
                  <a:cubicBezTo>
                    <a:pt x="5" y="44"/>
                    <a:pt x="6" y="45"/>
                    <a:pt x="6" y="47"/>
                  </a:cubicBezTo>
                  <a:cubicBezTo>
                    <a:pt x="6" y="49"/>
                    <a:pt x="5" y="50"/>
                    <a:pt x="3" y="50"/>
                  </a:cubicBezTo>
                  <a:cubicBezTo>
                    <a:pt x="1" y="50"/>
                    <a:pt x="0" y="49"/>
                    <a:pt x="0" y="47"/>
                  </a:cubicBezTo>
                  <a:close/>
                  <a:moveTo>
                    <a:pt x="297" y="40"/>
                  </a:move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38"/>
                    <a:pt x="299" y="36"/>
                    <a:pt x="300" y="36"/>
                  </a:cubicBezTo>
                  <a:cubicBezTo>
                    <a:pt x="302" y="36"/>
                    <a:pt x="304" y="38"/>
                    <a:pt x="304" y="40"/>
                  </a:cubicBezTo>
                  <a:cubicBezTo>
                    <a:pt x="304" y="40"/>
                    <a:pt x="304" y="40"/>
                    <a:pt x="304" y="40"/>
                  </a:cubicBezTo>
                  <a:cubicBezTo>
                    <a:pt x="304" y="40"/>
                    <a:pt x="304" y="40"/>
                    <a:pt x="304" y="40"/>
                  </a:cubicBezTo>
                  <a:cubicBezTo>
                    <a:pt x="304" y="42"/>
                    <a:pt x="302" y="43"/>
                    <a:pt x="300" y="43"/>
                  </a:cubicBezTo>
                  <a:cubicBezTo>
                    <a:pt x="299" y="43"/>
                    <a:pt x="297" y="42"/>
                    <a:pt x="297" y="40"/>
                  </a:cubicBezTo>
                  <a:close/>
                  <a:moveTo>
                    <a:pt x="3" y="38"/>
                  </a:moveTo>
                  <a:cubicBezTo>
                    <a:pt x="1" y="37"/>
                    <a:pt x="0" y="36"/>
                    <a:pt x="0" y="34"/>
                  </a:cubicBezTo>
                  <a:cubicBezTo>
                    <a:pt x="0" y="32"/>
                    <a:pt x="2" y="31"/>
                    <a:pt x="4" y="31"/>
                  </a:cubicBezTo>
                  <a:cubicBezTo>
                    <a:pt x="5" y="31"/>
                    <a:pt x="7" y="33"/>
                    <a:pt x="6" y="35"/>
                  </a:cubicBezTo>
                  <a:cubicBezTo>
                    <a:pt x="6" y="36"/>
                    <a:pt x="5" y="38"/>
                    <a:pt x="3" y="38"/>
                  </a:cubicBezTo>
                  <a:close/>
                  <a:moveTo>
                    <a:pt x="295" y="28"/>
                  </a:moveTo>
                  <a:cubicBezTo>
                    <a:pt x="295" y="26"/>
                    <a:pt x="295" y="25"/>
                    <a:pt x="297" y="24"/>
                  </a:cubicBezTo>
                  <a:cubicBezTo>
                    <a:pt x="299" y="23"/>
                    <a:pt x="301" y="24"/>
                    <a:pt x="301" y="26"/>
                  </a:cubicBezTo>
                  <a:cubicBezTo>
                    <a:pt x="302" y="27"/>
                    <a:pt x="301" y="29"/>
                    <a:pt x="299" y="30"/>
                  </a:cubicBezTo>
                  <a:cubicBezTo>
                    <a:pt x="299" y="30"/>
                    <a:pt x="299" y="30"/>
                    <a:pt x="298" y="30"/>
                  </a:cubicBezTo>
                  <a:cubicBezTo>
                    <a:pt x="297" y="30"/>
                    <a:pt x="296" y="29"/>
                    <a:pt x="295" y="28"/>
                  </a:cubicBezTo>
                  <a:close/>
                  <a:moveTo>
                    <a:pt x="6" y="25"/>
                  </a:moveTo>
                  <a:cubicBezTo>
                    <a:pt x="4" y="24"/>
                    <a:pt x="4" y="22"/>
                    <a:pt x="4" y="21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10" y="20"/>
                    <a:pt x="11" y="22"/>
                    <a:pt x="10" y="24"/>
                  </a:cubicBezTo>
                  <a:cubicBezTo>
                    <a:pt x="9" y="25"/>
                    <a:pt x="8" y="25"/>
                    <a:pt x="7" y="25"/>
                  </a:cubicBezTo>
                  <a:cubicBezTo>
                    <a:pt x="7" y="25"/>
                    <a:pt x="6" y="25"/>
                    <a:pt x="6" y="25"/>
                  </a:cubicBezTo>
                  <a:close/>
                  <a:moveTo>
                    <a:pt x="289" y="18"/>
                  </a:move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5"/>
                    <a:pt x="290" y="13"/>
                  </a:cubicBezTo>
                  <a:cubicBezTo>
                    <a:pt x="291" y="12"/>
                    <a:pt x="293" y="12"/>
                    <a:pt x="294" y="14"/>
                  </a:cubicBezTo>
                  <a:cubicBezTo>
                    <a:pt x="295" y="15"/>
                    <a:pt x="295" y="17"/>
                    <a:pt x="294" y="18"/>
                  </a:cubicBezTo>
                  <a:cubicBezTo>
                    <a:pt x="293" y="19"/>
                    <a:pt x="292" y="19"/>
                    <a:pt x="292" y="19"/>
                  </a:cubicBezTo>
                  <a:cubicBezTo>
                    <a:pt x="291" y="19"/>
                    <a:pt x="290" y="19"/>
                    <a:pt x="289" y="18"/>
                  </a:cubicBezTo>
                  <a:close/>
                  <a:moveTo>
                    <a:pt x="13" y="14"/>
                  </a:moveTo>
                  <a:cubicBezTo>
                    <a:pt x="12" y="13"/>
                    <a:pt x="12" y="11"/>
                    <a:pt x="13" y="10"/>
                  </a:cubicBezTo>
                  <a:cubicBezTo>
                    <a:pt x="14" y="9"/>
                    <a:pt x="16" y="9"/>
                    <a:pt x="17" y="10"/>
                  </a:cubicBezTo>
                  <a:cubicBezTo>
                    <a:pt x="19" y="11"/>
                    <a:pt x="19" y="13"/>
                    <a:pt x="17" y="15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4" y="15"/>
                    <a:pt x="13" y="15"/>
                    <a:pt x="13" y="14"/>
                  </a:cubicBezTo>
                  <a:close/>
                  <a:moveTo>
                    <a:pt x="280" y="11"/>
                  </a:moveTo>
                  <a:cubicBezTo>
                    <a:pt x="280" y="11"/>
                    <a:pt x="280" y="11"/>
                    <a:pt x="280" y="11"/>
                  </a:cubicBezTo>
                  <a:cubicBezTo>
                    <a:pt x="279" y="10"/>
                    <a:pt x="278" y="8"/>
                    <a:pt x="279" y="6"/>
                  </a:cubicBezTo>
                  <a:cubicBezTo>
                    <a:pt x="280" y="5"/>
                    <a:pt x="282" y="4"/>
                    <a:pt x="283" y="5"/>
                  </a:cubicBezTo>
                  <a:cubicBezTo>
                    <a:pt x="285" y="6"/>
                    <a:pt x="286" y="8"/>
                    <a:pt x="285" y="9"/>
                  </a:cubicBezTo>
                  <a:cubicBezTo>
                    <a:pt x="284" y="10"/>
                    <a:pt x="283" y="11"/>
                    <a:pt x="282" y="11"/>
                  </a:cubicBezTo>
                  <a:cubicBezTo>
                    <a:pt x="281" y="11"/>
                    <a:pt x="281" y="11"/>
                    <a:pt x="280" y="11"/>
                  </a:cubicBezTo>
                  <a:close/>
                  <a:moveTo>
                    <a:pt x="23" y="7"/>
                  </a:moveTo>
                  <a:cubicBezTo>
                    <a:pt x="22" y="5"/>
                    <a:pt x="23" y="3"/>
                    <a:pt x="25" y="3"/>
                  </a:cubicBezTo>
                  <a:cubicBezTo>
                    <a:pt x="26" y="2"/>
                    <a:pt x="28" y="3"/>
                    <a:pt x="29" y="4"/>
                  </a:cubicBezTo>
                  <a:cubicBezTo>
                    <a:pt x="30" y="6"/>
                    <a:pt x="29" y="8"/>
                    <a:pt x="27" y="8"/>
                  </a:cubicBezTo>
                  <a:cubicBezTo>
                    <a:pt x="27" y="9"/>
                    <a:pt x="26" y="9"/>
                    <a:pt x="26" y="9"/>
                  </a:cubicBezTo>
                  <a:cubicBezTo>
                    <a:pt x="25" y="9"/>
                    <a:pt x="23" y="8"/>
                    <a:pt x="23" y="7"/>
                  </a:cubicBezTo>
                  <a:close/>
                  <a:moveTo>
                    <a:pt x="269" y="7"/>
                  </a:moveTo>
                  <a:cubicBezTo>
                    <a:pt x="268" y="6"/>
                    <a:pt x="266" y="5"/>
                    <a:pt x="267" y="3"/>
                  </a:cubicBezTo>
                  <a:cubicBezTo>
                    <a:pt x="267" y="1"/>
                    <a:pt x="269" y="0"/>
                    <a:pt x="270" y="0"/>
                  </a:cubicBezTo>
                  <a:cubicBezTo>
                    <a:pt x="272" y="1"/>
                    <a:pt x="273" y="2"/>
                    <a:pt x="273" y="4"/>
                  </a:cubicBezTo>
                  <a:cubicBezTo>
                    <a:pt x="273" y="6"/>
                    <a:pt x="271" y="7"/>
                    <a:pt x="270" y="7"/>
                  </a:cubicBezTo>
                  <a:lnTo>
                    <a:pt x="269" y="7"/>
                  </a:lnTo>
                  <a:close/>
                  <a:moveTo>
                    <a:pt x="35" y="3"/>
                  </a:moveTo>
                  <a:cubicBezTo>
                    <a:pt x="35" y="1"/>
                    <a:pt x="37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2" y="5"/>
                    <a:pt x="40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6"/>
                    <a:pt x="35" y="5"/>
                    <a:pt x="35" y="3"/>
                  </a:cubicBezTo>
                  <a:close/>
                  <a:moveTo>
                    <a:pt x="254" y="3"/>
                  </a:moveTo>
                  <a:cubicBezTo>
                    <a:pt x="254" y="1"/>
                    <a:pt x="255" y="0"/>
                    <a:pt x="257" y="0"/>
                  </a:cubicBezTo>
                  <a:cubicBezTo>
                    <a:pt x="259" y="0"/>
                    <a:pt x="260" y="1"/>
                    <a:pt x="260" y="3"/>
                  </a:cubicBezTo>
                  <a:cubicBezTo>
                    <a:pt x="260" y="5"/>
                    <a:pt x="259" y="6"/>
                    <a:pt x="257" y="6"/>
                  </a:cubicBezTo>
                  <a:cubicBezTo>
                    <a:pt x="255" y="6"/>
                    <a:pt x="254" y="5"/>
                    <a:pt x="254" y="3"/>
                  </a:cubicBezTo>
                  <a:close/>
                  <a:moveTo>
                    <a:pt x="241" y="3"/>
                  </a:moveTo>
                  <a:cubicBezTo>
                    <a:pt x="241" y="1"/>
                    <a:pt x="242" y="0"/>
                    <a:pt x="244" y="0"/>
                  </a:cubicBezTo>
                  <a:cubicBezTo>
                    <a:pt x="246" y="0"/>
                    <a:pt x="247" y="1"/>
                    <a:pt x="247" y="3"/>
                  </a:cubicBezTo>
                  <a:cubicBezTo>
                    <a:pt x="247" y="5"/>
                    <a:pt x="246" y="6"/>
                    <a:pt x="244" y="6"/>
                  </a:cubicBezTo>
                  <a:cubicBezTo>
                    <a:pt x="242" y="6"/>
                    <a:pt x="241" y="5"/>
                    <a:pt x="241" y="3"/>
                  </a:cubicBezTo>
                  <a:close/>
                  <a:moveTo>
                    <a:pt x="228" y="3"/>
                  </a:moveTo>
                  <a:cubicBezTo>
                    <a:pt x="228" y="1"/>
                    <a:pt x="230" y="0"/>
                    <a:pt x="231" y="0"/>
                  </a:cubicBezTo>
                  <a:cubicBezTo>
                    <a:pt x="233" y="0"/>
                    <a:pt x="234" y="1"/>
                    <a:pt x="234" y="3"/>
                  </a:cubicBezTo>
                  <a:cubicBezTo>
                    <a:pt x="234" y="5"/>
                    <a:pt x="233" y="6"/>
                    <a:pt x="231" y="6"/>
                  </a:cubicBezTo>
                  <a:cubicBezTo>
                    <a:pt x="230" y="6"/>
                    <a:pt x="228" y="5"/>
                    <a:pt x="228" y="3"/>
                  </a:cubicBezTo>
                  <a:close/>
                  <a:moveTo>
                    <a:pt x="215" y="3"/>
                  </a:moveTo>
                  <a:cubicBezTo>
                    <a:pt x="215" y="1"/>
                    <a:pt x="217" y="0"/>
                    <a:pt x="218" y="0"/>
                  </a:cubicBezTo>
                  <a:cubicBezTo>
                    <a:pt x="220" y="0"/>
                    <a:pt x="222" y="1"/>
                    <a:pt x="222" y="3"/>
                  </a:cubicBezTo>
                  <a:cubicBezTo>
                    <a:pt x="222" y="5"/>
                    <a:pt x="220" y="6"/>
                    <a:pt x="218" y="6"/>
                  </a:cubicBezTo>
                  <a:cubicBezTo>
                    <a:pt x="217" y="6"/>
                    <a:pt x="215" y="5"/>
                    <a:pt x="215" y="3"/>
                  </a:cubicBezTo>
                  <a:close/>
                  <a:moveTo>
                    <a:pt x="202" y="3"/>
                  </a:moveTo>
                  <a:cubicBezTo>
                    <a:pt x="202" y="1"/>
                    <a:pt x="204" y="0"/>
                    <a:pt x="206" y="0"/>
                  </a:cubicBezTo>
                  <a:cubicBezTo>
                    <a:pt x="207" y="0"/>
                    <a:pt x="209" y="1"/>
                    <a:pt x="209" y="3"/>
                  </a:cubicBezTo>
                  <a:cubicBezTo>
                    <a:pt x="209" y="5"/>
                    <a:pt x="207" y="6"/>
                    <a:pt x="206" y="6"/>
                  </a:cubicBezTo>
                  <a:cubicBezTo>
                    <a:pt x="204" y="6"/>
                    <a:pt x="202" y="5"/>
                    <a:pt x="202" y="3"/>
                  </a:cubicBezTo>
                  <a:close/>
                  <a:moveTo>
                    <a:pt x="190" y="3"/>
                  </a:moveTo>
                  <a:cubicBezTo>
                    <a:pt x="190" y="1"/>
                    <a:pt x="191" y="0"/>
                    <a:pt x="193" y="0"/>
                  </a:cubicBezTo>
                  <a:cubicBezTo>
                    <a:pt x="195" y="0"/>
                    <a:pt x="196" y="1"/>
                    <a:pt x="196" y="3"/>
                  </a:cubicBezTo>
                  <a:cubicBezTo>
                    <a:pt x="196" y="5"/>
                    <a:pt x="195" y="6"/>
                    <a:pt x="193" y="6"/>
                  </a:cubicBezTo>
                  <a:cubicBezTo>
                    <a:pt x="191" y="6"/>
                    <a:pt x="190" y="5"/>
                    <a:pt x="190" y="3"/>
                  </a:cubicBezTo>
                  <a:close/>
                  <a:moveTo>
                    <a:pt x="177" y="3"/>
                  </a:moveTo>
                  <a:cubicBezTo>
                    <a:pt x="177" y="1"/>
                    <a:pt x="178" y="0"/>
                    <a:pt x="180" y="0"/>
                  </a:cubicBezTo>
                  <a:cubicBezTo>
                    <a:pt x="182" y="0"/>
                    <a:pt x="183" y="1"/>
                    <a:pt x="183" y="3"/>
                  </a:cubicBezTo>
                  <a:cubicBezTo>
                    <a:pt x="183" y="5"/>
                    <a:pt x="182" y="6"/>
                    <a:pt x="180" y="6"/>
                  </a:cubicBezTo>
                  <a:cubicBezTo>
                    <a:pt x="178" y="6"/>
                    <a:pt x="177" y="5"/>
                    <a:pt x="177" y="3"/>
                  </a:cubicBezTo>
                  <a:close/>
                  <a:moveTo>
                    <a:pt x="164" y="3"/>
                  </a:moveTo>
                  <a:cubicBezTo>
                    <a:pt x="164" y="1"/>
                    <a:pt x="165" y="0"/>
                    <a:pt x="167" y="0"/>
                  </a:cubicBezTo>
                  <a:cubicBezTo>
                    <a:pt x="169" y="0"/>
                    <a:pt x="170" y="1"/>
                    <a:pt x="170" y="3"/>
                  </a:cubicBezTo>
                  <a:cubicBezTo>
                    <a:pt x="170" y="5"/>
                    <a:pt x="169" y="6"/>
                    <a:pt x="167" y="6"/>
                  </a:cubicBezTo>
                  <a:cubicBezTo>
                    <a:pt x="165" y="6"/>
                    <a:pt x="164" y="5"/>
                    <a:pt x="164" y="3"/>
                  </a:cubicBezTo>
                  <a:close/>
                  <a:moveTo>
                    <a:pt x="151" y="3"/>
                  </a:moveTo>
                  <a:cubicBezTo>
                    <a:pt x="151" y="1"/>
                    <a:pt x="152" y="0"/>
                    <a:pt x="154" y="0"/>
                  </a:cubicBezTo>
                  <a:cubicBezTo>
                    <a:pt x="156" y="0"/>
                    <a:pt x="157" y="1"/>
                    <a:pt x="157" y="3"/>
                  </a:cubicBezTo>
                  <a:cubicBezTo>
                    <a:pt x="157" y="5"/>
                    <a:pt x="156" y="6"/>
                    <a:pt x="154" y="6"/>
                  </a:cubicBezTo>
                  <a:cubicBezTo>
                    <a:pt x="152" y="6"/>
                    <a:pt x="151" y="5"/>
                    <a:pt x="151" y="3"/>
                  </a:cubicBezTo>
                  <a:close/>
                  <a:moveTo>
                    <a:pt x="138" y="3"/>
                  </a:moveTo>
                  <a:cubicBezTo>
                    <a:pt x="138" y="1"/>
                    <a:pt x="140" y="0"/>
                    <a:pt x="141" y="0"/>
                  </a:cubicBezTo>
                  <a:cubicBezTo>
                    <a:pt x="143" y="0"/>
                    <a:pt x="145" y="1"/>
                    <a:pt x="145" y="3"/>
                  </a:cubicBezTo>
                  <a:cubicBezTo>
                    <a:pt x="145" y="5"/>
                    <a:pt x="143" y="6"/>
                    <a:pt x="141" y="6"/>
                  </a:cubicBezTo>
                  <a:cubicBezTo>
                    <a:pt x="140" y="6"/>
                    <a:pt x="138" y="5"/>
                    <a:pt x="138" y="3"/>
                  </a:cubicBezTo>
                  <a:close/>
                  <a:moveTo>
                    <a:pt x="125" y="3"/>
                  </a:moveTo>
                  <a:cubicBezTo>
                    <a:pt x="125" y="1"/>
                    <a:pt x="127" y="0"/>
                    <a:pt x="128" y="0"/>
                  </a:cubicBezTo>
                  <a:cubicBezTo>
                    <a:pt x="130" y="0"/>
                    <a:pt x="132" y="1"/>
                    <a:pt x="132" y="3"/>
                  </a:cubicBezTo>
                  <a:cubicBezTo>
                    <a:pt x="132" y="5"/>
                    <a:pt x="130" y="6"/>
                    <a:pt x="128" y="6"/>
                  </a:cubicBezTo>
                  <a:cubicBezTo>
                    <a:pt x="127" y="6"/>
                    <a:pt x="125" y="5"/>
                    <a:pt x="125" y="3"/>
                  </a:cubicBezTo>
                  <a:close/>
                  <a:moveTo>
                    <a:pt x="112" y="3"/>
                  </a:moveTo>
                  <a:cubicBezTo>
                    <a:pt x="112" y="1"/>
                    <a:pt x="114" y="0"/>
                    <a:pt x="116" y="0"/>
                  </a:cubicBezTo>
                  <a:cubicBezTo>
                    <a:pt x="117" y="0"/>
                    <a:pt x="119" y="1"/>
                    <a:pt x="119" y="3"/>
                  </a:cubicBezTo>
                  <a:cubicBezTo>
                    <a:pt x="119" y="5"/>
                    <a:pt x="117" y="6"/>
                    <a:pt x="116" y="6"/>
                  </a:cubicBezTo>
                  <a:cubicBezTo>
                    <a:pt x="114" y="6"/>
                    <a:pt x="112" y="5"/>
                    <a:pt x="112" y="3"/>
                  </a:cubicBezTo>
                  <a:close/>
                  <a:moveTo>
                    <a:pt x="100" y="3"/>
                  </a:moveTo>
                  <a:cubicBezTo>
                    <a:pt x="100" y="1"/>
                    <a:pt x="101" y="0"/>
                    <a:pt x="103" y="0"/>
                  </a:cubicBezTo>
                  <a:cubicBezTo>
                    <a:pt x="105" y="0"/>
                    <a:pt x="106" y="1"/>
                    <a:pt x="106" y="3"/>
                  </a:cubicBezTo>
                  <a:cubicBezTo>
                    <a:pt x="106" y="5"/>
                    <a:pt x="105" y="6"/>
                    <a:pt x="103" y="6"/>
                  </a:cubicBezTo>
                  <a:cubicBezTo>
                    <a:pt x="101" y="6"/>
                    <a:pt x="100" y="5"/>
                    <a:pt x="100" y="3"/>
                  </a:cubicBezTo>
                  <a:close/>
                  <a:moveTo>
                    <a:pt x="87" y="3"/>
                  </a:moveTo>
                  <a:cubicBezTo>
                    <a:pt x="87" y="1"/>
                    <a:pt x="88" y="0"/>
                    <a:pt x="90" y="0"/>
                  </a:cubicBezTo>
                  <a:cubicBezTo>
                    <a:pt x="92" y="0"/>
                    <a:pt x="93" y="1"/>
                    <a:pt x="93" y="3"/>
                  </a:cubicBezTo>
                  <a:cubicBezTo>
                    <a:pt x="93" y="5"/>
                    <a:pt x="92" y="6"/>
                    <a:pt x="90" y="6"/>
                  </a:cubicBezTo>
                  <a:cubicBezTo>
                    <a:pt x="88" y="6"/>
                    <a:pt x="87" y="5"/>
                    <a:pt x="87" y="3"/>
                  </a:cubicBezTo>
                  <a:close/>
                  <a:moveTo>
                    <a:pt x="74" y="3"/>
                  </a:moveTo>
                  <a:cubicBezTo>
                    <a:pt x="74" y="1"/>
                    <a:pt x="75" y="0"/>
                    <a:pt x="77" y="0"/>
                  </a:cubicBezTo>
                  <a:cubicBezTo>
                    <a:pt x="79" y="0"/>
                    <a:pt x="80" y="1"/>
                    <a:pt x="80" y="3"/>
                  </a:cubicBezTo>
                  <a:cubicBezTo>
                    <a:pt x="80" y="5"/>
                    <a:pt x="79" y="6"/>
                    <a:pt x="77" y="6"/>
                  </a:cubicBezTo>
                  <a:cubicBezTo>
                    <a:pt x="75" y="6"/>
                    <a:pt x="74" y="5"/>
                    <a:pt x="74" y="3"/>
                  </a:cubicBezTo>
                  <a:close/>
                  <a:moveTo>
                    <a:pt x="61" y="3"/>
                  </a:moveTo>
                  <a:cubicBezTo>
                    <a:pt x="61" y="1"/>
                    <a:pt x="62" y="0"/>
                    <a:pt x="64" y="0"/>
                  </a:cubicBezTo>
                  <a:cubicBezTo>
                    <a:pt x="66" y="0"/>
                    <a:pt x="67" y="1"/>
                    <a:pt x="67" y="3"/>
                  </a:cubicBezTo>
                  <a:cubicBezTo>
                    <a:pt x="67" y="5"/>
                    <a:pt x="66" y="6"/>
                    <a:pt x="64" y="6"/>
                  </a:cubicBezTo>
                  <a:cubicBezTo>
                    <a:pt x="62" y="6"/>
                    <a:pt x="61" y="5"/>
                    <a:pt x="61" y="3"/>
                  </a:cubicBezTo>
                  <a:close/>
                  <a:moveTo>
                    <a:pt x="48" y="3"/>
                  </a:moveTo>
                  <a:cubicBezTo>
                    <a:pt x="48" y="1"/>
                    <a:pt x="50" y="0"/>
                    <a:pt x="51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1" y="6"/>
                  </a:cubicBezTo>
                  <a:cubicBezTo>
                    <a:pt x="50" y="6"/>
                    <a:pt x="48" y="5"/>
                    <a:pt x="48" y="3"/>
                  </a:cubicBezTo>
                  <a:close/>
                </a:path>
              </a:pathLst>
            </a:custGeom>
            <a:solidFill>
              <a:srgbClr val="FFC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ŝliďe">
              <a:extLst>
                <a:ext uri="{FF2B5EF4-FFF2-40B4-BE49-F238E27FC236}">
                  <a16:creationId xmlns="" xmlns:a16="http://schemas.microsoft.com/office/drawing/2014/main" id="{9916056C-9380-435F-9F04-5F1F8075A03C}"/>
                </a:ext>
              </a:extLst>
            </p:cNvPr>
            <p:cNvSpPr/>
            <p:nvPr/>
          </p:nvSpPr>
          <p:spPr bwMode="auto">
            <a:xfrm>
              <a:off x="7815512" y="4314359"/>
              <a:ext cx="804831" cy="464067"/>
            </a:xfrm>
            <a:custGeom>
              <a:avLst/>
              <a:gdLst>
                <a:gd name="T0" fmla="*/ 115 w 162"/>
                <a:gd name="T1" fmla="*/ 93 h 93"/>
                <a:gd name="T2" fmla="*/ 46 w 162"/>
                <a:gd name="T3" fmla="*/ 93 h 93"/>
                <a:gd name="T4" fmla="*/ 0 w 162"/>
                <a:gd name="T5" fmla="*/ 46 h 93"/>
                <a:gd name="T6" fmla="*/ 46 w 162"/>
                <a:gd name="T7" fmla="*/ 0 h 93"/>
                <a:gd name="T8" fmla="*/ 115 w 162"/>
                <a:gd name="T9" fmla="*/ 0 h 93"/>
                <a:gd name="T10" fmla="*/ 162 w 162"/>
                <a:gd name="T11" fmla="*/ 46 h 93"/>
                <a:gd name="T12" fmla="*/ 115 w 162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3">
                  <a:moveTo>
                    <a:pt x="115" y="93"/>
                  </a:moveTo>
                  <a:cubicBezTo>
                    <a:pt x="46" y="93"/>
                    <a:pt x="46" y="93"/>
                    <a:pt x="46" y="93"/>
                  </a:cubicBezTo>
                  <a:cubicBezTo>
                    <a:pt x="21" y="93"/>
                    <a:pt x="0" y="72"/>
                    <a:pt x="0" y="46"/>
                  </a:cubicBezTo>
                  <a:cubicBezTo>
                    <a:pt x="0" y="20"/>
                    <a:pt x="21" y="0"/>
                    <a:pt x="4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1" y="0"/>
                    <a:pt x="162" y="20"/>
                    <a:pt x="162" y="46"/>
                  </a:cubicBezTo>
                  <a:cubicBezTo>
                    <a:pt x="162" y="72"/>
                    <a:pt x="141" y="93"/>
                    <a:pt x="115" y="93"/>
                  </a:cubicBez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$ḷiďe">
              <a:extLst>
                <a:ext uri="{FF2B5EF4-FFF2-40B4-BE49-F238E27FC236}">
                  <a16:creationId xmlns="" xmlns:a16="http://schemas.microsoft.com/office/drawing/2014/main" id="{0D3DB020-A564-4E4D-8A44-F0DA36098DDB}"/>
                </a:ext>
              </a:extLst>
            </p:cNvPr>
            <p:cNvSpPr/>
            <p:nvPr/>
          </p:nvSpPr>
          <p:spPr bwMode="auto">
            <a:xfrm>
              <a:off x="7929848" y="4435420"/>
              <a:ext cx="253332" cy="237638"/>
            </a:xfrm>
            <a:custGeom>
              <a:avLst/>
              <a:gdLst>
                <a:gd name="T0" fmla="*/ 39 w 51"/>
                <a:gd name="T1" fmla="*/ 0 h 48"/>
                <a:gd name="T2" fmla="*/ 41 w 51"/>
                <a:gd name="T3" fmla="*/ 13 h 48"/>
                <a:gd name="T4" fmla="*/ 13 w 51"/>
                <a:gd name="T5" fmla="*/ 38 h 48"/>
                <a:gd name="T6" fmla="*/ 0 w 51"/>
                <a:gd name="T7" fmla="*/ 33 h 48"/>
                <a:gd name="T8" fmla="*/ 24 w 51"/>
                <a:gd name="T9" fmla="*/ 48 h 48"/>
                <a:gd name="T10" fmla="*/ 51 w 51"/>
                <a:gd name="T11" fmla="*/ 22 h 48"/>
                <a:gd name="T12" fmla="*/ 39 w 51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8">
                  <a:moveTo>
                    <a:pt x="39" y="0"/>
                  </a:moveTo>
                  <a:cubicBezTo>
                    <a:pt x="41" y="4"/>
                    <a:pt x="42" y="8"/>
                    <a:pt x="41" y="13"/>
                  </a:cubicBezTo>
                  <a:cubicBezTo>
                    <a:pt x="41" y="28"/>
                    <a:pt x="28" y="39"/>
                    <a:pt x="13" y="38"/>
                  </a:cubicBezTo>
                  <a:cubicBezTo>
                    <a:pt x="8" y="38"/>
                    <a:pt x="4" y="36"/>
                    <a:pt x="0" y="33"/>
                  </a:cubicBezTo>
                  <a:cubicBezTo>
                    <a:pt x="4" y="42"/>
                    <a:pt x="13" y="48"/>
                    <a:pt x="24" y="48"/>
                  </a:cubicBezTo>
                  <a:cubicBezTo>
                    <a:pt x="39" y="48"/>
                    <a:pt x="51" y="37"/>
                    <a:pt x="51" y="22"/>
                  </a:cubicBezTo>
                  <a:cubicBezTo>
                    <a:pt x="51" y="13"/>
                    <a:pt x="46" y="5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ṡḻïďè">
              <a:extLst>
                <a:ext uri="{FF2B5EF4-FFF2-40B4-BE49-F238E27FC236}">
                  <a16:creationId xmlns="" xmlns:a16="http://schemas.microsoft.com/office/drawing/2014/main" id="{8F05DB76-5AC8-48BD-91A9-8638303BE1E4}"/>
                </a:ext>
              </a:extLst>
            </p:cNvPr>
            <p:cNvSpPr/>
            <p:nvPr/>
          </p:nvSpPr>
          <p:spPr bwMode="auto">
            <a:xfrm>
              <a:off x="2006833" y="4031884"/>
              <a:ext cx="1248721" cy="1248721"/>
            </a:xfrm>
            <a:prstGeom prst="ellipse">
              <a:avLst/>
            </a:prstGeom>
            <a:solidFill>
              <a:srgbClr val="B88E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Sḷîḓè">
              <a:extLst>
                <a:ext uri="{FF2B5EF4-FFF2-40B4-BE49-F238E27FC236}">
                  <a16:creationId xmlns="" xmlns:a16="http://schemas.microsoft.com/office/drawing/2014/main" id="{45A9AF8E-9BB7-40E1-8F54-A10DA1B6F624}"/>
                </a:ext>
              </a:extLst>
            </p:cNvPr>
            <p:cNvSpPr/>
            <p:nvPr/>
          </p:nvSpPr>
          <p:spPr bwMode="auto">
            <a:xfrm>
              <a:off x="2006833" y="3982563"/>
              <a:ext cx="1248721" cy="1244237"/>
            </a:xfrm>
            <a:prstGeom prst="ellipse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ṡḻîḋè">
              <a:extLst>
                <a:ext uri="{FF2B5EF4-FFF2-40B4-BE49-F238E27FC236}">
                  <a16:creationId xmlns="" xmlns:a16="http://schemas.microsoft.com/office/drawing/2014/main" id="{55799E6C-29A8-4D68-8C53-0C042BAAB2E2}"/>
                </a:ext>
              </a:extLst>
            </p:cNvPr>
            <p:cNvSpPr/>
            <p:nvPr/>
          </p:nvSpPr>
          <p:spPr bwMode="auto">
            <a:xfrm>
              <a:off x="2006833" y="3982563"/>
              <a:ext cx="1248721" cy="1244237"/>
            </a:xfrm>
            <a:custGeom>
              <a:avLst/>
              <a:gdLst>
                <a:gd name="T0" fmla="*/ 126 w 251"/>
                <a:gd name="T1" fmla="*/ 125 h 250"/>
                <a:gd name="T2" fmla="*/ 251 w 251"/>
                <a:gd name="T3" fmla="*/ 125 h 250"/>
                <a:gd name="T4" fmla="*/ 126 w 251"/>
                <a:gd name="T5" fmla="*/ 250 h 250"/>
                <a:gd name="T6" fmla="*/ 0 w 251"/>
                <a:gd name="T7" fmla="*/ 125 h 250"/>
                <a:gd name="T8" fmla="*/ 122 w 251"/>
                <a:gd name="T9" fmla="*/ 0 h 250"/>
                <a:gd name="T10" fmla="*/ 126 w 251"/>
                <a:gd name="T1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250">
                  <a:moveTo>
                    <a:pt x="126" y="125"/>
                  </a:moveTo>
                  <a:cubicBezTo>
                    <a:pt x="251" y="125"/>
                    <a:pt x="251" y="125"/>
                    <a:pt x="251" y="125"/>
                  </a:cubicBezTo>
                  <a:cubicBezTo>
                    <a:pt x="251" y="194"/>
                    <a:pt x="194" y="250"/>
                    <a:pt x="126" y="250"/>
                  </a:cubicBezTo>
                  <a:cubicBezTo>
                    <a:pt x="57" y="250"/>
                    <a:pt x="0" y="194"/>
                    <a:pt x="0" y="125"/>
                  </a:cubicBezTo>
                  <a:cubicBezTo>
                    <a:pt x="0" y="58"/>
                    <a:pt x="55" y="2"/>
                    <a:pt x="122" y="0"/>
                  </a:cubicBezTo>
                  <a:lnTo>
                    <a:pt x="126" y="125"/>
                  </a:ln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Slídé">
              <a:extLst>
                <a:ext uri="{FF2B5EF4-FFF2-40B4-BE49-F238E27FC236}">
                  <a16:creationId xmlns="" xmlns:a16="http://schemas.microsoft.com/office/drawing/2014/main" id="{A0688304-FF32-4A95-A3B0-E17DB0631C0D}"/>
                </a:ext>
              </a:extLst>
            </p:cNvPr>
            <p:cNvSpPr/>
            <p:nvPr/>
          </p:nvSpPr>
          <p:spPr bwMode="auto">
            <a:xfrm>
              <a:off x="2006833" y="4096899"/>
              <a:ext cx="1248721" cy="1129901"/>
            </a:xfrm>
            <a:custGeom>
              <a:avLst/>
              <a:gdLst>
                <a:gd name="T0" fmla="*/ 126 w 251"/>
                <a:gd name="T1" fmla="*/ 102 h 227"/>
                <a:gd name="T2" fmla="*/ 251 w 251"/>
                <a:gd name="T3" fmla="*/ 102 h 227"/>
                <a:gd name="T4" fmla="*/ 126 w 251"/>
                <a:gd name="T5" fmla="*/ 227 h 227"/>
                <a:gd name="T6" fmla="*/ 0 w 251"/>
                <a:gd name="T7" fmla="*/ 102 h 227"/>
                <a:gd name="T8" fmla="*/ 53 w 251"/>
                <a:gd name="T9" fmla="*/ 0 h 227"/>
                <a:gd name="T10" fmla="*/ 126 w 251"/>
                <a:gd name="T11" fmla="*/ 10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227">
                  <a:moveTo>
                    <a:pt x="126" y="102"/>
                  </a:moveTo>
                  <a:cubicBezTo>
                    <a:pt x="251" y="102"/>
                    <a:pt x="251" y="102"/>
                    <a:pt x="251" y="102"/>
                  </a:cubicBezTo>
                  <a:cubicBezTo>
                    <a:pt x="251" y="171"/>
                    <a:pt x="194" y="227"/>
                    <a:pt x="126" y="227"/>
                  </a:cubicBezTo>
                  <a:cubicBezTo>
                    <a:pt x="57" y="227"/>
                    <a:pt x="0" y="171"/>
                    <a:pt x="0" y="102"/>
                  </a:cubicBezTo>
                  <a:cubicBezTo>
                    <a:pt x="0" y="61"/>
                    <a:pt x="20" y="23"/>
                    <a:pt x="53" y="0"/>
                  </a:cubicBezTo>
                  <a:lnTo>
                    <a:pt x="126" y="102"/>
                  </a:ln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8" name="圆角矩形 18">
            <a:extLst>
              <a:ext uri="{FF2B5EF4-FFF2-40B4-BE49-F238E27FC236}">
                <a16:creationId xmlns="" xmlns:a16="http://schemas.microsoft.com/office/drawing/2014/main" id="{B0B151E8-18CD-4112-B4D8-F8B5BBD6B593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圆角矩形 18">
            <a:extLst>
              <a:ext uri="{FF2B5EF4-FFF2-40B4-BE49-F238E27FC236}">
                <a16:creationId xmlns="" xmlns:a16="http://schemas.microsoft.com/office/drawing/2014/main" id="{E5C0DBB3-61BF-4E4F-B310-E768F66968D6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圆角矩形 18">
            <a:extLst>
              <a:ext uri="{FF2B5EF4-FFF2-40B4-BE49-F238E27FC236}">
                <a16:creationId xmlns="" xmlns:a16="http://schemas.microsoft.com/office/drawing/2014/main" id="{47160635-DFD0-46D6-8676-F38028F44C03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圆角矩形 18">
            <a:extLst>
              <a:ext uri="{FF2B5EF4-FFF2-40B4-BE49-F238E27FC236}">
                <a16:creationId xmlns="" xmlns:a16="http://schemas.microsoft.com/office/drawing/2014/main" id="{6A2EBB2C-6D5D-496F-AB1F-25F2AD5E8BF6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5" name="îsḻide">
            <a:extLst>
              <a:ext uri="{FF2B5EF4-FFF2-40B4-BE49-F238E27FC236}">
                <a16:creationId xmlns="" xmlns:a16="http://schemas.microsoft.com/office/drawing/2014/main" id="{65ED06EA-D3C3-42F3-A8D5-341FD9F1BB22}"/>
              </a:ext>
            </a:extLst>
          </p:cNvPr>
          <p:cNvSpPr/>
          <p:nvPr/>
        </p:nvSpPr>
        <p:spPr>
          <a:xfrm>
            <a:off x="7401722" y="4887570"/>
            <a:ext cx="936104" cy="1432012"/>
          </a:xfrm>
          <a:prstGeom prst="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ï$liḍê">
            <a:extLst>
              <a:ext uri="{FF2B5EF4-FFF2-40B4-BE49-F238E27FC236}">
                <a16:creationId xmlns="" xmlns:a16="http://schemas.microsoft.com/office/drawing/2014/main" id="{E9AB899A-35C5-48A2-B318-3E990381EF27}"/>
              </a:ext>
            </a:extLst>
          </p:cNvPr>
          <p:cNvGrpSpPr/>
          <p:nvPr/>
        </p:nvGrpSpPr>
        <p:grpSpPr>
          <a:xfrm>
            <a:off x="7761762" y="5080575"/>
            <a:ext cx="2533780" cy="1046002"/>
            <a:chOff x="8662573" y="1518902"/>
            <a:chExt cx="2578029" cy="1046002"/>
          </a:xfrm>
          <a:solidFill>
            <a:schemeClr val="bg1"/>
          </a:solidFill>
        </p:grpSpPr>
        <p:sp>
          <p:nvSpPr>
            <p:cNvPr id="31" name="ï$ľïdè">
              <a:extLst>
                <a:ext uri="{FF2B5EF4-FFF2-40B4-BE49-F238E27FC236}">
                  <a16:creationId xmlns="" xmlns:a16="http://schemas.microsoft.com/office/drawing/2014/main" id="{1A932408-A891-4483-B124-C92F72C9897B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grp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32" name="ïŝḻïdê">
              <a:extLst>
                <a:ext uri="{FF2B5EF4-FFF2-40B4-BE49-F238E27FC236}">
                  <a16:creationId xmlns="" xmlns:a16="http://schemas.microsoft.com/office/drawing/2014/main" id="{79B6822A-9218-417C-96EC-4E1312E3A03C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  <a:grpFill/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06DCAE"/>
                  </a:solidFill>
                </a:rPr>
                <a:t>标题文本预设</a:t>
              </a:r>
            </a:p>
          </p:txBody>
        </p:sp>
      </p:grpSp>
      <p:sp>
        <p:nvSpPr>
          <p:cNvPr id="7" name="îṡļídé">
            <a:extLst>
              <a:ext uri="{FF2B5EF4-FFF2-40B4-BE49-F238E27FC236}">
                <a16:creationId xmlns="" xmlns:a16="http://schemas.microsoft.com/office/drawing/2014/main" id="{FA82246C-9C0D-4CD0-9EB8-F3F20293FB7D}"/>
              </a:ext>
            </a:extLst>
          </p:cNvPr>
          <p:cNvSpPr/>
          <p:nvPr/>
        </p:nvSpPr>
        <p:spPr>
          <a:xfrm>
            <a:off x="7401722" y="3221276"/>
            <a:ext cx="936104" cy="1432012"/>
          </a:xfrm>
          <a:prstGeom prst="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íṡļîḋê">
            <a:extLst>
              <a:ext uri="{FF2B5EF4-FFF2-40B4-BE49-F238E27FC236}">
                <a16:creationId xmlns="" xmlns:a16="http://schemas.microsoft.com/office/drawing/2014/main" id="{1A9CB063-61BE-4A80-BCBB-FBDCAD8E3A21}"/>
              </a:ext>
            </a:extLst>
          </p:cNvPr>
          <p:cNvGrpSpPr/>
          <p:nvPr/>
        </p:nvGrpSpPr>
        <p:grpSpPr>
          <a:xfrm>
            <a:off x="7761762" y="3414281"/>
            <a:ext cx="2533780" cy="1046002"/>
            <a:chOff x="8662573" y="1518902"/>
            <a:chExt cx="2578029" cy="1046002"/>
          </a:xfrm>
          <a:solidFill>
            <a:schemeClr val="bg1"/>
          </a:solidFill>
        </p:grpSpPr>
        <p:sp>
          <p:nvSpPr>
            <p:cNvPr id="29" name="ïṧḷiḑe">
              <a:extLst>
                <a:ext uri="{FF2B5EF4-FFF2-40B4-BE49-F238E27FC236}">
                  <a16:creationId xmlns="" xmlns:a16="http://schemas.microsoft.com/office/drawing/2014/main" id="{FA1EDFE5-8CD0-44A4-B817-9B251A0673D7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grp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30" name="iṡlíḍé">
              <a:extLst>
                <a:ext uri="{FF2B5EF4-FFF2-40B4-BE49-F238E27FC236}">
                  <a16:creationId xmlns="" xmlns:a16="http://schemas.microsoft.com/office/drawing/2014/main" id="{F5DD4AB2-8DC8-41F2-8393-199C6833CD23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  <a:grpFill/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0F74FD"/>
                  </a:solidFill>
                </a:rPr>
                <a:t>标题文本预设</a:t>
              </a:r>
            </a:p>
          </p:txBody>
        </p:sp>
      </p:grpSp>
      <p:sp>
        <p:nvSpPr>
          <p:cNvPr id="10" name="ïṩḷïḓê">
            <a:extLst>
              <a:ext uri="{FF2B5EF4-FFF2-40B4-BE49-F238E27FC236}">
                <a16:creationId xmlns="" xmlns:a16="http://schemas.microsoft.com/office/drawing/2014/main" id="{BBDE54C6-EBC6-4122-9244-0C3947E0A29D}"/>
              </a:ext>
            </a:extLst>
          </p:cNvPr>
          <p:cNvSpPr/>
          <p:nvPr/>
        </p:nvSpPr>
        <p:spPr>
          <a:xfrm>
            <a:off x="7401722" y="1554982"/>
            <a:ext cx="936104" cy="1432012"/>
          </a:xfrm>
          <a:prstGeom prst="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1" name="ïṩ1iďe">
            <a:extLst>
              <a:ext uri="{FF2B5EF4-FFF2-40B4-BE49-F238E27FC236}">
                <a16:creationId xmlns="" xmlns:a16="http://schemas.microsoft.com/office/drawing/2014/main" id="{3F0D8B9F-513E-4A37-8E40-3AFB8059DA82}"/>
              </a:ext>
            </a:extLst>
          </p:cNvPr>
          <p:cNvGrpSpPr/>
          <p:nvPr/>
        </p:nvGrpSpPr>
        <p:grpSpPr>
          <a:xfrm>
            <a:off x="7761762" y="1747987"/>
            <a:ext cx="2533780" cy="1046002"/>
            <a:chOff x="8662573" y="1518902"/>
            <a:chExt cx="2578029" cy="1046002"/>
          </a:xfrm>
          <a:solidFill>
            <a:schemeClr val="bg1"/>
          </a:solidFill>
        </p:grpSpPr>
        <p:sp>
          <p:nvSpPr>
            <p:cNvPr id="27" name="íšḻíďê">
              <a:extLst>
                <a:ext uri="{FF2B5EF4-FFF2-40B4-BE49-F238E27FC236}">
                  <a16:creationId xmlns="" xmlns:a16="http://schemas.microsoft.com/office/drawing/2014/main" id="{EBAED60C-D1A1-4065-8B7A-B56C3E1D9AB5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grpFill/>
          </p:spPr>
          <p:txBody>
            <a:bodyPr wrap="square" lIns="90000" tIns="46800" rIns="90000" bIns="46800" anchor="t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8" name="îŝ1íḍé">
              <a:extLst>
                <a:ext uri="{FF2B5EF4-FFF2-40B4-BE49-F238E27FC236}">
                  <a16:creationId xmlns="" xmlns:a16="http://schemas.microsoft.com/office/drawing/2014/main" id="{C433772A-C3A6-4CFE-B0F0-CE403DFE861B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  <a:grpFill/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39BCEA"/>
                  </a:solidFill>
                </a:rPr>
                <a:t>标题文本预设</a:t>
              </a:r>
            </a:p>
          </p:txBody>
        </p:sp>
      </p:grpSp>
      <p:grpSp>
        <p:nvGrpSpPr>
          <p:cNvPr id="12" name="íṧľïḍê">
            <a:extLst>
              <a:ext uri="{FF2B5EF4-FFF2-40B4-BE49-F238E27FC236}">
                <a16:creationId xmlns="" xmlns:a16="http://schemas.microsoft.com/office/drawing/2014/main" id="{FCDD727B-0227-4BB6-A117-840CBFAB6B8A}"/>
              </a:ext>
            </a:extLst>
          </p:cNvPr>
          <p:cNvGrpSpPr/>
          <p:nvPr/>
        </p:nvGrpSpPr>
        <p:grpSpPr>
          <a:xfrm>
            <a:off x="7224299" y="3759859"/>
            <a:ext cx="354846" cy="354846"/>
            <a:chOff x="5675954" y="2249137"/>
            <a:chExt cx="648072" cy="648072"/>
          </a:xfrm>
        </p:grpSpPr>
        <p:sp>
          <p:nvSpPr>
            <p:cNvPr id="25" name="ïś1iḍè">
              <a:extLst>
                <a:ext uri="{FF2B5EF4-FFF2-40B4-BE49-F238E27FC236}">
                  <a16:creationId xmlns="" xmlns:a16="http://schemas.microsoft.com/office/drawing/2014/main" id="{71688CF3-351B-432A-AF6F-50EA8CFD14AC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şļiḑé">
              <a:extLst>
                <a:ext uri="{FF2B5EF4-FFF2-40B4-BE49-F238E27FC236}">
                  <a16:creationId xmlns="" xmlns:a16="http://schemas.microsoft.com/office/drawing/2014/main" id="{D3741E49-73DF-4DDF-9E37-10CB7CCA1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ïṩ1îḋê">
            <a:extLst>
              <a:ext uri="{FF2B5EF4-FFF2-40B4-BE49-F238E27FC236}">
                <a16:creationId xmlns="" xmlns:a16="http://schemas.microsoft.com/office/drawing/2014/main" id="{627C9D9B-BDBB-40EF-984F-4B3909B28169}"/>
              </a:ext>
            </a:extLst>
          </p:cNvPr>
          <p:cNvGrpSpPr/>
          <p:nvPr/>
        </p:nvGrpSpPr>
        <p:grpSpPr>
          <a:xfrm>
            <a:off x="7224299" y="2093565"/>
            <a:ext cx="354846" cy="354846"/>
            <a:chOff x="4792557" y="2249137"/>
            <a:chExt cx="648072" cy="648072"/>
          </a:xfrm>
        </p:grpSpPr>
        <p:sp>
          <p:nvSpPr>
            <p:cNvPr id="23" name="iṥlíďé">
              <a:extLst>
                <a:ext uri="{FF2B5EF4-FFF2-40B4-BE49-F238E27FC236}">
                  <a16:creationId xmlns="" xmlns:a16="http://schemas.microsoft.com/office/drawing/2014/main" id="{74F3145B-8ECE-420E-9F41-FFA6E07ED421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şļîde">
              <a:extLst>
                <a:ext uri="{FF2B5EF4-FFF2-40B4-BE49-F238E27FC236}">
                  <a16:creationId xmlns="" xmlns:a16="http://schemas.microsoft.com/office/drawing/2014/main" id="{EC0C58DF-B0A0-4AEF-B9CF-D0214A401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iṥļíḓe">
            <a:extLst>
              <a:ext uri="{FF2B5EF4-FFF2-40B4-BE49-F238E27FC236}">
                <a16:creationId xmlns="" xmlns:a16="http://schemas.microsoft.com/office/drawing/2014/main" id="{FDE9168D-AA1F-492D-B2FD-18E2EC270AB1}"/>
              </a:ext>
            </a:extLst>
          </p:cNvPr>
          <p:cNvGrpSpPr/>
          <p:nvPr/>
        </p:nvGrpSpPr>
        <p:grpSpPr>
          <a:xfrm>
            <a:off x="7224299" y="5401569"/>
            <a:ext cx="354846" cy="354846"/>
            <a:chOff x="3909160" y="2249137"/>
            <a:chExt cx="648072" cy="648072"/>
          </a:xfrm>
        </p:grpSpPr>
        <p:sp>
          <p:nvSpPr>
            <p:cNvPr id="21" name="îṡḻïḋê">
              <a:extLst>
                <a:ext uri="{FF2B5EF4-FFF2-40B4-BE49-F238E27FC236}">
                  <a16:creationId xmlns="" xmlns:a16="http://schemas.microsoft.com/office/drawing/2014/main" id="{BF359B07-C669-48D7-9786-D76FB92DF9C9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ṧḻîḍe">
              <a:extLst>
                <a:ext uri="{FF2B5EF4-FFF2-40B4-BE49-F238E27FC236}">
                  <a16:creationId xmlns="" xmlns:a16="http://schemas.microsoft.com/office/drawing/2014/main" id="{572BCFD5-7A09-4A6A-B088-7D31CE18F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e4ab6a90-026b-4bca-820c-1e7a68d343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E815FF-D1E7-4575-83AE-938994DF324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30055" y="1431963"/>
            <a:ext cx="5291675" cy="4919150"/>
            <a:chOff x="3450163" y="1202250"/>
            <a:chExt cx="5291675" cy="4919150"/>
          </a:xfr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11400000" scaled="0"/>
          </a:gradFill>
        </p:grpSpPr>
        <p:sp>
          <p:nvSpPr>
            <p:cNvPr id="34" name="îšľïďe">
              <a:extLst>
                <a:ext uri="{FF2B5EF4-FFF2-40B4-BE49-F238E27FC236}">
                  <a16:creationId xmlns="" xmlns:a16="http://schemas.microsoft.com/office/drawing/2014/main" id="{67E4FE72-D760-4034-BEF8-2461A00E05D0}"/>
                </a:ext>
              </a:extLst>
            </p:cNvPr>
            <p:cNvSpPr/>
            <p:nvPr/>
          </p:nvSpPr>
          <p:spPr bwMode="auto">
            <a:xfrm>
              <a:off x="6519219" y="3390691"/>
              <a:ext cx="1724777" cy="478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lide">
              <a:extLst>
                <a:ext uri="{FF2B5EF4-FFF2-40B4-BE49-F238E27FC236}">
                  <a16:creationId xmlns="" xmlns:a16="http://schemas.microsoft.com/office/drawing/2014/main" id="{6A0891DD-E7FD-492D-8822-B344EFF15639}"/>
                </a:ext>
              </a:extLst>
            </p:cNvPr>
            <p:cNvSpPr/>
            <p:nvPr/>
          </p:nvSpPr>
          <p:spPr bwMode="auto">
            <a:xfrm>
              <a:off x="6519219" y="3390691"/>
              <a:ext cx="1724777" cy="478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š1idè">
              <a:extLst>
                <a:ext uri="{FF2B5EF4-FFF2-40B4-BE49-F238E27FC236}">
                  <a16:creationId xmlns="" xmlns:a16="http://schemas.microsoft.com/office/drawing/2014/main" id="{DBD2A4FE-80A5-487F-8260-0A00DA883C4A}"/>
                </a:ext>
              </a:extLst>
            </p:cNvPr>
            <p:cNvSpPr/>
            <p:nvPr/>
          </p:nvSpPr>
          <p:spPr bwMode="auto">
            <a:xfrm>
              <a:off x="8037799" y="3390691"/>
              <a:ext cx="58100" cy="478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ṥ1iḓé">
              <a:extLst>
                <a:ext uri="{FF2B5EF4-FFF2-40B4-BE49-F238E27FC236}">
                  <a16:creationId xmlns="" xmlns:a16="http://schemas.microsoft.com/office/drawing/2014/main" id="{52678443-C5E2-4721-8A14-6E4D38F8CB6D}"/>
                </a:ext>
              </a:extLst>
            </p:cNvPr>
            <p:cNvSpPr/>
            <p:nvPr/>
          </p:nvSpPr>
          <p:spPr bwMode="auto">
            <a:xfrm>
              <a:off x="8037799" y="3390691"/>
              <a:ext cx="58100" cy="478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šļídè">
              <a:extLst>
                <a:ext uri="{FF2B5EF4-FFF2-40B4-BE49-F238E27FC236}">
                  <a16:creationId xmlns="" xmlns:a16="http://schemas.microsoft.com/office/drawing/2014/main" id="{B3AB14D3-AA17-4F83-BA8E-AE469661599D}"/>
                </a:ext>
              </a:extLst>
            </p:cNvPr>
            <p:cNvSpPr/>
            <p:nvPr/>
          </p:nvSpPr>
          <p:spPr bwMode="auto">
            <a:xfrm>
              <a:off x="6667319" y="3390691"/>
              <a:ext cx="58100" cy="478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ṥļîḑé">
              <a:extLst>
                <a:ext uri="{FF2B5EF4-FFF2-40B4-BE49-F238E27FC236}">
                  <a16:creationId xmlns="" xmlns:a16="http://schemas.microsoft.com/office/drawing/2014/main" id="{9AFD74F3-B806-419D-A269-5629D918CBCA}"/>
                </a:ext>
              </a:extLst>
            </p:cNvPr>
            <p:cNvSpPr/>
            <p:nvPr/>
          </p:nvSpPr>
          <p:spPr bwMode="auto">
            <a:xfrm>
              <a:off x="6667319" y="3390691"/>
              <a:ext cx="58100" cy="478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ṡļiḑê">
              <a:extLst>
                <a:ext uri="{FF2B5EF4-FFF2-40B4-BE49-F238E27FC236}">
                  <a16:creationId xmlns="" xmlns:a16="http://schemas.microsoft.com/office/drawing/2014/main" id="{B046A24F-CD75-4B84-AC0C-2D222FD13EFF}"/>
                </a:ext>
              </a:extLst>
            </p:cNvPr>
            <p:cNvSpPr/>
            <p:nvPr/>
          </p:nvSpPr>
          <p:spPr bwMode="auto">
            <a:xfrm>
              <a:off x="6881493" y="3514865"/>
              <a:ext cx="1002514" cy="230123"/>
            </a:xfrm>
            <a:custGeom>
              <a:avLst/>
              <a:gdLst>
                <a:gd name="T0" fmla="*/ 379 w 379"/>
                <a:gd name="T1" fmla="*/ 71 h 87"/>
                <a:gd name="T2" fmla="*/ 379 w 379"/>
                <a:gd name="T3" fmla="*/ 16 h 87"/>
                <a:gd name="T4" fmla="*/ 363 w 379"/>
                <a:gd name="T5" fmla="*/ 0 h 87"/>
                <a:gd name="T6" fmla="*/ 16 w 379"/>
                <a:gd name="T7" fmla="*/ 0 h 87"/>
                <a:gd name="T8" fmla="*/ 0 w 379"/>
                <a:gd name="T9" fmla="*/ 16 h 87"/>
                <a:gd name="T10" fmla="*/ 0 w 379"/>
                <a:gd name="T11" fmla="*/ 71 h 87"/>
                <a:gd name="T12" fmla="*/ 16 w 379"/>
                <a:gd name="T13" fmla="*/ 87 h 87"/>
                <a:gd name="T14" fmla="*/ 363 w 379"/>
                <a:gd name="T15" fmla="*/ 87 h 87"/>
                <a:gd name="T16" fmla="*/ 379 w 379"/>
                <a:gd name="T17" fmla="*/ 7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87">
                  <a:moveTo>
                    <a:pt x="379" y="71"/>
                  </a:moveTo>
                  <a:cubicBezTo>
                    <a:pt x="379" y="16"/>
                    <a:pt x="379" y="16"/>
                    <a:pt x="379" y="16"/>
                  </a:cubicBezTo>
                  <a:cubicBezTo>
                    <a:pt x="379" y="7"/>
                    <a:pt x="372" y="0"/>
                    <a:pt x="36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7"/>
                    <a:pt x="16" y="87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72" y="87"/>
                    <a:pt x="379" y="79"/>
                    <a:pt x="379" y="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ṣ1iḋé">
              <a:extLst>
                <a:ext uri="{FF2B5EF4-FFF2-40B4-BE49-F238E27FC236}">
                  <a16:creationId xmlns="" xmlns:a16="http://schemas.microsoft.com/office/drawing/2014/main" id="{6196CC40-7B9E-4884-A5D7-29A0B8E07B75}"/>
                </a:ext>
              </a:extLst>
            </p:cNvPr>
            <p:cNvSpPr/>
            <p:nvPr/>
          </p:nvSpPr>
          <p:spPr bwMode="auto">
            <a:xfrm>
              <a:off x="6725419" y="3628788"/>
              <a:ext cx="1518580" cy="240375"/>
            </a:xfrm>
            <a:custGeom>
              <a:avLst/>
              <a:gdLst>
                <a:gd name="T0" fmla="*/ 496 w 574"/>
                <a:gd name="T1" fmla="*/ 0 h 91"/>
                <a:gd name="T2" fmla="*/ 438 w 574"/>
                <a:gd name="T3" fmla="*/ 0 h 91"/>
                <a:gd name="T4" fmla="*/ 438 w 574"/>
                <a:gd name="T5" fmla="*/ 28 h 91"/>
                <a:gd name="T6" fmla="*/ 422 w 574"/>
                <a:gd name="T7" fmla="*/ 44 h 91"/>
                <a:gd name="T8" fmla="*/ 75 w 574"/>
                <a:gd name="T9" fmla="*/ 44 h 91"/>
                <a:gd name="T10" fmla="*/ 59 w 574"/>
                <a:gd name="T11" fmla="*/ 28 h 91"/>
                <a:gd name="T12" fmla="*/ 59 w 574"/>
                <a:gd name="T13" fmla="*/ 0 h 91"/>
                <a:gd name="T14" fmla="*/ 0 w 574"/>
                <a:gd name="T15" fmla="*/ 0 h 91"/>
                <a:gd name="T16" fmla="*/ 0 w 574"/>
                <a:gd name="T17" fmla="*/ 91 h 91"/>
                <a:gd name="T18" fmla="*/ 496 w 574"/>
                <a:gd name="T19" fmla="*/ 91 h 91"/>
                <a:gd name="T20" fmla="*/ 496 w 574"/>
                <a:gd name="T21" fmla="*/ 0 h 91"/>
                <a:gd name="T22" fmla="*/ 574 w 574"/>
                <a:gd name="T23" fmla="*/ 0 h 91"/>
                <a:gd name="T24" fmla="*/ 518 w 574"/>
                <a:gd name="T25" fmla="*/ 0 h 91"/>
                <a:gd name="T26" fmla="*/ 518 w 574"/>
                <a:gd name="T27" fmla="*/ 91 h 91"/>
                <a:gd name="T28" fmla="*/ 546 w 574"/>
                <a:gd name="T29" fmla="*/ 91 h 91"/>
                <a:gd name="T30" fmla="*/ 574 w 574"/>
                <a:gd name="T31" fmla="*/ 91 h 91"/>
                <a:gd name="T32" fmla="*/ 574 w 574"/>
                <a:gd name="T3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4" h="91">
                  <a:moveTo>
                    <a:pt x="496" y="0"/>
                  </a:moveTo>
                  <a:cubicBezTo>
                    <a:pt x="438" y="0"/>
                    <a:pt x="438" y="0"/>
                    <a:pt x="438" y="0"/>
                  </a:cubicBezTo>
                  <a:cubicBezTo>
                    <a:pt x="438" y="28"/>
                    <a:pt x="438" y="28"/>
                    <a:pt x="438" y="28"/>
                  </a:cubicBezTo>
                  <a:cubicBezTo>
                    <a:pt x="438" y="36"/>
                    <a:pt x="431" y="44"/>
                    <a:pt x="422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66" y="44"/>
                    <a:pt x="59" y="36"/>
                    <a:pt x="59" y="28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96" y="91"/>
                    <a:pt x="496" y="91"/>
                    <a:pt x="496" y="91"/>
                  </a:cubicBezTo>
                  <a:cubicBezTo>
                    <a:pt x="496" y="0"/>
                    <a:pt x="496" y="0"/>
                    <a:pt x="496" y="0"/>
                  </a:cubicBezTo>
                  <a:moveTo>
                    <a:pt x="574" y="0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518" y="91"/>
                    <a:pt x="518" y="91"/>
                    <a:pt x="518" y="91"/>
                  </a:cubicBezTo>
                  <a:cubicBezTo>
                    <a:pt x="546" y="91"/>
                    <a:pt x="546" y="91"/>
                    <a:pt x="546" y="91"/>
                  </a:cubicBezTo>
                  <a:cubicBezTo>
                    <a:pt x="574" y="91"/>
                    <a:pt x="574" y="91"/>
                    <a:pt x="574" y="91"/>
                  </a:cubicBezTo>
                  <a:cubicBezTo>
                    <a:pt x="574" y="0"/>
                    <a:pt x="574" y="0"/>
                    <a:pt x="5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ṥlidé">
              <a:extLst>
                <a:ext uri="{FF2B5EF4-FFF2-40B4-BE49-F238E27FC236}">
                  <a16:creationId xmlns="" xmlns:a16="http://schemas.microsoft.com/office/drawing/2014/main" id="{777C3C6B-0D60-4ADC-AD31-83908067ED5F}"/>
                </a:ext>
              </a:extLst>
            </p:cNvPr>
            <p:cNvSpPr/>
            <p:nvPr/>
          </p:nvSpPr>
          <p:spPr bwMode="auto">
            <a:xfrm>
              <a:off x="8037799" y="3628788"/>
              <a:ext cx="58100" cy="24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ṡ1ïḑe">
              <a:extLst>
                <a:ext uri="{FF2B5EF4-FFF2-40B4-BE49-F238E27FC236}">
                  <a16:creationId xmlns="" xmlns:a16="http://schemas.microsoft.com/office/drawing/2014/main" id="{174F01FE-1492-4AE5-8E79-AFD15F343A5D}"/>
                </a:ext>
              </a:extLst>
            </p:cNvPr>
            <p:cNvSpPr/>
            <p:nvPr/>
          </p:nvSpPr>
          <p:spPr bwMode="auto">
            <a:xfrm>
              <a:off x="8037799" y="3628788"/>
              <a:ext cx="58100" cy="24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ṣľïḓè">
              <a:extLst>
                <a:ext uri="{FF2B5EF4-FFF2-40B4-BE49-F238E27FC236}">
                  <a16:creationId xmlns="" xmlns:a16="http://schemas.microsoft.com/office/drawing/2014/main" id="{AF0C3C01-E715-46EE-9F61-6E96F67DB927}"/>
                </a:ext>
              </a:extLst>
            </p:cNvPr>
            <p:cNvSpPr/>
            <p:nvPr/>
          </p:nvSpPr>
          <p:spPr bwMode="auto">
            <a:xfrm>
              <a:off x="6519219" y="3628788"/>
              <a:ext cx="148100" cy="24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ṩlíḋé">
              <a:extLst>
                <a:ext uri="{FF2B5EF4-FFF2-40B4-BE49-F238E27FC236}">
                  <a16:creationId xmlns="" xmlns:a16="http://schemas.microsoft.com/office/drawing/2014/main" id="{E6B4BF17-447A-4D8C-A15B-FD49C0BA11BA}"/>
                </a:ext>
              </a:extLst>
            </p:cNvPr>
            <p:cNvSpPr/>
            <p:nvPr/>
          </p:nvSpPr>
          <p:spPr bwMode="auto">
            <a:xfrm>
              <a:off x="6519219" y="3628788"/>
              <a:ext cx="148100" cy="24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ṣḻíḑe">
              <a:extLst>
                <a:ext uri="{FF2B5EF4-FFF2-40B4-BE49-F238E27FC236}">
                  <a16:creationId xmlns="" xmlns:a16="http://schemas.microsoft.com/office/drawing/2014/main" id="{54CCDE5E-B19D-48A3-AB47-39C13C6481F8}"/>
                </a:ext>
              </a:extLst>
            </p:cNvPr>
            <p:cNvSpPr/>
            <p:nvPr/>
          </p:nvSpPr>
          <p:spPr bwMode="auto">
            <a:xfrm>
              <a:off x="6667319" y="3628788"/>
              <a:ext cx="58100" cy="24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$ļïḑé">
              <a:extLst>
                <a:ext uri="{FF2B5EF4-FFF2-40B4-BE49-F238E27FC236}">
                  <a16:creationId xmlns="" xmlns:a16="http://schemas.microsoft.com/office/drawing/2014/main" id="{262CF8CF-4375-40C6-9E8A-0BA03EF094C2}"/>
                </a:ext>
              </a:extLst>
            </p:cNvPr>
            <p:cNvSpPr/>
            <p:nvPr/>
          </p:nvSpPr>
          <p:spPr bwMode="auto">
            <a:xfrm>
              <a:off x="6667319" y="3628788"/>
              <a:ext cx="58100" cy="24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ľïḓe">
              <a:extLst>
                <a:ext uri="{FF2B5EF4-FFF2-40B4-BE49-F238E27FC236}">
                  <a16:creationId xmlns="" xmlns:a16="http://schemas.microsoft.com/office/drawing/2014/main" id="{B12FA7F1-C30E-4D22-8A1C-9725F171D4D4}"/>
                </a:ext>
              </a:extLst>
            </p:cNvPr>
            <p:cNvSpPr/>
            <p:nvPr/>
          </p:nvSpPr>
          <p:spPr bwMode="auto">
            <a:xfrm>
              <a:off x="6881493" y="3628788"/>
              <a:ext cx="1002514" cy="116200"/>
            </a:xfrm>
            <a:custGeom>
              <a:avLst/>
              <a:gdLst>
                <a:gd name="T0" fmla="*/ 379 w 379"/>
                <a:gd name="T1" fmla="*/ 0 h 44"/>
                <a:gd name="T2" fmla="*/ 0 w 379"/>
                <a:gd name="T3" fmla="*/ 0 h 44"/>
                <a:gd name="T4" fmla="*/ 0 w 379"/>
                <a:gd name="T5" fmla="*/ 28 h 44"/>
                <a:gd name="T6" fmla="*/ 16 w 379"/>
                <a:gd name="T7" fmla="*/ 44 h 44"/>
                <a:gd name="T8" fmla="*/ 363 w 379"/>
                <a:gd name="T9" fmla="*/ 44 h 44"/>
                <a:gd name="T10" fmla="*/ 379 w 379"/>
                <a:gd name="T11" fmla="*/ 28 h 44"/>
                <a:gd name="T12" fmla="*/ 379 w 379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4">
                  <a:moveTo>
                    <a:pt x="3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7" y="44"/>
                    <a:pt x="16" y="44"/>
                  </a:cubicBezTo>
                  <a:cubicBezTo>
                    <a:pt x="363" y="44"/>
                    <a:pt x="363" y="44"/>
                    <a:pt x="363" y="44"/>
                  </a:cubicBezTo>
                  <a:cubicBezTo>
                    <a:pt x="372" y="44"/>
                    <a:pt x="379" y="36"/>
                    <a:pt x="379" y="28"/>
                  </a:cubicBezTo>
                  <a:cubicBezTo>
                    <a:pt x="379" y="0"/>
                    <a:pt x="379" y="0"/>
                    <a:pt x="3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$ḷíḑê">
              <a:extLst>
                <a:ext uri="{FF2B5EF4-FFF2-40B4-BE49-F238E27FC236}">
                  <a16:creationId xmlns="" xmlns:a16="http://schemas.microsoft.com/office/drawing/2014/main" id="{7618E4A7-F1D9-4E22-852E-13BC574C327D}"/>
                </a:ext>
              </a:extLst>
            </p:cNvPr>
            <p:cNvSpPr/>
            <p:nvPr/>
          </p:nvSpPr>
          <p:spPr bwMode="auto">
            <a:xfrm>
              <a:off x="6439476" y="3091077"/>
              <a:ext cx="1521998" cy="2996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şḻîḍê">
              <a:extLst>
                <a:ext uri="{FF2B5EF4-FFF2-40B4-BE49-F238E27FC236}">
                  <a16:creationId xmlns="" xmlns:a16="http://schemas.microsoft.com/office/drawing/2014/main" id="{93C026CE-A8CF-481D-ABA4-034CD3887B34}"/>
                </a:ext>
              </a:extLst>
            </p:cNvPr>
            <p:cNvSpPr/>
            <p:nvPr/>
          </p:nvSpPr>
          <p:spPr bwMode="auto">
            <a:xfrm>
              <a:off x="6439476" y="3091077"/>
              <a:ext cx="1521998" cy="2996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ślíḍé">
              <a:extLst>
                <a:ext uri="{FF2B5EF4-FFF2-40B4-BE49-F238E27FC236}">
                  <a16:creationId xmlns="" xmlns:a16="http://schemas.microsoft.com/office/drawing/2014/main" id="{9514101B-29A4-4E69-8971-E275285C478F}"/>
                </a:ext>
              </a:extLst>
            </p:cNvPr>
            <p:cNvSpPr/>
            <p:nvPr/>
          </p:nvSpPr>
          <p:spPr bwMode="auto">
            <a:xfrm>
              <a:off x="7035288" y="3125254"/>
              <a:ext cx="784922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ḻïḍè">
              <a:extLst>
                <a:ext uri="{FF2B5EF4-FFF2-40B4-BE49-F238E27FC236}">
                  <a16:creationId xmlns="" xmlns:a16="http://schemas.microsoft.com/office/drawing/2014/main" id="{1FE637A0-EC48-40E6-8B0A-0625D0E31305}"/>
                </a:ext>
              </a:extLst>
            </p:cNvPr>
            <p:cNvSpPr/>
            <p:nvPr/>
          </p:nvSpPr>
          <p:spPr bwMode="auto">
            <a:xfrm>
              <a:off x="7035288" y="3125254"/>
              <a:ext cx="784922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ṧ1ïḍè">
              <a:extLst>
                <a:ext uri="{FF2B5EF4-FFF2-40B4-BE49-F238E27FC236}">
                  <a16:creationId xmlns="" xmlns:a16="http://schemas.microsoft.com/office/drawing/2014/main" id="{86D8F7BC-1D6C-45C6-BC1C-63EFCD8C169D}"/>
                </a:ext>
              </a:extLst>
            </p:cNvPr>
            <p:cNvSpPr/>
            <p:nvPr/>
          </p:nvSpPr>
          <p:spPr bwMode="auto">
            <a:xfrm>
              <a:off x="6913389" y="3125254"/>
              <a:ext cx="68354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ṣḷiďe">
              <a:extLst>
                <a:ext uri="{FF2B5EF4-FFF2-40B4-BE49-F238E27FC236}">
                  <a16:creationId xmlns="" xmlns:a16="http://schemas.microsoft.com/office/drawing/2014/main" id="{67E36AFF-70FC-406C-A8A6-FDA460E19B74}"/>
                </a:ext>
              </a:extLst>
            </p:cNvPr>
            <p:cNvSpPr/>
            <p:nvPr/>
          </p:nvSpPr>
          <p:spPr bwMode="auto">
            <a:xfrm>
              <a:off x="6913389" y="3125254"/>
              <a:ext cx="68354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ṡ1ïďé">
              <a:extLst>
                <a:ext uri="{FF2B5EF4-FFF2-40B4-BE49-F238E27FC236}">
                  <a16:creationId xmlns="" xmlns:a16="http://schemas.microsoft.com/office/drawing/2014/main" id="{3FCE427C-3C77-4A5A-81DC-750E2B63AA0F}"/>
                </a:ext>
              </a:extLst>
            </p:cNvPr>
            <p:cNvSpPr/>
            <p:nvPr/>
          </p:nvSpPr>
          <p:spPr bwMode="auto">
            <a:xfrm>
              <a:off x="6439476" y="3242592"/>
              <a:ext cx="1521998" cy="148100"/>
            </a:xfrm>
            <a:custGeom>
              <a:avLst/>
              <a:gdLst>
                <a:gd name="T0" fmla="*/ 1336 w 1336"/>
                <a:gd name="T1" fmla="*/ 0 h 130"/>
                <a:gd name="T2" fmla="*/ 1212 w 1336"/>
                <a:gd name="T3" fmla="*/ 0 h 130"/>
                <a:gd name="T4" fmla="*/ 1212 w 1336"/>
                <a:gd name="T5" fmla="*/ 95 h 130"/>
                <a:gd name="T6" fmla="*/ 523 w 1336"/>
                <a:gd name="T7" fmla="*/ 95 h 130"/>
                <a:gd name="T8" fmla="*/ 523 w 1336"/>
                <a:gd name="T9" fmla="*/ 0 h 130"/>
                <a:gd name="T10" fmla="*/ 476 w 1336"/>
                <a:gd name="T11" fmla="*/ 0 h 130"/>
                <a:gd name="T12" fmla="*/ 476 w 1336"/>
                <a:gd name="T13" fmla="*/ 95 h 130"/>
                <a:gd name="T14" fmla="*/ 416 w 1336"/>
                <a:gd name="T15" fmla="*/ 95 h 130"/>
                <a:gd name="T16" fmla="*/ 416 w 1336"/>
                <a:gd name="T17" fmla="*/ 0 h 130"/>
                <a:gd name="T18" fmla="*/ 0 w 1336"/>
                <a:gd name="T19" fmla="*/ 0 h 130"/>
                <a:gd name="T20" fmla="*/ 0 w 1336"/>
                <a:gd name="T21" fmla="*/ 130 h 130"/>
                <a:gd name="T22" fmla="*/ 1336 w 1336"/>
                <a:gd name="T23" fmla="*/ 130 h 130"/>
                <a:gd name="T24" fmla="*/ 1336 w 1336"/>
                <a:gd name="T2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6" h="130">
                  <a:moveTo>
                    <a:pt x="1336" y="0"/>
                  </a:moveTo>
                  <a:lnTo>
                    <a:pt x="1212" y="0"/>
                  </a:lnTo>
                  <a:lnTo>
                    <a:pt x="1212" y="95"/>
                  </a:lnTo>
                  <a:lnTo>
                    <a:pt x="523" y="95"/>
                  </a:lnTo>
                  <a:lnTo>
                    <a:pt x="523" y="0"/>
                  </a:lnTo>
                  <a:lnTo>
                    <a:pt x="476" y="0"/>
                  </a:lnTo>
                  <a:lnTo>
                    <a:pt x="476" y="95"/>
                  </a:lnTo>
                  <a:lnTo>
                    <a:pt x="416" y="95"/>
                  </a:lnTo>
                  <a:lnTo>
                    <a:pt x="416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336" y="130"/>
                  </a:lnTo>
                  <a:lnTo>
                    <a:pt x="13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ŝḷïḑè">
              <a:extLst>
                <a:ext uri="{FF2B5EF4-FFF2-40B4-BE49-F238E27FC236}">
                  <a16:creationId xmlns="" xmlns:a16="http://schemas.microsoft.com/office/drawing/2014/main" id="{BE0259E3-5423-4F20-9C7B-0E60FFB87C78}"/>
                </a:ext>
              </a:extLst>
            </p:cNvPr>
            <p:cNvSpPr/>
            <p:nvPr/>
          </p:nvSpPr>
          <p:spPr bwMode="auto">
            <a:xfrm>
              <a:off x="6439476" y="3242592"/>
              <a:ext cx="1521998" cy="148100"/>
            </a:xfrm>
            <a:custGeom>
              <a:avLst/>
              <a:gdLst>
                <a:gd name="T0" fmla="*/ 1336 w 1336"/>
                <a:gd name="T1" fmla="*/ 0 h 130"/>
                <a:gd name="T2" fmla="*/ 1212 w 1336"/>
                <a:gd name="T3" fmla="*/ 0 h 130"/>
                <a:gd name="T4" fmla="*/ 1212 w 1336"/>
                <a:gd name="T5" fmla="*/ 95 h 130"/>
                <a:gd name="T6" fmla="*/ 523 w 1336"/>
                <a:gd name="T7" fmla="*/ 95 h 130"/>
                <a:gd name="T8" fmla="*/ 523 w 1336"/>
                <a:gd name="T9" fmla="*/ 0 h 130"/>
                <a:gd name="T10" fmla="*/ 476 w 1336"/>
                <a:gd name="T11" fmla="*/ 0 h 130"/>
                <a:gd name="T12" fmla="*/ 476 w 1336"/>
                <a:gd name="T13" fmla="*/ 95 h 130"/>
                <a:gd name="T14" fmla="*/ 416 w 1336"/>
                <a:gd name="T15" fmla="*/ 95 h 130"/>
                <a:gd name="T16" fmla="*/ 416 w 1336"/>
                <a:gd name="T17" fmla="*/ 0 h 130"/>
                <a:gd name="T18" fmla="*/ 0 w 1336"/>
                <a:gd name="T19" fmla="*/ 0 h 130"/>
                <a:gd name="T20" fmla="*/ 0 w 1336"/>
                <a:gd name="T21" fmla="*/ 130 h 130"/>
                <a:gd name="T22" fmla="*/ 1336 w 1336"/>
                <a:gd name="T23" fmla="*/ 130 h 130"/>
                <a:gd name="T24" fmla="*/ 1336 w 1336"/>
                <a:gd name="T2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6" h="130">
                  <a:moveTo>
                    <a:pt x="1336" y="0"/>
                  </a:moveTo>
                  <a:lnTo>
                    <a:pt x="1212" y="0"/>
                  </a:lnTo>
                  <a:lnTo>
                    <a:pt x="1212" y="95"/>
                  </a:lnTo>
                  <a:lnTo>
                    <a:pt x="523" y="95"/>
                  </a:lnTo>
                  <a:lnTo>
                    <a:pt x="523" y="0"/>
                  </a:lnTo>
                  <a:lnTo>
                    <a:pt x="476" y="0"/>
                  </a:lnTo>
                  <a:lnTo>
                    <a:pt x="476" y="95"/>
                  </a:lnTo>
                  <a:lnTo>
                    <a:pt x="416" y="95"/>
                  </a:lnTo>
                  <a:lnTo>
                    <a:pt x="416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336" y="130"/>
                  </a:lnTo>
                  <a:lnTo>
                    <a:pt x="133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ṧḻïḍe">
              <a:extLst>
                <a:ext uri="{FF2B5EF4-FFF2-40B4-BE49-F238E27FC236}">
                  <a16:creationId xmlns="" xmlns:a16="http://schemas.microsoft.com/office/drawing/2014/main" id="{0273086A-6671-46BE-B0B0-526C9B870016}"/>
                </a:ext>
              </a:extLst>
            </p:cNvPr>
            <p:cNvSpPr/>
            <p:nvPr/>
          </p:nvSpPr>
          <p:spPr bwMode="auto">
            <a:xfrm>
              <a:off x="7035288" y="3242592"/>
              <a:ext cx="784922" cy="108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ŝḷíďé">
              <a:extLst>
                <a:ext uri="{FF2B5EF4-FFF2-40B4-BE49-F238E27FC236}">
                  <a16:creationId xmlns="" xmlns:a16="http://schemas.microsoft.com/office/drawing/2014/main" id="{6D3D6454-7CBE-4B02-B8FA-0E90177F62F7}"/>
                </a:ext>
              </a:extLst>
            </p:cNvPr>
            <p:cNvSpPr/>
            <p:nvPr/>
          </p:nvSpPr>
          <p:spPr bwMode="auto">
            <a:xfrm>
              <a:off x="7035288" y="3242592"/>
              <a:ext cx="784922" cy="108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ṩľîḑê">
              <a:extLst>
                <a:ext uri="{FF2B5EF4-FFF2-40B4-BE49-F238E27FC236}">
                  <a16:creationId xmlns="" xmlns:a16="http://schemas.microsoft.com/office/drawing/2014/main" id="{9D3E5EB4-0B69-4548-A00B-BAE36E7B252E}"/>
                </a:ext>
              </a:extLst>
            </p:cNvPr>
            <p:cNvSpPr/>
            <p:nvPr/>
          </p:nvSpPr>
          <p:spPr bwMode="auto">
            <a:xfrm>
              <a:off x="6913389" y="3242592"/>
              <a:ext cx="68354" cy="108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śľíḑe">
              <a:extLst>
                <a:ext uri="{FF2B5EF4-FFF2-40B4-BE49-F238E27FC236}">
                  <a16:creationId xmlns="" xmlns:a16="http://schemas.microsoft.com/office/drawing/2014/main" id="{13205F97-091A-4030-BF0A-86835D16592B}"/>
                </a:ext>
              </a:extLst>
            </p:cNvPr>
            <p:cNvSpPr/>
            <p:nvPr/>
          </p:nvSpPr>
          <p:spPr bwMode="auto">
            <a:xfrm>
              <a:off x="6913389" y="3242592"/>
              <a:ext cx="68354" cy="108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ṣļiḑé">
              <a:extLst>
                <a:ext uri="{FF2B5EF4-FFF2-40B4-BE49-F238E27FC236}">
                  <a16:creationId xmlns="" xmlns:a16="http://schemas.microsoft.com/office/drawing/2014/main" id="{5CF303AD-BD6D-495F-A60F-AF5148ADC4BD}"/>
                </a:ext>
              </a:extLst>
            </p:cNvPr>
            <p:cNvSpPr/>
            <p:nvPr/>
          </p:nvSpPr>
          <p:spPr bwMode="auto">
            <a:xfrm>
              <a:off x="5945053" y="3869163"/>
              <a:ext cx="2224896" cy="4477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ṧlîḓé">
              <a:extLst>
                <a:ext uri="{FF2B5EF4-FFF2-40B4-BE49-F238E27FC236}">
                  <a16:creationId xmlns="" xmlns:a16="http://schemas.microsoft.com/office/drawing/2014/main" id="{16B39BA0-4155-472B-A142-86313AA2C9D5}"/>
                </a:ext>
              </a:extLst>
            </p:cNvPr>
            <p:cNvSpPr/>
            <p:nvPr/>
          </p:nvSpPr>
          <p:spPr bwMode="auto">
            <a:xfrm>
              <a:off x="5945053" y="3869163"/>
              <a:ext cx="2224896" cy="4477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slîḑe">
              <a:extLst>
                <a:ext uri="{FF2B5EF4-FFF2-40B4-BE49-F238E27FC236}">
                  <a16:creationId xmlns="" xmlns:a16="http://schemas.microsoft.com/office/drawing/2014/main" id="{0FF7533C-0711-425E-AA40-ABC56911454D}"/>
                </a:ext>
              </a:extLst>
            </p:cNvPr>
            <p:cNvSpPr/>
            <p:nvPr/>
          </p:nvSpPr>
          <p:spPr bwMode="auto">
            <a:xfrm>
              <a:off x="7059211" y="3940935"/>
              <a:ext cx="970614" cy="301893"/>
            </a:xfrm>
            <a:custGeom>
              <a:avLst/>
              <a:gdLst>
                <a:gd name="T0" fmla="*/ 367 w 367"/>
                <a:gd name="T1" fmla="*/ 102 h 114"/>
                <a:gd name="T2" fmla="*/ 367 w 367"/>
                <a:gd name="T3" fmla="*/ 13 h 114"/>
                <a:gd name="T4" fmla="*/ 355 w 367"/>
                <a:gd name="T5" fmla="*/ 0 h 114"/>
                <a:gd name="T6" fmla="*/ 12 w 367"/>
                <a:gd name="T7" fmla="*/ 0 h 114"/>
                <a:gd name="T8" fmla="*/ 0 w 367"/>
                <a:gd name="T9" fmla="*/ 13 h 114"/>
                <a:gd name="T10" fmla="*/ 0 w 367"/>
                <a:gd name="T11" fmla="*/ 102 h 114"/>
                <a:gd name="T12" fmla="*/ 12 w 367"/>
                <a:gd name="T13" fmla="*/ 114 h 114"/>
                <a:gd name="T14" fmla="*/ 355 w 367"/>
                <a:gd name="T15" fmla="*/ 114 h 114"/>
                <a:gd name="T16" fmla="*/ 367 w 367"/>
                <a:gd name="T17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7" h="114">
                  <a:moveTo>
                    <a:pt x="367" y="102"/>
                  </a:moveTo>
                  <a:cubicBezTo>
                    <a:pt x="367" y="13"/>
                    <a:pt x="367" y="13"/>
                    <a:pt x="367" y="13"/>
                  </a:cubicBezTo>
                  <a:cubicBezTo>
                    <a:pt x="367" y="6"/>
                    <a:pt x="362" y="0"/>
                    <a:pt x="35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9"/>
                    <a:pt x="5" y="114"/>
                    <a:pt x="12" y="114"/>
                  </a:cubicBezTo>
                  <a:cubicBezTo>
                    <a:pt x="355" y="114"/>
                    <a:pt x="355" y="114"/>
                    <a:pt x="355" y="114"/>
                  </a:cubicBezTo>
                  <a:cubicBezTo>
                    <a:pt x="362" y="114"/>
                    <a:pt x="367" y="109"/>
                    <a:pt x="367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ṥľíďé">
              <a:extLst>
                <a:ext uri="{FF2B5EF4-FFF2-40B4-BE49-F238E27FC236}">
                  <a16:creationId xmlns="" xmlns:a16="http://schemas.microsoft.com/office/drawing/2014/main" id="{17239052-A817-4AB6-B2F0-5215ABA67906}"/>
                </a:ext>
              </a:extLst>
            </p:cNvPr>
            <p:cNvSpPr/>
            <p:nvPr/>
          </p:nvSpPr>
          <p:spPr bwMode="auto">
            <a:xfrm>
              <a:off x="6931617" y="3940935"/>
              <a:ext cx="71772" cy="3018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ṣ1ïḓe">
              <a:extLst>
                <a:ext uri="{FF2B5EF4-FFF2-40B4-BE49-F238E27FC236}">
                  <a16:creationId xmlns="" xmlns:a16="http://schemas.microsoft.com/office/drawing/2014/main" id="{46017E54-DA7F-4D2B-A085-EFD28A3E5C79}"/>
                </a:ext>
              </a:extLst>
            </p:cNvPr>
            <p:cNvSpPr/>
            <p:nvPr/>
          </p:nvSpPr>
          <p:spPr bwMode="auto">
            <a:xfrm>
              <a:off x="6931617" y="3940935"/>
              <a:ext cx="71772" cy="3018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šlïḍê">
              <a:extLst>
                <a:ext uri="{FF2B5EF4-FFF2-40B4-BE49-F238E27FC236}">
                  <a16:creationId xmlns="" xmlns:a16="http://schemas.microsoft.com/office/drawing/2014/main" id="{0F78977A-1D1D-4CB8-896E-E625292DD418}"/>
                </a:ext>
              </a:extLst>
            </p:cNvPr>
            <p:cNvSpPr/>
            <p:nvPr/>
          </p:nvSpPr>
          <p:spPr bwMode="auto">
            <a:xfrm>
              <a:off x="6040748" y="3869163"/>
              <a:ext cx="76328" cy="4477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$1iḓe">
              <a:extLst>
                <a:ext uri="{FF2B5EF4-FFF2-40B4-BE49-F238E27FC236}">
                  <a16:creationId xmlns="" xmlns:a16="http://schemas.microsoft.com/office/drawing/2014/main" id="{7E220CA1-A535-4BEC-80D3-7BF8ADED7FB7}"/>
                </a:ext>
              </a:extLst>
            </p:cNvPr>
            <p:cNvSpPr/>
            <p:nvPr/>
          </p:nvSpPr>
          <p:spPr bwMode="auto">
            <a:xfrm>
              <a:off x="6040748" y="3869163"/>
              <a:ext cx="76328" cy="4477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śḷïdè">
              <a:extLst>
                <a:ext uri="{FF2B5EF4-FFF2-40B4-BE49-F238E27FC236}">
                  <a16:creationId xmlns="" xmlns:a16="http://schemas.microsoft.com/office/drawing/2014/main" id="{8026CE1D-E121-4847-A6F0-E8F304E2895D}"/>
                </a:ext>
              </a:extLst>
            </p:cNvPr>
            <p:cNvSpPr/>
            <p:nvPr/>
          </p:nvSpPr>
          <p:spPr bwMode="auto">
            <a:xfrm>
              <a:off x="6117076" y="4091310"/>
              <a:ext cx="2052873" cy="225565"/>
            </a:xfrm>
            <a:custGeom>
              <a:avLst/>
              <a:gdLst>
                <a:gd name="T0" fmla="*/ 776 w 776"/>
                <a:gd name="T1" fmla="*/ 0 h 85"/>
                <a:gd name="T2" fmla="*/ 723 w 776"/>
                <a:gd name="T3" fmla="*/ 0 h 85"/>
                <a:gd name="T4" fmla="*/ 723 w 776"/>
                <a:gd name="T5" fmla="*/ 45 h 85"/>
                <a:gd name="T6" fmla="*/ 711 w 776"/>
                <a:gd name="T7" fmla="*/ 57 h 85"/>
                <a:gd name="T8" fmla="*/ 368 w 776"/>
                <a:gd name="T9" fmla="*/ 57 h 85"/>
                <a:gd name="T10" fmla="*/ 356 w 776"/>
                <a:gd name="T11" fmla="*/ 45 h 85"/>
                <a:gd name="T12" fmla="*/ 356 w 776"/>
                <a:gd name="T13" fmla="*/ 0 h 85"/>
                <a:gd name="T14" fmla="*/ 335 w 776"/>
                <a:gd name="T15" fmla="*/ 0 h 85"/>
                <a:gd name="T16" fmla="*/ 335 w 776"/>
                <a:gd name="T17" fmla="*/ 57 h 85"/>
                <a:gd name="T18" fmla="*/ 308 w 776"/>
                <a:gd name="T19" fmla="*/ 57 h 85"/>
                <a:gd name="T20" fmla="*/ 308 w 776"/>
                <a:gd name="T21" fmla="*/ 0 h 85"/>
                <a:gd name="T22" fmla="*/ 0 w 776"/>
                <a:gd name="T23" fmla="*/ 0 h 85"/>
                <a:gd name="T24" fmla="*/ 0 w 776"/>
                <a:gd name="T25" fmla="*/ 85 h 85"/>
                <a:gd name="T26" fmla="*/ 36 w 776"/>
                <a:gd name="T27" fmla="*/ 85 h 85"/>
                <a:gd name="T28" fmla="*/ 579 w 776"/>
                <a:gd name="T29" fmla="*/ 85 h 85"/>
                <a:gd name="T30" fmla="*/ 602 w 776"/>
                <a:gd name="T31" fmla="*/ 85 h 85"/>
                <a:gd name="T32" fmla="*/ 728 w 776"/>
                <a:gd name="T33" fmla="*/ 85 h 85"/>
                <a:gd name="T34" fmla="*/ 751 w 776"/>
                <a:gd name="T35" fmla="*/ 85 h 85"/>
                <a:gd name="T36" fmla="*/ 776 w 776"/>
                <a:gd name="T37" fmla="*/ 85 h 85"/>
                <a:gd name="T38" fmla="*/ 776 w 776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85">
                  <a:moveTo>
                    <a:pt x="776" y="0"/>
                  </a:moveTo>
                  <a:cubicBezTo>
                    <a:pt x="723" y="0"/>
                    <a:pt x="723" y="0"/>
                    <a:pt x="723" y="0"/>
                  </a:cubicBezTo>
                  <a:cubicBezTo>
                    <a:pt x="723" y="45"/>
                    <a:pt x="723" y="45"/>
                    <a:pt x="723" y="45"/>
                  </a:cubicBezTo>
                  <a:cubicBezTo>
                    <a:pt x="723" y="52"/>
                    <a:pt x="718" y="57"/>
                    <a:pt x="711" y="57"/>
                  </a:cubicBezTo>
                  <a:cubicBezTo>
                    <a:pt x="368" y="57"/>
                    <a:pt x="368" y="57"/>
                    <a:pt x="368" y="57"/>
                  </a:cubicBezTo>
                  <a:cubicBezTo>
                    <a:pt x="361" y="57"/>
                    <a:pt x="356" y="52"/>
                    <a:pt x="356" y="45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5" y="57"/>
                    <a:pt x="335" y="57"/>
                    <a:pt x="335" y="57"/>
                  </a:cubicBezTo>
                  <a:cubicBezTo>
                    <a:pt x="308" y="57"/>
                    <a:pt x="308" y="57"/>
                    <a:pt x="308" y="57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579" y="85"/>
                    <a:pt x="579" y="85"/>
                    <a:pt x="579" y="85"/>
                  </a:cubicBezTo>
                  <a:cubicBezTo>
                    <a:pt x="602" y="85"/>
                    <a:pt x="602" y="85"/>
                    <a:pt x="602" y="85"/>
                  </a:cubicBezTo>
                  <a:cubicBezTo>
                    <a:pt x="728" y="85"/>
                    <a:pt x="728" y="85"/>
                    <a:pt x="728" y="85"/>
                  </a:cubicBezTo>
                  <a:cubicBezTo>
                    <a:pt x="751" y="85"/>
                    <a:pt x="751" y="85"/>
                    <a:pt x="751" y="85"/>
                  </a:cubicBezTo>
                  <a:cubicBezTo>
                    <a:pt x="776" y="85"/>
                    <a:pt x="776" y="85"/>
                    <a:pt x="776" y="85"/>
                  </a:cubicBezTo>
                  <a:cubicBezTo>
                    <a:pt x="776" y="0"/>
                    <a:pt x="776" y="0"/>
                    <a:pt x="7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ṩḷíde">
              <a:extLst>
                <a:ext uri="{FF2B5EF4-FFF2-40B4-BE49-F238E27FC236}">
                  <a16:creationId xmlns="" xmlns:a16="http://schemas.microsoft.com/office/drawing/2014/main" id="{F080F7BB-A375-4B65-9A13-69E93AAC36EC}"/>
                </a:ext>
              </a:extLst>
            </p:cNvPr>
            <p:cNvSpPr/>
            <p:nvPr/>
          </p:nvSpPr>
          <p:spPr bwMode="auto">
            <a:xfrm>
              <a:off x="7059211" y="4091310"/>
              <a:ext cx="970614" cy="151515"/>
            </a:xfrm>
            <a:custGeom>
              <a:avLst/>
              <a:gdLst>
                <a:gd name="T0" fmla="*/ 367 w 367"/>
                <a:gd name="T1" fmla="*/ 0 h 57"/>
                <a:gd name="T2" fmla="*/ 0 w 367"/>
                <a:gd name="T3" fmla="*/ 0 h 57"/>
                <a:gd name="T4" fmla="*/ 0 w 367"/>
                <a:gd name="T5" fmla="*/ 45 h 57"/>
                <a:gd name="T6" fmla="*/ 12 w 367"/>
                <a:gd name="T7" fmla="*/ 57 h 57"/>
                <a:gd name="T8" fmla="*/ 355 w 367"/>
                <a:gd name="T9" fmla="*/ 57 h 57"/>
                <a:gd name="T10" fmla="*/ 367 w 367"/>
                <a:gd name="T11" fmla="*/ 45 h 57"/>
                <a:gd name="T12" fmla="*/ 367 w 367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57">
                  <a:moveTo>
                    <a:pt x="3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55" y="57"/>
                    <a:pt x="355" y="57"/>
                    <a:pt x="355" y="57"/>
                  </a:cubicBezTo>
                  <a:cubicBezTo>
                    <a:pt x="362" y="57"/>
                    <a:pt x="367" y="52"/>
                    <a:pt x="367" y="45"/>
                  </a:cubicBezTo>
                  <a:cubicBezTo>
                    <a:pt x="367" y="0"/>
                    <a:pt x="367" y="0"/>
                    <a:pt x="3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Sļidê">
              <a:extLst>
                <a:ext uri="{FF2B5EF4-FFF2-40B4-BE49-F238E27FC236}">
                  <a16:creationId xmlns="" xmlns:a16="http://schemas.microsoft.com/office/drawing/2014/main" id="{11FCBDC4-1604-424E-A142-B17B4B81D7C7}"/>
                </a:ext>
              </a:extLst>
            </p:cNvPr>
            <p:cNvSpPr/>
            <p:nvPr/>
          </p:nvSpPr>
          <p:spPr bwMode="auto">
            <a:xfrm>
              <a:off x="6931617" y="4091310"/>
              <a:ext cx="71772" cy="1515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ŝ1iḓê">
              <a:extLst>
                <a:ext uri="{FF2B5EF4-FFF2-40B4-BE49-F238E27FC236}">
                  <a16:creationId xmlns="" xmlns:a16="http://schemas.microsoft.com/office/drawing/2014/main" id="{CA3129B2-BBF1-4057-A6C0-E288BE135C18}"/>
                </a:ext>
              </a:extLst>
            </p:cNvPr>
            <p:cNvSpPr/>
            <p:nvPr/>
          </p:nvSpPr>
          <p:spPr bwMode="auto">
            <a:xfrm>
              <a:off x="6931617" y="4091310"/>
              <a:ext cx="71772" cy="1515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ŝļîďè">
              <a:extLst>
                <a:ext uri="{FF2B5EF4-FFF2-40B4-BE49-F238E27FC236}">
                  <a16:creationId xmlns="" xmlns:a16="http://schemas.microsoft.com/office/drawing/2014/main" id="{46344015-0094-461C-9D7F-D788DF57553E}"/>
                </a:ext>
              </a:extLst>
            </p:cNvPr>
            <p:cNvSpPr/>
            <p:nvPr/>
          </p:nvSpPr>
          <p:spPr bwMode="auto">
            <a:xfrm>
              <a:off x="5945053" y="4091310"/>
              <a:ext cx="95695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$ḷiďé">
              <a:extLst>
                <a:ext uri="{FF2B5EF4-FFF2-40B4-BE49-F238E27FC236}">
                  <a16:creationId xmlns="" xmlns:a16="http://schemas.microsoft.com/office/drawing/2014/main" id="{33F6F256-97C1-4E2D-B5E0-665C85B32A46}"/>
                </a:ext>
              </a:extLst>
            </p:cNvPr>
            <p:cNvSpPr/>
            <p:nvPr/>
          </p:nvSpPr>
          <p:spPr bwMode="auto">
            <a:xfrm>
              <a:off x="5945053" y="4091310"/>
              <a:ext cx="95695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ṡļîḋè">
              <a:extLst>
                <a:ext uri="{FF2B5EF4-FFF2-40B4-BE49-F238E27FC236}">
                  <a16:creationId xmlns="" xmlns:a16="http://schemas.microsoft.com/office/drawing/2014/main" id="{C3653B0C-32B7-43A3-B67B-9438A7094AE1}"/>
                </a:ext>
              </a:extLst>
            </p:cNvPr>
            <p:cNvSpPr/>
            <p:nvPr/>
          </p:nvSpPr>
          <p:spPr bwMode="auto">
            <a:xfrm>
              <a:off x="6040748" y="4091310"/>
              <a:ext cx="76328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ŝḻidè">
              <a:extLst>
                <a:ext uri="{FF2B5EF4-FFF2-40B4-BE49-F238E27FC236}">
                  <a16:creationId xmlns="" xmlns:a16="http://schemas.microsoft.com/office/drawing/2014/main" id="{1F3E6516-F89E-4B72-B592-328C9792A5DF}"/>
                </a:ext>
              </a:extLst>
            </p:cNvPr>
            <p:cNvSpPr/>
            <p:nvPr/>
          </p:nvSpPr>
          <p:spPr bwMode="auto">
            <a:xfrm>
              <a:off x="6040748" y="4091310"/>
              <a:ext cx="76328" cy="225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ṣ1iḍe">
              <a:extLst>
                <a:ext uri="{FF2B5EF4-FFF2-40B4-BE49-F238E27FC236}">
                  <a16:creationId xmlns="" xmlns:a16="http://schemas.microsoft.com/office/drawing/2014/main" id="{AC2C33F5-F0AD-49FD-93B2-30B0EC5EC18F}"/>
                </a:ext>
              </a:extLst>
            </p:cNvPr>
            <p:cNvSpPr/>
            <p:nvPr/>
          </p:nvSpPr>
          <p:spPr bwMode="auto">
            <a:xfrm>
              <a:off x="6211631" y="4316877"/>
              <a:ext cx="2190719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ṡļïḍè">
              <a:extLst>
                <a:ext uri="{FF2B5EF4-FFF2-40B4-BE49-F238E27FC236}">
                  <a16:creationId xmlns="" xmlns:a16="http://schemas.microsoft.com/office/drawing/2014/main" id="{D6BFB4FF-053D-4A9C-B957-DF2CE968CB08}"/>
                </a:ext>
              </a:extLst>
            </p:cNvPr>
            <p:cNvSpPr/>
            <p:nvPr/>
          </p:nvSpPr>
          <p:spPr bwMode="auto">
            <a:xfrm>
              <a:off x="6211631" y="4316877"/>
              <a:ext cx="2190719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Sľiḋê">
              <a:extLst>
                <a:ext uri="{FF2B5EF4-FFF2-40B4-BE49-F238E27FC236}">
                  <a16:creationId xmlns="" xmlns:a16="http://schemas.microsoft.com/office/drawing/2014/main" id="{EDB32DBD-5FE3-478B-BC97-158D9108DA8D}"/>
                </a:ext>
              </a:extLst>
            </p:cNvPr>
            <p:cNvSpPr/>
            <p:nvPr/>
          </p:nvSpPr>
          <p:spPr bwMode="auto">
            <a:xfrm>
              <a:off x="7709705" y="4316877"/>
              <a:ext cx="333792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ṩ1ïḋé">
              <a:extLst>
                <a:ext uri="{FF2B5EF4-FFF2-40B4-BE49-F238E27FC236}">
                  <a16:creationId xmlns="" xmlns:a16="http://schemas.microsoft.com/office/drawing/2014/main" id="{23B3DCE0-D659-46EA-B3F8-709313939126}"/>
                </a:ext>
              </a:extLst>
            </p:cNvPr>
            <p:cNvSpPr/>
            <p:nvPr/>
          </p:nvSpPr>
          <p:spPr bwMode="auto">
            <a:xfrm>
              <a:off x="7709705" y="4316877"/>
              <a:ext cx="333792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šľîḑe">
              <a:extLst>
                <a:ext uri="{FF2B5EF4-FFF2-40B4-BE49-F238E27FC236}">
                  <a16:creationId xmlns="" xmlns:a16="http://schemas.microsoft.com/office/drawing/2014/main" id="{EADB44CF-4E7A-460F-A8A1-1C0913892E1E}"/>
                </a:ext>
              </a:extLst>
            </p:cNvPr>
            <p:cNvSpPr/>
            <p:nvPr/>
          </p:nvSpPr>
          <p:spPr bwMode="auto">
            <a:xfrm>
              <a:off x="8043497" y="4316877"/>
              <a:ext cx="60378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$ļiḍè">
              <a:extLst>
                <a:ext uri="{FF2B5EF4-FFF2-40B4-BE49-F238E27FC236}">
                  <a16:creationId xmlns="" xmlns:a16="http://schemas.microsoft.com/office/drawing/2014/main" id="{DD60C8B3-E3C6-4DA9-8E8B-8570FF1028F6}"/>
                </a:ext>
              </a:extLst>
            </p:cNvPr>
            <p:cNvSpPr/>
            <p:nvPr/>
          </p:nvSpPr>
          <p:spPr bwMode="auto">
            <a:xfrm>
              <a:off x="8043497" y="4316877"/>
              <a:ext cx="60378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şḷîdé">
              <a:extLst>
                <a:ext uri="{FF2B5EF4-FFF2-40B4-BE49-F238E27FC236}">
                  <a16:creationId xmlns="" xmlns:a16="http://schemas.microsoft.com/office/drawing/2014/main" id="{AFD10F5F-9CB8-405E-898C-CEE2951FFBA5}"/>
                </a:ext>
              </a:extLst>
            </p:cNvPr>
            <p:cNvSpPr/>
            <p:nvPr/>
          </p:nvSpPr>
          <p:spPr bwMode="auto">
            <a:xfrm>
              <a:off x="7649327" y="4316877"/>
              <a:ext cx="60378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ṧḻiďe">
              <a:extLst>
                <a:ext uri="{FF2B5EF4-FFF2-40B4-BE49-F238E27FC236}">
                  <a16:creationId xmlns="" xmlns:a16="http://schemas.microsoft.com/office/drawing/2014/main" id="{C58F81C3-6997-4B35-8C28-7BDE4400A191}"/>
                </a:ext>
              </a:extLst>
            </p:cNvPr>
            <p:cNvSpPr/>
            <p:nvPr/>
          </p:nvSpPr>
          <p:spPr bwMode="auto">
            <a:xfrm>
              <a:off x="7649327" y="4316877"/>
              <a:ext cx="60378" cy="702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$ľiďé">
              <a:extLst>
                <a:ext uri="{FF2B5EF4-FFF2-40B4-BE49-F238E27FC236}">
                  <a16:creationId xmlns="" xmlns:a16="http://schemas.microsoft.com/office/drawing/2014/main" id="{AFCA8721-A768-45E2-9B77-21755602E80C}"/>
                </a:ext>
              </a:extLst>
            </p:cNvPr>
            <p:cNvSpPr/>
            <p:nvPr/>
          </p:nvSpPr>
          <p:spPr bwMode="auto">
            <a:xfrm>
              <a:off x="6418969" y="4539024"/>
              <a:ext cx="256324" cy="2586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ľíḓé">
              <a:extLst>
                <a:ext uri="{FF2B5EF4-FFF2-40B4-BE49-F238E27FC236}">
                  <a16:creationId xmlns="" xmlns:a16="http://schemas.microsoft.com/office/drawing/2014/main" id="{C885E3FD-65B9-4BE4-B0CE-6FBD23B9B9CC}"/>
                </a:ext>
              </a:extLst>
            </p:cNvPr>
            <p:cNvSpPr/>
            <p:nvPr/>
          </p:nvSpPr>
          <p:spPr bwMode="auto">
            <a:xfrm>
              <a:off x="6211631" y="4668894"/>
              <a:ext cx="2190719" cy="350879"/>
            </a:xfrm>
            <a:custGeom>
              <a:avLst/>
              <a:gdLst>
                <a:gd name="T0" fmla="*/ 543 w 828"/>
                <a:gd name="T1" fmla="*/ 0 h 133"/>
                <a:gd name="T2" fmla="*/ 175 w 828"/>
                <a:gd name="T3" fmla="*/ 0 h 133"/>
                <a:gd name="T4" fmla="*/ 175 w 828"/>
                <a:gd name="T5" fmla="*/ 0 h 133"/>
                <a:gd name="T6" fmla="*/ 127 w 828"/>
                <a:gd name="T7" fmla="*/ 49 h 133"/>
                <a:gd name="T8" fmla="*/ 78 w 828"/>
                <a:gd name="T9" fmla="*/ 0 h 133"/>
                <a:gd name="T10" fmla="*/ 78 w 828"/>
                <a:gd name="T11" fmla="*/ 0 h 133"/>
                <a:gd name="T12" fmla="*/ 0 w 828"/>
                <a:gd name="T13" fmla="*/ 0 h 133"/>
                <a:gd name="T14" fmla="*/ 0 w 828"/>
                <a:gd name="T15" fmla="*/ 133 h 133"/>
                <a:gd name="T16" fmla="*/ 450 w 828"/>
                <a:gd name="T17" fmla="*/ 133 h 133"/>
                <a:gd name="T18" fmla="*/ 474 w 828"/>
                <a:gd name="T19" fmla="*/ 133 h 133"/>
                <a:gd name="T20" fmla="*/ 543 w 828"/>
                <a:gd name="T21" fmla="*/ 133 h 133"/>
                <a:gd name="T22" fmla="*/ 543 w 828"/>
                <a:gd name="T23" fmla="*/ 0 h 133"/>
                <a:gd name="T24" fmla="*/ 828 w 828"/>
                <a:gd name="T25" fmla="*/ 0 h 133"/>
                <a:gd name="T26" fmla="*/ 715 w 828"/>
                <a:gd name="T27" fmla="*/ 0 h 133"/>
                <a:gd name="T28" fmla="*/ 715 w 828"/>
                <a:gd name="T29" fmla="*/ 133 h 133"/>
                <a:gd name="T30" fmla="*/ 793 w 828"/>
                <a:gd name="T31" fmla="*/ 133 h 133"/>
                <a:gd name="T32" fmla="*/ 828 w 828"/>
                <a:gd name="T33" fmla="*/ 133 h 133"/>
                <a:gd name="T34" fmla="*/ 828 w 828"/>
                <a:gd name="T3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8" h="133">
                  <a:moveTo>
                    <a:pt x="543" y="0"/>
                  </a:moveTo>
                  <a:cubicBezTo>
                    <a:pt x="175" y="0"/>
                    <a:pt x="175" y="0"/>
                    <a:pt x="17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27"/>
                    <a:pt x="153" y="49"/>
                    <a:pt x="127" y="49"/>
                  </a:cubicBezTo>
                  <a:cubicBezTo>
                    <a:pt x="100" y="49"/>
                    <a:pt x="78" y="27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50" y="133"/>
                    <a:pt x="450" y="133"/>
                    <a:pt x="450" y="133"/>
                  </a:cubicBezTo>
                  <a:cubicBezTo>
                    <a:pt x="474" y="133"/>
                    <a:pt x="474" y="133"/>
                    <a:pt x="474" y="133"/>
                  </a:cubicBezTo>
                  <a:cubicBezTo>
                    <a:pt x="543" y="133"/>
                    <a:pt x="543" y="133"/>
                    <a:pt x="543" y="133"/>
                  </a:cubicBezTo>
                  <a:cubicBezTo>
                    <a:pt x="543" y="0"/>
                    <a:pt x="543" y="0"/>
                    <a:pt x="543" y="0"/>
                  </a:cubicBezTo>
                  <a:moveTo>
                    <a:pt x="828" y="0"/>
                  </a:moveTo>
                  <a:cubicBezTo>
                    <a:pt x="715" y="0"/>
                    <a:pt x="715" y="0"/>
                    <a:pt x="715" y="0"/>
                  </a:cubicBezTo>
                  <a:cubicBezTo>
                    <a:pt x="715" y="133"/>
                    <a:pt x="715" y="133"/>
                    <a:pt x="715" y="133"/>
                  </a:cubicBezTo>
                  <a:cubicBezTo>
                    <a:pt x="793" y="133"/>
                    <a:pt x="793" y="133"/>
                    <a:pt x="793" y="133"/>
                  </a:cubicBezTo>
                  <a:cubicBezTo>
                    <a:pt x="828" y="133"/>
                    <a:pt x="828" y="133"/>
                    <a:pt x="828" y="133"/>
                  </a:cubicBezTo>
                  <a:cubicBezTo>
                    <a:pt x="828" y="0"/>
                    <a:pt x="828" y="0"/>
                    <a:pt x="8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ṡḷîde">
              <a:extLst>
                <a:ext uri="{FF2B5EF4-FFF2-40B4-BE49-F238E27FC236}">
                  <a16:creationId xmlns="" xmlns:a16="http://schemas.microsoft.com/office/drawing/2014/main" id="{DC8CD344-83D3-47C8-8909-6D347F5F9521}"/>
                </a:ext>
              </a:extLst>
            </p:cNvPr>
            <p:cNvSpPr/>
            <p:nvPr/>
          </p:nvSpPr>
          <p:spPr bwMode="auto">
            <a:xfrm>
              <a:off x="7709705" y="4668894"/>
              <a:ext cx="333792" cy="350879"/>
            </a:xfrm>
            <a:custGeom>
              <a:avLst/>
              <a:gdLst>
                <a:gd name="T0" fmla="*/ 293 w 293"/>
                <a:gd name="T1" fmla="*/ 0 h 308"/>
                <a:gd name="T2" fmla="*/ 0 w 293"/>
                <a:gd name="T3" fmla="*/ 0 h 308"/>
                <a:gd name="T4" fmla="*/ 0 w 293"/>
                <a:gd name="T5" fmla="*/ 308 h 308"/>
                <a:gd name="T6" fmla="*/ 95 w 293"/>
                <a:gd name="T7" fmla="*/ 308 h 308"/>
                <a:gd name="T8" fmla="*/ 153 w 293"/>
                <a:gd name="T9" fmla="*/ 308 h 308"/>
                <a:gd name="T10" fmla="*/ 293 w 293"/>
                <a:gd name="T11" fmla="*/ 308 h 308"/>
                <a:gd name="T12" fmla="*/ 293 w 293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308">
                  <a:moveTo>
                    <a:pt x="293" y="0"/>
                  </a:moveTo>
                  <a:lnTo>
                    <a:pt x="0" y="0"/>
                  </a:lnTo>
                  <a:lnTo>
                    <a:pt x="0" y="308"/>
                  </a:lnTo>
                  <a:lnTo>
                    <a:pt x="95" y="308"/>
                  </a:lnTo>
                  <a:lnTo>
                    <a:pt x="153" y="308"/>
                  </a:lnTo>
                  <a:lnTo>
                    <a:pt x="293" y="308"/>
                  </a:lnTo>
                  <a:lnTo>
                    <a:pt x="2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ṥḷiďè">
              <a:extLst>
                <a:ext uri="{FF2B5EF4-FFF2-40B4-BE49-F238E27FC236}">
                  <a16:creationId xmlns="" xmlns:a16="http://schemas.microsoft.com/office/drawing/2014/main" id="{91E154F1-0B11-44C2-B4AA-200251CAC076}"/>
                </a:ext>
              </a:extLst>
            </p:cNvPr>
            <p:cNvSpPr/>
            <p:nvPr/>
          </p:nvSpPr>
          <p:spPr bwMode="auto">
            <a:xfrm>
              <a:off x="7709705" y="4668894"/>
              <a:ext cx="333792" cy="350879"/>
            </a:xfrm>
            <a:custGeom>
              <a:avLst/>
              <a:gdLst>
                <a:gd name="T0" fmla="*/ 293 w 293"/>
                <a:gd name="T1" fmla="*/ 0 h 308"/>
                <a:gd name="T2" fmla="*/ 0 w 293"/>
                <a:gd name="T3" fmla="*/ 0 h 308"/>
                <a:gd name="T4" fmla="*/ 0 w 293"/>
                <a:gd name="T5" fmla="*/ 308 h 308"/>
                <a:gd name="T6" fmla="*/ 95 w 293"/>
                <a:gd name="T7" fmla="*/ 308 h 308"/>
                <a:gd name="T8" fmla="*/ 153 w 293"/>
                <a:gd name="T9" fmla="*/ 308 h 308"/>
                <a:gd name="T10" fmla="*/ 293 w 293"/>
                <a:gd name="T11" fmla="*/ 308 h 308"/>
                <a:gd name="T12" fmla="*/ 293 w 293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308">
                  <a:moveTo>
                    <a:pt x="293" y="0"/>
                  </a:moveTo>
                  <a:lnTo>
                    <a:pt x="0" y="0"/>
                  </a:lnTo>
                  <a:lnTo>
                    <a:pt x="0" y="308"/>
                  </a:lnTo>
                  <a:lnTo>
                    <a:pt x="95" y="308"/>
                  </a:lnTo>
                  <a:lnTo>
                    <a:pt x="153" y="308"/>
                  </a:lnTo>
                  <a:lnTo>
                    <a:pt x="293" y="308"/>
                  </a:lnTo>
                  <a:lnTo>
                    <a:pt x="29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ŝľîďé">
              <a:extLst>
                <a:ext uri="{FF2B5EF4-FFF2-40B4-BE49-F238E27FC236}">
                  <a16:creationId xmlns="" xmlns:a16="http://schemas.microsoft.com/office/drawing/2014/main" id="{3B609A2C-1C01-4FC5-A86E-2DA2C40CF172}"/>
                </a:ext>
              </a:extLst>
            </p:cNvPr>
            <p:cNvSpPr/>
            <p:nvPr/>
          </p:nvSpPr>
          <p:spPr bwMode="auto">
            <a:xfrm>
              <a:off x="8043497" y="4668894"/>
              <a:ext cx="60378" cy="350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$ḻiďè">
              <a:extLst>
                <a:ext uri="{FF2B5EF4-FFF2-40B4-BE49-F238E27FC236}">
                  <a16:creationId xmlns="" xmlns:a16="http://schemas.microsoft.com/office/drawing/2014/main" id="{4147E380-DA45-4776-918A-CD6537B16145}"/>
                </a:ext>
              </a:extLst>
            </p:cNvPr>
            <p:cNvSpPr/>
            <p:nvPr/>
          </p:nvSpPr>
          <p:spPr bwMode="auto">
            <a:xfrm>
              <a:off x="8043497" y="4668894"/>
              <a:ext cx="60378" cy="350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şliďè">
              <a:extLst>
                <a:ext uri="{FF2B5EF4-FFF2-40B4-BE49-F238E27FC236}">
                  <a16:creationId xmlns="" xmlns:a16="http://schemas.microsoft.com/office/drawing/2014/main" id="{D4B37641-15F8-48AC-8328-67BEFA00A0D5}"/>
                </a:ext>
              </a:extLst>
            </p:cNvPr>
            <p:cNvSpPr/>
            <p:nvPr/>
          </p:nvSpPr>
          <p:spPr bwMode="auto">
            <a:xfrm>
              <a:off x="7649327" y="4668894"/>
              <a:ext cx="60378" cy="350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liďé">
              <a:extLst>
                <a:ext uri="{FF2B5EF4-FFF2-40B4-BE49-F238E27FC236}">
                  <a16:creationId xmlns="" xmlns:a16="http://schemas.microsoft.com/office/drawing/2014/main" id="{326FB7F3-9615-4AB3-9121-C0CAF26A5513}"/>
                </a:ext>
              </a:extLst>
            </p:cNvPr>
            <p:cNvSpPr/>
            <p:nvPr/>
          </p:nvSpPr>
          <p:spPr bwMode="auto">
            <a:xfrm>
              <a:off x="7649327" y="4668894"/>
              <a:ext cx="60378" cy="350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ṡḷïḍè">
              <a:extLst>
                <a:ext uri="{FF2B5EF4-FFF2-40B4-BE49-F238E27FC236}">
                  <a16:creationId xmlns="" xmlns:a16="http://schemas.microsoft.com/office/drawing/2014/main" id="{C9232E15-A480-443B-9169-41BA8CFDAC55}"/>
                </a:ext>
              </a:extLst>
            </p:cNvPr>
            <p:cNvSpPr/>
            <p:nvPr/>
          </p:nvSpPr>
          <p:spPr bwMode="auto">
            <a:xfrm>
              <a:off x="6418969" y="4668894"/>
              <a:ext cx="256324" cy="128732"/>
            </a:xfrm>
            <a:custGeom>
              <a:avLst/>
              <a:gdLst>
                <a:gd name="T0" fmla="*/ 97 w 97"/>
                <a:gd name="T1" fmla="*/ 0 h 49"/>
                <a:gd name="T2" fmla="*/ 0 w 97"/>
                <a:gd name="T3" fmla="*/ 0 h 49"/>
                <a:gd name="T4" fmla="*/ 0 w 97"/>
                <a:gd name="T5" fmla="*/ 0 h 49"/>
                <a:gd name="T6" fmla="*/ 49 w 97"/>
                <a:gd name="T7" fmla="*/ 49 h 49"/>
                <a:gd name="T8" fmla="*/ 97 w 97"/>
                <a:gd name="T9" fmla="*/ 0 h 49"/>
                <a:gd name="T10" fmla="*/ 97 w 9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49">
                  <a:moveTo>
                    <a:pt x="9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22" y="49"/>
                    <a:pt x="49" y="49"/>
                  </a:cubicBezTo>
                  <a:cubicBezTo>
                    <a:pt x="75" y="49"/>
                    <a:pt x="97" y="27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ŝľiďe">
              <a:extLst>
                <a:ext uri="{FF2B5EF4-FFF2-40B4-BE49-F238E27FC236}">
                  <a16:creationId xmlns="" xmlns:a16="http://schemas.microsoft.com/office/drawing/2014/main" id="{BB2BEE3E-AEA5-4CB8-92C8-E43C4C90C00B}"/>
                </a:ext>
              </a:extLst>
            </p:cNvPr>
            <p:cNvSpPr/>
            <p:nvPr/>
          </p:nvSpPr>
          <p:spPr bwMode="auto">
            <a:xfrm>
              <a:off x="5992902" y="5019776"/>
              <a:ext cx="2317174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ṧ1ïḑè">
              <a:extLst>
                <a:ext uri="{FF2B5EF4-FFF2-40B4-BE49-F238E27FC236}">
                  <a16:creationId xmlns="" xmlns:a16="http://schemas.microsoft.com/office/drawing/2014/main" id="{63D41846-2DA7-4327-8BC6-56549C0C5881}"/>
                </a:ext>
              </a:extLst>
            </p:cNvPr>
            <p:cNvSpPr/>
            <p:nvPr/>
          </p:nvSpPr>
          <p:spPr bwMode="auto">
            <a:xfrm>
              <a:off x="5992902" y="5019776"/>
              <a:ext cx="2317174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ṣļíde">
              <a:extLst>
                <a:ext uri="{FF2B5EF4-FFF2-40B4-BE49-F238E27FC236}">
                  <a16:creationId xmlns="" xmlns:a16="http://schemas.microsoft.com/office/drawing/2014/main" id="{FB11BC8B-C299-4582-BD82-3015016ECE39}"/>
                </a:ext>
              </a:extLst>
            </p:cNvPr>
            <p:cNvSpPr/>
            <p:nvPr/>
          </p:nvSpPr>
          <p:spPr bwMode="auto">
            <a:xfrm>
              <a:off x="7465913" y="5019776"/>
              <a:ext cx="352019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ŝḷídê">
              <a:extLst>
                <a:ext uri="{FF2B5EF4-FFF2-40B4-BE49-F238E27FC236}">
                  <a16:creationId xmlns="" xmlns:a16="http://schemas.microsoft.com/office/drawing/2014/main" id="{95F52413-8C57-4657-82F0-06D975A76130}"/>
                </a:ext>
              </a:extLst>
            </p:cNvPr>
            <p:cNvSpPr/>
            <p:nvPr/>
          </p:nvSpPr>
          <p:spPr bwMode="auto">
            <a:xfrm>
              <a:off x="7465913" y="5019776"/>
              <a:ext cx="352019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şḷîḓé">
              <a:extLst>
                <a:ext uri="{FF2B5EF4-FFF2-40B4-BE49-F238E27FC236}">
                  <a16:creationId xmlns="" xmlns:a16="http://schemas.microsoft.com/office/drawing/2014/main" id="{EC2C17C4-BCE1-4783-A5AB-4A7ADCEF7C25}"/>
                </a:ext>
              </a:extLst>
            </p:cNvPr>
            <p:cNvSpPr/>
            <p:nvPr/>
          </p:nvSpPr>
          <p:spPr bwMode="auto">
            <a:xfrm>
              <a:off x="7817930" y="5019776"/>
              <a:ext cx="66074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Sḷîḑe">
              <a:extLst>
                <a:ext uri="{FF2B5EF4-FFF2-40B4-BE49-F238E27FC236}">
                  <a16:creationId xmlns="" xmlns:a16="http://schemas.microsoft.com/office/drawing/2014/main" id="{99F85651-C3A4-4ED2-90AC-752560722477}"/>
                </a:ext>
              </a:extLst>
            </p:cNvPr>
            <p:cNvSpPr/>
            <p:nvPr/>
          </p:nvSpPr>
          <p:spPr bwMode="auto">
            <a:xfrm>
              <a:off x="7817930" y="5019776"/>
              <a:ext cx="66074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ṩ1iḓe">
              <a:extLst>
                <a:ext uri="{FF2B5EF4-FFF2-40B4-BE49-F238E27FC236}">
                  <a16:creationId xmlns="" xmlns:a16="http://schemas.microsoft.com/office/drawing/2014/main" id="{D1DF43A3-1FB6-4D10-A25F-02A91506DBFE}"/>
                </a:ext>
              </a:extLst>
            </p:cNvPr>
            <p:cNvSpPr/>
            <p:nvPr/>
          </p:nvSpPr>
          <p:spPr bwMode="auto">
            <a:xfrm>
              <a:off x="7403255" y="5019776"/>
              <a:ext cx="62656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sľïḍè">
              <a:extLst>
                <a:ext uri="{FF2B5EF4-FFF2-40B4-BE49-F238E27FC236}">
                  <a16:creationId xmlns="" xmlns:a16="http://schemas.microsoft.com/office/drawing/2014/main" id="{85BE7DDA-4F6B-4F13-8FA7-DDF917077DEE}"/>
                </a:ext>
              </a:extLst>
            </p:cNvPr>
            <p:cNvSpPr/>
            <p:nvPr/>
          </p:nvSpPr>
          <p:spPr bwMode="auto">
            <a:xfrm>
              <a:off x="7403255" y="5019776"/>
              <a:ext cx="62656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ślîḓé">
              <a:extLst>
                <a:ext uri="{FF2B5EF4-FFF2-40B4-BE49-F238E27FC236}">
                  <a16:creationId xmlns="" xmlns:a16="http://schemas.microsoft.com/office/drawing/2014/main" id="{D0D65382-BFD3-4BDC-AE20-D5EFA5B7464E}"/>
                </a:ext>
              </a:extLst>
            </p:cNvPr>
            <p:cNvSpPr/>
            <p:nvPr/>
          </p:nvSpPr>
          <p:spPr bwMode="auto">
            <a:xfrm>
              <a:off x="7947802" y="5137114"/>
              <a:ext cx="182274" cy="182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$ļîdê">
              <a:extLst>
                <a:ext uri="{FF2B5EF4-FFF2-40B4-BE49-F238E27FC236}">
                  <a16:creationId xmlns="" xmlns:a16="http://schemas.microsoft.com/office/drawing/2014/main" id="{323C93DC-2A59-48EB-ADF6-E31176BB50D8}"/>
                </a:ext>
              </a:extLst>
            </p:cNvPr>
            <p:cNvSpPr/>
            <p:nvPr/>
          </p:nvSpPr>
          <p:spPr bwMode="auto">
            <a:xfrm>
              <a:off x="6048722" y="5019776"/>
              <a:ext cx="46709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ṥḻîdé">
              <a:extLst>
                <a:ext uri="{FF2B5EF4-FFF2-40B4-BE49-F238E27FC236}">
                  <a16:creationId xmlns="" xmlns:a16="http://schemas.microsoft.com/office/drawing/2014/main" id="{872D4A9A-F4FE-458E-BD2B-5BAF8DD423DD}"/>
                </a:ext>
              </a:extLst>
            </p:cNvPr>
            <p:cNvSpPr/>
            <p:nvPr/>
          </p:nvSpPr>
          <p:spPr bwMode="auto">
            <a:xfrm>
              <a:off x="6048722" y="5019776"/>
              <a:ext cx="46709" cy="415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S1íḍé">
              <a:extLst>
                <a:ext uri="{FF2B5EF4-FFF2-40B4-BE49-F238E27FC236}">
                  <a16:creationId xmlns="" xmlns:a16="http://schemas.microsoft.com/office/drawing/2014/main" id="{6E1A6D62-9118-49C6-A12D-07DCB0BA3AC9}"/>
                </a:ext>
              </a:extLst>
            </p:cNvPr>
            <p:cNvSpPr/>
            <p:nvPr/>
          </p:nvSpPr>
          <p:spPr bwMode="auto">
            <a:xfrm>
              <a:off x="7884006" y="5227113"/>
              <a:ext cx="426069" cy="208478"/>
            </a:xfrm>
            <a:custGeom>
              <a:avLst/>
              <a:gdLst>
                <a:gd name="T0" fmla="*/ 161 w 161"/>
                <a:gd name="T1" fmla="*/ 0 h 79"/>
                <a:gd name="T2" fmla="*/ 93 w 161"/>
                <a:gd name="T3" fmla="*/ 0 h 79"/>
                <a:gd name="T4" fmla="*/ 93 w 161"/>
                <a:gd name="T5" fmla="*/ 0 h 79"/>
                <a:gd name="T6" fmla="*/ 58 w 161"/>
                <a:gd name="T7" fmla="*/ 35 h 79"/>
                <a:gd name="T8" fmla="*/ 24 w 161"/>
                <a:gd name="T9" fmla="*/ 0 h 79"/>
                <a:gd name="T10" fmla="*/ 24 w 161"/>
                <a:gd name="T11" fmla="*/ 0 h 79"/>
                <a:gd name="T12" fmla="*/ 0 w 161"/>
                <a:gd name="T13" fmla="*/ 0 h 79"/>
                <a:gd name="T14" fmla="*/ 0 w 161"/>
                <a:gd name="T15" fmla="*/ 79 h 79"/>
                <a:gd name="T16" fmla="*/ 161 w 161"/>
                <a:gd name="T17" fmla="*/ 79 h 79"/>
                <a:gd name="T18" fmla="*/ 161 w 161"/>
                <a:gd name="T1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79">
                  <a:moveTo>
                    <a:pt x="161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9"/>
                    <a:pt x="77" y="35"/>
                    <a:pt x="58" y="35"/>
                  </a:cubicBezTo>
                  <a:cubicBezTo>
                    <a:pt x="39" y="35"/>
                    <a:pt x="24" y="19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şḻîḋe">
              <a:extLst>
                <a:ext uri="{FF2B5EF4-FFF2-40B4-BE49-F238E27FC236}">
                  <a16:creationId xmlns="" xmlns:a16="http://schemas.microsoft.com/office/drawing/2014/main" id="{C5C799B9-90BD-492C-9C0B-F22C9E2576AA}"/>
                </a:ext>
              </a:extLst>
            </p:cNvPr>
            <p:cNvSpPr/>
            <p:nvPr/>
          </p:nvSpPr>
          <p:spPr bwMode="auto">
            <a:xfrm>
              <a:off x="7521733" y="5227113"/>
              <a:ext cx="296197" cy="208478"/>
            </a:xfrm>
            <a:custGeom>
              <a:avLst/>
              <a:gdLst>
                <a:gd name="T0" fmla="*/ 112 w 112"/>
                <a:gd name="T1" fmla="*/ 0 h 79"/>
                <a:gd name="T2" fmla="*/ 0 w 112"/>
                <a:gd name="T3" fmla="*/ 0 h 79"/>
                <a:gd name="T4" fmla="*/ 51 w 112"/>
                <a:gd name="T5" fmla="*/ 19 h 79"/>
                <a:gd name="T6" fmla="*/ 51 w 112"/>
                <a:gd name="T7" fmla="*/ 47 h 79"/>
                <a:gd name="T8" fmla="*/ 26 w 112"/>
                <a:gd name="T9" fmla="*/ 53 h 79"/>
                <a:gd name="T10" fmla="*/ 26 w 112"/>
                <a:gd name="T11" fmla="*/ 79 h 79"/>
                <a:gd name="T12" fmla="*/ 112 w 112"/>
                <a:gd name="T13" fmla="*/ 79 h 79"/>
                <a:gd name="T14" fmla="*/ 112 w 112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79">
                  <a:moveTo>
                    <a:pt x="1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7"/>
                    <a:pt x="34" y="13"/>
                    <a:pt x="51" y="19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$ļîḍé">
              <a:extLst>
                <a:ext uri="{FF2B5EF4-FFF2-40B4-BE49-F238E27FC236}">
                  <a16:creationId xmlns="" xmlns:a16="http://schemas.microsoft.com/office/drawing/2014/main" id="{5A23DB05-9C23-45C3-96B0-070FD11E3BD3}"/>
                </a:ext>
              </a:extLst>
            </p:cNvPr>
            <p:cNvSpPr/>
            <p:nvPr/>
          </p:nvSpPr>
          <p:spPr bwMode="auto">
            <a:xfrm>
              <a:off x="7817930" y="5227113"/>
              <a:ext cx="66074" cy="2084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sliďè">
              <a:extLst>
                <a:ext uri="{FF2B5EF4-FFF2-40B4-BE49-F238E27FC236}">
                  <a16:creationId xmlns="" xmlns:a16="http://schemas.microsoft.com/office/drawing/2014/main" id="{B9C833B0-C722-444A-8CD1-64420F277176}"/>
                </a:ext>
              </a:extLst>
            </p:cNvPr>
            <p:cNvSpPr/>
            <p:nvPr/>
          </p:nvSpPr>
          <p:spPr bwMode="auto">
            <a:xfrm>
              <a:off x="7817930" y="5227113"/>
              <a:ext cx="66074" cy="2084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ṩliḑe">
              <a:extLst>
                <a:ext uri="{FF2B5EF4-FFF2-40B4-BE49-F238E27FC236}">
                  <a16:creationId xmlns="" xmlns:a16="http://schemas.microsoft.com/office/drawing/2014/main" id="{81F1D320-DD78-4CF1-A231-5A64D3D1D57F}"/>
                </a:ext>
              </a:extLst>
            </p:cNvPr>
            <p:cNvSpPr/>
            <p:nvPr/>
          </p:nvSpPr>
          <p:spPr bwMode="auto">
            <a:xfrm>
              <a:off x="6095430" y="5227113"/>
              <a:ext cx="881755" cy="208478"/>
            </a:xfrm>
            <a:custGeom>
              <a:avLst/>
              <a:gdLst>
                <a:gd name="T0" fmla="*/ 62 w 333"/>
                <a:gd name="T1" fmla="*/ 0 h 79"/>
                <a:gd name="T2" fmla="*/ 0 w 333"/>
                <a:gd name="T3" fmla="*/ 0 h 79"/>
                <a:gd name="T4" fmla="*/ 0 w 333"/>
                <a:gd name="T5" fmla="*/ 79 h 79"/>
                <a:gd name="T6" fmla="*/ 36 w 333"/>
                <a:gd name="T7" fmla="*/ 79 h 79"/>
                <a:gd name="T8" fmla="*/ 36 w 333"/>
                <a:gd name="T9" fmla="*/ 53 h 79"/>
                <a:gd name="T10" fmla="*/ 10 w 333"/>
                <a:gd name="T11" fmla="*/ 47 h 79"/>
                <a:gd name="T12" fmla="*/ 10 w 333"/>
                <a:gd name="T13" fmla="*/ 19 h 79"/>
                <a:gd name="T14" fmla="*/ 61 w 333"/>
                <a:gd name="T15" fmla="*/ 1 h 79"/>
                <a:gd name="T16" fmla="*/ 62 w 333"/>
                <a:gd name="T17" fmla="*/ 0 h 79"/>
                <a:gd name="T18" fmla="*/ 333 w 333"/>
                <a:gd name="T19" fmla="*/ 0 h 79"/>
                <a:gd name="T20" fmla="*/ 267 w 333"/>
                <a:gd name="T21" fmla="*/ 0 h 79"/>
                <a:gd name="T22" fmla="*/ 300 w 333"/>
                <a:gd name="T23" fmla="*/ 7 h 79"/>
                <a:gd name="T24" fmla="*/ 333 w 333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3" h="79">
                  <a:moveTo>
                    <a:pt x="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7" y="13"/>
                    <a:pt x="44" y="8"/>
                    <a:pt x="61" y="1"/>
                  </a:cubicBezTo>
                  <a:cubicBezTo>
                    <a:pt x="61" y="1"/>
                    <a:pt x="61" y="1"/>
                    <a:pt x="62" y="0"/>
                  </a:cubicBezTo>
                  <a:moveTo>
                    <a:pt x="333" y="0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300" y="7"/>
                    <a:pt x="300" y="7"/>
                    <a:pt x="300" y="7"/>
                  </a:cubicBezTo>
                  <a:cubicBezTo>
                    <a:pt x="333" y="0"/>
                    <a:pt x="333" y="0"/>
                    <a:pt x="3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ṣ1ïḋè">
              <a:extLst>
                <a:ext uri="{FF2B5EF4-FFF2-40B4-BE49-F238E27FC236}">
                  <a16:creationId xmlns="" xmlns:a16="http://schemas.microsoft.com/office/drawing/2014/main" id="{F427BA8F-0FAC-4D57-8711-1E30C068E137}"/>
                </a:ext>
              </a:extLst>
            </p:cNvPr>
            <p:cNvSpPr/>
            <p:nvPr/>
          </p:nvSpPr>
          <p:spPr bwMode="auto">
            <a:xfrm>
              <a:off x="7947802" y="5227113"/>
              <a:ext cx="182274" cy="92277"/>
            </a:xfrm>
            <a:custGeom>
              <a:avLst/>
              <a:gdLst>
                <a:gd name="T0" fmla="*/ 69 w 69"/>
                <a:gd name="T1" fmla="*/ 0 h 35"/>
                <a:gd name="T2" fmla="*/ 0 w 69"/>
                <a:gd name="T3" fmla="*/ 0 h 35"/>
                <a:gd name="T4" fmla="*/ 0 w 69"/>
                <a:gd name="T5" fmla="*/ 0 h 35"/>
                <a:gd name="T6" fmla="*/ 34 w 69"/>
                <a:gd name="T7" fmla="*/ 35 h 35"/>
                <a:gd name="T8" fmla="*/ 69 w 69"/>
                <a:gd name="T9" fmla="*/ 0 h 35"/>
                <a:gd name="T10" fmla="*/ 69 w 6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5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15" y="35"/>
                    <a:pt x="34" y="35"/>
                  </a:cubicBezTo>
                  <a:cubicBezTo>
                    <a:pt x="53" y="35"/>
                    <a:pt x="69" y="19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šḻîḑê">
              <a:extLst>
                <a:ext uri="{FF2B5EF4-FFF2-40B4-BE49-F238E27FC236}">
                  <a16:creationId xmlns="" xmlns:a16="http://schemas.microsoft.com/office/drawing/2014/main" id="{C7ABE0DA-E950-4BD4-BB67-D4527527BAEA}"/>
                </a:ext>
              </a:extLst>
            </p:cNvPr>
            <p:cNvSpPr/>
            <p:nvPr/>
          </p:nvSpPr>
          <p:spPr bwMode="auto">
            <a:xfrm>
              <a:off x="5992902" y="5227113"/>
              <a:ext cx="55822" cy="2084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şḻîdê">
              <a:extLst>
                <a:ext uri="{FF2B5EF4-FFF2-40B4-BE49-F238E27FC236}">
                  <a16:creationId xmlns="" xmlns:a16="http://schemas.microsoft.com/office/drawing/2014/main" id="{3A416811-963F-4400-8778-AE0D794C2C39}"/>
                </a:ext>
              </a:extLst>
            </p:cNvPr>
            <p:cNvSpPr/>
            <p:nvPr/>
          </p:nvSpPr>
          <p:spPr bwMode="auto">
            <a:xfrm>
              <a:off x="5992902" y="5227113"/>
              <a:ext cx="55822" cy="2084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ş1íḋê">
              <a:extLst>
                <a:ext uri="{FF2B5EF4-FFF2-40B4-BE49-F238E27FC236}">
                  <a16:creationId xmlns="" xmlns:a16="http://schemas.microsoft.com/office/drawing/2014/main" id="{0D326127-0E78-4890-95C9-015AB2AA4D89}"/>
                </a:ext>
              </a:extLst>
            </p:cNvPr>
            <p:cNvSpPr/>
            <p:nvPr/>
          </p:nvSpPr>
          <p:spPr bwMode="auto">
            <a:xfrm>
              <a:off x="6048722" y="5227113"/>
              <a:ext cx="46709" cy="2084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ṥ1îḑê">
              <a:extLst>
                <a:ext uri="{FF2B5EF4-FFF2-40B4-BE49-F238E27FC236}">
                  <a16:creationId xmlns="" xmlns:a16="http://schemas.microsoft.com/office/drawing/2014/main" id="{99EFCBF0-07A0-44C5-A903-3AA1E33AD501}"/>
                </a:ext>
              </a:extLst>
            </p:cNvPr>
            <p:cNvSpPr/>
            <p:nvPr/>
          </p:nvSpPr>
          <p:spPr bwMode="auto">
            <a:xfrm>
              <a:off x="6048722" y="5227113"/>
              <a:ext cx="46709" cy="2084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ľîḑé">
              <a:extLst>
                <a:ext uri="{FF2B5EF4-FFF2-40B4-BE49-F238E27FC236}">
                  <a16:creationId xmlns="" xmlns:a16="http://schemas.microsoft.com/office/drawing/2014/main" id="{AFF82B8C-8940-41D9-91AB-B4D777CB93B8}"/>
                </a:ext>
              </a:extLst>
            </p:cNvPr>
            <p:cNvSpPr/>
            <p:nvPr/>
          </p:nvSpPr>
          <p:spPr bwMode="auto">
            <a:xfrm>
              <a:off x="3450163" y="5435589"/>
              <a:ext cx="5291675" cy="6858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ṥḻiḋé">
              <a:extLst>
                <a:ext uri="{FF2B5EF4-FFF2-40B4-BE49-F238E27FC236}">
                  <a16:creationId xmlns="" xmlns:a16="http://schemas.microsoft.com/office/drawing/2014/main" id="{32D426A8-51A2-49B9-A3DB-C408C4964CD2}"/>
                </a:ext>
              </a:extLst>
            </p:cNvPr>
            <p:cNvSpPr/>
            <p:nvPr/>
          </p:nvSpPr>
          <p:spPr bwMode="auto">
            <a:xfrm>
              <a:off x="3450163" y="5435589"/>
              <a:ext cx="5291675" cy="6858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ṣļíḋe">
              <a:extLst>
                <a:ext uri="{FF2B5EF4-FFF2-40B4-BE49-F238E27FC236}">
                  <a16:creationId xmlns="" xmlns:a16="http://schemas.microsoft.com/office/drawing/2014/main" id="{AE0D1DA6-FAF9-4FB3-A07E-18284FE1E883}"/>
                </a:ext>
              </a:extLst>
            </p:cNvPr>
            <p:cNvSpPr/>
            <p:nvPr/>
          </p:nvSpPr>
          <p:spPr bwMode="auto">
            <a:xfrm>
              <a:off x="3450163" y="5777357"/>
              <a:ext cx="5291675" cy="3440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ľíḓé">
              <a:extLst>
                <a:ext uri="{FF2B5EF4-FFF2-40B4-BE49-F238E27FC236}">
                  <a16:creationId xmlns="" xmlns:a16="http://schemas.microsoft.com/office/drawing/2014/main" id="{00415635-C76D-4629-B706-0C33BAB89252}"/>
                </a:ext>
              </a:extLst>
            </p:cNvPr>
            <p:cNvSpPr/>
            <p:nvPr/>
          </p:nvSpPr>
          <p:spPr bwMode="auto">
            <a:xfrm>
              <a:off x="4794442" y="4429660"/>
              <a:ext cx="700621" cy="955805"/>
            </a:xfrm>
            <a:custGeom>
              <a:avLst/>
              <a:gdLst>
                <a:gd name="T0" fmla="*/ 501 w 615"/>
                <a:gd name="T1" fmla="*/ 839 h 839"/>
                <a:gd name="T2" fmla="*/ 114 w 615"/>
                <a:gd name="T3" fmla="*/ 839 h 839"/>
                <a:gd name="T4" fmla="*/ 0 w 615"/>
                <a:gd name="T5" fmla="*/ 0 h 839"/>
                <a:gd name="T6" fmla="*/ 615 w 615"/>
                <a:gd name="T7" fmla="*/ 0 h 839"/>
                <a:gd name="T8" fmla="*/ 501 w 615"/>
                <a:gd name="T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839">
                  <a:moveTo>
                    <a:pt x="501" y="839"/>
                  </a:moveTo>
                  <a:lnTo>
                    <a:pt x="114" y="839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01" y="8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ṣľiḍé">
              <a:extLst>
                <a:ext uri="{FF2B5EF4-FFF2-40B4-BE49-F238E27FC236}">
                  <a16:creationId xmlns="" xmlns:a16="http://schemas.microsoft.com/office/drawing/2014/main" id="{B333E57F-6732-4912-903B-3F0838B0F0B4}"/>
                </a:ext>
              </a:extLst>
            </p:cNvPr>
            <p:cNvSpPr/>
            <p:nvPr/>
          </p:nvSpPr>
          <p:spPr bwMode="auto">
            <a:xfrm>
              <a:off x="4794442" y="4429660"/>
              <a:ext cx="700621" cy="955805"/>
            </a:xfrm>
            <a:custGeom>
              <a:avLst/>
              <a:gdLst>
                <a:gd name="T0" fmla="*/ 501 w 615"/>
                <a:gd name="T1" fmla="*/ 839 h 839"/>
                <a:gd name="T2" fmla="*/ 114 w 615"/>
                <a:gd name="T3" fmla="*/ 839 h 839"/>
                <a:gd name="T4" fmla="*/ 0 w 615"/>
                <a:gd name="T5" fmla="*/ 0 h 839"/>
                <a:gd name="T6" fmla="*/ 615 w 615"/>
                <a:gd name="T7" fmla="*/ 0 h 839"/>
                <a:gd name="T8" fmla="*/ 501 w 615"/>
                <a:gd name="T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839">
                  <a:moveTo>
                    <a:pt x="501" y="839"/>
                  </a:moveTo>
                  <a:lnTo>
                    <a:pt x="114" y="839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01" y="83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ṩlïḍé">
              <a:extLst>
                <a:ext uri="{FF2B5EF4-FFF2-40B4-BE49-F238E27FC236}">
                  <a16:creationId xmlns="" xmlns:a16="http://schemas.microsoft.com/office/drawing/2014/main" id="{7DED62A3-0313-4CD2-BEDE-6C84B8C853D4}"/>
                </a:ext>
              </a:extLst>
            </p:cNvPr>
            <p:cNvSpPr/>
            <p:nvPr/>
          </p:nvSpPr>
          <p:spPr bwMode="auto">
            <a:xfrm>
              <a:off x="5034817" y="5311415"/>
              <a:ext cx="26201" cy="58100"/>
            </a:xfrm>
            <a:custGeom>
              <a:avLst/>
              <a:gdLst>
                <a:gd name="T0" fmla="*/ 9 w 10"/>
                <a:gd name="T1" fmla="*/ 22 h 22"/>
                <a:gd name="T2" fmla="*/ 10 w 10"/>
                <a:gd name="T3" fmla="*/ 21 h 22"/>
                <a:gd name="T4" fmla="*/ 10 w 10"/>
                <a:gd name="T5" fmla="*/ 21 h 22"/>
                <a:gd name="T6" fmla="*/ 10 w 10"/>
                <a:gd name="T7" fmla="*/ 0 h 22"/>
                <a:gd name="T8" fmla="*/ 8 w 10"/>
                <a:gd name="T9" fmla="*/ 0 h 22"/>
                <a:gd name="T10" fmla="*/ 7 w 10"/>
                <a:gd name="T11" fmla="*/ 0 h 22"/>
                <a:gd name="T12" fmla="*/ 5 w 10"/>
                <a:gd name="T13" fmla="*/ 0 h 22"/>
                <a:gd name="T14" fmla="*/ 5 w 10"/>
                <a:gd name="T15" fmla="*/ 0 h 22"/>
                <a:gd name="T16" fmla="*/ 4 w 10"/>
                <a:gd name="T17" fmla="*/ 1 h 22"/>
                <a:gd name="T18" fmla="*/ 4 w 10"/>
                <a:gd name="T19" fmla="*/ 1 h 22"/>
                <a:gd name="T20" fmla="*/ 3 w 10"/>
                <a:gd name="T21" fmla="*/ 1 h 22"/>
                <a:gd name="T22" fmla="*/ 2 w 10"/>
                <a:gd name="T23" fmla="*/ 1 h 22"/>
                <a:gd name="T24" fmla="*/ 2 w 10"/>
                <a:gd name="T25" fmla="*/ 1 h 22"/>
                <a:gd name="T26" fmla="*/ 1 w 10"/>
                <a:gd name="T27" fmla="*/ 1 h 22"/>
                <a:gd name="T28" fmla="*/ 1 w 10"/>
                <a:gd name="T29" fmla="*/ 1 h 22"/>
                <a:gd name="T30" fmla="*/ 0 w 10"/>
                <a:gd name="T31" fmla="*/ 2 h 22"/>
                <a:gd name="T32" fmla="*/ 6 w 10"/>
                <a:gd name="T33" fmla="*/ 22 h 22"/>
                <a:gd name="T34" fmla="*/ 6 w 10"/>
                <a:gd name="T35" fmla="*/ 22 h 22"/>
                <a:gd name="T36" fmla="*/ 7 w 10"/>
                <a:gd name="T37" fmla="*/ 22 h 22"/>
                <a:gd name="T38" fmla="*/ 7 w 10"/>
                <a:gd name="T39" fmla="*/ 22 h 22"/>
                <a:gd name="T40" fmla="*/ 7 w 10"/>
                <a:gd name="T41" fmla="*/ 22 h 22"/>
                <a:gd name="T42" fmla="*/ 7 w 10"/>
                <a:gd name="T43" fmla="*/ 22 h 22"/>
                <a:gd name="T44" fmla="*/ 8 w 10"/>
                <a:gd name="T45" fmla="*/ 22 h 22"/>
                <a:gd name="T46" fmla="*/ 8 w 10"/>
                <a:gd name="T47" fmla="*/ 22 h 22"/>
                <a:gd name="T48" fmla="*/ 9 w 10"/>
                <a:gd name="T49" fmla="*/ 22 h 22"/>
                <a:gd name="T50" fmla="*/ 9 w 10"/>
                <a:gd name="T51" fmla="*/ 22 h 22"/>
                <a:gd name="T52" fmla="*/ 9 w 10"/>
                <a:gd name="T53" fmla="*/ 22 h 22"/>
                <a:gd name="T54" fmla="*/ 9 w 10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" h="22">
                  <a:moveTo>
                    <a:pt x="9" y="22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3"/>
                    <a:pt x="10" y="6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7"/>
                    <a:pt x="4" y="14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Sľíḑé">
              <a:extLst>
                <a:ext uri="{FF2B5EF4-FFF2-40B4-BE49-F238E27FC236}">
                  <a16:creationId xmlns="" xmlns:a16="http://schemas.microsoft.com/office/drawing/2014/main" id="{D6B31544-E62A-4344-A3B5-0F2618B96F9D}"/>
                </a:ext>
              </a:extLst>
            </p:cNvPr>
            <p:cNvSpPr/>
            <p:nvPr/>
          </p:nvSpPr>
          <p:spPr bwMode="auto">
            <a:xfrm>
              <a:off x="4868492" y="4671174"/>
              <a:ext cx="206200" cy="468220"/>
            </a:xfrm>
            <a:custGeom>
              <a:avLst/>
              <a:gdLst>
                <a:gd name="T0" fmla="*/ 51 w 78"/>
                <a:gd name="T1" fmla="*/ 1 h 177"/>
                <a:gd name="T2" fmla="*/ 30 w 78"/>
                <a:gd name="T3" fmla="*/ 5 h 177"/>
                <a:gd name="T4" fmla="*/ 6 w 78"/>
                <a:gd name="T5" fmla="*/ 8 h 177"/>
                <a:gd name="T6" fmla="*/ 0 w 78"/>
                <a:gd name="T7" fmla="*/ 9 h 177"/>
                <a:gd name="T8" fmla="*/ 7 w 78"/>
                <a:gd name="T9" fmla="*/ 50 h 177"/>
                <a:gd name="T10" fmla="*/ 36 w 78"/>
                <a:gd name="T11" fmla="*/ 177 h 177"/>
                <a:gd name="T12" fmla="*/ 40 w 78"/>
                <a:gd name="T13" fmla="*/ 176 h 177"/>
                <a:gd name="T14" fmla="*/ 57 w 78"/>
                <a:gd name="T15" fmla="*/ 173 h 177"/>
                <a:gd name="T16" fmla="*/ 72 w 78"/>
                <a:gd name="T17" fmla="*/ 171 h 177"/>
                <a:gd name="T18" fmla="*/ 78 w 78"/>
                <a:gd name="T19" fmla="*/ 170 h 177"/>
                <a:gd name="T20" fmla="*/ 66 w 78"/>
                <a:gd name="T21" fmla="*/ 41 h 177"/>
                <a:gd name="T22" fmla="*/ 57 w 78"/>
                <a:gd name="T23" fmla="*/ 0 h 177"/>
                <a:gd name="T24" fmla="*/ 51 w 78"/>
                <a:gd name="T25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77">
                  <a:moveTo>
                    <a:pt x="51" y="1"/>
                  </a:moveTo>
                  <a:cubicBezTo>
                    <a:pt x="44" y="2"/>
                    <a:pt x="37" y="3"/>
                    <a:pt x="30" y="5"/>
                  </a:cubicBezTo>
                  <a:cubicBezTo>
                    <a:pt x="22" y="6"/>
                    <a:pt x="14" y="7"/>
                    <a:pt x="6" y="8"/>
                  </a:cubicBezTo>
                  <a:cubicBezTo>
                    <a:pt x="4" y="9"/>
                    <a:pt x="2" y="9"/>
                    <a:pt x="0" y="9"/>
                  </a:cubicBezTo>
                  <a:cubicBezTo>
                    <a:pt x="3" y="23"/>
                    <a:pt x="5" y="36"/>
                    <a:pt x="7" y="50"/>
                  </a:cubicBezTo>
                  <a:cubicBezTo>
                    <a:pt x="14" y="93"/>
                    <a:pt x="22" y="136"/>
                    <a:pt x="36" y="177"/>
                  </a:cubicBezTo>
                  <a:cubicBezTo>
                    <a:pt x="37" y="176"/>
                    <a:pt x="38" y="176"/>
                    <a:pt x="40" y="176"/>
                  </a:cubicBezTo>
                  <a:cubicBezTo>
                    <a:pt x="45" y="175"/>
                    <a:pt x="51" y="174"/>
                    <a:pt x="57" y="173"/>
                  </a:cubicBezTo>
                  <a:cubicBezTo>
                    <a:pt x="62" y="172"/>
                    <a:pt x="67" y="172"/>
                    <a:pt x="72" y="171"/>
                  </a:cubicBezTo>
                  <a:cubicBezTo>
                    <a:pt x="74" y="171"/>
                    <a:pt x="76" y="170"/>
                    <a:pt x="78" y="170"/>
                  </a:cubicBezTo>
                  <a:cubicBezTo>
                    <a:pt x="78" y="129"/>
                    <a:pt x="72" y="85"/>
                    <a:pt x="66" y="41"/>
                  </a:cubicBezTo>
                  <a:cubicBezTo>
                    <a:pt x="63" y="27"/>
                    <a:pt x="61" y="14"/>
                    <a:pt x="57" y="0"/>
                  </a:cubicBezTo>
                  <a:cubicBezTo>
                    <a:pt x="54" y="1"/>
                    <a:pt x="54" y="1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śļîḓé">
              <a:extLst>
                <a:ext uri="{FF2B5EF4-FFF2-40B4-BE49-F238E27FC236}">
                  <a16:creationId xmlns="" xmlns:a16="http://schemas.microsoft.com/office/drawing/2014/main" id="{06AD97FD-B083-4C12-B4E4-53A04DF7D395}"/>
                </a:ext>
              </a:extLst>
            </p:cNvPr>
            <p:cNvSpPr/>
            <p:nvPr/>
          </p:nvSpPr>
          <p:spPr bwMode="auto">
            <a:xfrm>
              <a:off x="4778492" y="4004731"/>
              <a:ext cx="254046" cy="766695"/>
            </a:xfrm>
            <a:custGeom>
              <a:avLst/>
              <a:gdLst>
                <a:gd name="T0" fmla="*/ 96 w 96"/>
                <a:gd name="T1" fmla="*/ 270 h 290"/>
                <a:gd name="T2" fmla="*/ 92 w 96"/>
                <a:gd name="T3" fmla="*/ 243 h 290"/>
                <a:gd name="T4" fmla="*/ 45 w 96"/>
                <a:gd name="T5" fmla="*/ 2 h 290"/>
                <a:gd name="T6" fmla="*/ 42 w 96"/>
                <a:gd name="T7" fmla="*/ 0 h 290"/>
                <a:gd name="T8" fmla="*/ 40 w 96"/>
                <a:gd name="T9" fmla="*/ 0 h 290"/>
                <a:gd name="T10" fmla="*/ 36 w 96"/>
                <a:gd name="T11" fmla="*/ 0 h 290"/>
                <a:gd name="T12" fmla="*/ 33 w 96"/>
                <a:gd name="T13" fmla="*/ 0 h 290"/>
                <a:gd name="T14" fmla="*/ 24 w 96"/>
                <a:gd name="T15" fmla="*/ 1 h 290"/>
                <a:gd name="T16" fmla="*/ 19 w 96"/>
                <a:gd name="T17" fmla="*/ 2 h 290"/>
                <a:gd name="T18" fmla="*/ 15 w 96"/>
                <a:gd name="T19" fmla="*/ 2 h 290"/>
                <a:gd name="T20" fmla="*/ 12 w 96"/>
                <a:gd name="T21" fmla="*/ 3 h 290"/>
                <a:gd name="T22" fmla="*/ 5 w 96"/>
                <a:gd name="T23" fmla="*/ 5 h 290"/>
                <a:gd name="T24" fmla="*/ 2 w 96"/>
                <a:gd name="T25" fmla="*/ 9 h 290"/>
                <a:gd name="T26" fmla="*/ 0 w 96"/>
                <a:gd name="T27" fmla="*/ 28 h 290"/>
                <a:gd name="T28" fmla="*/ 0 w 96"/>
                <a:gd name="T29" fmla="*/ 29 h 290"/>
                <a:gd name="T30" fmla="*/ 0 w 96"/>
                <a:gd name="T31" fmla="*/ 40 h 290"/>
                <a:gd name="T32" fmla="*/ 3 w 96"/>
                <a:gd name="T33" fmla="*/ 65 h 290"/>
                <a:gd name="T34" fmla="*/ 5 w 96"/>
                <a:gd name="T35" fmla="*/ 78 h 290"/>
                <a:gd name="T36" fmla="*/ 23 w 96"/>
                <a:gd name="T37" fmla="*/ 166 h 290"/>
                <a:gd name="T38" fmla="*/ 27 w 96"/>
                <a:gd name="T39" fmla="*/ 215 h 290"/>
                <a:gd name="T40" fmla="*/ 31 w 96"/>
                <a:gd name="T41" fmla="*/ 238 h 290"/>
                <a:gd name="T42" fmla="*/ 37 w 96"/>
                <a:gd name="T43" fmla="*/ 262 h 290"/>
                <a:gd name="T44" fmla="*/ 48 w 96"/>
                <a:gd name="T45" fmla="*/ 266 h 290"/>
                <a:gd name="T46" fmla="*/ 53 w 96"/>
                <a:gd name="T47" fmla="*/ 269 h 290"/>
                <a:gd name="T48" fmla="*/ 60 w 96"/>
                <a:gd name="T49" fmla="*/ 273 h 290"/>
                <a:gd name="T50" fmla="*/ 68 w 96"/>
                <a:gd name="T51" fmla="*/ 276 h 290"/>
                <a:gd name="T52" fmla="*/ 83 w 96"/>
                <a:gd name="T53" fmla="*/ 283 h 290"/>
                <a:gd name="T54" fmla="*/ 88 w 96"/>
                <a:gd name="T55" fmla="*/ 286 h 290"/>
                <a:gd name="T56" fmla="*/ 94 w 96"/>
                <a:gd name="T57" fmla="*/ 289 h 290"/>
                <a:gd name="T58" fmla="*/ 96 w 96"/>
                <a:gd name="T59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290">
                  <a:moveTo>
                    <a:pt x="96" y="270"/>
                  </a:moveTo>
                  <a:cubicBezTo>
                    <a:pt x="93" y="253"/>
                    <a:pt x="95" y="259"/>
                    <a:pt x="92" y="243"/>
                  </a:cubicBezTo>
                  <a:cubicBezTo>
                    <a:pt x="62" y="103"/>
                    <a:pt x="66" y="26"/>
                    <a:pt x="45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1" y="1"/>
                    <a:pt x="19" y="2"/>
                  </a:cubicBezTo>
                  <a:cubicBezTo>
                    <a:pt x="18" y="2"/>
                    <a:pt x="16" y="2"/>
                    <a:pt x="15" y="2"/>
                  </a:cubicBezTo>
                  <a:cubicBezTo>
                    <a:pt x="14" y="3"/>
                    <a:pt x="13" y="3"/>
                    <a:pt x="12" y="3"/>
                  </a:cubicBezTo>
                  <a:cubicBezTo>
                    <a:pt x="9" y="4"/>
                    <a:pt x="8" y="4"/>
                    <a:pt x="5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8"/>
                    <a:pt x="1" y="56"/>
                    <a:pt x="3" y="65"/>
                  </a:cubicBezTo>
                  <a:cubicBezTo>
                    <a:pt x="4" y="69"/>
                    <a:pt x="4" y="73"/>
                    <a:pt x="5" y="78"/>
                  </a:cubicBezTo>
                  <a:cubicBezTo>
                    <a:pt x="10" y="109"/>
                    <a:pt x="18" y="135"/>
                    <a:pt x="23" y="166"/>
                  </a:cubicBezTo>
                  <a:cubicBezTo>
                    <a:pt x="25" y="181"/>
                    <a:pt x="25" y="200"/>
                    <a:pt x="27" y="215"/>
                  </a:cubicBezTo>
                  <a:cubicBezTo>
                    <a:pt x="28" y="222"/>
                    <a:pt x="29" y="230"/>
                    <a:pt x="31" y="238"/>
                  </a:cubicBezTo>
                  <a:cubicBezTo>
                    <a:pt x="31" y="241"/>
                    <a:pt x="35" y="260"/>
                    <a:pt x="37" y="262"/>
                  </a:cubicBezTo>
                  <a:cubicBezTo>
                    <a:pt x="43" y="264"/>
                    <a:pt x="43" y="264"/>
                    <a:pt x="48" y="266"/>
                  </a:cubicBezTo>
                  <a:cubicBezTo>
                    <a:pt x="49" y="267"/>
                    <a:pt x="51" y="268"/>
                    <a:pt x="53" y="269"/>
                  </a:cubicBezTo>
                  <a:cubicBezTo>
                    <a:pt x="55" y="270"/>
                    <a:pt x="58" y="272"/>
                    <a:pt x="60" y="273"/>
                  </a:cubicBezTo>
                  <a:cubicBezTo>
                    <a:pt x="63" y="274"/>
                    <a:pt x="65" y="275"/>
                    <a:pt x="68" y="276"/>
                  </a:cubicBezTo>
                  <a:cubicBezTo>
                    <a:pt x="72" y="279"/>
                    <a:pt x="78" y="281"/>
                    <a:pt x="83" y="283"/>
                  </a:cubicBezTo>
                  <a:cubicBezTo>
                    <a:pt x="85" y="284"/>
                    <a:pt x="87" y="285"/>
                    <a:pt x="88" y="286"/>
                  </a:cubicBezTo>
                  <a:cubicBezTo>
                    <a:pt x="90" y="287"/>
                    <a:pt x="92" y="288"/>
                    <a:pt x="94" y="289"/>
                  </a:cubicBezTo>
                  <a:cubicBezTo>
                    <a:pt x="96" y="290"/>
                    <a:pt x="94" y="269"/>
                    <a:pt x="96" y="2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sliḋè">
              <a:extLst>
                <a:ext uri="{FF2B5EF4-FFF2-40B4-BE49-F238E27FC236}">
                  <a16:creationId xmlns="" xmlns:a16="http://schemas.microsoft.com/office/drawing/2014/main" id="{6966FB3B-2119-4027-B2FC-C4F3109EF68A}"/>
                </a:ext>
              </a:extLst>
            </p:cNvPr>
            <p:cNvSpPr/>
            <p:nvPr/>
          </p:nvSpPr>
          <p:spPr bwMode="auto">
            <a:xfrm>
              <a:off x="4860516" y="4633579"/>
              <a:ext cx="182274" cy="145819"/>
            </a:xfrm>
            <a:custGeom>
              <a:avLst/>
              <a:gdLst>
                <a:gd name="T0" fmla="*/ 65 w 69"/>
                <a:gd name="T1" fmla="*/ 32 h 55"/>
                <a:gd name="T2" fmla="*/ 58 w 69"/>
                <a:gd name="T3" fmla="*/ 28 h 55"/>
                <a:gd name="T4" fmla="*/ 57 w 69"/>
                <a:gd name="T5" fmla="*/ 28 h 55"/>
                <a:gd name="T6" fmla="*/ 51 w 69"/>
                <a:gd name="T7" fmla="*/ 25 h 55"/>
                <a:gd name="T8" fmla="*/ 48 w 69"/>
                <a:gd name="T9" fmla="*/ 24 h 55"/>
                <a:gd name="T10" fmla="*/ 47 w 69"/>
                <a:gd name="T11" fmla="*/ 23 h 55"/>
                <a:gd name="T12" fmla="*/ 40 w 69"/>
                <a:gd name="T13" fmla="*/ 20 h 55"/>
                <a:gd name="T14" fmla="*/ 39 w 69"/>
                <a:gd name="T15" fmla="*/ 19 h 55"/>
                <a:gd name="T16" fmla="*/ 30 w 69"/>
                <a:gd name="T17" fmla="*/ 15 h 55"/>
                <a:gd name="T18" fmla="*/ 28 w 69"/>
                <a:gd name="T19" fmla="*/ 14 h 55"/>
                <a:gd name="T20" fmla="*/ 17 w 69"/>
                <a:gd name="T21" fmla="*/ 8 h 55"/>
                <a:gd name="T22" fmla="*/ 15 w 69"/>
                <a:gd name="T23" fmla="*/ 8 h 55"/>
                <a:gd name="T24" fmla="*/ 0 w 69"/>
                <a:gd name="T25" fmla="*/ 0 h 55"/>
                <a:gd name="T26" fmla="*/ 0 w 69"/>
                <a:gd name="T27" fmla="*/ 0 h 55"/>
                <a:gd name="T28" fmla="*/ 3 w 69"/>
                <a:gd name="T29" fmla="*/ 23 h 55"/>
                <a:gd name="T30" fmla="*/ 3 w 69"/>
                <a:gd name="T31" fmla="*/ 23 h 55"/>
                <a:gd name="T32" fmla="*/ 19 w 69"/>
                <a:gd name="T33" fmla="*/ 31 h 55"/>
                <a:gd name="T34" fmla="*/ 21 w 69"/>
                <a:gd name="T35" fmla="*/ 32 h 55"/>
                <a:gd name="T36" fmla="*/ 32 w 69"/>
                <a:gd name="T37" fmla="*/ 37 h 55"/>
                <a:gd name="T38" fmla="*/ 33 w 69"/>
                <a:gd name="T39" fmla="*/ 38 h 55"/>
                <a:gd name="T40" fmla="*/ 43 w 69"/>
                <a:gd name="T41" fmla="*/ 43 h 55"/>
                <a:gd name="T42" fmla="*/ 44 w 69"/>
                <a:gd name="T43" fmla="*/ 43 h 55"/>
                <a:gd name="T44" fmla="*/ 51 w 69"/>
                <a:gd name="T45" fmla="*/ 47 h 55"/>
                <a:gd name="T46" fmla="*/ 52 w 69"/>
                <a:gd name="T47" fmla="*/ 47 h 55"/>
                <a:gd name="T48" fmla="*/ 61 w 69"/>
                <a:gd name="T49" fmla="*/ 51 h 55"/>
                <a:gd name="T50" fmla="*/ 62 w 69"/>
                <a:gd name="T51" fmla="*/ 52 h 55"/>
                <a:gd name="T52" fmla="*/ 69 w 69"/>
                <a:gd name="T53" fmla="*/ 55 h 55"/>
                <a:gd name="T54" fmla="*/ 69 w 69"/>
                <a:gd name="T55" fmla="*/ 55 h 55"/>
                <a:gd name="T56" fmla="*/ 65 w 69"/>
                <a:gd name="T57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" h="55">
                  <a:moveTo>
                    <a:pt x="65" y="32"/>
                  </a:moveTo>
                  <a:cubicBezTo>
                    <a:pt x="63" y="31"/>
                    <a:pt x="60" y="30"/>
                    <a:pt x="5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5" y="27"/>
                    <a:pt x="53" y="26"/>
                    <a:pt x="51" y="25"/>
                  </a:cubicBezTo>
                  <a:cubicBezTo>
                    <a:pt x="50" y="24"/>
                    <a:pt x="49" y="24"/>
                    <a:pt x="48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2"/>
                    <a:pt x="42" y="21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18"/>
                    <a:pt x="33" y="16"/>
                    <a:pt x="30" y="15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4" y="12"/>
                    <a:pt x="21" y="10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0" y="5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2" y="15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9" y="26"/>
                    <a:pt x="14" y="29"/>
                    <a:pt x="19" y="31"/>
                  </a:cubicBezTo>
                  <a:cubicBezTo>
                    <a:pt x="20" y="31"/>
                    <a:pt x="20" y="32"/>
                    <a:pt x="21" y="32"/>
                  </a:cubicBezTo>
                  <a:cubicBezTo>
                    <a:pt x="24" y="34"/>
                    <a:pt x="28" y="35"/>
                    <a:pt x="32" y="37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7" y="40"/>
                    <a:pt x="40" y="41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8"/>
                    <a:pt x="58" y="50"/>
                    <a:pt x="61" y="51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4" y="53"/>
                    <a:pt x="66" y="54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47"/>
                    <a:pt x="66" y="40"/>
                    <a:pt x="6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şľïḑê">
              <a:extLst>
                <a:ext uri="{FF2B5EF4-FFF2-40B4-BE49-F238E27FC236}">
                  <a16:creationId xmlns="" xmlns:a16="http://schemas.microsoft.com/office/drawing/2014/main" id="{B63C0193-B647-488D-9998-F0A1CB6D4BFD}"/>
                </a:ext>
              </a:extLst>
            </p:cNvPr>
            <p:cNvSpPr/>
            <p:nvPr/>
          </p:nvSpPr>
          <p:spPr bwMode="auto">
            <a:xfrm>
              <a:off x="4963047" y="5121164"/>
              <a:ext cx="111642" cy="208478"/>
            </a:xfrm>
            <a:custGeom>
              <a:avLst/>
              <a:gdLst>
                <a:gd name="T0" fmla="*/ 37 w 42"/>
                <a:gd name="T1" fmla="*/ 77 h 79"/>
                <a:gd name="T2" fmla="*/ 40 w 42"/>
                <a:gd name="T3" fmla="*/ 77 h 79"/>
                <a:gd name="T4" fmla="*/ 40 w 42"/>
                <a:gd name="T5" fmla="*/ 76 h 79"/>
                <a:gd name="T6" fmla="*/ 42 w 42"/>
                <a:gd name="T7" fmla="*/ 0 h 79"/>
                <a:gd name="T8" fmla="*/ 32 w 42"/>
                <a:gd name="T9" fmla="*/ 1 h 79"/>
                <a:gd name="T10" fmla="*/ 31 w 42"/>
                <a:gd name="T11" fmla="*/ 1 h 79"/>
                <a:gd name="T12" fmla="*/ 23 w 42"/>
                <a:gd name="T13" fmla="*/ 2 h 79"/>
                <a:gd name="T14" fmla="*/ 22 w 42"/>
                <a:gd name="T15" fmla="*/ 2 h 79"/>
                <a:gd name="T16" fmla="*/ 16 w 42"/>
                <a:gd name="T17" fmla="*/ 3 h 79"/>
                <a:gd name="T18" fmla="*/ 16 w 42"/>
                <a:gd name="T19" fmla="*/ 3 h 79"/>
                <a:gd name="T20" fmla="*/ 11 w 42"/>
                <a:gd name="T21" fmla="*/ 4 h 79"/>
                <a:gd name="T22" fmla="*/ 10 w 42"/>
                <a:gd name="T23" fmla="*/ 4 h 79"/>
                <a:gd name="T24" fmla="*/ 8 w 42"/>
                <a:gd name="T25" fmla="*/ 4 h 79"/>
                <a:gd name="T26" fmla="*/ 4 w 42"/>
                <a:gd name="T27" fmla="*/ 5 h 79"/>
                <a:gd name="T28" fmla="*/ 4 w 42"/>
                <a:gd name="T29" fmla="*/ 6 h 79"/>
                <a:gd name="T30" fmla="*/ 0 w 42"/>
                <a:gd name="T31" fmla="*/ 7 h 79"/>
                <a:gd name="T32" fmla="*/ 25 w 42"/>
                <a:gd name="T33" fmla="*/ 78 h 79"/>
                <a:gd name="T34" fmla="*/ 26 w 42"/>
                <a:gd name="T35" fmla="*/ 79 h 79"/>
                <a:gd name="T36" fmla="*/ 26 w 42"/>
                <a:gd name="T37" fmla="*/ 79 h 79"/>
                <a:gd name="T38" fmla="*/ 27 w 42"/>
                <a:gd name="T39" fmla="*/ 79 h 79"/>
                <a:gd name="T40" fmla="*/ 27 w 42"/>
                <a:gd name="T41" fmla="*/ 79 h 79"/>
                <a:gd name="T42" fmla="*/ 29 w 42"/>
                <a:gd name="T43" fmla="*/ 79 h 79"/>
                <a:gd name="T44" fmla="*/ 29 w 42"/>
                <a:gd name="T45" fmla="*/ 79 h 79"/>
                <a:gd name="T46" fmla="*/ 31 w 42"/>
                <a:gd name="T47" fmla="*/ 78 h 79"/>
                <a:gd name="T48" fmla="*/ 31 w 42"/>
                <a:gd name="T49" fmla="*/ 78 h 79"/>
                <a:gd name="T50" fmla="*/ 33 w 42"/>
                <a:gd name="T51" fmla="*/ 78 h 79"/>
                <a:gd name="T52" fmla="*/ 34 w 42"/>
                <a:gd name="T53" fmla="*/ 78 h 79"/>
                <a:gd name="T54" fmla="*/ 36 w 42"/>
                <a:gd name="T55" fmla="*/ 78 h 79"/>
                <a:gd name="T56" fmla="*/ 37 w 42"/>
                <a:gd name="T57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79">
                  <a:moveTo>
                    <a:pt x="37" y="77"/>
                  </a:moveTo>
                  <a:cubicBezTo>
                    <a:pt x="38" y="77"/>
                    <a:pt x="39" y="77"/>
                    <a:pt x="40" y="77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1" y="51"/>
                    <a:pt x="41" y="25"/>
                    <a:pt x="42" y="0"/>
                  </a:cubicBezTo>
                  <a:cubicBezTo>
                    <a:pt x="38" y="0"/>
                    <a:pt x="35" y="0"/>
                    <a:pt x="32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8" y="1"/>
                    <a:pt x="26" y="1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2"/>
                    <a:pt x="18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2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5"/>
                    <a:pt x="6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8" y="31"/>
                    <a:pt x="17" y="54"/>
                    <a:pt x="25" y="78"/>
                  </a:cubicBezTo>
                  <a:cubicBezTo>
                    <a:pt x="25" y="79"/>
                    <a:pt x="25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30" y="79"/>
                    <a:pt x="30" y="79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2" y="78"/>
                    <a:pt x="33" y="78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5" y="78"/>
                    <a:pt x="35" y="78"/>
                    <a:pt x="36" y="78"/>
                  </a:cubicBezTo>
                  <a:cubicBezTo>
                    <a:pt x="37" y="77"/>
                    <a:pt x="37" y="77"/>
                    <a:pt x="37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š1íḓê">
              <a:extLst>
                <a:ext uri="{FF2B5EF4-FFF2-40B4-BE49-F238E27FC236}">
                  <a16:creationId xmlns="" xmlns:a16="http://schemas.microsoft.com/office/drawing/2014/main" id="{03F3935B-F45E-4B7A-B185-DBAD82B171DC}"/>
                </a:ext>
              </a:extLst>
            </p:cNvPr>
            <p:cNvSpPr/>
            <p:nvPr/>
          </p:nvSpPr>
          <p:spPr bwMode="auto">
            <a:xfrm>
              <a:off x="4754569" y="4101564"/>
              <a:ext cx="108227" cy="423789"/>
            </a:xfrm>
            <a:custGeom>
              <a:avLst/>
              <a:gdLst>
                <a:gd name="T0" fmla="*/ 41 w 41"/>
                <a:gd name="T1" fmla="*/ 154 h 160"/>
                <a:gd name="T2" fmla="*/ 41 w 41"/>
                <a:gd name="T3" fmla="*/ 154 h 160"/>
                <a:gd name="T4" fmla="*/ 41 w 41"/>
                <a:gd name="T5" fmla="*/ 152 h 160"/>
                <a:gd name="T6" fmla="*/ 40 w 41"/>
                <a:gd name="T7" fmla="*/ 152 h 160"/>
                <a:gd name="T8" fmla="*/ 32 w 41"/>
                <a:gd name="T9" fmla="*/ 135 h 160"/>
                <a:gd name="T10" fmla="*/ 24 w 41"/>
                <a:gd name="T11" fmla="*/ 120 h 160"/>
                <a:gd name="T12" fmla="*/ 18 w 41"/>
                <a:gd name="T13" fmla="*/ 92 h 160"/>
                <a:gd name="T14" fmla="*/ 28 w 41"/>
                <a:gd name="T15" fmla="*/ 8 h 160"/>
                <a:gd name="T16" fmla="*/ 30 w 41"/>
                <a:gd name="T17" fmla="*/ 5 h 160"/>
                <a:gd name="T18" fmla="*/ 31 w 41"/>
                <a:gd name="T19" fmla="*/ 2 h 160"/>
                <a:gd name="T20" fmla="*/ 31 w 41"/>
                <a:gd name="T21" fmla="*/ 1 h 160"/>
                <a:gd name="T22" fmla="*/ 31 w 41"/>
                <a:gd name="T23" fmla="*/ 0 h 160"/>
                <a:gd name="T24" fmla="*/ 31 w 41"/>
                <a:gd name="T25" fmla="*/ 0 h 160"/>
                <a:gd name="T26" fmla="*/ 31 w 41"/>
                <a:gd name="T27" fmla="*/ 0 h 160"/>
                <a:gd name="T28" fmla="*/ 28 w 41"/>
                <a:gd name="T29" fmla="*/ 1 h 160"/>
                <a:gd name="T30" fmla="*/ 28 w 41"/>
                <a:gd name="T31" fmla="*/ 1 h 160"/>
                <a:gd name="T32" fmla="*/ 27 w 41"/>
                <a:gd name="T33" fmla="*/ 1 h 160"/>
                <a:gd name="T34" fmla="*/ 20 w 41"/>
                <a:gd name="T35" fmla="*/ 7 h 160"/>
                <a:gd name="T36" fmla="*/ 19 w 41"/>
                <a:gd name="T37" fmla="*/ 8 h 160"/>
                <a:gd name="T38" fmla="*/ 17 w 41"/>
                <a:gd name="T39" fmla="*/ 10 h 160"/>
                <a:gd name="T40" fmla="*/ 16 w 41"/>
                <a:gd name="T41" fmla="*/ 10 h 160"/>
                <a:gd name="T42" fmla="*/ 16 w 41"/>
                <a:gd name="T43" fmla="*/ 10 h 160"/>
                <a:gd name="T44" fmla="*/ 7 w 41"/>
                <a:gd name="T45" fmla="*/ 24 h 160"/>
                <a:gd name="T46" fmla="*/ 6 w 41"/>
                <a:gd name="T47" fmla="*/ 25 h 160"/>
                <a:gd name="T48" fmla="*/ 6 w 41"/>
                <a:gd name="T49" fmla="*/ 27 h 160"/>
                <a:gd name="T50" fmla="*/ 5 w 41"/>
                <a:gd name="T51" fmla="*/ 30 h 160"/>
                <a:gd name="T52" fmla="*/ 4 w 41"/>
                <a:gd name="T53" fmla="*/ 84 h 160"/>
                <a:gd name="T54" fmla="*/ 16 w 41"/>
                <a:gd name="T55" fmla="*/ 132 h 160"/>
                <a:gd name="T56" fmla="*/ 23 w 41"/>
                <a:gd name="T57" fmla="*/ 144 h 160"/>
                <a:gd name="T58" fmla="*/ 30 w 41"/>
                <a:gd name="T59" fmla="*/ 157 h 160"/>
                <a:gd name="T60" fmla="*/ 30 w 41"/>
                <a:gd name="T61" fmla="*/ 157 h 160"/>
                <a:gd name="T62" fmla="*/ 34 w 41"/>
                <a:gd name="T63" fmla="*/ 159 h 160"/>
                <a:gd name="T64" fmla="*/ 35 w 41"/>
                <a:gd name="T65" fmla="*/ 159 h 160"/>
                <a:gd name="T66" fmla="*/ 35 w 41"/>
                <a:gd name="T67" fmla="*/ 159 h 160"/>
                <a:gd name="T68" fmla="*/ 35 w 41"/>
                <a:gd name="T69" fmla="*/ 159 h 160"/>
                <a:gd name="T70" fmla="*/ 37 w 41"/>
                <a:gd name="T71" fmla="*/ 159 h 160"/>
                <a:gd name="T72" fmla="*/ 37 w 41"/>
                <a:gd name="T73" fmla="*/ 158 h 160"/>
                <a:gd name="T74" fmla="*/ 41 w 41"/>
                <a:gd name="T75" fmla="*/ 15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" h="160">
                  <a:moveTo>
                    <a:pt x="41" y="154"/>
                  </a:moveTo>
                  <a:cubicBezTo>
                    <a:pt x="41" y="154"/>
                    <a:pt x="41" y="154"/>
                    <a:pt x="41" y="154"/>
                  </a:cubicBezTo>
                  <a:cubicBezTo>
                    <a:pt x="41" y="153"/>
                    <a:pt x="41" y="153"/>
                    <a:pt x="41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7" y="142"/>
                    <a:pt x="35" y="139"/>
                    <a:pt x="32" y="135"/>
                  </a:cubicBezTo>
                  <a:cubicBezTo>
                    <a:pt x="29" y="132"/>
                    <a:pt x="27" y="129"/>
                    <a:pt x="24" y="120"/>
                  </a:cubicBezTo>
                  <a:cubicBezTo>
                    <a:pt x="21" y="110"/>
                    <a:pt x="19" y="101"/>
                    <a:pt x="18" y="92"/>
                  </a:cubicBezTo>
                  <a:cubicBezTo>
                    <a:pt x="13" y="62"/>
                    <a:pt x="16" y="35"/>
                    <a:pt x="28" y="8"/>
                  </a:cubicBezTo>
                  <a:cubicBezTo>
                    <a:pt x="28" y="7"/>
                    <a:pt x="29" y="6"/>
                    <a:pt x="30" y="5"/>
                  </a:cubicBezTo>
                  <a:cubicBezTo>
                    <a:pt x="31" y="4"/>
                    <a:pt x="31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3"/>
                    <a:pt x="22" y="5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9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3"/>
                    <a:pt x="8" y="20"/>
                    <a:pt x="7" y="24"/>
                  </a:cubicBezTo>
                  <a:cubicBezTo>
                    <a:pt x="7" y="24"/>
                    <a:pt x="6" y="25"/>
                    <a:pt x="6" y="25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5" y="28"/>
                    <a:pt x="5" y="29"/>
                    <a:pt x="5" y="30"/>
                  </a:cubicBezTo>
                  <a:cubicBezTo>
                    <a:pt x="1" y="46"/>
                    <a:pt x="0" y="64"/>
                    <a:pt x="4" y="84"/>
                  </a:cubicBezTo>
                  <a:cubicBezTo>
                    <a:pt x="6" y="101"/>
                    <a:pt x="11" y="118"/>
                    <a:pt x="16" y="132"/>
                  </a:cubicBezTo>
                  <a:cubicBezTo>
                    <a:pt x="18" y="140"/>
                    <a:pt x="21" y="142"/>
                    <a:pt x="23" y="144"/>
                  </a:cubicBezTo>
                  <a:cubicBezTo>
                    <a:pt x="26" y="147"/>
                    <a:pt x="28" y="149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1" y="160"/>
                    <a:pt x="33" y="159"/>
                    <a:pt x="34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6" y="159"/>
                    <a:pt x="36" y="159"/>
                    <a:pt x="37" y="159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9" y="158"/>
                    <a:pt x="40" y="156"/>
                    <a:pt x="41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ṧliḓe">
              <a:extLst>
                <a:ext uri="{FF2B5EF4-FFF2-40B4-BE49-F238E27FC236}">
                  <a16:creationId xmlns="" xmlns:a16="http://schemas.microsoft.com/office/drawing/2014/main" id="{03D3570C-9072-43A8-BDC2-2F97E1DBDAE9}"/>
                </a:ext>
              </a:extLst>
            </p:cNvPr>
            <p:cNvSpPr/>
            <p:nvPr/>
          </p:nvSpPr>
          <p:spPr bwMode="auto">
            <a:xfrm>
              <a:off x="5244435" y="4683706"/>
              <a:ext cx="190250" cy="463662"/>
            </a:xfrm>
            <a:custGeom>
              <a:avLst/>
              <a:gdLst>
                <a:gd name="T0" fmla="*/ 22 w 72"/>
                <a:gd name="T1" fmla="*/ 0 h 175"/>
                <a:gd name="T2" fmla="*/ 43 w 72"/>
                <a:gd name="T3" fmla="*/ 3 h 175"/>
                <a:gd name="T4" fmla="*/ 67 w 72"/>
                <a:gd name="T5" fmla="*/ 6 h 175"/>
                <a:gd name="T6" fmla="*/ 72 w 72"/>
                <a:gd name="T7" fmla="*/ 6 h 175"/>
                <a:gd name="T8" fmla="*/ 67 w 72"/>
                <a:gd name="T9" fmla="*/ 47 h 175"/>
                <a:gd name="T10" fmla="*/ 45 w 72"/>
                <a:gd name="T11" fmla="*/ 175 h 175"/>
                <a:gd name="T12" fmla="*/ 41 w 72"/>
                <a:gd name="T13" fmla="*/ 175 h 175"/>
                <a:gd name="T14" fmla="*/ 24 w 72"/>
                <a:gd name="T15" fmla="*/ 173 h 175"/>
                <a:gd name="T16" fmla="*/ 8 w 72"/>
                <a:gd name="T17" fmla="*/ 171 h 175"/>
                <a:gd name="T18" fmla="*/ 2 w 72"/>
                <a:gd name="T19" fmla="*/ 170 h 175"/>
                <a:gd name="T20" fmla="*/ 9 w 72"/>
                <a:gd name="T21" fmla="*/ 41 h 175"/>
                <a:gd name="T22" fmla="*/ 15 w 72"/>
                <a:gd name="T23" fmla="*/ 0 h 175"/>
                <a:gd name="T24" fmla="*/ 22 w 72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5">
                  <a:moveTo>
                    <a:pt x="22" y="0"/>
                  </a:moveTo>
                  <a:cubicBezTo>
                    <a:pt x="29" y="1"/>
                    <a:pt x="36" y="2"/>
                    <a:pt x="43" y="3"/>
                  </a:cubicBezTo>
                  <a:cubicBezTo>
                    <a:pt x="51" y="4"/>
                    <a:pt x="59" y="5"/>
                    <a:pt x="67" y="6"/>
                  </a:cubicBezTo>
                  <a:cubicBezTo>
                    <a:pt x="69" y="6"/>
                    <a:pt x="71" y="6"/>
                    <a:pt x="72" y="6"/>
                  </a:cubicBezTo>
                  <a:cubicBezTo>
                    <a:pt x="71" y="20"/>
                    <a:pt x="69" y="34"/>
                    <a:pt x="67" y="47"/>
                  </a:cubicBezTo>
                  <a:cubicBezTo>
                    <a:pt x="62" y="90"/>
                    <a:pt x="56" y="134"/>
                    <a:pt x="45" y="175"/>
                  </a:cubicBezTo>
                  <a:cubicBezTo>
                    <a:pt x="44" y="175"/>
                    <a:pt x="42" y="175"/>
                    <a:pt x="41" y="175"/>
                  </a:cubicBezTo>
                  <a:cubicBezTo>
                    <a:pt x="35" y="174"/>
                    <a:pt x="29" y="173"/>
                    <a:pt x="24" y="173"/>
                  </a:cubicBezTo>
                  <a:cubicBezTo>
                    <a:pt x="18" y="172"/>
                    <a:pt x="13" y="171"/>
                    <a:pt x="8" y="171"/>
                  </a:cubicBezTo>
                  <a:cubicBezTo>
                    <a:pt x="6" y="171"/>
                    <a:pt x="4" y="170"/>
                    <a:pt x="2" y="170"/>
                  </a:cubicBezTo>
                  <a:cubicBezTo>
                    <a:pt x="0" y="130"/>
                    <a:pt x="4" y="85"/>
                    <a:pt x="9" y="41"/>
                  </a:cubicBezTo>
                  <a:cubicBezTo>
                    <a:pt x="10" y="27"/>
                    <a:pt x="12" y="13"/>
                    <a:pt x="15" y="0"/>
                  </a:cubicBezTo>
                  <a:cubicBezTo>
                    <a:pt x="18" y="0"/>
                    <a:pt x="19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sļïḍè">
              <a:extLst>
                <a:ext uri="{FF2B5EF4-FFF2-40B4-BE49-F238E27FC236}">
                  <a16:creationId xmlns="" xmlns:a16="http://schemas.microsoft.com/office/drawing/2014/main" id="{1A219E94-965C-4D31-8D0A-8C3DC70EDC7D}"/>
                </a:ext>
              </a:extLst>
            </p:cNvPr>
            <p:cNvSpPr/>
            <p:nvPr/>
          </p:nvSpPr>
          <p:spPr bwMode="auto">
            <a:xfrm>
              <a:off x="5272913" y="4009286"/>
              <a:ext cx="227843" cy="775808"/>
            </a:xfrm>
            <a:custGeom>
              <a:avLst/>
              <a:gdLst>
                <a:gd name="T0" fmla="*/ 0 w 86"/>
                <a:gd name="T1" fmla="*/ 272 h 293"/>
                <a:gd name="T2" fmla="*/ 3 w 86"/>
                <a:gd name="T3" fmla="*/ 246 h 293"/>
                <a:gd name="T4" fmla="*/ 39 w 86"/>
                <a:gd name="T5" fmla="*/ 3 h 293"/>
                <a:gd name="T6" fmla="*/ 42 w 86"/>
                <a:gd name="T7" fmla="*/ 0 h 293"/>
                <a:gd name="T8" fmla="*/ 43 w 86"/>
                <a:gd name="T9" fmla="*/ 0 h 293"/>
                <a:gd name="T10" fmla="*/ 47 w 86"/>
                <a:gd name="T11" fmla="*/ 0 h 293"/>
                <a:gd name="T12" fmla="*/ 51 w 86"/>
                <a:gd name="T13" fmla="*/ 0 h 293"/>
                <a:gd name="T14" fmla="*/ 60 w 86"/>
                <a:gd name="T15" fmla="*/ 0 h 293"/>
                <a:gd name="T16" fmla="*/ 65 w 86"/>
                <a:gd name="T17" fmla="*/ 1 h 293"/>
                <a:gd name="T18" fmla="*/ 69 w 86"/>
                <a:gd name="T19" fmla="*/ 2 h 293"/>
                <a:gd name="T20" fmla="*/ 72 w 86"/>
                <a:gd name="T21" fmla="*/ 2 h 293"/>
                <a:gd name="T22" fmla="*/ 79 w 86"/>
                <a:gd name="T23" fmla="*/ 4 h 293"/>
                <a:gd name="T24" fmla="*/ 82 w 86"/>
                <a:gd name="T25" fmla="*/ 8 h 293"/>
                <a:gd name="T26" fmla="*/ 85 w 86"/>
                <a:gd name="T27" fmla="*/ 27 h 293"/>
                <a:gd name="T28" fmla="*/ 85 w 86"/>
                <a:gd name="T29" fmla="*/ 27 h 293"/>
                <a:gd name="T30" fmla="*/ 86 w 86"/>
                <a:gd name="T31" fmla="*/ 38 h 293"/>
                <a:gd name="T32" fmla="*/ 84 w 86"/>
                <a:gd name="T33" fmla="*/ 63 h 293"/>
                <a:gd name="T34" fmla="*/ 82 w 86"/>
                <a:gd name="T35" fmla="*/ 77 h 293"/>
                <a:gd name="T36" fmla="*/ 69 w 86"/>
                <a:gd name="T37" fmla="*/ 166 h 293"/>
                <a:gd name="T38" fmla="*/ 67 w 86"/>
                <a:gd name="T39" fmla="*/ 214 h 293"/>
                <a:gd name="T40" fmla="*/ 64 w 86"/>
                <a:gd name="T41" fmla="*/ 238 h 293"/>
                <a:gd name="T42" fmla="*/ 58 w 86"/>
                <a:gd name="T43" fmla="*/ 262 h 293"/>
                <a:gd name="T44" fmla="*/ 48 w 86"/>
                <a:gd name="T45" fmla="*/ 267 h 293"/>
                <a:gd name="T46" fmla="*/ 43 w 86"/>
                <a:gd name="T47" fmla="*/ 270 h 293"/>
                <a:gd name="T48" fmla="*/ 36 w 86"/>
                <a:gd name="T49" fmla="*/ 274 h 293"/>
                <a:gd name="T50" fmla="*/ 29 w 86"/>
                <a:gd name="T51" fmla="*/ 278 h 293"/>
                <a:gd name="T52" fmla="*/ 14 w 86"/>
                <a:gd name="T53" fmla="*/ 286 h 293"/>
                <a:gd name="T54" fmla="*/ 9 w 86"/>
                <a:gd name="T55" fmla="*/ 289 h 293"/>
                <a:gd name="T56" fmla="*/ 3 w 86"/>
                <a:gd name="T57" fmla="*/ 292 h 293"/>
                <a:gd name="T58" fmla="*/ 0 w 86"/>
                <a:gd name="T59" fmla="*/ 27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293">
                  <a:moveTo>
                    <a:pt x="0" y="272"/>
                  </a:moveTo>
                  <a:cubicBezTo>
                    <a:pt x="2" y="256"/>
                    <a:pt x="1" y="262"/>
                    <a:pt x="3" y="246"/>
                  </a:cubicBezTo>
                  <a:cubicBezTo>
                    <a:pt x="27" y="105"/>
                    <a:pt x="19" y="27"/>
                    <a:pt x="39" y="3"/>
                  </a:cubicBezTo>
                  <a:cubicBezTo>
                    <a:pt x="39" y="2"/>
                    <a:pt x="40" y="0"/>
                    <a:pt x="42" y="0"/>
                  </a:cubicBezTo>
                  <a:cubicBezTo>
                    <a:pt x="43" y="0"/>
                    <a:pt x="42" y="0"/>
                    <a:pt x="43" y="0"/>
                  </a:cubicBezTo>
                  <a:cubicBezTo>
                    <a:pt x="45" y="0"/>
                    <a:pt x="46" y="0"/>
                    <a:pt x="47" y="0"/>
                  </a:cubicBezTo>
                  <a:cubicBezTo>
                    <a:pt x="49" y="0"/>
                    <a:pt x="50" y="0"/>
                    <a:pt x="51" y="0"/>
                  </a:cubicBezTo>
                  <a:cubicBezTo>
                    <a:pt x="54" y="0"/>
                    <a:pt x="57" y="0"/>
                    <a:pt x="60" y="0"/>
                  </a:cubicBezTo>
                  <a:cubicBezTo>
                    <a:pt x="62" y="1"/>
                    <a:pt x="63" y="1"/>
                    <a:pt x="65" y="1"/>
                  </a:cubicBezTo>
                  <a:cubicBezTo>
                    <a:pt x="66" y="1"/>
                    <a:pt x="67" y="1"/>
                    <a:pt x="69" y="2"/>
                  </a:cubicBezTo>
                  <a:cubicBezTo>
                    <a:pt x="70" y="2"/>
                    <a:pt x="71" y="2"/>
                    <a:pt x="72" y="2"/>
                  </a:cubicBezTo>
                  <a:cubicBezTo>
                    <a:pt x="75" y="3"/>
                    <a:pt x="76" y="3"/>
                    <a:pt x="79" y="4"/>
                  </a:cubicBezTo>
                  <a:cubicBezTo>
                    <a:pt x="81" y="5"/>
                    <a:pt x="82" y="7"/>
                    <a:pt x="82" y="8"/>
                  </a:cubicBezTo>
                  <a:cubicBezTo>
                    <a:pt x="84" y="14"/>
                    <a:pt x="85" y="21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6" y="31"/>
                    <a:pt x="86" y="35"/>
                    <a:pt x="86" y="38"/>
                  </a:cubicBezTo>
                  <a:cubicBezTo>
                    <a:pt x="86" y="46"/>
                    <a:pt x="85" y="54"/>
                    <a:pt x="84" y="63"/>
                  </a:cubicBezTo>
                  <a:cubicBezTo>
                    <a:pt x="83" y="68"/>
                    <a:pt x="83" y="72"/>
                    <a:pt x="82" y="77"/>
                  </a:cubicBezTo>
                  <a:cubicBezTo>
                    <a:pt x="79" y="108"/>
                    <a:pt x="72" y="135"/>
                    <a:pt x="69" y="166"/>
                  </a:cubicBezTo>
                  <a:cubicBezTo>
                    <a:pt x="67" y="181"/>
                    <a:pt x="68" y="199"/>
                    <a:pt x="67" y="214"/>
                  </a:cubicBezTo>
                  <a:cubicBezTo>
                    <a:pt x="66" y="222"/>
                    <a:pt x="65" y="230"/>
                    <a:pt x="64" y="238"/>
                  </a:cubicBezTo>
                  <a:cubicBezTo>
                    <a:pt x="64" y="241"/>
                    <a:pt x="61" y="260"/>
                    <a:pt x="58" y="262"/>
                  </a:cubicBezTo>
                  <a:cubicBezTo>
                    <a:pt x="53" y="264"/>
                    <a:pt x="53" y="264"/>
                    <a:pt x="48" y="267"/>
                  </a:cubicBezTo>
                  <a:cubicBezTo>
                    <a:pt x="47" y="268"/>
                    <a:pt x="45" y="269"/>
                    <a:pt x="43" y="270"/>
                  </a:cubicBezTo>
                  <a:cubicBezTo>
                    <a:pt x="41" y="271"/>
                    <a:pt x="38" y="273"/>
                    <a:pt x="36" y="274"/>
                  </a:cubicBezTo>
                  <a:cubicBezTo>
                    <a:pt x="34" y="275"/>
                    <a:pt x="31" y="277"/>
                    <a:pt x="29" y="278"/>
                  </a:cubicBezTo>
                  <a:cubicBezTo>
                    <a:pt x="24" y="280"/>
                    <a:pt x="19" y="283"/>
                    <a:pt x="14" y="286"/>
                  </a:cubicBezTo>
                  <a:cubicBezTo>
                    <a:pt x="12" y="287"/>
                    <a:pt x="10" y="288"/>
                    <a:pt x="9" y="289"/>
                  </a:cubicBezTo>
                  <a:cubicBezTo>
                    <a:pt x="7" y="290"/>
                    <a:pt x="5" y="291"/>
                    <a:pt x="3" y="292"/>
                  </a:cubicBezTo>
                  <a:cubicBezTo>
                    <a:pt x="1" y="293"/>
                    <a:pt x="2" y="271"/>
                    <a:pt x="0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ṣḷîḑè">
              <a:extLst>
                <a:ext uri="{FF2B5EF4-FFF2-40B4-BE49-F238E27FC236}">
                  <a16:creationId xmlns="" xmlns:a16="http://schemas.microsoft.com/office/drawing/2014/main" id="{0C1B0E82-0551-444D-91C1-005E17669610}"/>
                </a:ext>
              </a:extLst>
            </p:cNvPr>
            <p:cNvSpPr/>
            <p:nvPr/>
          </p:nvSpPr>
          <p:spPr bwMode="auto">
            <a:xfrm>
              <a:off x="5267218" y="4639275"/>
              <a:ext cx="175441" cy="153795"/>
            </a:xfrm>
            <a:custGeom>
              <a:avLst/>
              <a:gdLst>
                <a:gd name="T0" fmla="*/ 2 w 66"/>
                <a:gd name="T1" fmla="*/ 34 h 58"/>
                <a:gd name="T2" fmla="*/ 9 w 66"/>
                <a:gd name="T3" fmla="*/ 31 h 58"/>
                <a:gd name="T4" fmla="*/ 10 w 66"/>
                <a:gd name="T5" fmla="*/ 30 h 58"/>
                <a:gd name="T6" fmla="*/ 16 w 66"/>
                <a:gd name="T7" fmla="*/ 27 h 58"/>
                <a:gd name="T8" fmla="*/ 19 w 66"/>
                <a:gd name="T9" fmla="*/ 26 h 58"/>
                <a:gd name="T10" fmla="*/ 19 w 66"/>
                <a:gd name="T11" fmla="*/ 25 h 58"/>
                <a:gd name="T12" fmla="*/ 27 w 66"/>
                <a:gd name="T13" fmla="*/ 21 h 58"/>
                <a:gd name="T14" fmla="*/ 28 w 66"/>
                <a:gd name="T15" fmla="*/ 21 h 58"/>
                <a:gd name="T16" fmla="*/ 37 w 66"/>
                <a:gd name="T17" fmla="*/ 16 h 58"/>
                <a:gd name="T18" fmla="*/ 38 w 66"/>
                <a:gd name="T19" fmla="*/ 15 h 58"/>
                <a:gd name="T20" fmla="*/ 49 w 66"/>
                <a:gd name="T21" fmla="*/ 9 h 58"/>
                <a:gd name="T22" fmla="*/ 51 w 66"/>
                <a:gd name="T23" fmla="*/ 8 h 58"/>
                <a:gd name="T24" fmla="*/ 66 w 66"/>
                <a:gd name="T25" fmla="*/ 0 h 58"/>
                <a:gd name="T26" fmla="*/ 66 w 66"/>
                <a:gd name="T27" fmla="*/ 0 h 58"/>
                <a:gd name="T28" fmla="*/ 63 w 66"/>
                <a:gd name="T29" fmla="*/ 23 h 58"/>
                <a:gd name="T30" fmla="*/ 63 w 66"/>
                <a:gd name="T31" fmla="*/ 23 h 58"/>
                <a:gd name="T32" fmla="*/ 48 w 66"/>
                <a:gd name="T33" fmla="*/ 32 h 58"/>
                <a:gd name="T34" fmla="*/ 47 w 66"/>
                <a:gd name="T35" fmla="*/ 32 h 58"/>
                <a:gd name="T36" fmla="*/ 35 w 66"/>
                <a:gd name="T37" fmla="*/ 39 h 58"/>
                <a:gd name="T38" fmla="*/ 34 w 66"/>
                <a:gd name="T39" fmla="*/ 39 h 58"/>
                <a:gd name="T40" fmla="*/ 25 w 66"/>
                <a:gd name="T41" fmla="*/ 44 h 58"/>
                <a:gd name="T42" fmla="*/ 24 w 66"/>
                <a:gd name="T43" fmla="*/ 45 h 58"/>
                <a:gd name="T44" fmla="*/ 17 w 66"/>
                <a:gd name="T45" fmla="*/ 49 h 58"/>
                <a:gd name="T46" fmla="*/ 16 w 66"/>
                <a:gd name="T47" fmla="*/ 49 h 58"/>
                <a:gd name="T48" fmla="*/ 7 w 66"/>
                <a:gd name="T49" fmla="*/ 54 h 58"/>
                <a:gd name="T50" fmla="*/ 6 w 66"/>
                <a:gd name="T51" fmla="*/ 54 h 58"/>
                <a:gd name="T52" fmla="*/ 0 w 66"/>
                <a:gd name="T53" fmla="*/ 58 h 58"/>
                <a:gd name="T54" fmla="*/ 0 w 66"/>
                <a:gd name="T55" fmla="*/ 57 h 58"/>
                <a:gd name="T56" fmla="*/ 2 w 66"/>
                <a:gd name="T57" fmla="*/ 35 h 58"/>
                <a:gd name="T58" fmla="*/ 2 w 66"/>
                <a:gd name="T59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" h="58">
                  <a:moveTo>
                    <a:pt x="2" y="34"/>
                  </a:moveTo>
                  <a:cubicBezTo>
                    <a:pt x="5" y="33"/>
                    <a:pt x="7" y="32"/>
                    <a:pt x="9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29"/>
                    <a:pt x="14" y="28"/>
                    <a:pt x="16" y="27"/>
                  </a:cubicBezTo>
                  <a:cubicBezTo>
                    <a:pt x="17" y="27"/>
                    <a:pt x="18" y="26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2" y="24"/>
                    <a:pt x="24" y="22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1" y="19"/>
                    <a:pt x="34" y="17"/>
                    <a:pt x="37" y="16"/>
                  </a:cubicBezTo>
                  <a:cubicBezTo>
                    <a:pt x="37" y="15"/>
                    <a:pt x="38" y="15"/>
                    <a:pt x="38" y="15"/>
                  </a:cubicBezTo>
                  <a:cubicBezTo>
                    <a:pt x="42" y="13"/>
                    <a:pt x="46" y="11"/>
                    <a:pt x="49" y="9"/>
                  </a:cubicBezTo>
                  <a:cubicBezTo>
                    <a:pt x="50" y="9"/>
                    <a:pt x="50" y="8"/>
                    <a:pt x="51" y="8"/>
                  </a:cubicBezTo>
                  <a:cubicBezTo>
                    <a:pt x="56" y="5"/>
                    <a:pt x="61" y="3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8"/>
                    <a:pt x="64" y="15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58" y="26"/>
                    <a:pt x="53" y="29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3" y="34"/>
                    <a:pt x="39" y="37"/>
                    <a:pt x="35" y="39"/>
                  </a:cubicBezTo>
                  <a:cubicBezTo>
                    <a:pt x="35" y="39"/>
                    <a:pt x="34" y="39"/>
                    <a:pt x="34" y="39"/>
                  </a:cubicBezTo>
                  <a:cubicBezTo>
                    <a:pt x="31" y="41"/>
                    <a:pt x="28" y="43"/>
                    <a:pt x="25" y="4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2" y="46"/>
                    <a:pt x="19" y="47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1"/>
                    <a:pt x="10" y="52"/>
                    <a:pt x="7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4" y="56"/>
                    <a:pt x="2" y="57"/>
                    <a:pt x="0" y="5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0"/>
                    <a:pt x="1" y="42"/>
                    <a:pt x="2" y="35"/>
                  </a:cubicBezTo>
                  <a:lnTo>
                    <a:pt x="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ślïḋè">
              <a:extLst>
                <a:ext uri="{FF2B5EF4-FFF2-40B4-BE49-F238E27FC236}">
                  <a16:creationId xmlns="" xmlns:a16="http://schemas.microsoft.com/office/drawing/2014/main" id="{116BCB22-7853-40B8-88E3-DB840D78E993}"/>
                </a:ext>
              </a:extLst>
            </p:cNvPr>
            <p:cNvSpPr/>
            <p:nvPr/>
          </p:nvSpPr>
          <p:spPr bwMode="auto">
            <a:xfrm>
              <a:off x="5248990" y="5133696"/>
              <a:ext cx="113923" cy="206200"/>
            </a:xfrm>
            <a:custGeom>
              <a:avLst/>
              <a:gdLst>
                <a:gd name="T0" fmla="*/ 9 w 43"/>
                <a:gd name="T1" fmla="*/ 77 h 78"/>
                <a:gd name="T2" fmla="*/ 6 w 43"/>
                <a:gd name="T3" fmla="*/ 77 h 78"/>
                <a:gd name="T4" fmla="*/ 5 w 43"/>
                <a:gd name="T5" fmla="*/ 76 h 78"/>
                <a:gd name="T6" fmla="*/ 0 w 43"/>
                <a:gd name="T7" fmla="*/ 0 h 78"/>
                <a:gd name="T8" fmla="*/ 11 w 43"/>
                <a:gd name="T9" fmla="*/ 1 h 78"/>
                <a:gd name="T10" fmla="*/ 12 w 43"/>
                <a:gd name="T11" fmla="*/ 1 h 78"/>
                <a:gd name="T12" fmla="*/ 19 w 43"/>
                <a:gd name="T13" fmla="*/ 1 h 78"/>
                <a:gd name="T14" fmla="*/ 20 w 43"/>
                <a:gd name="T15" fmla="*/ 1 h 78"/>
                <a:gd name="T16" fmla="*/ 26 w 43"/>
                <a:gd name="T17" fmla="*/ 2 h 78"/>
                <a:gd name="T18" fmla="*/ 27 w 43"/>
                <a:gd name="T19" fmla="*/ 2 h 78"/>
                <a:gd name="T20" fmla="*/ 32 w 43"/>
                <a:gd name="T21" fmla="*/ 3 h 78"/>
                <a:gd name="T22" fmla="*/ 32 w 43"/>
                <a:gd name="T23" fmla="*/ 3 h 78"/>
                <a:gd name="T24" fmla="*/ 34 w 43"/>
                <a:gd name="T25" fmla="*/ 3 h 78"/>
                <a:gd name="T26" fmla="*/ 38 w 43"/>
                <a:gd name="T27" fmla="*/ 4 h 78"/>
                <a:gd name="T28" fmla="*/ 39 w 43"/>
                <a:gd name="T29" fmla="*/ 4 h 78"/>
                <a:gd name="T30" fmla="*/ 43 w 43"/>
                <a:gd name="T31" fmla="*/ 5 h 78"/>
                <a:gd name="T32" fmla="*/ 21 w 43"/>
                <a:gd name="T33" fmla="*/ 78 h 78"/>
                <a:gd name="T34" fmla="*/ 20 w 43"/>
                <a:gd name="T35" fmla="*/ 78 h 78"/>
                <a:gd name="T36" fmla="*/ 19 w 43"/>
                <a:gd name="T37" fmla="*/ 78 h 78"/>
                <a:gd name="T38" fmla="*/ 19 w 43"/>
                <a:gd name="T39" fmla="*/ 78 h 78"/>
                <a:gd name="T40" fmla="*/ 17 w 43"/>
                <a:gd name="T41" fmla="*/ 78 h 78"/>
                <a:gd name="T42" fmla="*/ 17 w 43"/>
                <a:gd name="T43" fmla="*/ 78 h 78"/>
                <a:gd name="T44" fmla="*/ 15 w 43"/>
                <a:gd name="T45" fmla="*/ 78 h 78"/>
                <a:gd name="T46" fmla="*/ 15 w 43"/>
                <a:gd name="T47" fmla="*/ 78 h 78"/>
                <a:gd name="T48" fmla="*/ 12 w 43"/>
                <a:gd name="T49" fmla="*/ 78 h 78"/>
                <a:gd name="T50" fmla="*/ 12 w 43"/>
                <a:gd name="T51" fmla="*/ 78 h 78"/>
                <a:gd name="T52" fmla="*/ 9 w 43"/>
                <a:gd name="T53" fmla="*/ 78 h 78"/>
                <a:gd name="T54" fmla="*/ 9 w 43"/>
                <a:gd name="T5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78">
                  <a:moveTo>
                    <a:pt x="9" y="77"/>
                  </a:moveTo>
                  <a:cubicBezTo>
                    <a:pt x="8" y="77"/>
                    <a:pt x="7" y="77"/>
                    <a:pt x="6" y="77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4" y="51"/>
                    <a:pt x="2" y="26"/>
                    <a:pt x="0" y="0"/>
                  </a:cubicBezTo>
                  <a:cubicBezTo>
                    <a:pt x="4" y="0"/>
                    <a:pt x="7" y="0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1"/>
                    <a:pt x="17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4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30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5" y="3"/>
                    <a:pt x="37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2" y="5"/>
                    <a:pt x="43" y="5"/>
                  </a:cubicBezTo>
                  <a:cubicBezTo>
                    <a:pt x="36" y="29"/>
                    <a:pt x="28" y="54"/>
                    <a:pt x="21" y="78"/>
                  </a:cubicBezTo>
                  <a:cubicBezTo>
                    <a:pt x="21" y="78"/>
                    <a:pt x="21" y="78"/>
                    <a:pt x="20" y="78"/>
                  </a:cubicBezTo>
                  <a:cubicBezTo>
                    <a:pt x="20" y="78"/>
                    <a:pt x="20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8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4" y="78"/>
                    <a:pt x="13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0" y="78"/>
                    <a:pt x="9" y="78"/>
                  </a:cubicBezTo>
                  <a:lnTo>
                    <a:pt x="9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ṧľíďé">
              <a:extLst>
                <a:ext uri="{FF2B5EF4-FFF2-40B4-BE49-F238E27FC236}">
                  <a16:creationId xmlns="" xmlns:a16="http://schemas.microsoft.com/office/drawing/2014/main" id="{8991528C-ADA9-4775-81D1-42E6AAE80028}"/>
                </a:ext>
              </a:extLst>
            </p:cNvPr>
            <p:cNvSpPr/>
            <p:nvPr/>
          </p:nvSpPr>
          <p:spPr bwMode="auto">
            <a:xfrm>
              <a:off x="5151017" y="5297745"/>
              <a:ext cx="103669" cy="421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ṣļïḋe">
              <a:extLst>
                <a:ext uri="{FF2B5EF4-FFF2-40B4-BE49-F238E27FC236}">
                  <a16:creationId xmlns="" xmlns:a16="http://schemas.microsoft.com/office/drawing/2014/main" id="{7B637998-9D83-4454-9A1C-92AB15DABA1D}"/>
                </a:ext>
              </a:extLst>
            </p:cNvPr>
            <p:cNvSpPr/>
            <p:nvPr/>
          </p:nvSpPr>
          <p:spPr bwMode="auto">
            <a:xfrm>
              <a:off x="5185194" y="5297745"/>
              <a:ext cx="13672" cy="421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ṡľiḍe">
              <a:extLst>
                <a:ext uri="{FF2B5EF4-FFF2-40B4-BE49-F238E27FC236}">
                  <a16:creationId xmlns="" xmlns:a16="http://schemas.microsoft.com/office/drawing/2014/main" id="{C1DE1568-C833-4297-90B0-E2B0EBD32AA6}"/>
                </a:ext>
              </a:extLst>
            </p:cNvPr>
            <p:cNvSpPr/>
            <p:nvPr/>
          </p:nvSpPr>
          <p:spPr bwMode="auto">
            <a:xfrm>
              <a:off x="5164689" y="5297745"/>
              <a:ext cx="10254" cy="421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ŝļïďê">
              <a:extLst>
                <a:ext uri="{FF2B5EF4-FFF2-40B4-BE49-F238E27FC236}">
                  <a16:creationId xmlns="" xmlns:a16="http://schemas.microsoft.com/office/drawing/2014/main" id="{C2375004-07B8-4AF1-B266-60CC9541B4A7}"/>
                </a:ext>
              </a:extLst>
            </p:cNvPr>
            <p:cNvSpPr/>
            <p:nvPr/>
          </p:nvSpPr>
          <p:spPr bwMode="auto">
            <a:xfrm>
              <a:off x="5233041" y="5297745"/>
              <a:ext cx="11392" cy="421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ṣlîďè">
              <a:extLst>
                <a:ext uri="{FF2B5EF4-FFF2-40B4-BE49-F238E27FC236}">
                  <a16:creationId xmlns="" xmlns:a16="http://schemas.microsoft.com/office/drawing/2014/main" id="{28949989-0494-4161-BB7B-1FCA0A741774}"/>
                </a:ext>
              </a:extLst>
            </p:cNvPr>
            <p:cNvSpPr/>
            <p:nvPr/>
          </p:nvSpPr>
          <p:spPr bwMode="auto">
            <a:xfrm>
              <a:off x="5209117" y="5297745"/>
              <a:ext cx="11392" cy="421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ṥľïďê">
              <a:extLst>
                <a:ext uri="{FF2B5EF4-FFF2-40B4-BE49-F238E27FC236}">
                  <a16:creationId xmlns="" xmlns:a16="http://schemas.microsoft.com/office/drawing/2014/main" id="{2C4290D6-61C6-4C65-83F4-BB87B78FD05F}"/>
                </a:ext>
              </a:extLst>
            </p:cNvPr>
            <p:cNvSpPr/>
            <p:nvPr/>
          </p:nvSpPr>
          <p:spPr bwMode="auto">
            <a:xfrm>
              <a:off x="5151017" y="5339896"/>
              <a:ext cx="105947" cy="67214"/>
            </a:xfrm>
            <a:custGeom>
              <a:avLst/>
              <a:gdLst>
                <a:gd name="T0" fmla="*/ 37 w 40"/>
                <a:gd name="T1" fmla="*/ 14 h 25"/>
                <a:gd name="T2" fmla="*/ 39 w 40"/>
                <a:gd name="T3" fmla="*/ 0 h 25"/>
                <a:gd name="T4" fmla="*/ 0 w 40"/>
                <a:gd name="T5" fmla="*/ 0 h 25"/>
                <a:gd name="T6" fmla="*/ 3 w 40"/>
                <a:gd name="T7" fmla="*/ 14 h 25"/>
                <a:gd name="T8" fmla="*/ 37 w 40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">
                  <a:moveTo>
                    <a:pt x="37" y="14"/>
                  </a:moveTo>
                  <a:cubicBezTo>
                    <a:pt x="40" y="1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"/>
                    <a:pt x="3" y="14"/>
                  </a:cubicBezTo>
                  <a:cubicBezTo>
                    <a:pt x="10" y="25"/>
                    <a:pt x="30" y="25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s1ïḍê">
              <a:extLst>
                <a:ext uri="{FF2B5EF4-FFF2-40B4-BE49-F238E27FC236}">
                  <a16:creationId xmlns="" xmlns:a16="http://schemas.microsoft.com/office/drawing/2014/main" id="{9030D721-0864-4969-A42A-65DDDA90D94E}"/>
                </a:ext>
              </a:extLst>
            </p:cNvPr>
            <p:cNvSpPr/>
            <p:nvPr/>
          </p:nvSpPr>
          <p:spPr bwMode="auto">
            <a:xfrm>
              <a:off x="5148739" y="3924985"/>
              <a:ext cx="102529" cy="118478"/>
            </a:xfrm>
            <a:custGeom>
              <a:avLst/>
              <a:gdLst>
                <a:gd name="T0" fmla="*/ 46 w 90"/>
                <a:gd name="T1" fmla="*/ 0 h 104"/>
                <a:gd name="T2" fmla="*/ 90 w 90"/>
                <a:gd name="T3" fmla="*/ 102 h 104"/>
                <a:gd name="T4" fmla="*/ 0 w 90"/>
                <a:gd name="T5" fmla="*/ 104 h 104"/>
                <a:gd name="T6" fmla="*/ 46 w 90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04">
                  <a:moveTo>
                    <a:pt x="46" y="0"/>
                  </a:moveTo>
                  <a:lnTo>
                    <a:pt x="90" y="102"/>
                  </a:lnTo>
                  <a:lnTo>
                    <a:pt x="0" y="104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Sľïḋè">
              <a:extLst>
                <a:ext uri="{FF2B5EF4-FFF2-40B4-BE49-F238E27FC236}">
                  <a16:creationId xmlns="" xmlns:a16="http://schemas.microsoft.com/office/drawing/2014/main" id="{43C51AAB-3139-4D99-AEBF-05E579EB2E03}"/>
                </a:ext>
              </a:extLst>
            </p:cNvPr>
            <p:cNvSpPr/>
            <p:nvPr/>
          </p:nvSpPr>
          <p:spPr bwMode="auto">
            <a:xfrm>
              <a:off x="5190890" y="3924985"/>
              <a:ext cx="21645" cy="26201"/>
            </a:xfrm>
            <a:custGeom>
              <a:avLst/>
              <a:gdLst>
                <a:gd name="T0" fmla="*/ 8 w 8"/>
                <a:gd name="T1" fmla="*/ 10 h 10"/>
                <a:gd name="T2" fmla="*/ 4 w 8"/>
                <a:gd name="T3" fmla="*/ 0 h 10"/>
                <a:gd name="T4" fmla="*/ 0 w 8"/>
                <a:gd name="T5" fmla="*/ 10 h 10"/>
                <a:gd name="T6" fmla="*/ 8 w 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10"/>
                  </a:moveTo>
                  <a:cubicBezTo>
                    <a:pt x="8" y="10"/>
                    <a:pt x="5" y="0"/>
                    <a:pt x="4" y="0"/>
                  </a:cubicBezTo>
                  <a:cubicBezTo>
                    <a:pt x="2" y="0"/>
                    <a:pt x="0" y="10"/>
                    <a:pt x="0" y="10"/>
                  </a:cubicBezTo>
                  <a:lnTo>
                    <a:pt x="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ṡḷiďé">
              <a:extLst>
                <a:ext uri="{FF2B5EF4-FFF2-40B4-BE49-F238E27FC236}">
                  <a16:creationId xmlns="" xmlns:a16="http://schemas.microsoft.com/office/drawing/2014/main" id="{BF9DDEAF-9F7A-467D-9A2A-F5741B4BED44}"/>
                </a:ext>
              </a:extLst>
            </p:cNvPr>
            <p:cNvSpPr/>
            <p:nvPr/>
          </p:nvSpPr>
          <p:spPr bwMode="auto">
            <a:xfrm>
              <a:off x="5148739" y="4030932"/>
              <a:ext cx="105947" cy="1266811"/>
            </a:xfrm>
            <a:custGeom>
              <a:avLst/>
              <a:gdLst>
                <a:gd name="T0" fmla="*/ 40 w 40"/>
                <a:gd name="T1" fmla="*/ 479 h 479"/>
                <a:gd name="T2" fmla="*/ 39 w 40"/>
                <a:gd name="T3" fmla="*/ 4 h 479"/>
                <a:gd name="T4" fmla="*/ 36 w 40"/>
                <a:gd name="T5" fmla="*/ 0 h 479"/>
                <a:gd name="T6" fmla="*/ 36 w 40"/>
                <a:gd name="T7" fmla="*/ 0 h 479"/>
                <a:gd name="T8" fmla="*/ 31 w 40"/>
                <a:gd name="T9" fmla="*/ 4 h 479"/>
                <a:gd name="T10" fmla="*/ 26 w 40"/>
                <a:gd name="T11" fmla="*/ 0 h 479"/>
                <a:gd name="T12" fmla="*/ 20 w 40"/>
                <a:gd name="T13" fmla="*/ 5 h 479"/>
                <a:gd name="T14" fmla="*/ 14 w 40"/>
                <a:gd name="T15" fmla="*/ 0 h 479"/>
                <a:gd name="T16" fmla="*/ 9 w 40"/>
                <a:gd name="T17" fmla="*/ 5 h 479"/>
                <a:gd name="T18" fmla="*/ 4 w 40"/>
                <a:gd name="T19" fmla="*/ 1 h 479"/>
                <a:gd name="T20" fmla="*/ 0 w 40"/>
                <a:gd name="T21" fmla="*/ 4 h 479"/>
                <a:gd name="T22" fmla="*/ 1 w 40"/>
                <a:gd name="T23" fmla="*/ 479 h 479"/>
                <a:gd name="T24" fmla="*/ 40 w 40"/>
                <a:gd name="T25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79">
                  <a:moveTo>
                    <a:pt x="40" y="479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7" y="4"/>
                    <a:pt x="36" y="3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2"/>
                    <a:pt x="33" y="4"/>
                    <a:pt x="31" y="4"/>
                  </a:cubicBezTo>
                  <a:cubicBezTo>
                    <a:pt x="28" y="4"/>
                    <a:pt x="26" y="2"/>
                    <a:pt x="26" y="0"/>
                  </a:cubicBezTo>
                  <a:cubicBezTo>
                    <a:pt x="25" y="3"/>
                    <a:pt x="23" y="4"/>
                    <a:pt x="20" y="5"/>
                  </a:cubicBezTo>
                  <a:cubicBezTo>
                    <a:pt x="17" y="5"/>
                    <a:pt x="15" y="2"/>
                    <a:pt x="14" y="0"/>
                  </a:cubicBezTo>
                  <a:cubicBezTo>
                    <a:pt x="14" y="2"/>
                    <a:pt x="12" y="5"/>
                    <a:pt x="9" y="5"/>
                  </a:cubicBezTo>
                  <a:cubicBezTo>
                    <a:pt x="6" y="5"/>
                    <a:pt x="4" y="3"/>
                    <a:pt x="4" y="1"/>
                  </a:cubicBezTo>
                  <a:cubicBezTo>
                    <a:pt x="4" y="3"/>
                    <a:pt x="2" y="4"/>
                    <a:pt x="0" y="4"/>
                  </a:cubicBezTo>
                  <a:cubicBezTo>
                    <a:pt x="1" y="479"/>
                    <a:pt x="1" y="479"/>
                    <a:pt x="1" y="479"/>
                  </a:cubicBezTo>
                  <a:lnTo>
                    <a:pt x="40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sḻîḍè">
              <a:extLst>
                <a:ext uri="{FF2B5EF4-FFF2-40B4-BE49-F238E27FC236}">
                  <a16:creationId xmlns="" xmlns:a16="http://schemas.microsoft.com/office/drawing/2014/main" id="{9C507123-A0D1-4B44-8CA6-468564B4A79C}"/>
                </a:ext>
              </a:extLst>
            </p:cNvPr>
            <p:cNvSpPr/>
            <p:nvPr/>
          </p:nvSpPr>
          <p:spPr bwMode="auto">
            <a:xfrm>
              <a:off x="5185194" y="4030932"/>
              <a:ext cx="35315" cy="1266811"/>
            </a:xfrm>
            <a:custGeom>
              <a:avLst/>
              <a:gdLst>
                <a:gd name="T0" fmla="*/ 12 w 13"/>
                <a:gd name="T1" fmla="*/ 0 h 479"/>
                <a:gd name="T2" fmla="*/ 6 w 13"/>
                <a:gd name="T3" fmla="*/ 5 h 479"/>
                <a:gd name="T4" fmla="*/ 0 w 13"/>
                <a:gd name="T5" fmla="*/ 0 h 479"/>
                <a:gd name="T6" fmla="*/ 1 w 13"/>
                <a:gd name="T7" fmla="*/ 479 h 479"/>
                <a:gd name="T8" fmla="*/ 13 w 13"/>
                <a:gd name="T9" fmla="*/ 479 h 479"/>
                <a:gd name="T10" fmla="*/ 12 w 13"/>
                <a:gd name="T11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79">
                  <a:moveTo>
                    <a:pt x="12" y="0"/>
                  </a:moveTo>
                  <a:cubicBezTo>
                    <a:pt x="11" y="3"/>
                    <a:pt x="9" y="4"/>
                    <a:pt x="6" y="5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1" y="479"/>
                    <a:pt x="1" y="479"/>
                    <a:pt x="1" y="479"/>
                  </a:cubicBezTo>
                  <a:cubicBezTo>
                    <a:pt x="13" y="479"/>
                    <a:pt x="13" y="479"/>
                    <a:pt x="13" y="479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ŝļiḋé">
              <a:extLst>
                <a:ext uri="{FF2B5EF4-FFF2-40B4-BE49-F238E27FC236}">
                  <a16:creationId xmlns="" xmlns:a16="http://schemas.microsoft.com/office/drawing/2014/main" id="{AC03C94B-5609-4406-8E29-BD65C6F33538}"/>
                </a:ext>
              </a:extLst>
            </p:cNvPr>
            <p:cNvSpPr/>
            <p:nvPr/>
          </p:nvSpPr>
          <p:spPr bwMode="auto">
            <a:xfrm>
              <a:off x="5148739" y="4033209"/>
              <a:ext cx="13672" cy="1264533"/>
            </a:xfrm>
            <a:custGeom>
              <a:avLst/>
              <a:gdLst>
                <a:gd name="T0" fmla="*/ 4 w 5"/>
                <a:gd name="T1" fmla="*/ 0 h 478"/>
                <a:gd name="T2" fmla="*/ 0 w 5"/>
                <a:gd name="T3" fmla="*/ 3 h 478"/>
                <a:gd name="T4" fmla="*/ 1 w 5"/>
                <a:gd name="T5" fmla="*/ 478 h 478"/>
                <a:gd name="T6" fmla="*/ 5 w 5"/>
                <a:gd name="T7" fmla="*/ 478 h 478"/>
                <a:gd name="T8" fmla="*/ 4 w 5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78">
                  <a:moveTo>
                    <a:pt x="4" y="0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1" y="478"/>
                    <a:pt x="1" y="478"/>
                    <a:pt x="1" y="478"/>
                  </a:cubicBezTo>
                  <a:cubicBezTo>
                    <a:pt x="5" y="478"/>
                    <a:pt x="5" y="478"/>
                    <a:pt x="5" y="478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ṩľíḋè">
              <a:extLst>
                <a:ext uri="{FF2B5EF4-FFF2-40B4-BE49-F238E27FC236}">
                  <a16:creationId xmlns="" xmlns:a16="http://schemas.microsoft.com/office/drawing/2014/main" id="{A05B09E5-78D1-4158-9B6F-DE587C9071F7}"/>
                </a:ext>
              </a:extLst>
            </p:cNvPr>
            <p:cNvSpPr/>
            <p:nvPr/>
          </p:nvSpPr>
          <p:spPr bwMode="auto">
            <a:xfrm>
              <a:off x="5244435" y="4035490"/>
              <a:ext cx="10254" cy="1262256"/>
            </a:xfrm>
            <a:custGeom>
              <a:avLst/>
              <a:gdLst>
                <a:gd name="T0" fmla="*/ 0 w 4"/>
                <a:gd name="T1" fmla="*/ 0 h 477"/>
                <a:gd name="T2" fmla="*/ 1 w 4"/>
                <a:gd name="T3" fmla="*/ 477 h 477"/>
                <a:gd name="T4" fmla="*/ 4 w 4"/>
                <a:gd name="T5" fmla="*/ 477 h 477"/>
                <a:gd name="T6" fmla="*/ 3 w 4"/>
                <a:gd name="T7" fmla="*/ 2 h 477"/>
                <a:gd name="T8" fmla="*/ 0 w 4"/>
                <a:gd name="T9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77">
                  <a:moveTo>
                    <a:pt x="0" y="0"/>
                  </a:moveTo>
                  <a:cubicBezTo>
                    <a:pt x="1" y="477"/>
                    <a:pt x="1" y="477"/>
                    <a:pt x="1" y="477"/>
                  </a:cubicBezTo>
                  <a:cubicBezTo>
                    <a:pt x="4" y="477"/>
                    <a:pt x="4" y="477"/>
                    <a:pt x="4" y="47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şlïḋê">
              <a:extLst>
                <a:ext uri="{FF2B5EF4-FFF2-40B4-BE49-F238E27FC236}">
                  <a16:creationId xmlns="" xmlns:a16="http://schemas.microsoft.com/office/drawing/2014/main" id="{14D3CCD1-D4C8-4847-BA98-6C8CA14B3E5A}"/>
                </a:ext>
              </a:extLst>
            </p:cNvPr>
            <p:cNvSpPr/>
            <p:nvPr/>
          </p:nvSpPr>
          <p:spPr bwMode="auto">
            <a:xfrm>
              <a:off x="4778492" y="4414850"/>
              <a:ext cx="732518" cy="984286"/>
            </a:xfrm>
            <a:custGeom>
              <a:avLst/>
              <a:gdLst>
                <a:gd name="T0" fmla="*/ 102 w 643"/>
                <a:gd name="T1" fmla="*/ 569 h 864"/>
                <a:gd name="T2" fmla="*/ 539 w 643"/>
                <a:gd name="T3" fmla="*/ 250 h 864"/>
                <a:gd name="T4" fmla="*/ 539 w 643"/>
                <a:gd name="T5" fmla="*/ 216 h 864"/>
                <a:gd name="T6" fmla="*/ 583 w 643"/>
                <a:gd name="T7" fmla="*/ 137 h 864"/>
                <a:gd name="T8" fmla="*/ 539 w 643"/>
                <a:gd name="T9" fmla="*/ 58 h 864"/>
                <a:gd name="T10" fmla="*/ 504 w 643"/>
                <a:gd name="T11" fmla="*/ 727 h 864"/>
                <a:gd name="T12" fmla="*/ 457 w 643"/>
                <a:gd name="T13" fmla="*/ 569 h 864"/>
                <a:gd name="T14" fmla="*/ 504 w 643"/>
                <a:gd name="T15" fmla="*/ 490 h 864"/>
                <a:gd name="T16" fmla="*/ 504 w 643"/>
                <a:gd name="T17" fmla="*/ 455 h 864"/>
                <a:gd name="T18" fmla="*/ 457 w 643"/>
                <a:gd name="T19" fmla="*/ 376 h 864"/>
                <a:gd name="T20" fmla="*/ 457 w 643"/>
                <a:gd name="T21" fmla="*/ 216 h 864"/>
                <a:gd name="T22" fmla="*/ 457 w 643"/>
                <a:gd name="T23" fmla="*/ 90 h 864"/>
                <a:gd name="T24" fmla="*/ 504 w 643"/>
                <a:gd name="T25" fmla="*/ 25 h 864"/>
                <a:gd name="T26" fmla="*/ 425 w 643"/>
                <a:gd name="T27" fmla="*/ 694 h 864"/>
                <a:gd name="T28" fmla="*/ 425 w 643"/>
                <a:gd name="T29" fmla="*/ 727 h 864"/>
                <a:gd name="T30" fmla="*/ 378 w 643"/>
                <a:gd name="T31" fmla="*/ 534 h 864"/>
                <a:gd name="T32" fmla="*/ 378 w 643"/>
                <a:gd name="T33" fmla="*/ 408 h 864"/>
                <a:gd name="T34" fmla="*/ 425 w 643"/>
                <a:gd name="T35" fmla="*/ 329 h 864"/>
                <a:gd name="T36" fmla="*/ 425 w 643"/>
                <a:gd name="T37" fmla="*/ 295 h 864"/>
                <a:gd name="T38" fmla="*/ 378 w 643"/>
                <a:gd name="T39" fmla="*/ 216 h 864"/>
                <a:gd name="T40" fmla="*/ 378 w 643"/>
                <a:gd name="T41" fmla="*/ 58 h 864"/>
                <a:gd name="T42" fmla="*/ 299 w 643"/>
                <a:gd name="T43" fmla="*/ 648 h 864"/>
                <a:gd name="T44" fmla="*/ 299 w 643"/>
                <a:gd name="T45" fmla="*/ 773 h 864"/>
                <a:gd name="T46" fmla="*/ 344 w 643"/>
                <a:gd name="T47" fmla="*/ 615 h 864"/>
                <a:gd name="T48" fmla="*/ 299 w 643"/>
                <a:gd name="T49" fmla="*/ 534 h 864"/>
                <a:gd name="T50" fmla="*/ 299 w 643"/>
                <a:gd name="T51" fmla="*/ 376 h 864"/>
                <a:gd name="T52" fmla="*/ 299 w 643"/>
                <a:gd name="T53" fmla="*/ 250 h 864"/>
                <a:gd name="T54" fmla="*/ 344 w 643"/>
                <a:gd name="T55" fmla="*/ 171 h 864"/>
                <a:gd name="T56" fmla="*/ 344 w 643"/>
                <a:gd name="T57" fmla="*/ 137 h 864"/>
                <a:gd name="T58" fmla="*/ 299 w 643"/>
                <a:gd name="T59" fmla="*/ 58 h 864"/>
                <a:gd name="T60" fmla="*/ 265 w 643"/>
                <a:gd name="T61" fmla="*/ 727 h 864"/>
                <a:gd name="T62" fmla="*/ 220 w 643"/>
                <a:gd name="T63" fmla="*/ 569 h 864"/>
                <a:gd name="T64" fmla="*/ 265 w 643"/>
                <a:gd name="T65" fmla="*/ 490 h 864"/>
                <a:gd name="T66" fmla="*/ 265 w 643"/>
                <a:gd name="T67" fmla="*/ 455 h 864"/>
                <a:gd name="T68" fmla="*/ 220 w 643"/>
                <a:gd name="T69" fmla="*/ 376 h 864"/>
                <a:gd name="T70" fmla="*/ 220 w 643"/>
                <a:gd name="T71" fmla="*/ 216 h 864"/>
                <a:gd name="T72" fmla="*/ 220 w 643"/>
                <a:gd name="T73" fmla="*/ 90 h 864"/>
                <a:gd name="T74" fmla="*/ 265 w 643"/>
                <a:gd name="T75" fmla="*/ 25 h 864"/>
                <a:gd name="T76" fmla="*/ 186 w 643"/>
                <a:gd name="T77" fmla="*/ 694 h 864"/>
                <a:gd name="T78" fmla="*/ 186 w 643"/>
                <a:gd name="T79" fmla="*/ 727 h 864"/>
                <a:gd name="T80" fmla="*/ 139 w 643"/>
                <a:gd name="T81" fmla="*/ 534 h 864"/>
                <a:gd name="T82" fmla="*/ 139 w 643"/>
                <a:gd name="T83" fmla="*/ 408 h 864"/>
                <a:gd name="T84" fmla="*/ 186 w 643"/>
                <a:gd name="T85" fmla="*/ 329 h 864"/>
                <a:gd name="T86" fmla="*/ 186 w 643"/>
                <a:gd name="T87" fmla="*/ 295 h 864"/>
                <a:gd name="T88" fmla="*/ 139 w 643"/>
                <a:gd name="T89" fmla="*/ 216 h 864"/>
                <a:gd name="T90" fmla="*/ 139 w 643"/>
                <a:gd name="T91" fmla="*/ 58 h 864"/>
                <a:gd name="T92" fmla="*/ 60 w 643"/>
                <a:gd name="T93" fmla="*/ 90 h 864"/>
                <a:gd name="T94" fmla="*/ 60 w 643"/>
                <a:gd name="T95" fmla="*/ 216 h 864"/>
                <a:gd name="T96" fmla="*/ 107 w 643"/>
                <a:gd name="T97" fmla="*/ 58 h 864"/>
                <a:gd name="T98" fmla="*/ 60 w 643"/>
                <a:gd name="T99" fmla="*/ 260 h 864"/>
                <a:gd name="T100" fmla="*/ 107 w 643"/>
                <a:gd name="T101" fmla="*/ 329 h 864"/>
                <a:gd name="T102" fmla="*/ 107 w 643"/>
                <a:gd name="T103" fmla="*/ 490 h 864"/>
                <a:gd name="T104" fmla="*/ 186 w 643"/>
                <a:gd name="T105" fmla="*/ 808 h 864"/>
                <a:gd name="T106" fmla="*/ 265 w 643"/>
                <a:gd name="T107" fmla="*/ 838 h 864"/>
                <a:gd name="T108" fmla="*/ 299 w 643"/>
                <a:gd name="T109" fmla="*/ 838 h 864"/>
                <a:gd name="T110" fmla="*/ 378 w 643"/>
                <a:gd name="T111" fmla="*/ 808 h 864"/>
                <a:gd name="T112" fmla="*/ 539 w 643"/>
                <a:gd name="T113" fmla="*/ 569 h 864"/>
                <a:gd name="T114" fmla="*/ 553 w 643"/>
                <a:gd name="T115" fmla="*/ 490 h 864"/>
                <a:gd name="T116" fmla="*/ 557 w 643"/>
                <a:gd name="T117" fmla="*/ 455 h 864"/>
                <a:gd name="T118" fmla="*/ 539 w 643"/>
                <a:gd name="T119" fmla="*/ 37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3" h="864">
                  <a:moveTo>
                    <a:pt x="0" y="0"/>
                  </a:moveTo>
                  <a:lnTo>
                    <a:pt x="116" y="864"/>
                  </a:lnTo>
                  <a:lnTo>
                    <a:pt x="527" y="864"/>
                  </a:lnTo>
                  <a:lnTo>
                    <a:pt x="643" y="0"/>
                  </a:lnTo>
                  <a:lnTo>
                    <a:pt x="0" y="0"/>
                  </a:lnTo>
                  <a:close/>
                  <a:moveTo>
                    <a:pt x="102" y="569"/>
                  </a:moveTo>
                  <a:lnTo>
                    <a:pt x="107" y="569"/>
                  </a:lnTo>
                  <a:lnTo>
                    <a:pt x="107" y="596"/>
                  </a:lnTo>
                  <a:lnTo>
                    <a:pt x="102" y="569"/>
                  </a:lnTo>
                  <a:close/>
                  <a:moveTo>
                    <a:pt x="578" y="295"/>
                  </a:moveTo>
                  <a:lnTo>
                    <a:pt x="539" y="295"/>
                  </a:lnTo>
                  <a:lnTo>
                    <a:pt x="539" y="250"/>
                  </a:lnTo>
                  <a:lnTo>
                    <a:pt x="583" y="250"/>
                  </a:lnTo>
                  <a:lnTo>
                    <a:pt x="583" y="260"/>
                  </a:lnTo>
                  <a:lnTo>
                    <a:pt x="578" y="295"/>
                  </a:lnTo>
                  <a:close/>
                  <a:moveTo>
                    <a:pt x="583" y="171"/>
                  </a:moveTo>
                  <a:lnTo>
                    <a:pt x="583" y="216"/>
                  </a:lnTo>
                  <a:lnTo>
                    <a:pt x="539" y="216"/>
                  </a:lnTo>
                  <a:lnTo>
                    <a:pt x="539" y="171"/>
                  </a:lnTo>
                  <a:lnTo>
                    <a:pt x="583" y="171"/>
                  </a:lnTo>
                  <a:close/>
                  <a:moveTo>
                    <a:pt x="539" y="137"/>
                  </a:moveTo>
                  <a:lnTo>
                    <a:pt x="539" y="90"/>
                  </a:lnTo>
                  <a:lnTo>
                    <a:pt x="583" y="90"/>
                  </a:lnTo>
                  <a:lnTo>
                    <a:pt x="583" y="137"/>
                  </a:lnTo>
                  <a:lnTo>
                    <a:pt x="539" y="137"/>
                  </a:lnTo>
                  <a:close/>
                  <a:moveTo>
                    <a:pt x="539" y="58"/>
                  </a:moveTo>
                  <a:lnTo>
                    <a:pt x="539" y="25"/>
                  </a:lnTo>
                  <a:lnTo>
                    <a:pt x="583" y="25"/>
                  </a:lnTo>
                  <a:lnTo>
                    <a:pt x="583" y="58"/>
                  </a:lnTo>
                  <a:lnTo>
                    <a:pt x="539" y="58"/>
                  </a:lnTo>
                  <a:close/>
                  <a:moveTo>
                    <a:pt x="457" y="694"/>
                  </a:moveTo>
                  <a:lnTo>
                    <a:pt x="457" y="648"/>
                  </a:lnTo>
                  <a:lnTo>
                    <a:pt x="504" y="648"/>
                  </a:lnTo>
                  <a:lnTo>
                    <a:pt x="504" y="694"/>
                  </a:lnTo>
                  <a:lnTo>
                    <a:pt x="457" y="694"/>
                  </a:lnTo>
                  <a:close/>
                  <a:moveTo>
                    <a:pt x="504" y="727"/>
                  </a:moveTo>
                  <a:lnTo>
                    <a:pt x="504" y="773"/>
                  </a:lnTo>
                  <a:lnTo>
                    <a:pt x="457" y="773"/>
                  </a:lnTo>
                  <a:lnTo>
                    <a:pt x="457" y="727"/>
                  </a:lnTo>
                  <a:lnTo>
                    <a:pt x="504" y="727"/>
                  </a:lnTo>
                  <a:close/>
                  <a:moveTo>
                    <a:pt x="457" y="615"/>
                  </a:moveTo>
                  <a:lnTo>
                    <a:pt x="457" y="569"/>
                  </a:lnTo>
                  <a:lnTo>
                    <a:pt x="504" y="569"/>
                  </a:lnTo>
                  <a:lnTo>
                    <a:pt x="504" y="615"/>
                  </a:lnTo>
                  <a:lnTo>
                    <a:pt x="457" y="615"/>
                  </a:lnTo>
                  <a:close/>
                  <a:moveTo>
                    <a:pt x="457" y="534"/>
                  </a:moveTo>
                  <a:lnTo>
                    <a:pt x="457" y="490"/>
                  </a:lnTo>
                  <a:lnTo>
                    <a:pt x="504" y="490"/>
                  </a:lnTo>
                  <a:lnTo>
                    <a:pt x="504" y="534"/>
                  </a:lnTo>
                  <a:lnTo>
                    <a:pt x="457" y="534"/>
                  </a:lnTo>
                  <a:close/>
                  <a:moveTo>
                    <a:pt x="457" y="455"/>
                  </a:moveTo>
                  <a:lnTo>
                    <a:pt x="457" y="408"/>
                  </a:lnTo>
                  <a:lnTo>
                    <a:pt x="504" y="408"/>
                  </a:lnTo>
                  <a:lnTo>
                    <a:pt x="504" y="455"/>
                  </a:lnTo>
                  <a:lnTo>
                    <a:pt x="457" y="455"/>
                  </a:lnTo>
                  <a:close/>
                  <a:moveTo>
                    <a:pt x="457" y="376"/>
                  </a:moveTo>
                  <a:lnTo>
                    <a:pt x="457" y="329"/>
                  </a:lnTo>
                  <a:lnTo>
                    <a:pt x="504" y="329"/>
                  </a:lnTo>
                  <a:lnTo>
                    <a:pt x="504" y="376"/>
                  </a:lnTo>
                  <a:lnTo>
                    <a:pt x="457" y="376"/>
                  </a:lnTo>
                  <a:close/>
                  <a:moveTo>
                    <a:pt x="457" y="295"/>
                  </a:moveTo>
                  <a:lnTo>
                    <a:pt x="457" y="250"/>
                  </a:lnTo>
                  <a:lnTo>
                    <a:pt x="504" y="250"/>
                  </a:lnTo>
                  <a:lnTo>
                    <a:pt x="504" y="295"/>
                  </a:lnTo>
                  <a:lnTo>
                    <a:pt x="457" y="295"/>
                  </a:lnTo>
                  <a:close/>
                  <a:moveTo>
                    <a:pt x="457" y="216"/>
                  </a:moveTo>
                  <a:lnTo>
                    <a:pt x="457" y="171"/>
                  </a:lnTo>
                  <a:lnTo>
                    <a:pt x="504" y="171"/>
                  </a:lnTo>
                  <a:lnTo>
                    <a:pt x="504" y="216"/>
                  </a:lnTo>
                  <a:lnTo>
                    <a:pt x="457" y="216"/>
                  </a:lnTo>
                  <a:close/>
                  <a:moveTo>
                    <a:pt x="457" y="137"/>
                  </a:moveTo>
                  <a:lnTo>
                    <a:pt x="457" y="90"/>
                  </a:lnTo>
                  <a:lnTo>
                    <a:pt x="504" y="90"/>
                  </a:lnTo>
                  <a:lnTo>
                    <a:pt x="504" y="137"/>
                  </a:lnTo>
                  <a:lnTo>
                    <a:pt x="457" y="137"/>
                  </a:lnTo>
                  <a:close/>
                  <a:moveTo>
                    <a:pt x="457" y="58"/>
                  </a:moveTo>
                  <a:lnTo>
                    <a:pt x="457" y="25"/>
                  </a:lnTo>
                  <a:lnTo>
                    <a:pt x="504" y="25"/>
                  </a:lnTo>
                  <a:lnTo>
                    <a:pt x="504" y="58"/>
                  </a:lnTo>
                  <a:lnTo>
                    <a:pt x="457" y="58"/>
                  </a:lnTo>
                  <a:close/>
                  <a:moveTo>
                    <a:pt x="378" y="694"/>
                  </a:moveTo>
                  <a:lnTo>
                    <a:pt x="378" y="648"/>
                  </a:lnTo>
                  <a:lnTo>
                    <a:pt x="425" y="648"/>
                  </a:lnTo>
                  <a:lnTo>
                    <a:pt x="425" y="694"/>
                  </a:lnTo>
                  <a:lnTo>
                    <a:pt x="378" y="694"/>
                  </a:lnTo>
                  <a:close/>
                  <a:moveTo>
                    <a:pt x="425" y="727"/>
                  </a:moveTo>
                  <a:lnTo>
                    <a:pt x="425" y="773"/>
                  </a:lnTo>
                  <a:lnTo>
                    <a:pt x="378" y="773"/>
                  </a:lnTo>
                  <a:lnTo>
                    <a:pt x="378" y="727"/>
                  </a:lnTo>
                  <a:lnTo>
                    <a:pt x="425" y="727"/>
                  </a:lnTo>
                  <a:close/>
                  <a:moveTo>
                    <a:pt x="378" y="615"/>
                  </a:moveTo>
                  <a:lnTo>
                    <a:pt x="378" y="569"/>
                  </a:lnTo>
                  <a:lnTo>
                    <a:pt x="425" y="569"/>
                  </a:lnTo>
                  <a:lnTo>
                    <a:pt x="425" y="615"/>
                  </a:lnTo>
                  <a:lnTo>
                    <a:pt x="378" y="615"/>
                  </a:lnTo>
                  <a:close/>
                  <a:moveTo>
                    <a:pt x="378" y="534"/>
                  </a:moveTo>
                  <a:lnTo>
                    <a:pt x="378" y="490"/>
                  </a:lnTo>
                  <a:lnTo>
                    <a:pt x="425" y="490"/>
                  </a:lnTo>
                  <a:lnTo>
                    <a:pt x="425" y="534"/>
                  </a:lnTo>
                  <a:lnTo>
                    <a:pt x="378" y="534"/>
                  </a:lnTo>
                  <a:close/>
                  <a:moveTo>
                    <a:pt x="378" y="455"/>
                  </a:moveTo>
                  <a:lnTo>
                    <a:pt x="378" y="408"/>
                  </a:lnTo>
                  <a:lnTo>
                    <a:pt x="425" y="408"/>
                  </a:lnTo>
                  <a:lnTo>
                    <a:pt x="425" y="455"/>
                  </a:lnTo>
                  <a:lnTo>
                    <a:pt x="378" y="455"/>
                  </a:lnTo>
                  <a:close/>
                  <a:moveTo>
                    <a:pt x="378" y="376"/>
                  </a:moveTo>
                  <a:lnTo>
                    <a:pt x="378" y="329"/>
                  </a:lnTo>
                  <a:lnTo>
                    <a:pt x="425" y="329"/>
                  </a:lnTo>
                  <a:lnTo>
                    <a:pt x="425" y="376"/>
                  </a:lnTo>
                  <a:lnTo>
                    <a:pt x="378" y="376"/>
                  </a:lnTo>
                  <a:close/>
                  <a:moveTo>
                    <a:pt x="378" y="295"/>
                  </a:moveTo>
                  <a:lnTo>
                    <a:pt x="378" y="250"/>
                  </a:lnTo>
                  <a:lnTo>
                    <a:pt x="425" y="250"/>
                  </a:lnTo>
                  <a:lnTo>
                    <a:pt x="425" y="295"/>
                  </a:lnTo>
                  <a:lnTo>
                    <a:pt x="378" y="295"/>
                  </a:lnTo>
                  <a:close/>
                  <a:moveTo>
                    <a:pt x="378" y="216"/>
                  </a:moveTo>
                  <a:lnTo>
                    <a:pt x="378" y="171"/>
                  </a:lnTo>
                  <a:lnTo>
                    <a:pt x="425" y="171"/>
                  </a:lnTo>
                  <a:lnTo>
                    <a:pt x="425" y="216"/>
                  </a:lnTo>
                  <a:lnTo>
                    <a:pt x="378" y="216"/>
                  </a:lnTo>
                  <a:close/>
                  <a:moveTo>
                    <a:pt x="378" y="137"/>
                  </a:moveTo>
                  <a:lnTo>
                    <a:pt x="378" y="90"/>
                  </a:lnTo>
                  <a:lnTo>
                    <a:pt x="425" y="90"/>
                  </a:lnTo>
                  <a:lnTo>
                    <a:pt x="425" y="137"/>
                  </a:lnTo>
                  <a:lnTo>
                    <a:pt x="378" y="137"/>
                  </a:lnTo>
                  <a:close/>
                  <a:moveTo>
                    <a:pt x="378" y="58"/>
                  </a:moveTo>
                  <a:lnTo>
                    <a:pt x="378" y="25"/>
                  </a:lnTo>
                  <a:lnTo>
                    <a:pt x="425" y="25"/>
                  </a:lnTo>
                  <a:lnTo>
                    <a:pt x="425" y="58"/>
                  </a:lnTo>
                  <a:lnTo>
                    <a:pt x="378" y="58"/>
                  </a:lnTo>
                  <a:close/>
                  <a:moveTo>
                    <a:pt x="299" y="694"/>
                  </a:moveTo>
                  <a:lnTo>
                    <a:pt x="299" y="648"/>
                  </a:lnTo>
                  <a:lnTo>
                    <a:pt x="344" y="648"/>
                  </a:lnTo>
                  <a:lnTo>
                    <a:pt x="344" y="694"/>
                  </a:lnTo>
                  <a:lnTo>
                    <a:pt x="299" y="694"/>
                  </a:lnTo>
                  <a:close/>
                  <a:moveTo>
                    <a:pt x="344" y="727"/>
                  </a:moveTo>
                  <a:lnTo>
                    <a:pt x="344" y="773"/>
                  </a:lnTo>
                  <a:lnTo>
                    <a:pt x="299" y="773"/>
                  </a:lnTo>
                  <a:lnTo>
                    <a:pt x="299" y="727"/>
                  </a:lnTo>
                  <a:lnTo>
                    <a:pt x="344" y="727"/>
                  </a:lnTo>
                  <a:close/>
                  <a:moveTo>
                    <a:pt x="299" y="615"/>
                  </a:moveTo>
                  <a:lnTo>
                    <a:pt x="299" y="569"/>
                  </a:lnTo>
                  <a:lnTo>
                    <a:pt x="344" y="569"/>
                  </a:lnTo>
                  <a:lnTo>
                    <a:pt x="344" y="615"/>
                  </a:lnTo>
                  <a:lnTo>
                    <a:pt x="299" y="615"/>
                  </a:lnTo>
                  <a:close/>
                  <a:moveTo>
                    <a:pt x="299" y="534"/>
                  </a:moveTo>
                  <a:lnTo>
                    <a:pt x="299" y="490"/>
                  </a:lnTo>
                  <a:lnTo>
                    <a:pt x="344" y="490"/>
                  </a:lnTo>
                  <a:lnTo>
                    <a:pt x="344" y="534"/>
                  </a:lnTo>
                  <a:lnTo>
                    <a:pt x="299" y="534"/>
                  </a:lnTo>
                  <a:close/>
                  <a:moveTo>
                    <a:pt x="299" y="455"/>
                  </a:moveTo>
                  <a:lnTo>
                    <a:pt x="299" y="408"/>
                  </a:lnTo>
                  <a:lnTo>
                    <a:pt x="344" y="408"/>
                  </a:lnTo>
                  <a:lnTo>
                    <a:pt x="344" y="455"/>
                  </a:lnTo>
                  <a:lnTo>
                    <a:pt x="299" y="455"/>
                  </a:lnTo>
                  <a:close/>
                  <a:moveTo>
                    <a:pt x="299" y="376"/>
                  </a:moveTo>
                  <a:lnTo>
                    <a:pt x="299" y="329"/>
                  </a:lnTo>
                  <a:lnTo>
                    <a:pt x="344" y="329"/>
                  </a:lnTo>
                  <a:lnTo>
                    <a:pt x="344" y="376"/>
                  </a:lnTo>
                  <a:lnTo>
                    <a:pt x="299" y="376"/>
                  </a:lnTo>
                  <a:close/>
                  <a:moveTo>
                    <a:pt x="299" y="295"/>
                  </a:moveTo>
                  <a:lnTo>
                    <a:pt x="299" y="250"/>
                  </a:lnTo>
                  <a:lnTo>
                    <a:pt x="344" y="250"/>
                  </a:lnTo>
                  <a:lnTo>
                    <a:pt x="344" y="295"/>
                  </a:lnTo>
                  <a:lnTo>
                    <a:pt x="299" y="295"/>
                  </a:lnTo>
                  <a:close/>
                  <a:moveTo>
                    <a:pt x="299" y="216"/>
                  </a:moveTo>
                  <a:lnTo>
                    <a:pt x="299" y="171"/>
                  </a:lnTo>
                  <a:lnTo>
                    <a:pt x="344" y="171"/>
                  </a:lnTo>
                  <a:lnTo>
                    <a:pt x="344" y="216"/>
                  </a:lnTo>
                  <a:lnTo>
                    <a:pt x="299" y="216"/>
                  </a:lnTo>
                  <a:close/>
                  <a:moveTo>
                    <a:pt x="299" y="137"/>
                  </a:moveTo>
                  <a:lnTo>
                    <a:pt x="299" y="90"/>
                  </a:lnTo>
                  <a:lnTo>
                    <a:pt x="344" y="90"/>
                  </a:lnTo>
                  <a:lnTo>
                    <a:pt x="344" y="137"/>
                  </a:lnTo>
                  <a:lnTo>
                    <a:pt x="299" y="137"/>
                  </a:lnTo>
                  <a:close/>
                  <a:moveTo>
                    <a:pt x="299" y="58"/>
                  </a:moveTo>
                  <a:lnTo>
                    <a:pt x="299" y="25"/>
                  </a:lnTo>
                  <a:lnTo>
                    <a:pt x="344" y="25"/>
                  </a:lnTo>
                  <a:lnTo>
                    <a:pt x="344" y="58"/>
                  </a:lnTo>
                  <a:lnTo>
                    <a:pt x="299" y="58"/>
                  </a:lnTo>
                  <a:close/>
                  <a:moveTo>
                    <a:pt x="220" y="694"/>
                  </a:moveTo>
                  <a:lnTo>
                    <a:pt x="220" y="648"/>
                  </a:lnTo>
                  <a:lnTo>
                    <a:pt x="265" y="648"/>
                  </a:lnTo>
                  <a:lnTo>
                    <a:pt x="265" y="694"/>
                  </a:lnTo>
                  <a:lnTo>
                    <a:pt x="220" y="694"/>
                  </a:lnTo>
                  <a:close/>
                  <a:moveTo>
                    <a:pt x="265" y="727"/>
                  </a:moveTo>
                  <a:lnTo>
                    <a:pt x="265" y="773"/>
                  </a:lnTo>
                  <a:lnTo>
                    <a:pt x="220" y="773"/>
                  </a:lnTo>
                  <a:lnTo>
                    <a:pt x="220" y="727"/>
                  </a:lnTo>
                  <a:lnTo>
                    <a:pt x="265" y="727"/>
                  </a:lnTo>
                  <a:close/>
                  <a:moveTo>
                    <a:pt x="220" y="615"/>
                  </a:moveTo>
                  <a:lnTo>
                    <a:pt x="220" y="569"/>
                  </a:lnTo>
                  <a:lnTo>
                    <a:pt x="265" y="569"/>
                  </a:lnTo>
                  <a:lnTo>
                    <a:pt x="265" y="615"/>
                  </a:lnTo>
                  <a:lnTo>
                    <a:pt x="220" y="615"/>
                  </a:lnTo>
                  <a:close/>
                  <a:moveTo>
                    <a:pt x="220" y="534"/>
                  </a:moveTo>
                  <a:lnTo>
                    <a:pt x="220" y="490"/>
                  </a:lnTo>
                  <a:lnTo>
                    <a:pt x="265" y="490"/>
                  </a:lnTo>
                  <a:lnTo>
                    <a:pt x="265" y="534"/>
                  </a:lnTo>
                  <a:lnTo>
                    <a:pt x="220" y="534"/>
                  </a:lnTo>
                  <a:close/>
                  <a:moveTo>
                    <a:pt x="220" y="455"/>
                  </a:moveTo>
                  <a:lnTo>
                    <a:pt x="220" y="408"/>
                  </a:lnTo>
                  <a:lnTo>
                    <a:pt x="265" y="408"/>
                  </a:lnTo>
                  <a:lnTo>
                    <a:pt x="265" y="455"/>
                  </a:lnTo>
                  <a:lnTo>
                    <a:pt x="220" y="455"/>
                  </a:lnTo>
                  <a:close/>
                  <a:moveTo>
                    <a:pt x="220" y="376"/>
                  </a:moveTo>
                  <a:lnTo>
                    <a:pt x="220" y="329"/>
                  </a:lnTo>
                  <a:lnTo>
                    <a:pt x="265" y="329"/>
                  </a:lnTo>
                  <a:lnTo>
                    <a:pt x="265" y="376"/>
                  </a:lnTo>
                  <a:lnTo>
                    <a:pt x="220" y="376"/>
                  </a:lnTo>
                  <a:close/>
                  <a:moveTo>
                    <a:pt x="220" y="295"/>
                  </a:moveTo>
                  <a:lnTo>
                    <a:pt x="220" y="250"/>
                  </a:lnTo>
                  <a:lnTo>
                    <a:pt x="265" y="250"/>
                  </a:lnTo>
                  <a:lnTo>
                    <a:pt x="265" y="295"/>
                  </a:lnTo>
                  <a:lnTo>
                    <a:pt x="220" y="295"/>
                  </a:lnTo>
                  <a:close/>
                  <a:moveTo>
                    <a:pt x="220" y="216"/>
                  </a:moveTo>
                  <a:lnTo>
                    <a:pt x="220" y="171"/>
                  </a:lnTo>
                  <a:lnTo>
                    <a:pt x="265" y="171"/>
                  </a:lnTo>
                  <a:lnTo>
                    <a:pt x="265" y="216"/>
                  </a:lnTo>
                  <a:lnTo>
                    <a:pt x="220" y="216"/>
                  </a:lnTo>
                  <a:close/>
                  <a:moveTo>
                    <a:pt x="220" y="137"/>
                  </a:moveTo>
                  <a:lnTo>
                    <a:pt x="220" y="90"/>
                  </a:lnTo>
                  <a:lnTo>
                    <a:pt x="265" y="90"/>
                  </a:lnTo>
                  <a:lnTo>
                    <a:pt x="265" y="137"/>
                  </a:lnTo>
                  <a:lnTo>
                    <a:pt x="220" y="137"/>
                  </a:lnTo>
                  <a:close/>
                  <a:moveTo>
                    <a:pt x="220" y="58"/>
                  </a:moveTo>
                  <a:lnTo>
                    <a:pt x="220" y="25"/>
                  </a:lnTo>
                  <a:lnTo>
                    <a:pt x="265" y="25"/>
                  </a:lnTo>
                  <a:lnTo>
                    <a:pt x="265" y="58"/>
                  </a:lnTo>
                  <a:lnTo>
                    <a:pt x="220" y="58"/>
                  </a:lnTo>
                  <a:close/>
                  <a:moveTo>
                    <a:pt x="139" y="694"/>
                  </a:moveTo>
                  <a:lnTo>
                    <a:pt x="139" y="648"/>
                  </a:lnTo>
                  <a:lnTo>
                    <a:pt x="186" y="648"/>
                  </a:lnTo>
                  <a:lnTo>
                    <a:pt x="186" y="694"/>
                  </a:lnTo>
                  <a:lnTo>
                    <a:pt x="139" y="694"/>
                  </a:lnTo>
                  <a:close/>
                  <a:moveTo>
                    <a:pt x="186" y="727"/>
                  </a:moveTo>
                  <a:lnTo>
                    <a:pt x="186" y="773"/>
                  </a:lnTo>
                  <a:lnTo>
                    <a:pt x="139" y="773"/>
                  </a:lnTo>
                  <a:lnTo>
                    <a:pt x="139" y="727"/>
                  </a:lnTo>
                  <a:lnTo>
                    <a:pt x="186" y="727"/>
                  </a:lnTo>
                  <a:close/>
                  <a:moveTo>
                    <a:pt x="139" y="615"/>
                  </a:moveTo>
                  <a:lnTo>
                    <a:pt x="139" y="569"/>
                  </a:lnTo>
                  <a:lnTo>
                    <a:pt x="186" y="569"/>
                  </a:lnTo>
                  <a:lnTo>
                    <a:pt x="186" y="615"/>
                  </a:lnTo>
                  <a:lnTo>
                    <a:pt x="139" y="615"/>
                  </a:lnTo>
                  <a:close/>
                  <a:moveTo>
                    <a:pt x="139" y="534"/>
                  </a:moveTo>
                  <a:lnTo>
                    <a:pt x="139" y="490"/>
                  </a:lnTo>
                  <a:lnTo>
                    <a:pt x="186" y="490"/>
                  </a:lnTo>
                  <a:lnTo>
                    <a:pt x="186" y="534"/>
                  </a:lnTo>
                  <a:lnTo>
                    <a:pt x="139" y="534"/>
                  </a:lnTo>
                  <a:close/>
                  <a:moveTo>
                    <a:pt x="139" y="455"/>
                  </a:moveTo>
                  <a:lnTo>
                    <a:pt x="139" y="408"/>
                  </a:lnTo>
                  <a:lnTo>
                    <a:pt x="186" y="408"/>
                  </a:lnTo>
                  <a:lnTo>
                    <a:pt x="186" y="455"/>
                  </a:lnTo>
                  <a:lnTo>
                    <a:pt x="139" y="455"/>
                  </a:lnTo>
                  <a:close/>
                  <a:moveTo>
                    <a:pt x="139" y="376"/>
                  </a:moveTo>
                  <a:lnTo>
                    <a:pt x="139" y="329"/>
                  </a:lnTo>
                  <a:lnTo>
                    <a:pt x="186" y="329"/>
                  </a:lnTo>
                  <a:lnTo>
                    <a:pt x="186" y="376"/>
                  </a:lnTo>
                  <a:lnTo>
                    <a:pt x="139" y="376"/>
                  </a:lnTo>
                  <a:close/>
                  <a:moveTo>
                    <a:pt x="139" y="295"/>
                  </a:moveTo>
                  <a:lnTo>
                    <a:pt x="139" y="250"/>
                  </a:lnTo>
                  <a:lnTo>
                    <a:pt x="186" y="250"/>
                  </a:lnTo>
                  <a:lnTo>
                    <a:pt x="186" y="295"/>
                  </a:lnTo>
                  <a:lnTo>
                    <a:pt x="139" y="295"/>
                  </a:lnTo>
                  <a:close/>
                  <a:moveTo>
                    <a:pt x="139" y="216"/>
                  </a:moveTo>
                  <a:lnTo>
                    <a:pt x="139" y="171"/>
                  </a:lnTo>
                  <a:lnTo>
                    <a:pt x="186" y="171"/>
                  </a:lnTo>
                  <a:lnTo>
                    <a:pt x="186" y="216"/>
                  </a:lnTo>
                  <a:lnTo>
                    <a:pt x="139" y="216"/>
                  </a:lnTo>
                  <a:close/>
                  <a:moveTo>
                    <a:pt x="139" y="137"/>
                  </a:moveTo>
                  <a:lnTo>
                    <a:pt x="139" y="90"/>
                  </a:lnTo>
                  <a:lnTo>
                    <a:pt x="186" y="90"/>
                  </a:lnTo>
                  <a:lnTo>
                    <a:pt x="186" y="137"/>
                  </a:lnTo>
                  <a:lnTo>
                    <a:pt x="139" y="137"/>
                  </a:lnTo>
                  <a:close/>
                  <a:moveTo>
                    <a:pt x="139" y="58"/>
                  </a:moveTo>
                  <a:lnTo>
                    <a:pt x="139" y="25"/>
                  </a:lnTo>
                  <a:lnTo>
                    <a:pt x="186" y="25"/>
                  </a:lnTo>
                  <a:lnTo>
                    <a:pt x="186" y="58"/>
                  </a:lnTo>
                  <a:lnTo>
                    <a:pt x="139" y="58"/>
                  </a:lnTo>
                  <a:close/>
                  <a:moveTo>
                    <a:pt x="60" y="137"/>
                  </a:moveTo>
                  <a:lnTo>
                    <a:pt x="60" y="90"/>
                  </a:lnTo>
                  <a:lnTo>
                    <a:pt x="107" y="90"/>
                  </a:lnTo>
                  <a:lnTo>
                    <a:pt x="107" y="137"/>
                  </a:lnTo>
                  <a:lnTo>
                    <a:pt x="60" y="137"/>
                  </a:lnTo>
                  <a:close/>
                  <a:moveTo>
                    <a:pt x="107" y="171"/>
                  </a:moveTo>
                  <a:lnTo>
                    <a:pt x="107" y="216"/>
                  </a:lnTo>
                  <a:lnTo>
                    <a:pt x="60" y="216"/>
                  </a:lnTo>
                  <a:lnTo>
                    <a:pt x="60" y="171"/>
                  </a:lnTo>
                  <a:lnTo>
                    <a:pt x="107" y="171"/>
                  </a:lnTo>
                  <a:close/>
                  <a:moveTo>
                    <a:pt x="60" y="58"/>
                  </a:moveTo>
                  <a:lnTo>
                    <a:pt x="60" y="25"/>
                  </a:lnTo>
                  <a:lnTo>
                    <a:pt x="107" y="25"/>
                  </a:lnTo>
                  <a:lnTo>
                    <a:pt x="107" y="58"/>
                  </a:lnTo>
                  <a:lnTo>
                    <a:pt x="60" y="58"/>
                  </a:lnTo>
                  <a:close/>
                  <a:moveTo>
                    <a:pt x="60" y="250"/>
                  </a:moveTo>
                  <a:lnTo>
                    <a:pt x="107" y="250"/>
                  </a:lnTo>
                  <a:lnTo>
                    <a:pt x="107" y="295"/>
                  </a:lnTo>
                  <a:lnTo>
                    <a:pt x="65" y="295"/>
                  </a:lnTo>
                  <a:lnTo>
                    <a:pt x="60" y="260"/>
                  </a:lnTo>
                  <a:lnTo>
                    <a:pt x="60" y="250"/>
                  </a:lnTo>
                  <a:close/>
                  <a:moveTo>
                    <a:pt x="107" y="329"/>
                  </a:moveTo>
                  <a:lnTo>
                    <a:pt x="107" y="376"/>
                  </a:lnTo>
                  <a:lnTo>
                    <a:pt x="76" y="376"/>
                  </a:lnTo>
                  <a:lnTo>
                    <a:pt x="69" y="329"/>
                  </a:lnTo>
                  <a:lnTo>
                    <a:pt x="107" y="329"/>
                  </a:lnTo>
                  <a:close/>
                  <a:moveTo>
                    <a:pt x="107" y="408"/>
                  </a:moveTo>
                  <a:lnTo>
                    <a:pt x="107" y="455"/>
                  </a:lnTo>
                  <a:lnTo>
                    <a:pt x="86" y="455"/>
                  </a:lnTo>
                  <a:lnTo>
                    <a:pt x="81" y="408"/>
                  </a:lnTo>
                  <a:lnTo>
                    <a:pt x="107" y="408"/>
                  </a:lnTo>
                  <a:close/>
                  <a:moveTo>
                    <a:pt x="107" y="490"/>
                  </a:moveTo>
                  <a:lnTo>
                    <a:pt x="107" y="534"/>
                  </a:lnTo>
                  <a:lnTo>
                    <a:pt x="97" y="534"/>
                  </a:lnTo>
                  <a:lnTo>
                    <a:pt x="90" y="490"/>
                  </a:lnTo>
                  <a:lnTo>
                    <a:pt x="107" y="490"/>
                  </a:lnTo>
                  <a:close/>
                  <a:moveTo>
                    <a:pt x="139" y="808"/>
                  </a:moveTo>
                  <a:lnTo>
                    <a:pt x="186" y="808"/>
                  </a:lnTo>
                  <a:lnTo>
                    <a:pt x="186" y="838"/>
                  </a:lnTo>
                  <a:lnTo>
                    <a:pt x="139" y="838"/>
                  </a:lnTo>
                  <a:lnTo>
                    <a:pt x="139" y="808"/>
                  </a:lnTo>
                  <a:close/>
                  <a:moveTo>
                    <a:pt x="220" y="808"/>
                  </a:moveTo>
                  <a:lnTo>
                    <a:pt x="265" y="808"/>
                  </a:lnTo>
                  <a:lnTo>
                    <a:pt x="265" y="838"/>
                  </a:lnTo>
                  <a:lnTo>
                    <a:pt x="220" y="838"/>
                  </a:lnTo>
                  <a:lnTo>
                    <a:pt x="220" y="808"/>
                  </a:lnTo>
                  <a:close/>
                  <a:moveTo>
                    <a:pt x="299" y="808"/>
                  </a:moveTo>
                  <a:lnTo>
                    <a:pt x="344" y="808"/>
                  </a:lnTo>
                  <a:lnTo>
                    <a:pt x="344" y="838"/>
                  </a:lnTo>
                  <a:lnTo>
                    <a:pt x="299" y="838"/>
                  </a:lnTo>
                  <a:lnTo>
                    <a:pt x="299" y="808"/>
                  </a:lnTo>
                  <a:close/>
                  <a:moveTo>
                    <a:pt x="378" y="808"/>
                  </a:moveTo>
                  <a:lnTo>
                    <a:pt x="425" y="808"/>
                  </a:lnTo>
                  <a:lnTo>
                    <a:pt x="425" y="838"/>
                  </a:lnTo>
                  <a:lnTo>
                    <a:pt x="378" y="838"/>
                  </a:lnTo>
                  <a:lnTo>
                    <a:pt x="378" y="808"/>
                  </a:lnTo>
                  <a:close/>
                  <a:moveTo>
                    <a:pt x="457" y="808"/>
                  </a:moveTo>
                  <a:lnTo>
                    <a:pt x="504" y="808"/>
                  </a:lnTo>
                  <a:lnTo>
                    <a:pt x="504" y="838"/>
                  </a:lnTo>
                  <a:lnTo>
                    <a:pt x="457" y="838"/>
                  </a:lnTo>
                  <a:lnTo>
                    <a:pt x="457" y="808"/>
                  </a:lnTo>
                  <a:close/>
                  <a:moveTo>
                    <a:pt x="539" y="569"/>
                  </a:moveTo>
                  <a:lnTo>
                    <a:pt x="541" y="569"/>
                  </a:lnTo>
                  <a:lnTo>
                    <a:pt x="539" y="596"/>
                  </a:lnTo>
                  <a:lnTo>
                    <a:pt x="539" y="569"/>
                  </a:lnTo>
                  <a:close/>
                  <a:moveTo>
                    <a:pt x="539" y="534"/>
                  </a:moveTo>
                  <a:lnTo>
                    <a:pt x="539" y="490"/>
                  </a:lnTo>
                  <a:lnTo>
                    <a:pt x="553" y="490"/>
                  </a:lnTo>
                  <a:lnTo>
                    <a:pt x="546" y="534"/>
                  </a:lnTo>
                  <a:lnTo>
                    <a:pt x="539" y="534"/>
                  </a:lnTo>
                  <a:close/>
                  <a:moveTo>
                    <a:pt x="539" y="455"/>
                  </a:moveTo>
                  <a:lnTo>
                    <a:pt x="539" y="408"/>
                  </a:lnTo>
                  <a:lnTo>
                    <a:pt x="562" y="408"/>
                  </a:lnTo>
                  <a:lnTo>
                    <a:pt x="557" y="455"/>
                  </a:lnTo>
                  <a:lnTo>
                    <a:pt x="539" y="455"/>
                  </a:lnTo>
                  <a:close/>
                  <a:moveTo>
                    <a:pt x="539" y="376"/>
                  </a:moveTo>
                  <a:lnTo>
                    <a:pt x="539" y="329"/>
                  </a:lnTo>
                  <a:lnTo>
                    <a:pt x="573" y="329"/>
                  </a:lnTo>
                  <a:lnTo>
                    <a:pt x="566" y="376"/>
                  </a:lnTo>
                  <a:lnTo>
                    <a:pt x="539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ślïḓé">
              <a:extLst>
                <a:ext uri="{FF2B5EF4-FFF2-40B4-BE49-F238E27FC236}">
                  <a16:creationId xmlns="" xmlns:a16="http://schemas.microsoft.com/office/drawing/2014/main" id="{84548995-C8DF-48EC-AC46-FBF4E13D344C}"/>
                </a:ext>
              </a:extLst>
            </p:cNvPr>
            <p:cNvSpPr/>
            <p:nvPr/>
          </p:nvSpPr>
          <p:spPr bwMode="auto">
            <a:xfrm>
              <a:off x="4778492" y="4414850"/>
              <a:ext cx="732518" cy="984286"/>
            </a:xfrm>
            <a:custGeom>
              <a:avLst/>
              <a:gdLst>
                <a:gd name="T0" fmla="*/ 102 w 643"/>
                <a:gd name="T1" fmla="*/ 569 h 864"/>
                <a:gd name="T2" fmla="*/ 539 w 643"/>
                <a:gd name="T3" fmla="*/ 250 h 864"/>
                <a:gd name="T4" fmla="*/ 539 w 643"/>
                <a:gd name="T5" fmla="*/ 216 h 864"/>
                <a:gd name="T6" fmla="*/ 583 w 643"/>
                <a:gd name="T7" fmla="*/ 137 h 864"/>
                <a:gd name="T8" fmla="*/ 539 w 643"/>
                <a:gd name="T9" fmla="*/ 58 h 864"/>
                <a:gd name="T10" fmla="*/ 504 w 643"/>
                <a:gd name="T11" fmla="*/ 727 h 864"/>
                <a:gd name="T12" fmla="*/ 457 w 643"/>
                <a:gd name="T13" fmla="*/ 569 h 864"/>
                <a:gd name="T14" fmla="*/ 504 w 643"/>
                <a:gd name="T15" fmla="*/ 490 h 864"/>
                <a:gd name="T16" fmla="*/ 504 w 643"/>
                <a:gd name="T17" fmla="*/ 455 h 864"/>
                <a:gd name="T18" fmla="*/ 457 w 643"/>
                <a:gd name="T19" fmla="*/ 376 h 864"/>
                <a:gd name="T20" fmla="*/ 457 w 643"/>
                <a:gd name="T21" fmla="*/ 216 h 864"/>
                <a:gd name="T22" fmla="*/ 457 w 643"/>
                <a:gd name="T23" fmla="*/ 90 h 864"/>
                <a:gd name="T24" fmla="*/ 504 w 643"/>
                <a:gd name="T25" fmla="*/ 25 h 864"/>
                <a:gd name="T26" fmla="*/ 425 w 643"/>
                <a:gd name="T27" fmla="*/ 694 h 864"/>
                <a:gd name="T28" fmla="*/ 425 w 643"/>
                <a:gd name="T29" fmla="*/ 727 h 864"/>
                <a:gd name="T30" fmla="*/ 378 w 643"/>
                <a:gd name="T31" fmla="*/ 534 h 864"/>
                <a:gd name="T32" fmla="*/ 378 w 643"/>
                <a:gd name="T33" fmla="*/ 408 h 864"/>
                <a:gd name="T34" fmla="*/ 425 w 643"/>
                <a:gd name="T35" fmla="*/ 329 h 864"/>
                <a:gd name="T36" fmla="*/ 425 w 643"/>
                <a:gd name="T37" fmla="*/ 295 h 864"/>
                <a:gd name="T38" fmla="*/ 378 w 643"/>
                <a:gd name="T39" fmla="*/ 216 h 864"/>
                <a:gd name="T40" fmla="*/ 378 w 643"/>
                <a:gd name="T41" fmla="*/ 58 h 864"/>
                <a:gd name="T42" fmla="*/ 299 w 643"/>
                <a:gd name="T43" fmla="*/ 648 h 864"/>
                <a:gd name="T44" fmla="*/ 299 w 643"/>
                <a:gd name="T45" fmla="*/ 773 h 864"/>
                <a:gd name="T46" fmla="*/ 344 w 643"/>
                <a:gd name="T47" fmla="*/ 615 h 864"/>
                <a:gd name="T48" fmla="*/ 299 w 643"/>
                <a:gd name="T49" fmla="*/ 534 h 864"/>
                <a:gd name="T50" fmla="*/ 299 w 643"/>
                <a:gd name="T51" fmla="*/ 376 h 864"/>
                <a:gd name="T52" fmla="*/ 299 w 643"/>
                <a:gd name="T53" fmla="*/ 250 h 864"/>
                <a:gd name="T54" fmla="*/ 344 w 643"/>
                <a:gd name="T55" fmla="*/ 171 h 864"/>
                <a:gd name="T56" fmla="*/ 344 w 643"/>
                <a:gd name="T57" fmla="*/ 137 h 864"/>
                <a:gd name="T58" fmla="*/ 299 w 643"/>
                <a:gd name="T59" fmla="*/ 58 h 864"/>
                <a:gd name="T60" fmla="*/ 265 w 643"/>
                <a:gd name="T61" fmla="*/ 727 h 864"/>
                <a:gd name="T62" fmla="*/ 220 w 643"/>
                <a:gd name="T63" fmla="*/ 569 h 864"/>
                <a:gd name="T64" fmla="*/ 265 w 643"/>
                <a:gd name="T65" fmla="*/ 490 h 864"/>
                <a:gd name="T66" fmla="*/ 265 w 643"/>
                <a:gd name="T67" fmla="*/ 455 h 864"/>
                <a:gd name="T68" fmla="*/ 220 w 643"/>
                <a:gd name="T69" fmla="*/ 376 h 864"/>
                <a:gd name="T70" fmla="*/ 220 w 643"/>
                <a:gd name="T71" fmla="*/ 216 h 864"/>
                <a:gd name="T72" fmla="*/ 220 w 643"/>
                <a:gd name="T73" fmla="*/ 90 h 864"/>
                <a:gd name="T74" fmla="*/ 265 w 643"/>
                <a:gd name="T75" fmla="*/ 25 h 864"/>
                <a:gd name="T76" fmla="*/ 186 w 643"/>
                <a:gd name="T77" fmla="*/ 694 h 864"/>
                <a:gd name="T78" fmla="*/ 186 w 643"/>
                <a:gd name="T79" fmla="*/ 727 h 864"/>
                <a:gd name="T80" fmla="*/ 139 w 643"/>
                <a:gd name="T81" fmla="*/ 534 h 864"/>
                <a:gd name="T82" fmla="*/ 139 w 643"/>
                <a:gd name="T83" fmla="*/ 408 h 864"/>
                <a:gd name="T84" fmla="*/ 186 w 643"/>
                <a:gd name="T85" fmla="*/ 329 h 864"/>
                <a:gd name="T86" fmla="*/ 186 w 643"/>
                <a:gd name="T87" fmla="*/ 295 h 864"/>
                <a:gd name="T88" fmla="*/ 139 w 643"/>
                <a:gd name="T89" fmla="*/ 216 h 864"/>
                <a:gd name="T90" fmla="*/ 139 w 643"/>
                <a:gd name="T91" fmla="*/ 58 h 864"/>
                <a:gd name="T92" fmla="*/ 60 w 643"/>
                <a:gd name="T93" fmla="*/ 90 h 864"/>
                <a:gd name="T94" fmla="*/ 60 w 643"/>
                <a:gd name="T95" fmla="*/ 216 h 864"/>
                <a:gd name="T96" fmla="*/ 107 w 643"/>
                <a:gd name="T97" fmla="*/ 58 h 864"/>
                <a:gd name="T98" fmla="*/ 60 w 643"/>
                <a:gd name="T99" fmla="*/ 260 h 864"/>
                <a:gd name="T100" fmla="*/ 107 w 643"/>
                <a:gd name="T101" fmla="*/ 329 h 864"/>
                <a:gd name="T102" fmla="*/ 107 w 643"/>
                <a:gd name="T103" fmla="*/ 490 h 864"/>
                <a:gd name="T104" fmla="*/ 186 w 643"/>
                <a:gd name="T105" fmla="*/ 808 h 864"/>
                <a:gd name="T106" fmla="*/ 265 w 643"/>
                <a:gd name="T107" fmla="*/ 838 h 864"/>
                <a:gd name="T108" fmla="*/ 299 w 643"/>
                <a:gd name="T109" fmla="*/ 838 h 864"/>
                <a:gd name="T110" fmla="*/ 378 w 643"/>
                <a:gd name="T111" fmla="*/ 808 h 864"/>
                <a:gd name="T112" fmla="*/ 539 w 643"/>
                <a:gd name="T113" fmla="*/ 569 h 864"/>
                <a:gd name="T114" fmla="*/ 553 w 643"/>
                <a:gd name="T115" fmla="*/ 490 h 864"/>
                <a:gd name="T116" fmla="*/ 557 w 643"/>
                <a:gd name="T117" fmla="*/ 455 h 864"/>
                <a:gd name="T118" fmla="*/ 539 w 643"/>
                <a:gd name="T119" fmla="*/ 37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3" h="864">
                  <a:moveTo>
                    <a:pt x="0" y="0"/>
                  </a:moveTo>
                  <a:lnTo>
                    <a:pt x="116" y="864"/>
                  </a:lnTo>
                  <a:lnTo>
                    <a:pt x="527" y="864"/>
                  </a:lnTo>
                  <a:lnTo>
                    <a:pt x="643" y="0"/>
                  </a:lnTo>
                  <a:lnTo>
                    <a:pt x="0" y="0"/>
                  </a:lnTo>
                  <a:moveTo>
                    <a:pt x="102" y="569"/>
                  </a:moveTo>
                  <a:lnTo>
                    <a:pt x="107" y="569"/>
                  </a:lnTo>
                  <a:lnTo>
                    <a:pt x="107" y="596"/>
                  </a:lnTo>
                  <a:lnTo>
                    <a:pt x="102" y="569"/>
                  </a:lnTo>
                  <a:moveTo>
                    <a:pt x="578" y="295"/>
                  </a:moveTo>
                  <a:lnTo>
                    <a:pt x="539" y="295"/>
                  </a:lnTo>
                  <a:lnTo>
                    <a:pt x="539" y="250"/>
                  </a:lnTo>
                  <a:lnTo>
                    <a:pt x="583" y="250"/>
                  </a:lnTo>
                  <a:lnTo>
                    <a:pt x="583" y="260"/>
                  </a:lnTo>
                  <a:lnTo>
                    <a:pt x="578" y="295"/>
                  </a:lnTo>
                  <a:moveTo>
                    <a:pt x="583" y="171"/>
                  </a:moveTo>
                  <a:lnTo>
                    <a:pt x="583" y="216"/>
                  </a:lnTo>
                  <a:lnTo>
                    <a:pt x="539" y="216"/>
                  </a:lnTo>
                  <a:lnTo>
                    <a:pt x="539" y="171"/>
                  </a:lnTo>
                  <a:lnTo>
                    <a:pt x="583" y="171"/>
                  </a:lnTo>
                  <a:moveTo>
                    <a:pt x="539" y="137"/>
                  </a:moveTo>
                  <a:lnTo>
                    <a:pt x="539" y="90"/>
                  </a:lnTo>
                  <a:lnTo>
                    <a:pt x="583" y="90"/>
                  </a:lnTo>
                  <a:lnTo>
                    <a:pt x="583" y="137"/>
                  </a:lnTo>
                  <a:lnTo>
                    <a:pt x="539" y="137"/>
                  </a:lnTo>
                  <a:moveTo>
                    <a:pt x="539" y="58"/>
                  </a:moveTo>
                  <a:lnTo>
                    <a:pt x="539" y="25"/>
                  </a:lnTo>
                  <a:lnTo>
                    <a:pt x="583" y="25"/>
                  </a:lnTo>
                  <a:lnTo>
                    <a:pt x="583" y="58"/>
                  </a:lnTo>
                  <a:lnTo>
                    <a:pt x="539" y="58"/>
                  </a:lnTo>
                  <a:moveTo>
                    <a:pt x="457" y="694"/>
                  </a:moveTo>
                  <a:lnTo>
                    <a:pt x="457" y="648"/>
                  </a:lnTo>
                  <a:lnTo>
                    <a:pt x="504" y="648"/>
                  </a:lnTo>
                  <a:lnTo>
                    <a:pt x="504" y="694"/>
                  </a:lnTo>
                  <a:lnTo>
                    <a:pt x="457" y="694"/>
                  </a:lnTo>
                  <a:moveTo>
                    <a:pt x="504" y="727"/>
                  </a:moveTo>
                  <a:lnTo>
                    <a:pt x="504" y="773"/>
                  </a:lnTo>
                  <a:lnTo>
                    <a:pt x="457" y="773"/>
                  </a:lnTo>
                  <a:lnTo>
                    <a:pt x="457" y="727"/>
                  </a:lnTo>
                  <a:lnTo>
                    <a:pt x="504" y="727"/>
                  </a:lnTo>
                  <a:moveTo>
                    <a:pt x="457" y="615"/>
                  </a:moveTo>
                  <a:lnTo>
                    <a:pt x="457" y="569"/>
                  </a:lnTo>
                  <a:lnTo>
                    <a:pt x="504" y="569"/>
                  </a:lnTo>
                  <a:lnTo>
                    <a:pt x="504" y="615"/>
                  </a:lnTo>
                  <a:lnTo>
                    <a:pt x="457" y="615"/>
                  </a:lnTo>
                  <a:moveTo>
                    <a:pt x="457" y="534"/>
                  </a:moveTo>
                  <a:lnTo>
                    <a:pt x="457" y="490"/>
                  </a:lnTo>
                  <a:lnTo>
                    <a:pt x="504" y="490"/>
                  </a:lnTo>
                  <a:lnTo>
                    <a:pt x="504" y="534"/>
                  </a:lnTo>
                  <a:lnTo>
                    <a:pt x="457" y="534"/>
                  </a:lnTo>
                  <a:moveTo>
                    <a:pt x="457" y="455"/>
                  </a:moveTo>
                  <a:lnTo>
                    <a:pt x="457" y="408"/>
                  </a:lnTo>
                  <a:lnTo>
                    <a:pt x="504" y="408"/>
                  </a:lnTo>
                  <a:lnTo>
                    <a:pt x="504" y="455"/>
                  </a:lnTo>
                  <a:lnTo>
                    <a:pt x="457" y="455"/>
                  </a:lnTo>
                  <a:moveTo>
                    <a:pt x="457" y="376"/>
                  </a:moveTo>
                  <a:lnTo>
                    <a:pt x="457" y="329"/>
                  </a:lnTo>
                  <a:lnTo>
                    <a:pt x="504" y="329"/>
                  </a:lnTo>
                  <a:lnTo>
                    <a:pt x="504" y="376"/>
                  </a:lnTo>
                  <a:lnTo>
                    <a:pt x="457" y="376"/>
                  </a:lnTo>
                  <a:moveTo>
                    <a:pt x="457" y="295"/>
                  </a:moveTo>
                  <a:lnTo>
                    <a:pt x="457" y="250"/>
                  </a:lnTo>
                  <a:lnTo>
                    <a:pt x="504" y="250"/>
                  </a:lnTo>
                  <a:lnTo>
                    <a:pt x="504" y="295"/>
                  </a:lnTo>
                  <a:lnTo>
                    <a:pt x="457" y="295"/>
                  </a:lnTo>
                  <a:moveTo>
                    <a:pt x="457" y="216"/>
                  </a:moveTo>
                  <a:lnTo>
                    <a:pt x="457" y="171"/>
                  </a:lnTo>
                  <a:lnTo>
                    <a:pt x="504" y="171"/>
                  </a:lnTo>
                  <a:lnTo>
                    <a:pt x="504" y="216"/>
                  </a:lnTo>
                  <a:lnTo>
                    <a:pt x="457" y="216"/>
                  </a:lnTo>
                  <a:moveTo>
                    <a:pt x="457" y="137"/>
                  </a:moveTo>
                  <a:lnTo>
                    <a:pt x="457" y="90"/>
                  </a:lnTo>
                  <a:lnTo>
                    <a:pt x="504" y="90"/>
                  </a:lnTo>
                  <a:lnTo>
                    <a:pt x="504" y="137"/>
                  </a:lnTo>
                  <a:lnTo>
                    <a:pt x="457" y="137"/>
                  </a:lnTo>
                  <a:moveTo>
                    <a:pt x="457" y="58"/>
                  </a:moveTo>
                  <a:lnTo>
                    <a:pt x="457" y="25"/>
                  </a:lnTo>
                  <a:lnTo>
                    <a:pt x="504" y="25"/>
                  </a:lnTo>
                  <a:lnTo>
                    <a:pt x="504" y="58"/>
                  </a:lnTo>
                  <a:lnTo>
                    <a:pt x="457" y="58"/>
                  </a:lnTo>
                  <a:moveTo>
                    <a:pt x="378" y="694"/>
                  </a:moveTo>
                  <a:lnTo>
                    <a:pt x="378" y="648"/>
                  </a:lnTo>
                  <a:lnTo>
                    <a:pt x="425" y="648"/>
                  </a:lnTo>
                  <a:lnTo>
                    <a:pt x="425" y="694"/>
                  </a:lnTo>
                  <a:lnTo>
                    <a:pt x="378" y="694"/>
                  </a:lnTo>
                  <a:moveTo>
                    <a:pt x="425" y="727"/>
                  </a:moveTo>
                  <a:lnTo>
                    <a:pt x="425" y="773"/>
                  </a:lnTo>
                  <a:lnTo>
                    <a:pt x="378" y="773"/>
                  </a:lnTo>
                  <a:lnTo>
                    <a:pt x="378" y="727"/>
                  </a:lnTo>
                  <a:lnTo>
                    <a:pt x="425" y="727"/>
                  </a:lnTo>
                  <a:moveTo>
                    <a:pt x="378" y="615"/>
                  </a:moveTo>
                  <a:lnTo>
                    <a:pt x="378" y="569"/>
                  </a:lnTo>
                  <a:lnTo>
                    <a:pt x="425" y="569"/>
                  </a:lnTo>
                  <a:lnTo>
                    <a:pt x="425" y="615"/>
                  </a:lnTo>
                  <a:lnTo>
                    <a:pt x="378" y="615"/>
                  </a:lnTo>
                  <a:moveTo>
                    <a:pt x="378" y="534"/>
                  </a:moveTo>
                  <a:lnTo>
                    <a:pt x="378" y="490"/>
                  </a:lnTo>
                  <a:lnTo>
                    <a:pt x="425" y="490"/>
                  </a:lnTo>
                  <a:lnTo>
                    <a:pt x="425" y="534"/>
                  </a:lnTo>
                  <a:lnTo>
                    <a:pt x="378" y="534"/>
                  </a:lnTo>
                  <a:moveTo>
                    <a:pt x="378" y="455"/>
                  </a:moveTo>
                  <a:lnTo>
                    <a:pt x="378" y="408"/>
                  </a:lnTo>
                  <a:lnTo>
                    <a:pt x="425" y="408"/>
                  </a:lnTo>
                  <a:lnTo>
                    <a:pt x="425" y="455"/>
                  </a:lnTo>
                  <a:lnTo>
                    <a:pt x="378" y="455"/>
                  </a:lnTo>
                  <a:moveTo>
                    <a:pt x="378" y="376"/>
                  </a:moveTo>
                  <a:lnTo>
                    <a:pt x="378" y="329"/>
                  </a:lnTo>
                  <a:lnTo>
                    <a:pt x="425" y="329"/>
                  </a:lnTo>
                  <a:lnTo>
                    <a:pt x="425" y="376"/>
                  </a:lnTo>
                  <a:lnTo>
                    <a:pt x="378" y="376"/>
                  </a:lnTo>
                  <a:moveTo>
                    <a:pt x="378" y="295"/>
                  </a:moveTo>
                  <a:lnTo>
                    <a:pt x="378" y="250"/>
                  </a:lnTo>
                  <a:lnTo>
                    <a:pt x="425" y="250"/>
                  </a:lnTo>
                  <a:lnTo>
                    <a:pt x="425" y="295"/>
                  </a:lnTo>
                  <a:lnTo>
                    <a:pt x="378" y="295"/>
                  </a:lnTo>
                  <a:moveTo>
                    <a:pt x="378" y="216"/>
                  </a:moveTo>
                  <a:lnTo>
                    <a:pt x="378" y="171"/>
                  </a:lnTo>
                  <a:lnTo>
                    <a:pt x="425" y="171"/>
                  </a:lnTo>
                  <a:lnTo>
                    <a:pt x="425" y="216"/>
                  </a:lnTo>
                  <a:lnTo>
                    <a:pt x="378" y="216"/>
                  </a:lnTo>
                  <a:moveTo>
                    <a:pt x="378" y="137"/>
                  </a:moveTo>
                  <a:lnTo>
                    <a:pt x="378" y="90"/>
                  </a:lnTo>
                  <a:lnTo>
                    <a:pt x="425" y="90"/>
                  </a:lnTo>
                  <a:lnTo>
                    <a:pt x="425" y="137"/>
                  </a:lnTo>
                  <a:lnTo>
                    <a:pt x="378" y="137"/>
                  </a:lnTo>
                  <a:moveTo>
                    <a:pt x="378" y="58"/>
                  </a:moveTo>
                  <a:lnTo>
                    <a:pt x="378" y="25"/>
                  </a:lnTo>
                  <a:lnTo>
                    <a:pt x="425" y="25"/>
                  </a:lnTo>
                  <a:lnTo>
                    <a:pt x="425" y="58"/>
                  </a:lnTo>
                  <a:lnTo>
                    <a:pt x="378" y="58"/>
                  </a:lnTo>
                  <a:moveTo>
                    <a:pt x="299" y="694"/>
                  </a:moveTo>
                  <a:lnTo>
                    <a:pt x="299" y="648"/>
                  </a:lnTo>
                  <a:lnTo>
                    <a:pt x="344" y="648"/>
                  </a:lnTo>
                  <a:lnTo>
                    <a:pt x="344" y="694"/>
                  </a:lnTo>
                  <a:lnTo>
                    <a:pt x="299" y="694"/>
                  </a:lnTo>
                  <a:moveTo>
                    <a:pt x="344" y="727"/>
                  </a:moveTo>
                  <a:lnTo>
                    <a:pt x="344" y="773"/>
                  </a:lnTo>
                  <a:lnTo>
                    <a:pt x="299" y="773"/>
                  </a:lnTo>
                  <a:lnTo>
                    <a:pt x="299" y="727"/>
                  </a:lnTo>
                  <a:lnTo>
                    <a:pt x="344" y="727"/>
                  </a:lnTo>
                  <a:moveTo>
                    <a:pt x="299" y="615"/>
                  </a:moveTo>
                  <a:lnTo>
                    <a:pt x="299" y="569"/>
                  </a:lnTo>
                  <a:lnTo>
                    <a:pt x="344" y="569"/>
                  </a:lnTo>
                  <a:lnTo>
                    <a:pt x="344" y="615"/>
                  </a:lnTo>
                  <a:lnTo>
                    <a:pt x="299" y="615"/>
                  </a:lnTo>
                  <a:moveTo>
                    <a:pt x="299" y="534"/>
                  </a:moveTo>
                  <a:lnTo>
                    <a:pt x="299" y="490"/>
                  </a:lnTo>
                  <a:lnTo>
                    <a:pt x="344" y="490"/>
                  </a:lnTo>
                  <a:lnTo>
                    <a:pt x="344" y="534"/>
                  </a:lnTo>
                  <a:lnTo>
                    <a:pt x="299" y="534"/>
                  </a:lnTo>
                  <a:moveTo>
                    <a:pt x="299" y="455"/>
                  </a:moveTo>
                  <a:lnTo>
                    <a:pt x="299" y="408"/>
                  </a:lnTo>
                  <a:lnTo>
                    <a:pt x="344" y="408"/>
                  </a:lnTo>
                  <a:lnTo>
                    <a:pt x="344" y="455"/>
                  </a:lnTo>
                  <a:lnTo>
                    <a:pt x="299" y="455"/>
                  </a:lnTo>
                  <a:moveTo>
                    <a:pt x="299" y="376"/>
                  </a:moveTo>
                  <a:lnTo>
                    <a:pt x="299" y="329"/>
                  </a:lnTo>
                  <a:lnTo>
                    <a:pt x="344" y="329"/>
                  </a:lnTo>
                  <a:lnTo>
                    <a:pt x="344" y="376"/>
                  </a:lnTo>
                  <a:lnTo>
                    <a:pt x="299" y="376"/>
                  </a:lnTo>
                  <a:moveTo>
                    <a:pt x="299" y="295"/>
                  </a:moveTo>
                  <a:lnTo>
                    <a:pt x="299" y="250"/>
                  </a:lnTo>
                  <a:lnTo>
                    <a:pt x="344" y="250"/>
                  </a:lnTo>
                  <a:lnTo>
                    <a:pt x="344" y="295"/>
                  </a:lnTo>
                  <a:lnTo>
                    <a:pt x="299" y="295"/>
                  </a:lnTo>
                  <a:moveTo>
                    <a:pt x="299" y="216"/>
                  </a:moveTo>
                  <a:lnTo>
                    <a:pt x="299" y="171"/>
                  </a:lnTo>
                  <a:lnTo>
                    <a:pt x="344" y="171"/>
                  </a:lnTo>
                  <a:lnTo>
                    <a:pt x="344" y="216"/>
                  </a:lnTo>
                  <a:lnTo>
                    <a:pt x="299" y="216"/>
                  </a:lnTo>
                  <a:moveTo>
                    <a:pt x="299" y="137"/>
                  </a:moveTo>
                  <a:lnTo>
                    <a:pt x="299" y="90"/>
                  </a:lnTo>
                  <a:lnTo>
                    <a:pt x="344" y="90"/>
                  </a:lnTo>
                  <a:lnTo>
                    <a:pt x="344" y="137"/>
                  </a:lnTo>
                  <a:lnTo>
                    <a:pt x="299" y="137"/>
                  </a:lnTo>
                  <a:moveTo>
                    <a:pt x="299" y="58"/>
                  </a:moveTo>
                  <a:lnTo>
                    <a:pt x="299" y="25"/>
                  </a:lnTo>
                  <a:lnTo>
                    <a:pt x="344" y="25"/>
                  </a:lnTo>
                  <a:lnTo>
                    <a:pt x="344" y="58"/>
                  </a:lnTo>
                  <a:lnTo>
                    <a:pt x="299" y="58"/>
                  </a:lnTo>
                  <a:moveTo>
                    <a:pt x="220" y="694"/>
                  </a:moveTo>
                  <a:lnTo>
                    <a:pt x="220" y="648"/>
                  </a:lnTo>
                  <a:lnTo>
                    <a:pt x="265" y="648"/>
                  </a:lnTo>
                  <a:lnTo>
                    <a:pt x="265" y="694"/>
                  </a:lnTo>
                  <a:lnTo>
                    <a:pt x="220" y="694"/>
                  </a:lnTo>
                  <a:moveTo>
                    <a:pt x="265" y="727"/>
                  </a:moveTo>
                  <a:lnTo>
                    <a:pt x="265" y="773"/>
                  </a:lnTo>
                  <a:lnTo>
                    <a:pt x="220" y="773"/>
                  </a:lnTo>
                  <a:lnTo>
                    <a:pt x="220" y="727"/>
                  </a:lnTo>
                  <a:lnTo>
                    <a:pt x="265" y="727"/>
                  </a:lnTo>
                  <a:moveTo>
                    <a:pt x="220" y="615"/>
                  </a:moveTo>
                  <a:lnTo>
                    <a:pt x="220" y="569"/>
                  </a:lnTo>
                  <a:lnTo>
                    <a:pt x="265" y="569"/>
                  </a:lnTo>
                  <a:lnTo>
                    <a:pt x="265" y="615"/>
                  </a:lnTo>
                  <a:lnTo>
                    <a:pt x="220" y="615"/>
                  </a:lnTo>
                  <a:moveTo>
                    <a:pt x="220" y="534"/>
                  </a:moveTo>
                  <a:lnTo>
                    <a:pt x="220" y="490"/>
                  </a:lnTo>
                  <a:lnTo>
                    <a:pt x="265" y="490"/>
                  </a:lnTo>
                  <a:lnTo>
                    <a:pt x="265" y="534"/>
                  </a:lnTo>
                  <a:lnTo>
                    <a:pt x="220" y="534"/>
                  </a:lnTo>
                  <a:moveTo>
                    <a:pt x="220" y="455"/>
                  </a:moveTo>
                  <a:lnTo>
                    <a:pt x="220" y="408"/>
                  </a:lnTo>
                  <a:lnTo>
                    <a:pt x="265" y="408"/>
                  </a:lnTo>
                  <a:lnTo>
                    <a:pt x="265" y="455"/>
                  </a:lnTo>
                  <a:lnTo>
                    <a:pt x="220" y="455"/>
                  </a:lnTo>
                  <a:moveTo>
                    <a:pt x="220" y="376"/>
                  </a:moveTo>
                  <a:lnTo>
                    <a:pt x="220" y="329"/>
                  </a:lnTo>
                  <a:lnTo>
                    <a:pt x="265" y="329"/>
                  </a:lnTo>
                  <a:lnTo>
                    <a:pt x="265" y="376"/>
                  </a:lnTo>
                  <a:lnTo>
                    <a:pt x="220" y="376"/>
                  </a:lnTo>
                  <a:moveTo>
                    <a:pt x="220" y="295"/>
                  </a:moveTo>
                  <a:lnTo>
                    <a:pt x="220" y="250"/>
                  </a:lnTo>
                  <a:lnTo>
                    <a:pt x="265" y="250"/>
                  </a:lnTo>
                  <a:lnTo>
                    <a:pt x="265" y="295"/>
                  </a:lnTo>
                  <a:lnTo>
                    <a:pt x="220" y="295"/>
                  </a:lnTo>
                  <a:moveTo>
                    <a:pt x="220" y="216"/>
                  </a:moveTo>
                  <a:lnTo>
                    <a:pt x="220" y="171"/>
                  </a:lnTo>
                  <a:lnTo>
                    <a:pt x="265" y="171"/>
                  </a:lnTo>
                  <a:lnTo>
                    <a:pt x="265" y="216"/>
                  </a:lnTo>
                  <a:lnTo>
                    <a:pt x="220" y="216"/>
                  </a:lnTo>
                  <a:moveTo>
                    <a:pt x="220" y="137"/>
                  </a:moveTo>
                  <a:lnTo>
                    <a:pt x="220" y="90"/>
                  </a:lnTo>
                  <a:lnTo>
                    <a:pt x="265" y="90"/>
                  </a:lnTo>
                  <a:lnTo>
                    <a:pt x="265" y="137"/>
                  </a:lnTo>
                  <a:lnTo>
                    <a:pt x="220" y="137"/>
                  </a:lnTo>
                  <a:moveTo>
                    <a:pt x="220" y="58"/>
                  </a:moveTo>
                  <a:lnTo>
                    <a:pt x="220" y="25"/>
                  </a:lnTo>
                  <a:lnTo>
                    <a:pt x="265" y="25"/>
                  </a:lnTo>
                  <a:lnTo>
                    <a:pt x="265" y="58"/>
                  </a:lnTo>
                  <a:lnTo>
                    <a:pt x="220" y="58"/>
                  </a:lnTo>
                  <a:moveTo>
                    <a:pt x="139" y="694"/>
                  </a:moveTo>
                  <a:lnTo>
                    <a:pt x="139" y="648"/>
                  </a:lnTo>
                  <a:lnTo>
                    <a:pt x="186" y="648"/>
                  </a:lnTo>
                  <a:lnTo>
                    <a:pt x="186" y="694"/>
                  </a:lnTo>
                  <a:lnTo>
                    <a:pt x="139" y="694"/>
                  </a:lnTo>
                  <a:moveTo>
                    <a:pt x="186" y="727"/>
                  </a:moveTo>
                  <a:lnTo>
                    <a:pt x="186" y="773"/>
                  </a:lnTo>
                  <a:lnTo>
                    <a:pt x="139" y="773"/>
                  </a:lnTo>
                  <a:lnTo>
                    <a:pt x="139" y="727"/>
                  </a:lnTo>
                  <a:lnTo>
                    <a:pt x="186" y="727"/>
                  </a:lnTo>
                  <a:moveTo>
                    <a:pt x="139" y="615"/>
                  </a:moveTo>
                  <a:lnTo>
                    <a:pt x="139" y="569"/>
                  </a:lnTo>
                  <a:lnTo>
                    <a:pt x="186" y="569"/>
                  </a:lnTo>
                  <a:lnTo>
                    <a:pt x="186" y="615"/>
                  </a:lnTo>
                  <a:lnTo>
                    <a:pt x="139" y="615"/>
                  </a:lnTo>
                  <a:moveTo>
                    <a:pt x="139" y="534"/>
                  </a:moveTo>
                  <a:lnTo>
                    <a:pt x="139" y="490"/>
                  </a:lnTo>
                  <a:lnTo>
                    <a:pt x="186" y="490"/>
                  </a:lnTo>
                  <a:lnTo>
                    <a:pt x="186" y="534"/>
                  </a:lnTo>
                  <a:lnTo>
                    <a:pt x="139" y="534"/>
                  </a:lnTo>
                  <a:moveTo>
                    <a:pt x="139" y="455"/>
                  </a:moveTo>
                  <a:lnTo>
                    <a:pt x="139" y="408"/>
                  </a:lnTo>
                  <a:lnTo>
                    <a:pt x="186" y="408"/>
                  </a:lnTo>
                  <a:lnTo>
                    <a:pt x="186" y="455"/>
                  </a:lnTo>
                  <a:lnTo>
                    <a:pt x="139" y="455"/>
                  </a:lnTo>
                  <a:moveTo>
                    <a:pt x="139" y="376"/>
                  </a:moveTo>
                  <a:lnTo>
                    <a:pt x="139" y="329"/>
                  </a:lnTo>
                  <a:lnTo>
                    <a:pt x="186" y="329"/>
                  </a:lnTo>
                  <a:lnTo>
                    <a:pt x="186" y="376"/>
                  </a:lnTo>
                  <a:lnTo>
                    <a:pt x="139" y="376"/>
                  </a:lnTo>
                  <a:moveTo>
                    <a:pt x="139" y="295"/>
                  </a:moveTo>
                  <a:lnTo>
                    <a:pt x="139" y="250"/>
                  </a:lnTo>
                  <a:lnTo>
                    <a:pt x="186" y="250"/>
                  </a:lnTo>
                  <a:lnTo>
                    <a:pt x="186" y="295"/>
                  </a:lnTo>
                  <a:lnTo>
                    <a:pt x="139" y="295"/>
                  </a:lnTo>
                  <a:moveTo>
                    <a:pt x="139" y="216"/>
                  </a:moveTo>
                  <a:lnTo>
                    <a:pt x="139" y="171"/>
                  </a:lnTo>
                  <a:lnTo>
                    <a:pt x="186" y="171"/>
                  </a:lnTo>
                  <a:lnTo>
                    <a:pt x="186" y="216"/>
                  </a:lnTo>
                  <a:lnTo>
                    <a:pt x="139" y="216"/>
                  </a:lnTo>
                  <a:moveTo>
                    <a:pt x="139" y="137"/>
                  </a:moveTo>
                  <a:lnTo>
                    <a:pt x="139" y="90"/>
                  </a:lnTo>
                  <a:lnTo>
                    <a:pt x="186" y="90"/>
                  </a:lnTo>
                  <a:lnTo>
                    <a:pt x="186" y="137"/>
                  </a:lnTo>
                  <a:lnTo>
                    <a:pt x="139" y="137"/>
                  </a:lnTo>
                  <a:moveTo>
                    <a:pt x="139" y="58"/>
                  </a:moveTo>
                  <a:lnTo>
                    <a:pt x="139" y="25"/>
                  </a:lnTo>
                  <a:lnTo>
                    <a:pt x="186" y="25"/>
                  </a:lnTo>
                  <a:lnTo>
                    <a:pt x="186" y="58"/>
                  </a:lnTo>
                  <a:lnTo>
                    <a:pt x="139" y="58"/>
                  </a:lnTo>
                  <a:moveTo>
                    <a:pt x="60" y="137"/>
                  </a:moveTo>
                  <a:lnTo>
                    <a:pt x="60" y="90"/>
                  </a:lnTo>
                  <a:lnTo>
                    <a:pt x="107" y="90"/>
                  </a:lnTo>
                  <a:lnTo>
                    <a:pt x="107" y="137"/>
                  </a:lnTo>
                  <a:lnTo>
                    <a:pt x="60" y="137"/>
                  </a:lnTo>
                  <a:moveTo>
                    <a:pt x="107" y="171"/>
                  </a:moveTo>
                  <a:lnTo>
                    <a:pt x="107" y="216"/>
                  </a:lnTo>
                  <a:lnTo>
                    <a:pt x="60" y="216"/>
                  </a:lnTo>
                  <a:lnTo>
                    <a:pt x="60" y="171"/>
                  </a:lnTo>
                  <a:lnTo>
                    <a:pt x="107" y="171"/>
                  </a:lnTo>
                  <a:moveTo>
                    <a:pt x="60" y="58"/>
                  </a:moveTo>
                  <a:lnTo>
                    <a:pt x="60" y="25"/>
                  </a:lnTo>
                  <a:lnTo>
                    <a:pt x="107" y="25"/>
                  </a:lnTo>
                  <a:lnTo>
                    <a:pt x="107" y="58"/>
                  </a:lnTo>
                  <a:lnTo>
                    <a:pt x="60" y="58"/>
                  </a:lnTo>
                  <a:moveTo>
                    <a:pt x="60" y="250"/>
                  </a:moveTo>
                  <a:lnTo>
                    <a:pt x="107" y="250"/>
                  </a:lnTo>
                  <a:lnTo>
                    <a:pt x="107" y="295"/>
                  </a:lnTo>
                  <a:lnTo>
                    <a:pt x="65" y="295"/>
                  </a:lnTo>
                  <a:lnTo>
                    <a:pt x="60" y="260"/>
                  </a:lnTo>
                  <a:lnTo>
                    <a:pt x="60" y="250"/>
                  </a:lnTo>
                  <a:moveTo>
                    <a:pt x="107" y="329"/>
                  </a:moveTo>
                  <a:lnTo>
                    <a:pt x="107" y="376"/>
                  </a:lnTo>
                  <a:lnTo>
                    <a:pt x="76" y="376"/>
                  </a:lnTo>
                  <a:lnTo>
                    <a:pt x="69" y="329"/>
                  </a:lnTo>
                  <a:lnTo>
                    <a:pt x="107" y="329"/>
                  </a:lnTo>
                  <a:moveTo>
                    <a:pt x="107" y="408"/>
                  </a:moveTo>
                  <a:lnTo>
                    <a:pt x="107" y="455"/>
                  </a:lnTo>
                  <a:lnTo>
                    <a:pt x="86" y="455"/>
                  </a:lnTo>
                  <a:lnTo>
                    <a:pt x="81" y="408"/>
                  </a:lnTo>
                  <a:lnTo>
                    <a:pt x="107" y="408"/>
                  </a:lnTo>
                  <a:moveTo>
                    <a:pt x="107" y="490"/>
                  </a:moveTo>
                  <a:lnTo>
                    <a:pt x="107" y="534"/>
                  </a:lnTo>
                  <a:lnTo>
                    <a:pt x="97" y="534"/>
                  </a:lnTo>
                  <a:lnTo>
                    <a:pt x="90" y="490"/>
                  </a:lnTo>
                  <a:lnTo>
                    <a:pt x="107" y="490"/>
                  </a:lnTo>
                  <a:moveTo>
                    <a:pt x="139" y="808"/>
                  </a:moveTo>
                  <a:lnTo>
                    <a:pt x="186" y="808"/>
                  </a:lnTo>
                  <a:lnTo>
                    <a:pt x="186" y="838"/>
                  </a:lnTo>
                  <a:lnTo>
                    <a:pt x="139" y="838"/>
                  </a:lnTo>
                  <a:lnTo>
                    <a:pt x="139" y="808"/>
                  </a:lnTo>
                  <a:moveTo>
                    <a:pt x="220" y="808"/>
                  </a:moveTo>
                  <a:lnTo>
                    <a:pt x="265" y="808"/>
                  </a:lnTo>
                  <a:lnTo>
                    <a:pt x="265" y="838"/>
                  </a:lnTo>
                  <a:lnTo>
                    <a:pt x="220" y="838"/>
                  </a:lnTo>
                  <a:lnTo>
                    <a:pt x="220" y="808"/>
                  </a:lnTo>
                  <a:moveTo>
                    <a:pt x="299" y="808"/>
                  </a:moveTo>
                  <a:lnTo>
                    <a:pt x="344" y="808"/>
                  </a:lnTo>
                  <a:lnTo>
                    <a:pt x="344" y="838"/>
                  </a:lnTo>
                  <a:lnTo>
                    <a:pt x="299" y="838"/>
                  </a:lnTo>
                  <a:lnTo>
                    <a:pt x="299" y="808"/>
                  </a:lnTo>
                  <a:moveTo>
                    <a:pt x="378" y="808"/>
                  </a:moveTo>
                  <a:lnTo>
                    <a:pt x="425" y="808"/>
                  </a:lnTo>
                  <a:lnTo>
                    <a:pt x="425" y="838"/>
                  </a:lnTo>
                  <a:lnTo>
                    <a:pt x="378" y="838"/>
                  </a:lnTo>
                  <a:lnTo>
                    <a:pt x="378" y="808"/>
                  </a:lnTo>
                  <a:moveTo>
                    <a:pt x="457" y="808"/>
                  </a:moveTo>
                  <a:lnTo>
                    <a:pt x="504" y="808"/>
                  </a:lnTo>
                  <a:lnTo>
                    <a:pt x="504" y="838"/>
                  </a:lnTo>
                  <a:lnTo>
                    <a:pt x="457" y="838"/>
                  </a:lnTo>
                  <a:lnTo>
                    <a:pt x="457" y="808"/>
                  </a:lnTo>
                  <a:moveTo>
                    <a:pt x="539" y="569"/>
                  </a:moveTo>
                  <a:lnTo>
                    <a:pt x="541" y="569"/>
                  </a:lnTo>
                  <a:lnTo>
                    <a:pt x="539" y="596"/>
                  </a:lnTo>
                  <a:lnTo>
                    <a:pt x="539" y="569"/>
                  </a:lnTo>
                  <a:moveTo>
                    <a:pt x="539" y="534"/>
                  </a:moveTo>
                  <a:lnTo>
                    <a:pt x="539" y="490"/>
                  </a:lnTo>
                  <a:lnTo>
                    <a:pt x="553" y="490"/>
                  </a:lnTo>
                  <a:lnTo>
                    <a:pt x="546" y="534"/>
                  </a:lnTo>
                  <a:lnTo>
                    <a:pt x="539" y="534"/>
                  </a:lnTo>
                  <a:moveTo>
                    <a:pt x="539" y="455"/>
                  </a:moveTo>
                  <a:lnTo>
                    <a:pt x="539" y="408"/>
                  </a:lnTo>
                  <a:lnTo>
                    <a:pt x="562" y="408"/>
                  </a:lnTo>
                  <a:lnTo>
                    <a:pt x="557" y="455"/>
                  </a:lnTo>
                  <a:lnTo>
                    <a:pt x="539" y="455"/>
                  </a:lnTo>
                  <a:moveTo>
                    <a:pt x="539" y="376"/>
                  </a:moveTo>
                  <a:lnTo>
                    <a:pt x="539" y="329"/>
                  </a:lnTo>
                  <a:lnTo>
                    <a:pt x="573" y="329"/>
                  </a:lnTo>
                  <a:lnTo>
                    <a:pt x="566" y="376"/>
                  </a:lnTo>
                  <a:lnTo>
                    <a:pt x="539" y="37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ṡļïdé">
              <a:extLst>
                <a:ext uri="{FF2B5EF4-FFF2-40B4-BE49-F238E27FC236}">
                  <a16:creationId xmlns="" xmlns:a16="http://schemas.microsoft.com/office/drawing/2014/main" id="{920472E3-11D9-49AB-A2EA-0C858CE02246}"/>
                </a:ext>
              </a:extLst>
            </p:cNvPr>
            <p:cNvSpPr/>
            <p:nvPr/>
          </p:nvSpPr>
          <p:spPr bwMode="auto">
            <a:xfrm>
              <a:off x="5434682" y="4107259"/>
              <a:ext cx="94555" cy="420371"/>
            </a:xfrm>
            <a:custGeom>
              <a:avLst/>
              <a:gdLst>
                <a:gd name="T0" fmla="*/ 0 w 36"/>
                <a:gd name="T1" fmla="*/ 154 h 159"/>
                <a:gd name="T2" fmla="*/ 0 w 36"/>
                <a:gd name="T3" fmla="*/ 154 h 159"/>
                <a:gd name="T4" fmla="*/ 0 w 36"/>
                <a:gd name="T5" fmla="*/ 152 h 159"/>
                <a:gd name="T6" fmla="*/ 0 w 36"/>
                <a:gd name="T7" fmla="*/ 151 h 159"/>
                <a:gd name="T8" fmla="*/ 8 w 36"/>
                <a:gd name="T9" fmla="*/ 135 h 159"/>
                <a:gd name="T10" fmla="*/ 15 w 36"/>
                <a:gd name="T11" fmla="*/ 119 h 159"/>
                <a:gd name="T12" fmla="*/ 20 w 36"/>
                <a:gd name="T13" fmla="*/ 91 h 159"/>
                <a:gd name="T14" fmla="*/ 6 w 36"/>
                <a:gd name="T15" fmla="*/ 8 h 159"/>
                <a:gd name="T16" fmla="*/ 4 w 36"/>
                <a:gd name="T17" fmla="*/ 5 h 159"/>
                <a:gd name="T18" fmla="*/ 2 w 36"/>
                <a:gd name="T19" fmla="*/ 2 h 159"/>
                <a:gd name="T20" fmla="*/ 2 w 36"/>
                <a:gd name="T21" fmla="*/ 1 h 159"/>
                <a:gd name="T22" fmla="*/ 3 w 36"/>
                <a:gd name="T23" fmla="*/ 0 h 159"/>
                <a:gd name="T24" fmla="*/ 3 w 36"/>
                <a:gd name="T25" fmla="*/ 0 h 159"/>
                <a:gd name="T26" fmla="*/ 3 w 36"/>
                <a:gd name="T27" fmla="*/ 0 h 159"/>
                <a:gd name="T28" fmla="*/ 5 w 36"/>
                <a:gd name="T29" fmla="*/ 0 h 159"/>
                <a:gd name="T30" fmla="*/ 6 w 36"/>
                <a:gd name="T31" fmla="*/ 1 h 159"/>
                <a:gd name="T32" fmla="*/ 6 w 36"/>
                <a:gd name="T33" fmla="*/ 1 h 159"/>
                <a:gd name="T34" fmla="*/ 14 w 36"/>
                <a:gd name="T35" fmla="*/ 6 h 159"/>
                <a:gd name="T36" fmla="*/ 15 w 36"/>
                <a:gd name="T37" fmla="*/ 7 h 159"/>
                <a:gd name="T38" fmla="*/ 17 w 36"/>
                <a:gd name="T39" fmla="*/ 9 h 159"/>
                <a:gd name="T40" fmla="*/ 18 w 36"/>
                <a:gd name="T41" fmla="*/ 9 h 159"/>
                <a:gd name="T42" fmla="*/ 18 w 36"/>
                <a:gd name="T43" fmla="*/ 9 h 159"/>
                <a:gd name="T44" fmla="*/ 28 w 36"/>
                <a:gd name="T45" fmla="*/ 22 h 159"/>
                <a:gd name="T46" fmla="*/ 28 w 36"/>
                <a:gd name="T47" fmla="*/ 23 h 159"/>
                <a:gd name="T48" fmla="*/ 29 w 36"/>
                <a:gd name="T49" fmla="*/ 26 h 159"/>
                <a:gd name="T50" fmla="*/ 30 w 36"/>
                <a:gd name="T51" fmla="*/ 28 h 159"/>
                <a:gd name="T52" fmla="*/ 34 w 36"/>
                <a:gd name="T53" fmla="*/ 83 h 159"/>
                <a:gd name="T54" fmla="*/ 24 w 36"/>
                <a:gd name="T55" fmla="*/ 130 h 159"/>
                <a:gd name="T56" fmla="*/ 17 w 36"/>
                <a:gd name="T57" fmla="*/ 143 h 159"/>
                <a:gd name="T58" fmla="*/ 11 w 36"/>
                <a:gd name="T59" fmla="*/ 156 h 159"/>
                <a:gd name="T60" fmla="*/ 10 w 36"/>
                <a:gd name="T61" fmla="*/ 157 h 159"/>
                <a:gd name="T62" fmla="*/ 6 w 36"/>
                <a:gd name="T63" fmla="*/ 159 h 159"/>
                <a:gd name="T64" fmla="*/ 6 w 36"/>
                <a:gd name="T65" fmla="*/ 159 h 159"/>
                <a:gd name="T66" fmla="*/ 6 w 36"/>
                <a:gd name="T67" fmla="*/ 159 h 159"/>
                <a:gd name="T68" fmla="*/ 6 w 36"/>
                <a:gd name="T69" fmla="*/ 159 h 159"/>
                <a:gd name="T70" fmla="*/ 4 w 36"/>
                <a:gd name="T71" fmla="*/ 158 h 159"/>
                <a:gd name="T72" fmla="*/ 3 w 36"/>
                <a:gd name="T73" fmla="*/ 158 h 159"/>
                <a:gd name="T74" fmla="*/ 0 w 36"/>
                <a:gd name="T75" fmla="*/ 1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159"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3"/>
                    <a:pt x="0" y="153"/>
                    <a:pt x="0" y="152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3" y="142"/>
                    <a:pt x="5" y="138"/>
                    <a:pt x="8" y="135"/>
                  </a:cubicBezTo>
                  <a:cubicBezTo>
                    <a:pt x="10" y="131"/>
                    <a:pt x="13" y="128"/>
                    <a:pt x="15" y="119"/>
                  </a:cubicBezTo>
                  <a:cubicBezTo>
                    <a:pt x="17" y="109"/>
                    <a:pt x="19" y="100"/>
                    <a:pt x="20" y="91"/>
                  </a:cubicBezTo>
                  <a:cubicBezTo>
                    <a:pt x="23" y="61"/>
                    <a:pt x="19" y="34"/>
                    <a:pt x="6" y="8"/>
                  </a:cubicBezTo>
                  <a:cubicBezTo>
                    <a:pt x="6" y="7"/>
                    <a:pt x="5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2"/>
                    <a:pt x="11" y="4"/>
                    <a:pt x="14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6" y="8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12"/>
                    <a:pt x="27" y="19"/>
                    <a:pt x="28" y="22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5"/>
                    <a:pt x="29" y="26"/>
                  </a:cubicBezTo>
                  <a:cubicBezTo>
                    <a:pt x="29" y="27"/>
                    <a:pt x="30" y="27"/>
                    <a:pt x="30" y="28"/>
                  </a:cubicBezTo>
                  <a:cubicBezTo>
                    <a:pt x="35" y="45"/>
                    <a:pt x="36" y="62"/>
                    <a:pt x="34" y="83"/>
                  </a:cubicBezTo>
                  <a:cubicBezTo>
                    <a:pt x="32" y="99"/>
                    <a:pt x="28" y="116"/>
                    <a:pt x="24" y="130"/>
                  </a:cubicBezTo>
                  <a:cubicBezTo>
                    <a:pt x="22" y="139"/>
                    <a:pt x="19" y="141"/>
                    <a:pt x="17" y="143"/>
                  </a:cubicBezTo>
                  <a:cubicBezTo>
                    <a:pt x="15" y="146"/>
                    <a:pt x="12" y="148"/>
                    <a:pt x="11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9"/>
                    <a:pt x="8" y="159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5" y="159"/>
                    <a:pt x="5" y="159"/>
                    <a:pt x="4" y="158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2" y="157"/>
                    <a:pt x="0" y="156"/>
                    <a:pt x="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$ḷïḍé">
              <a:extLst>
                <a:ext uri="{FF2B5EF4-FFF2-40B4-BE49-F238E27FC236}">
                  <a16:creationId xmlns="" xmlns:a16="http://schemas.microsoft.com/office/drawing/2014/main" id="{C953575E-EAA5-4001-80DC-CE789CE55FD4}"/>
                </a:ext>
              </a:extLst>
            </p:cNvPr>
            <p:cNvSpPr/>
            <p:nvPr/>
          </p:nvSpPr>
          <p:spPr bwMode="auto">
            <a:xfrm>
              <a:off x="4428753" y="4983318"/>
              <a:ext cx="156073" cy="1378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ṣḷîḋê">
              <a:extLst>
                <a:ext uri="{FF2B5EF4-FFF2-40B4-BE49-F238E27FC236}">
                  <a16:creationId xmlns="" xmlns:a16="http://schemas.microsoft.com/office/drawing/2014/main" id="{7620CED1-7FB2-4B64-BE6A-28A1B6186BBF}"/>
                </a:ext>
              </a:extLst>
            </p:cNvPr>
            <p:cNvSpPr/>
            <p:nvPr/>
          </p:nvSpPr>
          <p:spPr bwMode="auto">
            <a:xfrm>
              <a:off x="4428753" y="4983318"/>
              <a:ext cx="156073" cy="1378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ṣ1íḋê">
              <a:extLst>
                <a:ext uri="{FF2B5EF4-FFF2-40B4-BE49-F238E27FC236}">
                  <a16:creationId xmlns="" xmlns:a16="http://schemas.microsoft.com/office/drawing/2014/main" id="{6A79A8C7-0D17-4DB3-9FCC-B5DF9B2A18B6}"/>
                </a:ext>
              </a:extLst>
            </p:cNvPr>
            <p:cNvSpPr/>
            <p:nvPr/>
          </p:nvSpPr>
          <p:spPr bwMode="auto">
            <a:xfrm>
              <a:off x="3952560" y="5107495"/>
              <a:ext cx="1114156" cy="301893"/>
            </a:xfrm>
            <a:custGeom>
              <a:avLst/>
              <a:gdLst>
                <a:gd name="T0" fmla="*/ 151 w 421"/>
                <a:gd name="T1" fmla="*/ 16 h 114"/>
                <a:gd name="T2" fmla="*/ 271 w 421"/>
                <a:gd name="T3" fmla="*/ 16 h 114"/>
                <a:gd name="T4" fmla="*/ 421 w 421"/>
                <a:gd name="T5" fmla="*/ 82 h 114"/>
                <a:gd name="T6" fmla="*/ 377 w 421"/>
                <a:gd name="T7" fmla="*/ 91 h 114"/>
                <a:gd name="T8" fmla="*/ 44 w 421"/>
                <a:gd name="T9" fmla="*/ 91 h 114"/>
                <a:gd name="T10" fmla="*/ 0 w 421"/>
                <a:gd name="T11" fmla="*/ 82 h 114"/>
                <a:gd name="T12" fmla="*/ 151 w 421"/>
                <a:gd name="T13" fmla="*/ 1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114">
                  <a:moveTo>
                    <a:pt x="151" y="16"/>
                  </a:moveTo>
                  <a:cubicBezTo>
                    <a:pt x="188" y="0"/>
                    <a:pt x="234" y="0"/>
                    <a:pt x="271" y="16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377" y="91"/>
                    <a:pt x="377" y="91"/>
                    <a:pt x="377" y="91"/>
                  </a:cubicBezTo>
                  <a:cubicBezTo>
                    <a:pt x="268" y="114"/>
                    <a:pt x="153" y="114"/>
                    <a:pt x="44" y="91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15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íSḻiďe">
              <a:extLst>
                <a:ext uri="{FF2B5EF4-FFF2-40B4-BE49-F238E27FC236}">
                  <a16:creationId xmlns="" xmlns:a16="http://schemas.microsoft.com/office/drawing/2014/main" id="{F878EAA0-FAF1-4D8C-87C5-351B6D2631CD}"/>
                </a:ext>
              </a:extLst>
            </p:cNvPr>
            <p:cNvSpPr/>
            <p:nvPr/>
          </p:nvSpPr>
          <p:spPr bwMode="auto">
            <a:xfrm>
              <a:off x="3944584" y="5325086"/>
              <a:ext cx="1122132" cy="252906"/>
            </a:xfrm>
            <a:custGeom>
              <a:avLst/>
              <a:gdLst>
                <a:gd name="T0" fmla="*/ 3 w 424"/>
                <a:gd name="T1" fmla="*/ 1 h 96"/>
                <a:gd name="T2" fmla="*/ 3 w 424"/>
                <a:gd name="T3" fmla="*/ 0 h 96"/>
                <a:gd name="T4" fmla="*/ 3 w 424"/>
                <a:gd name="T5" fmla="*/ 0 h 96"/>
                <a:gd name="T6" fmla="*/ 47 w 424"/>
                <a:gd name="T7" fmla="*/ 9 h 96"/>
                <a:gd name="T8" fmla="*/ 380 w 424"/>
                <a:gd name="T9" fmla="*/ 9 h 96"/>
                <a:gd name="T10" fmla="*/ 424 w 424"/>
                <a:gd name="T11" fmla="*/ 0 h 96"/>
                <a:gd name="T12" fmla="*/ 424 w 424"/>
                <a:gd name="T13" fmla="*/ 37 h 96"/>
                <a:gd name="T14" fmla="*/ 424 w 424"/>
                <a:gd name="T15" fmla="*/ 39 h 96"/>
                <a:gd name="T16" fmla="*/ 384 w 424"/>
                <a:gd name="T17" fmla="*/ 71 h 96"/>
                <a:gd name="T18" fmla="*/ 46 w 424"/>
                <a:gd name="T19" fmla="*/ 72 h 96"/>
                <a:gd name="T20" fmla="*/ 16 w 424"/>
                <a:gd name="T21" fmla="*/ 61 h 96"/>
                <a:gd name="T22" fmla="*/ 3 w 424"/>
                <a:gd name="T23" fmla="*/ 22 h 96"/>
                <a:gd name="T24" fmla="*/ 3 w 424"/>
                <a:gd name="T25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4" h="96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157" y="32"/>
                    <a:pt x="270" y="32"/>
                    <a:pt x="380" y="9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35"/>
                    <a:pt x="424" y="37"/>
                  </a:cubicBezTo>
                  <a:cubicBezTo>
                    <a:pt x="424" y="38"/>
                    <a:pt x="424" y="39"/>
                    <a:pt x="424" y="39"/>
                  </a:cubicBezTo>
                  <a:cubicBezTo>
                    <a:pt x="423" y="57"/>
                    <a:pt x="405" y="67"/>
                    <a:pt x="384" y="71"/>
                  </a:cubicBezTo>
                  <a:cubicBezTo>
                    <a:pt x="274" y="96"/>
                    <a:pt x="155" y="96"/>
                    <a:pt x="46" y="72"/>
                  </a:cubicBezTo>
                  <a:cubicBezTo>
                    <a:pt x="35" y="70"/>
                    <a:pt x="24" y="67"/>
                    <a:pt x="16" y="61"/>
                  </a:cubicBezTo>
                  <a:cubicBezTo>
                    <a:pt x="0" y="50"/>
                    <a:pt x="5" y="36"/>
                    <a:pt x="3" y="22"/>
                  </a:cubicBezTo>
                  <a:cubicBezTo>
                    <a:pt x="3" y="17"/>
                    <a:pt x="4" y="4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ṩḻiḑê">
              <a:extLst>
                <a:ext uri="{FF2B5EF4-FFF2-40B4-BE49-F238E27FC236}">
                  <a16:creationId xmlns="" xmlns:a16="http://schemas.microsoft.com/office/drawing/2014/main" id="{3C3E0323-BD3E-4401-9030-2B60068EAAE5}"/>
                </a:ext>
              </a:extLst>
            </p:cNvPr>
            <p:cNvSpPr/>
            <p:nvPr/>
          </p:nvSpPr>
          <p:spPr bwMode="auto">
            <a:xfrm>
              <a:off x="4420777" y="5085850"/>
              <a:ext cx="169743" cy="79746"/>
            </a:xfrm>
            <a:custGeom>
              <a:avLst/>
              <a:gdLst>
                <a:gd name="T0" fmla="*/ 63 w 64"/>
                <a:gd name="T1" fmla="*/ 5 h 30"/>
                <a:gd name="T2" fmla="*/ 64 w 64"/>
                <a:gd name="T3" fmla="*/ 3 h 30"/>
                <a:gd name="T4" fmla="*/ 63 w 64"/>
                <a:gd name="T5" fmla="*/ 0 h 30"/>
                <a:gd name="T6" fmla="*/ 61 w 64"/>
                <a:gd name="T7" fmla="*/ 2 h 30"/>
                <a:gd name="T8" fmla="*/ 57 w 64"/>
                <a:gd name="T9" fmla="*/ 4 h 30"/>
                <a:gd name="T10" fmla="*/ 50 w 64"/>
                <a:gd name="T11" fmla="*/ 6 h 30"/>
                <a:gd name="T12" fmla="*/ 7 w 64"/>
                <a:gd name="T13" fmla="*/ 4 h 30"/>
                <a:gd name="T14" fmla="*/ 5 w 64"/>
                <a:gd name="T15" fmla="*/ 3 h 30"/>
                <a:gd name="T16" fmla="*/ 3 w 64"/>
                <a:gd name="T17" fmla="*/ 1 h 30"/>
                <a:gd name="T18" fmla="*/ 1 w 64"/>
                <a:gd name="T19" fmla="*/ 3 h 30"/>
                <a:gd name="T20" fmla="*/ 1 w 64"/>
                <a:gd name="T21" fmla="*/ 5 h 30"/>
                <a:gd name="T22" fmla="*/ 1 w 64"/>
                <a:gd name="T23" fmla="*/ 8 h 30"/>
                <a:gd name="T24" fmla="*/ 1 w 64"/>
                <a:gd name="T25" fmla="*/ 9 h 30"/>
                <a:gd name="T26" fmla="*/ 1 w 64"/>
                <a:gd name="T27" fmla="*/ 12 h 30"/>
                <a:gd name="T28" fmla="*/ 1 w 64"/>
                <a:gd name="T29" fmla="*/ 14 h 30"/>
                <a:gd name="T30" fmla="*/ 1 w 64"/>
                <a:gd name="T31" fmla="*/ 16 h 30"/>
                <a:gd name="T32" fmla="*/ 1 w 64"/>
                <a:gd name="T33" fmla="*/ 18 h 30"/>
                <a:gd name="T34" fmla="*/ 1 w 64"/>
                <a:gd name="T35" fmla="*/ 20 h 30"/>
                <a:gd name="T36" fmla="*/ 3 w 64"/>
                <a:gd name="T37" fmla="*/ 24 h 30"/>
                <a:gd name="T38" fmla="*/ 7 w 64"/>
                <a:gd name="T39" fmla="*/ 26 h 30"/>
                <a:gd name="T40" fmla="*/ 29 w 64"/>
                <a:gd name="T41" fmla="*/ 29 h 30"/>
                <a:gd name="T42" fmla="*/ 49 w 64"/>
                <a:gd name="T43" fmla="*/ 28 h 30"/>
                <a:gd name="T44" fmla="*/ 59 w 64"/>
                <a:gd name="T45" fmla="*/ 26 h 30"/>
                <a:gd name="T46" fmla="*/ 64 w 64"/>
                <a:gd name="T47" fmla="*/ 19 h 30"/>
                <a:gd name="T48" fmla="*/ 63 w 64"/>
                <a:gd name="T49" fmla="*/ 18 h 30"/>
                <a:gd name="T50" fmla="*/ 64 w 64"/>
                <a:gd name="T51" fmla="*/ 15 h 30"/>
                <a:gd name="T52" fmla="*/ 63 w 64"/>
                <a:gd name="T53" fmla="*/ 13 h 30"/>
                <a:gd name="T54" fmla="*/ 64 w 64"/>
                <a:gd name="T55" fmla="*/ 11 h 30"/>
                <a:gd name="T56" fmla="*/ 63 w 64"/>
                <a:gd name="T57" fmla="*/ 9 h 30"/>
                <a:gd name="T58" fmla="*/ 64 w 64"/>
                <a:gd name="T59" fmla="*/ 7 h 30"/>
                <a:gd name="T60" fmla="*/ 63 w 64"/>
                <a:gd name="T6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30">
                  <a:moveTo>
                    <a:pt x="63" y="5"/>
                  </a:moveTo>
                  <a:cubicBezTo>
                    <a:pt x="64" y="4"/>
                    <a:pt x="64" y="4"/>
                    <a:pt x="64" y="3"/>
                  </a:cubicBezTo>
                  <a:cubicBezTo>
                    <a:pt x="64" y="1"/>
                    <a:pt x="64" y="0"/>
                    <a:pt x="63" y="0"/>
                  </a:cubicBezTo>
                  <a:cubicBezTo>
                    <a:pt x="62" y="0"/>
                    <a:pt x="61" y="1"/>
                    <a:pt x="61" y="2"/>
                  </a:cubicBezTo>
                  <a:cubicBezTo>
                    <a:pt x="59" y="3"/>
                    <a:pt x="58" y="4"/>
                    <a:pt x="57" y="4"/>
                  </a:cubicBezTo>
                  <a:cubicBezTo>
                    <a:pt x="55" y="5"/>
                    <a:pt x="52" y="5"/>
                    <a:pt x="50" y="6"/>
                  </a:cubicBezTo>
                  <a:cubicBezTo>
                    <a:pt x="36" y="9"/>
                    <a:pt x="21" y="8"/>
                    <a:pt x="7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1" y="14"/>
                    <a:pt x="1" y="15"/>
                    <a:pt x="1" y="16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1" y="18"/>
                    <a:pt x="1" y="19"/>
                    <a:pt x="1" y="20"/>
                  </a:cubicBezTo>
                  <a:cubicBezTo>
                    <a:pt x="1" y="22"/>
                    <a:pt x="2" y="24"/>
                    <a:pt x="3" y="24"/>
                  </a:cubicBezTo>
                  <a:cubicBezTo>
                    <a:pt x="4" y="25"/>
                    <a:pt x="6" y="26"/>
                    <a:pt x="7" y="26"/>
                  </a:cubicBezTo>
                  <a:cubicBezTo>
                    <a:pt x="14" y="28"/>
                    <a:pt x="21" y="29"/>
                    <a:pt x="29" y="29"/>
                  </a:cubicBezTo>
                  <a:cubicBezTo>
                    <a:pt x="36" y="30"/>
                    <a:pt x="42" y="29"/>
                    <a:pt x="49" y="28"/>
                  </a:cubicBezTo>
                  <a:cubicBezTo>
                    <a:pt x="52" y="27"/>
                    <a:pt x="56" y="27"/>
                    <a:pt x="59" y="26"/>
                  </a:cubicBezTo>
                  <a:cubicBezTo>
                    <a:pt x="61" y="25"/>
                    <a:pt x="64" y="23"/>
                    <a:pt x="64" y="19"/>
                  </a:cubicBezTo>
                  <a:cubicBezTo>
                    <a:pt x="64" y="19"/>
                    <a:pt x="64" y="18"/>
                    <a:pt x="63" y="18"/>
                  </a:cubicBezTo>
                  <a:cubicBezTo>
                    <a:pt x="64" y="17"/>
                    <a:pt x="64" y="16"/>
                    <a:pt x="64" y="15"/>
                  </a:cubicBezTo>
                  <a:cubicBezTo>
                    <a:pt x="64" y="14"/>
                    <a:pt x="64" y="14"/>
                    <a:pt x="63" y="13"/>
                  </a:cubicBezTo>
                  <a:cubicBezTo>
                    <a:pt x="64" y="13"/>
                    <a:pt x="64" y="12"/>
                    <a:pt x="64" y="11"/>
                  </a:cubicBezTo>
                  <a:cubicBezTo>
                    <a:pt x="64" y="10"/>
                    <a:pt x="64" y="10"/>
                    <a:pt x="63" y="9"/>
                  </a:cubicBezTo>
                  <a:cubicBezTo>
                    <a:pt x="64" y="9"/>
                    <a:pt x="64" y="8"/>
                    <a:pt x="64" y="7"/>
                  </a:cubicBezTo>
                  <a:cubicBezTo>
                    <a:pt x="64" y="6"/>
                    <a:pt x="64" y="5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ṣľîḋe">
              <a:extLst>
                <a:ext uri="{FF2B5EF4-FFF2-40B4-BE49-F238E27FC236}">
                  <a16:creationId xmlns="" xmlns:a16="http://schemas.microsoft.com/office/drawing/2014/main" id="{D301A29D-9978-4809-8E6A-E91AFDA547B3}"/>
                </a:ext>
              </a:extLst>
            </p:cNvPr>
            <p:cNvSpPr/>
            <p:nvPr/>
          </p:nvSpPr>
          <p:spPr bwMode="auto">
            <a:xfrm>
              <a:off x="3834079" y="2282231"/>
              <a:ext cx="964919" cy="1054918"/>
            </a:xfrm>
            <a:custGeom>
              <a:avLst/>
              <a:gdLst>
                <a:gd name="T0" fmla="*/ 0 w 847"/>
                <a:gd name="T1" fmla="*/ 866 h 926"/>
                <a:gd name="T2" fmla="*/ 67 w 847"/>
                <a:gd name="T3" fmla="*/ 926 h 926"/>
                <a:gd name="T4" fmla="*/ 847 w 847"/>
                <a:gd name="T5" fmla="*/ 60 h 926"/>
                <a:gd name="T6" fmla="*/ 780 w 847"/>
                <a:gd name="T7" fmla="*/ 0 h 926"/>
                <a:gd name="T8" fmla="*/ 0 w 847"/>
                <a:gd name="T9" fmla="*/ 866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" h="926">
                  <a:moveTo>
                    <a:pt x="0" y="866"/>
                  </a:moveTo>
                  <a:lnTo>
                    <a:pt x="67" y="926"/>
                  </a:lnTo>
                  <a:lnTo>
                    <a:pt x="847" y="60"/>
                  </a:lnTo>
                  <a:lnTo>
                    <a:pt x="780" y="0"/>
                  </a:lnTo>
                  <a:lnTo>
                    <a:pt x="0" y="8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$ļîḑé">
              <a:extLst>
                <a:ext uri="{FF2B5EF4-FFF2-40B4-BE49-F238E27FC236}">
                  <a16:creationId xmlns="" xmlns:a16="http://schemas.microsoft.com/office/drawing/2014/main" id="{E7504841-678B-4612-8D5C-FE020457836D}"/>
                </a:ext>
              </a:extLst>
            </p:cNvPr>
            <p:cNvSpPr/>
            <p:nvPr/>
          </p:nvSpPr>
          <p:spPr bwMode="auto">
            <a:xfrm>
              <a:off x="4732924" y="2126158"/>
              <a:ext cx="206200" cy="216451"/>
            </a:xfrm>
            <a:custGeom>
              <a:avLst/>
              <a:gdLst>
                <a:gd name="T0" fmla="*/ 0 w 181"/>
                <a:gd name="T1" fmla="*/ 144 h 190"/>
                <a:gd name="T2" fmla="*/ 51 w 181"/>
                <a:gd name="T3" fmla="*/ 190 h 190"/>
                <a:gd name="T4" fmla="*/ 181 w 181"/>
                <a:gd name="T5" fmla="*/ 48 h 190"/>
                <a:gd name="T6" fmla="*/ 128 w 181"/>
                <a:gd name="T7" fmla="*/ 0 h 190"/>
                <a:gd name="T8" fmla="*/ 0 w 181"/>
                <a:gd name="T9" fmla="*/ 14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90">
                  <a:moveTo>
                    <a:pt x="0" y="144"/>
                  </a:moveTo>
                  <a:lnTo>
                    <a:pt x="51" y="190"/>
                  </a:lnTo>
                  <a:lnTo>
                    <a:pt x="181" y="48"/>
                  </a:lnTo>
                  <a:lnTo>
                    <a:pt x="128" y="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ṧ1íde">
              <a:extLst>
                <a:ext uri="{FF2B5EF4-FFF2-40B4-BE49-F238E27FC236}">
                  <a16:creationId xmlns="" xmlns:a16="http://schemas.microsoft.com/office/drawing/2014/main" id="{156AF98D-A4F5-4F75-818A-96E046970D37}"/>
                </a:ext>
              </a:extLst>
            </p:cNvPr>
            <p:cNvSpPr/>
            <p:nvPr/>
          </p:nvSpPr>
          <p:spPr bwMode="auto">
            <a:xfrm>
              <a:off x="3796487" y="3260819"/>
              <a:ext cx="121896" cy="116200"/>
            </a:xfrm>
            <a:custGeom>
              <a:avLst/>
              <a:gdLst>
                <a:gd name="T0" fmla="*/ 15 w 46"/>
                <a:gd name="T1" fmla="*/ 3 h 44"/>
                <a:gd name="T2" fmla="*/ 43 w 46"/>
                <a:gd name="T3" fmla="*/ 28 h 44"/>
                <a:gd name="T4" fmla="*/ 43 w 46"/>
                <a:gd name="T5" fmla="*/ 40 h 44"/>
                <a:gd name="T6" fmla="*/ 32 w 46"/>
                <a:gd name="T7" fmla="*/ 41 h 44"/>
                <a:gd name="T8" fmla="*/ 4 w 46"/>
                <a:gd name="T9" fmla="*/ 16 h 44"/>
                <a:gd name="T10" fmla="*/ 3 w 46"/>
                <a:gd name="T11" fmla="*/ 4 h 44"/>
                <a:gd name="T12" fmla="*/ 15 w 46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4">
                  <a:moveTo>
                    <a:pt x="15" y="3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6" y="32"/>
                    <a:pt x="46" y="37"/>
                    <a:pt x="43" y="40"/>
                  </a:cubicBezTo>
                  <a:cubicBezTo>
                    <a:pt x="40" y="44"/>
                    <a:pt x="35" y="44"/>
                    <a:pt x="32" y="41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3"/>
                    <a:pt x="0" y="7"/>
                    <a:pt x="3" y="4"/>
                  </a:cubicBezTo>
                  <a:cubicBezTo>
                    <a:pt x="6" y="1"/>
                    <a:pt x="11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slîḑe">
              <a:extLst>
                <a:ext uri="{FF2B5EF4-FFF2-40B4-BE49-F238E27FC236}">
                  <a16:creationId xmlns="" xmlns:a16="http://schemas.microsoft.com/office/drawing/2014/main" id="{792F6640-CDFB-4609-83C9-C5DE8CDD3E14}"/>
                </a:ext>
              </a:extLst>
            </p:cNvPr>
            <p:cNvSpPr/>
            <p:nvPr/>
          </p:nvSpPr>
          <p:spPr bwMode="auto">
            <a:xfrm>
              <a:off x="3768005" y="3294996"/>
              <a:ext cx="121896" cy="113923"/>
            </a:xfrm>
            <a:custGeom>
              <a:avLst/>
              <a:gdLst>
                <a:gd name="T0" fmla="*/ 15 w 46"/>
                <a:gd name="T1" fmla="*/ 3 h 43"/>
                <a:gd name="T2" fmla="*/ 43 w 46"/>
                <a:gd name="T3" fmla="*/ 28 h 43"/>
                <a:gd name="T4" fmla="*/ 43 w 46"/>
                <a:gd name="T5" fmla="*/ 40 h 43"/>
                <a:gd name="T6" fmla="*/ 31 w 46"/>
                <a:gd name="T7" fmla="*/ 40 h 43"/>
                <a:gd name="T8" fmla="*/ 3 w 46"/>
                <a:gd name="T9" fmla="*/ 15 h 43"/>
                <a:gd name="T10" fmla="*/ 3 w 46"/>
                <a:gd name="T11" fmla="*/ 3 h 43"/>
                <a:gd name="T12" fmla="*/ 15 w 46"/>
                <a:gd name="T1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3">
                  <a:moveTo>
                    <a:pt x="15" y="3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6" y="31"/>
                    <a:pt x="46" y="36"/>
                    <a:pt x="43" y="40"/>
                  </a:cubicBezTo>
                  <a:cubicBezTo>
                    <a:pt x="40" y="43"/>
                    <a:pt x="35" y="43"/>
                    <a:pt x="31" y="4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lîḑê">
              <a:extLst>
                <a:ext uri="{FF2B5EF4-FFF2-40B4-BE49-F238E27FC236}">
                  <a16:creationId xmlns="" xmlns:a16="http://schemas.microsoft.com/office/drawing/2014/main" id="{275AC3B3-29B8-48CA-A733-6652481C9F08}"/>
                </a:ext>
              </a:extLst>
            </p:cNvPr>
            <p:cNvSpPr/>
            <p:nvPr/>
          </p:nvSpPr>
          <p:spPr bwMode="auto">
            <a:xfrm>
              <a:off x="4876466" y="2102232"/>
              <a:ext cx="84301" cy="78605"/>
            </a:xfrm>
            <a:custGeom>
              <a:avLst/>
              <a:gdLst>
                <a:gd name="T0" fmla="*/ 11 w 32"/>
                <a:gd name="T1" fmla="*/ 2 h 30"/>
                <a:gd name="T2" fmla="*/ 30 w 32"/>
                <a:gd name="T3" fmla="*/ 20 h 30"/>
                <a:gd name="T4" fmla="*/ 30 w 32"/>
                <a:gd name="T5" fmla="*/ 28 h 30"/>
                <a:gd name="T6" fmla="*/ 22 w 32"/>
                <a:gd name="T7" fmla="*/ 28 h 30"/>
                <a:gd name="T8" fmla="*/ 3 w 32"/>
                <a:gd name="T9" fmla="*/ 11 h 30"/>
                <a:gd name="T10" fmla="*/ 2 w 32"/>
                <a:gd name="T11" fmla="*/ 3 h 30"/>
                <a:gd name="T12" fmla="*/ 11 w 32"/>
                <a:gd name="T13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11" y="2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2" y="22"/>
                    <a:pt x="32" y="26"/>
                    <a:pt x="30" y="28"/>
                  </a:cubicBezTo>
                  <a:cubicBezTo>
                    <a:pt x="28" y="30"/>
                    <a:pt x="24" y="30"/>
                    <a:pt x="22" y="2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5"/>
                    <a:pt x="2" y="3"/>
                  </a:cubicBezTo>
                  <a:cubicBezTo>
                    <a:pt x="5" y="0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s1ïḓé">
              <a:extLst>
                <a:ext uri="{FF2B5EF4-FFF2-40B4-BE49-F238E27FC236}">
                  <a16:creationId xmlns="" xmlns:a16="http://schemas.microsoft.com/office/drawing/2014/main" id="{D2D387A5-97B3-4284-B4C6-B64E06258480}"/>
                </a:ext>
              </a:extLst>
            </p:cNvPr>
            <p:cNvSpPr/>
            <p:nvPr/>
          </p:nvSpPr>
          <p:spPr bwMode="auto">
            <a:xfrm>
              <a:off x="3738386" y="3326895"/>
              <a:ext cx="121896" cy="116200"/>
            </a:xfrm>
            <a:custGeom>
              <a:avLst/>
              <a:gdLst>
                <a:gd name="T0" fmla="*/ 14 w 46"/>
                <a:gd name="T1" fmla="*/ 3 h 44"/>
                <a:gd name="T2" fmla="*/ 42 w 46"/>
                <a:gd name="T3" fmla="*/ 28 h 44"/>
                <a:gd name="T4" fmla="*/ 43 w 46"/>
                <a:gd name="T5" fmla="*/ 40 h 44"/>
                <a:gd name="T6" fmla="*/ 31 w 46"/>
                <a:gd name="T7" fmla="*/ 41 h 44"/>
                <a:gd name="T8" fmla="*/ 3 w 46"/>
                <a:gd name="T9" fmla="*/ 16 h 44"/>
                <a:gd name="T10" fmla="*/ 3 w 46"/>
                <a:gd name="T11" fmla="*/ 4 h 44"/>
                <a:gd name="T12" fmla="*/ 14 w 46"/>
                <a:gd name="T1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4">
                  <a:moveTo>
                    <a:pt x="14" y="3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6" y="31"/>
                    <a:pt x="46" y="37"/>
                    <a:pt x="43" y="40"/>
                  </a:cubicBezTo>
                  <a:cubicBezTo>
                    <a:pt x="40" y="44"/>
                    <a:pt x="35" y="44"/>
                    <a:pt x="31" y="4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3" y="4"/>
                  </a:cubicBezTo>
                  <a:cubicBezTo>
                    <a:pt x="6" y="0"/>
                    <a:pt x="11" y="0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Slïḓe">
              <a:extLst>
                <a:ext uri="{FF2B5EF4-FFF2-40B4-BE49-F238E27FC236}">
                  <a16:creationId xmlns="" xmlns:a16="http://schemas.microsoft.com/office/drawing/2014/main" id="{4DCF55FA-1F50-4DB5-BF79-B9233A6BB28E}"/>
                </a:ext>
              </a:extLst>
            </p:cNvPr>
            <p:cNvSpPr/>
            <p:nvPr/>
          </p:nvSpPr>
          <p:spPr bwMode="auto">
            <a:xfrm>
              <a:off x="3788511" y="3572966"/>
              <a:ext cx="688089" cy="1232637"/>
            </a:xfrm>
            <a:custGeom>
              <a:avLst/>
              <a:gdLst>
                <a:gd name="T0" fmla="*/ 523 w 604"/>
                <a:gd name="T1" fmla="*/ 1082 h 1082"/>
                <a:gd name="T2" fmla="*/ 604 w 604"/>
                <a:gd name="T3" fmla="*/ 1040 h 1082"/>
                <a:gd name="T4" fmla="*/ 82 w 604"/>
                <a:gd name="T5" fmla="*/ 0 h 1082"/>
                <a:gd name="T6" fmla="*/ 0 w 604"/>
                <a:gd name="T7" fmla="*/ 39 h 1082"/>
                <a:gd name="T8" fmla="*/ 523 w 604"/>
                <a:gd name="T9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82">
                  <a:moveTo>
                    <a:pt x="523" y="1082"/>
                  </a:moveTo>
                  <a:lnTo>
                    <a:pt x="604" y="1040"/>
                  </a:lnTo>
                  <a:lnTo>
                    <a:pt x="82" y="0"/>
                  </a:lnTo>
                  <a:lnTo>
                    <a:pt x="0" y="39"/>
                  </a:lnTo>
                  <a:lnTo>
                    <a:pt x="523" y="10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ṣľíde">
              <a:extLst>
                <a:ext uri="{FF2B5EF4-FFF2-40B4-BE49-F238E27FC236}">
                  <a16:creationId xmlns="" xmlns:a16="http://schemas.microsoft.com/office/drawing/2014/main" id="{1C98DD2B-6E54-47C4-9A24-7F8C1789901E}"/>
                </a:ext>
              </a:extLst>
            </p:cNvPr>
            <p:cNvSpPr/>
            <p:nvPr/>
          </p:nvSpPr>
          <p:spPr bwMode="auto">
            <a:xfrm>
              <a:off x="4370653" y="4755476"/>
              <a:ext cx="140124" cy="95695"/>
            </a:xfrm>
            <a:custGeom>
              <a:avLst/>
              <a:gdLst>
                <a:gd name="T0" fmla="*/ 6 w 53"/>
                <a:gd name="T1" fmla="*/ 19 h 36"/>
                <a:gd name="T2" fmla="*/ 39 w 53"/>
                <a:gd name="T3" fmla="*/ 2 h 36"/>
                <a:gd name="T4" fmla="*/ 51 w 53"/>
                <a:gd name="T5" fmla="*/ 5 h 36"/>
                <a:gd name="T6" fmla="*/ 47 w 53"/>
                <a:gd name="T7" fmla="*/ 17 h 36"/>
                <a:gd name="T8" fmla="*/ 13 w 53"/>
                <a:gd name="T9" fmla="*/ 33 h 36"/>
                <a:gd name="T10" fmla="*/ 2 w 53"/>
                <a:gd name="T11" fmla="*/ 30 h 36"/>
                <a:gd name="T12" fmla="*/ 6 w 53"/>
                <a:gd name="T13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6">
                  <a:moveTo>
                    <a:pt x="6" y="19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43" y="0"/>
                    <a:pt x="49" y="1"/>
                    <a:pt x="51" y="5"/>
                  </a:cubicBezTo>
                  <a:cubicBezTo>
                    <a:pt x="53" y="10"/>
                    <a:pt x="51" y="15"/>
                    <a:pt x="47" y="1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9" y="36"/>
                    <a:pt x="4" y="34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ṣľïḑè">
              <a:extLst>
                <a:ext uri="{FF2B5EF4-FFF2-40B4-BE49-F238E27FC236}">
                  <a16:creationId xmlns="" xmlns:a16="http://schemas.microsoft.com/office/drawing/2014/main" id="{2D3C21EE-0314-4CDF-8063-63DDCD0653F9}"/>
                </a:ext>
              </a:extLst>
            </p:cNvPr>
            <p:cNvSpPr/>
            <p:nvPr/>
          </p:nvSpPr>
          <p:spPr bwMode="auto">
            <a:xfrm>
              <a:off x="4392299" y="4795348"/>
              <a:ext cx="137846" cy="95695"/>
            </a:xfrm>
            <a:custGeom>
              <a:avLst/>
              <a:gdLst>
                <a:gd name="T0" fmla="*/ 5 w 52"/>
                <a:gd name="T1" fmla="*/ 18 h 36"/>
                <a:gd name="T2" fmla="*/ 39 w 52"/>
                <a:gd name="T3" fmla="*/ 2 h 36"/>
                <a:gd name="T4" fmla="*/ 50 w 52"/>
                <a:gd name="T5" fmla="*/ 5 h 36"/>
                <a:gd name="T6" fmla="*/ 46 w 52"/>
                <a:gd name="T7" fmla="*/ 17 h 36"/>
                <a:gd name="T8" fmla="*/ 13 w 52"/>
                <a:gd name="T9" fmla="*/ 33 h 36"/>
                <a:gd name="T10" fmla="*/ 2 w 52"/>
                <a:gd name="T11" fmla="*/ 30 h 36"/>
                <a:gd name="T12" fmla="*/ 5 w 52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">
                  <a:moveTo>
                    <a:pt x="5" y="18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43" y="0"/>
                    <a:pt x="48" y="1"/>
                    <a:pt x="50" y="5"/>
                  </a:cubicBezTo>
                  <a:cubicBezTo>
                    <a:pt x="52" y="10"/>
                    <a:pt x="50" y="15"/>
                    <a:pt x="46" y="1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9" y="36"/>
                    <a:pt x="4" y="34"/>
                    <a:pt x="2" y="30"/>
                  </a:cubicBezTo>
                  <a:cubicBezTo>
                    <a:pt x="0" y="26"/>
                    <a:pt x="1" y="21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ś1íďè">
              <a:extLst>
                <a:ext uri="{FF2B5EF4-FFF2-40B4-BE49-F238E27FC236}">
                  <a16:creationId xmlns="" xmlns:a16="http://schemas.microsoft.com/office/drawing/2014/main" id="{0A73339C-340B-458D-A399-984885B3AD5B}"/>
                </a:ext>
              </a:extLst>
            </p:cNvPr>
            <p:cNvSpPr/>
            <p:nvPr/>
          </p:nvSpPr>
          <p:spPr bwMode="auto">
            <a:xfrm>
              <a:off x="4410526" y="4835221"/>
              <a:ext cx="140124" cy="92277"/>
            </a:xfrm>
            <a:custGeom>
              <a:avLst/>
              <a:gdLst>
                <a:gd name="T0" fmla="*/ 6 w 53"/>
                <a:gd name="T1" fmla="*/ 18 h 35"/>
                <a:gd name="T2" fmla="*/ 39 w 53"/>
                <a:gd name="T3" fmla="*/ 2 h 35"/>
                <a:gd name="T4" fmla="*/ 51 w 53"/>
                <a:gd name="T5" fmla="*/ 5 h 35"/>
                <a:gd name="T6" fmla="*/ 47 w 53"/>
                <a:gd name="T7" fmla="*/ 17 h 35"/>
                <a:gd name="T8" fmla="*/ 13 w 53"/>
                <a:gd name="T9" fmla="*/ 33 h 35"/>
                <a:gd name="T10" fmla="*/ 2 w 53"/>
                <a:gd name="T11" fmla="*/ 30 h 35"/>
                <a:gd name="T12" fmla="*/ 6 w 53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5">
                  <a:moveTo>
                    <a:pt x="6" y="18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43" y="0"/>
                    <a:pt x="49" y="1"/>
                    <a:pt x="51" y="5"/>
                  </a:cubicBezTo>
                  <a:cubicBezTo>
                    <a:pt x="53" y="10"/>
                    <a:pt x="51" y="15"/>
                    <a:pt x="47" y="1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9" y="35"/>
                    <a:pt x="4" y="34"/>
                    <a:pt x="2" y="30"/>
                  </a:cubicBezTo>
                  <a:cubicBezTo>
                    <a:pt x="0" y="26"/>
                    <a:pt x="2" y="21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Sļîďè">
              <a:extLst>
                <a:ext uri="{FF2B5EF4-FFF2-40B4-BE49-F238E27FC236}">
                  <a16:creationId xmlns="" xmlns:a16="http://schemas.microsoft.com/office/drawing/2014/main" id="{4ACEE32A-F915-4F0A-B02A-D07C0DA37210}"/>
                </a:ext>
              </a:extLst>
            </p:cNvPr>
            <p:cNvSpPr/>
            <p:nvPr/>
          </p:nvSpPr>
          <p:spPr bwMode="auto">
            <a:xfrm>
              <a:off x="3717879" y="3448792"/>
              <a:ext cx="136706" cy="94555"/>
            </a:xfrm>
            <a:custGeom>
              <a:avLst/>
              <a:gdLst>
                <a:gd name="T0" fmla="*/ 6 w 52"/>
                <a:gd name="T1" fmla="*/ 19 h 36"/>
                <a:gd name="T2" fmla="*/ 39 w 52"/>
                <a:gd name="T3" fmla="*/ 2 h 36"/>
                <a:gd name="T4" fmla="*/ 50 w 52"/>
                <a:gd name="T5" fmla="*/ 6 h 36"/>
                <a:gd name="T6" fmla="*/ 47 w 52"/>
                <a:gd name="T7" fmla="*/ 17 h 36"/>
                <a:gd name="T8" fmla="*/ 13 w 52"/>
                <a:gd name="T9" fmla="*/ 34 h 36"/>
                <a:gd name="T10" fmla="*/ 2 w 52"/>
                <a:gd name="T11" fmla="*/ 30 h 36"/>
                <a:gd name="T12" fmla="*/ 6 w 52"/>
                <a:gd name="T13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">
                  <a:moveTo>
                    <a:pt x="6" y="19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43" y="0"/>
                    <a:pt x="48" y="2"/>
                    <a:pt x="50" y="6"/>
                  </a:cubicBezTo>
                  <a:cubicBezTo>
                    <a:pt x="52" y="10"/>
                    <a:pt x="51" y="15"/>
                    <a:pt x="47" y="1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9" y="36"/>
                    <a:pt x="4" y="34"/>
                    <a:pt x="2" y="30"/>
                  </a:cubicBezTo>
                  <a:cubicBezTo>
                    <a:pt x="0" y="26"/>
                    <a:pt x="1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$1íde">
              <a:extLst>
                <a:ext uri="{FF2B5EF4-FFF2-40B4-BE49-F238E27FC236}">
                  <a16:creationId xmlns="" xmlns:a16="http://schemas.microsoft.com/office/drawing/2014/main" id="{353F397B-E87A-4612-B050-A573127C51C5}"/>
                </a:ext>
              </a:extLst>
            </p:cNvPr>
            <p:cNvSpPr/>
            <p:nvPr/>
          </p:nvSpPr>
          <p:spPr bwMode="auto">
            <a:xfrm>
              <a:off x="3736106" y="3488664"/>
              <a:ext cx="140124" cy="94555"/>
            </a:xfrm>
            <a:custGeom>
              <a:avLst/>
              <a:gdLst>
                <a:gd name="T0" fmla="*/ 6 w 53"/>
                <a:gd name="T1" fmla="*/ 19 h 36"/>
                <a:gd name="T2" fmla="*/ 40 w 53"/>
                <a:gd name="T3" fmla="*/ 2 h 36"/>
                <a:gd name="T4" fmla="*/ 51 w 53"/>
                <a:gd name="T5" fmla="*/ 6 h 36"/>
                <a:gd name="T6" fmla="*/ 47 w 53"/>
                <a:gd name="T7" fmla="*/ 17 h 36"/>
                <a:gd name="T8" fmla="*/ 14 w 53"/>
                <a:gd name="T9" fmla="*/ 34 h 36"/>
                <a:gd name="T10" fmla="*/ 2 w 53"/>
                <a:gd name="T11" fmla="*/ 30 h 36"/>
                <a:gd name="T12" fmla="*/ 6 w 53"/>
                <a:gd name="T13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6">
                  <a:moveTo>
                    <a:pt x="6" y="19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4" y="0"/>
                    <a:pt x="49" y="2"/>
                    <a:pt x="51" y="6"/>
                  </a:cubicBezTo>
                  <a:cubicBezTo>
                    <a:pt x="53" y="10"/>
                    <a:pt x="51" y="15"/>
                    <a:pt x="47" y="1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9" y="36"/>
                    <a:pt x="4" y="34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ṥľiḍê">
              <a:extLst>
                <a:ext uri="{FF2B5EF4-FFF2-40B4-BE49-F238E27FC236}">
                  <a16:creationId xmlns="" xmlns:a16="http://schemas.microsoft.com/office/drawing/2014/main" id="{452DD93D-EB5B-4CAB-B359-8CB8C6C147A7}"/>
                </a:ext>
              </a:extLst>
            </p:cNvPr>
            <p:cNvSpPr/>
            <p:nvPr/>
          </p:nvSpPr>
          <p:spPr bwMode="auto">
            <a:xfrm>
              <a:off x="3756614" y="3527397"/>
              <a:ext cx="137846" cy="95695"/>
            </a:xfrm>
            <a:custGeom>
              <a:avLst/>
              <a:gdLst>
                <a:gd name="T0" fmla="*/ 6 w 52"/>
                <a:gd name="T1" fmla="*/ 19 h 36"/>
                <a:gd name="T2" fmla="*/ 39 w 52"/>
                <a:gd name="T3" fmla="*/ 2 h 36"/>
                <a:gd name="T4" fmla="*/ 50 w 52"/>
                <a:gd name="T5" fmla="*/ 6 h 36"/>
                <a:gd name="T6" fmla="*/ 47 w 52"/>
                <a:gd name="T7" fmla="*/ 17 h 36"/>
                <a:gd name="T8" fmla="*/ 13 w 52"/>
                <a:gd name="T9" fmla="*/ 34 h 36"/>
                <a:gd name="T10" fmla="*/ 2 w 52"/>
                <a:gd name="T11" fmla="*/ 30 h 36"/>
                <a:gd name="T12" fmla="*/ 6 w 52"/>
                <a:gd name="T13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">
                  <a:moveTo>
                    <a:pt x="6" y="19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43" y="0"/>
                    <a:pt x="48" y="2"/>
                    <a:pt x="50" y="6"/>
                  </a:cubicBezTo>
                  <a:cubicBezTo>
                    <a:pt x="52" y="10"/>
                    <a:pt x="51" y="15"/>
                    <a:pt x="47" y="1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9" y="36"/>
                    <a:pt x="4" y="34"/>
                    <a:pt x="2" y="30"/>
                  </a:cubicBezTo>
                  <a:cubicBezTo>
                    <a:pt x="0" y="26"/>
                    <a:pt x="1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ṩḻiḑe">
              <a:extLst>
                <a:ext uri="{FF2B5EF4-FFF2-40B4-BE49-F238E27FC236}">
                  <a16:creationId xmlns="" xmlns:a16="http://schemas.microsoft.com/office/drawing/2014/main" id="{D1F75E66-A720-48FC-A0E6-AF4A9BC5E6D7}"/>
                </a:ext>
              </a:extLst>
            </p:cNvPr>
            <p:cNvSpPr/>
            <p:nvPr/>
          </p:nvSpPr>
          <p:spPr bwMode="auto">
            <a:xfrm>
              <a:off x="4410526" y="4855726"/>
              <a:ext cx="187970" cy="1856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šļîḋè">
              <a:extLst>
                <a:ext uri="{FF2B5EF4-FFF2-40B4-BE49-F238E27FC236}">
                  <a16:creationId xmlns="" xmlns:a16="http://schemas.microsoft.com/office/drawing/2014/main" id="{9BBA28E6-31EB-4011-BE61-1A20ADBEE4E4}"/>
                </a:ext>
              </a:extLst>
            </p:cNvPr>
            <p:cNvSpPr/>
            <p:nvPr/>
          </p:nvSpPr>
          <p:spPr bwMode="auto">
            <a:xfrm>
              <a:off x="4462930" y="4909271"/>
              <a:ext cx="82023" cy="797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$1ïdé">
              <a:extLst>
                <a:ext uri="{FF2B5EF4-FFF2-40B4-BE49-F238E27FC236}">
                  <a16:creationId xmlns="" xmlns:a16="http://schemas.microsoft.com/office/drawing/2014/main" id="{CC3D3DC4-44E5-4A8F-86A3-A430B3EF2537}"/>
                </a:ext>
              </a:extLst>
            </p:cNvPr>
            <p:cNvSpPr/>
            <p:nvPr/>
          </p:nvSpPr>
          <p:spPr bwMode="auto">
            <a:xfrm>
              <a:off x="3664337" y="3337147"/>
              <a:ext cx="185692" cy="1879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šḷiďê">
              <a:extLst>
                <a:ext uri="{FF2B5EF4-FFF2-40B4-BE49-F238E27FC236}">
                  <a16:creationId xmlns="" xmlns:a16="http://schemas.microsoft.com/office/drawing/2014/main" id="{4258B443-7609-43BF-BDB9-330CCDF34D48}"/>
                </a:ext>
              </a:extLst>
            </p:cNvPr>
            <p:cNvSpPr/>
            <p:nvPr/>
          </p:nvSpPr>
          <p:spPr bwMode="auto">
            <a:xfrm>
              <a:off x="3717879" y="3390691"/>
              <a:ext cx="78605" cy="820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ṣļiďê">
              <a:extLst>
                <a:ext uri="{FF2B5EF4-FFF2-40B4-BE49-F238E27FC236}">
                  <a16:creationId xmlns="" xmlns:a16="http://schemas.microsoft.com/office/drawing/2014/main" id="{BB7F6777-19D7-49F1-BC45-3087034520E6}"/>
                </a:ext>
              </a:extLst>
            </p:cNvPr>
            <p:cNvSpPr/>
            <p:nvPr/>
          </p:nvSpPr>
          <p:spPr bwMode="auto">
            <a:xfrm>
              <a:off x="4744315" y="1816289"/>
              <a:ext cx="208478" cy="211896"/>
            </a:xfrm>
            <a:custGeom>
              <a:avLst/>
              <a:gdLst>
                <a:gd name="T0" fmla="*/ 48 w 79"/>
                <a:gd name="T1" fmla="*/ 48 h 80"/>
                <a:gd name="T2" fmla="*/ 27 w 79"/>
                <a:gd name="T3" fmla="*/ 80 h 80"/>
                <a:gd name="T4" fmla="*/ 17 w 79"/>
                <a:gd name="T5" fmla="*/ 74 h 80"/>
                <a:gd name="T6" fmla="*/ 15 w 79"/>
                <a:gd name="T7" fmla="*/ 17 h 80"/>
                <a:gd name="T8" fmla="*/ 71 w 79"/>
                <a:gd name="T9" fmla="*/ 15 h 80"/>
                <a:gd name="T10" fmla="*/ 79 w 79"/>
                <a:gd name="T11" fmla="*/ 24 h 80"/>
                <a:gd name="T12" fmla="*/ 48 w 7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80">
                  <a:moveTo>
                    <a:pt x="48" y="48"/>
                  </a:moveTo>
                  <a:cubicBezTo>
                    <a:pt x="34" y="63"/>
                    <a:pt x="25" y="78"/>
                    <a:pt x="27" y="80"/>
                  </a:cubicBezTo>
                  <a:cubicBezTo>
                    <a:pt x="24" y="79"/>
                    <a:pt x="20" y="76"/>
                    <a:pt x="17" y="74"/>
                  </a:cubicBezTo>
                  <a:cubicBezTo>
                    <a:pt x="1" y="59"/>
                    <a:pt x="0" y="34"/>
                    <a:pt x="15" y="17"/>
                  </a:cubicBezTo>
                  <a:cubicBezTo>
                    <a:pt x="30" y="1"/>
                    <a:pt x="55" y="0"/>
                    <a:pt x="71" y="15"/>
                  </a:cubicBezTo>
                  <a:cubicBezTo>
                    <a:pt x="74" y="17"/>
                    <a:pt x="77" y="21"/>
                    <a:pt x="79" y="24"/>
                  </a:cubicBezTo>
                  <a:cubicBezTo>
                    <a:pt x="76" y="22"/>
                    <a:pt x="62" y="33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ṥḻiḑé">
              <a:extLst>
                <a:ext uri="{FF2B5EF4-FFF2-40B4-BE49-F238E27FC236}">
                  <a16:creationId xmlns="" xmlns:a16="http://schemas.microsoft.com/office/drawing/2014/main" id="{AACE1E0F-5219-4E3E-A9FC-10E184159CCA}"/>
                </a:ext>
              </a:extLst>
            </p:cNvPr>
            <p:cNvSpPr/>
            <p:nvPr/>
          </p:nvSpPr>
          <p:spPr bwMode="auto">
            <a:xfrm>
              <a:off x="5220511" y="2202486"/>
              <a:ext cx="690367" cy="746189"/>
            </a:xfrm>
            <a:custGeom>
              <a:avLst/>
              <a:gdLst>
                <a:gd name="T0" fmla="*/ 12 w 261"/>
                <a:gd name="T1" fmla="*/ 271 h 282"/>
                <a:gd name="T2" fmla="*/ 152 w 261"/>
                <a:gd name="T3" fmla="*/ 161 h 282"/>
                <a:gd name="T4" fmla="*/ 249 w 261"/>
                <a:gd name="T5" fmla="*/ 12 h 282"/>
                <a:gd name="T6" fmla="*/ 108 w 261"/>
                <a:gd name="T7" fmla="*/ 121 h 282"/>
                <a:gd name="T8" fmla="*/ 12 w 261"/>
                <a:gd name="T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282">
                  <a:moveTo>
                    <a:pt x="12" y="271"/>
                  </a:moveTo>
                  <a:cubicBezTo>
                    <a:pt x="24" y="282"/>
                    <a:pt x="87" y="233"/>
                    <a:pt x="152" y="161"/>
                  </a:cubicBezTo>
                  <a:cubicBezTo>
                    <a:pt x="218" y="90"/>
                    <a:pt x="261" y="23"/>
                    <a:pt x="249" y="12"/>
                  </a:cubicBezTo>
                  <a:cubicBezTo>
                    <a:pt x="236" y="0"/>
                    <a:pt x="173" y="49"/>
                    <a:pt x="108" y="121"/>
                  </a:cubicBezTo>
                  <a:cubicBezTo>
                    <a:pt x="43" y="192"/>
                    <a:pt x="0" y="259"/>
                    <a:pt x="12" y="2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íṧļíďe">
              <a:extLst>
                <a:ext uri="{FF2B5EF4-FFF2-40B4-BE49-F238E27FC236}">
                  <a16:creationId xmlns="" xmlns:a16="http://schemas.microsoft.com/office/drawing/2014/main" id="{CDA0B1AA-D17A-4C78-AC8E-8FD2DD399D30}"/>
                </a:ext>
              </a:extLst>
            </p:cNvPr>
            <p:cNvSpPr/>
            <p:nvPr/>
          </p:nvSpPr>
          <p:spPr bwMode="auto">
            <a:xfrm>
              <a:off x="4918616" y="1938185"/>
              <a:ext cx="958083" cy="978590"/>
            </a:xfrm>
            <a:custGeom>
              <a:avLst/>
              <a:gdLst>
                <a:gd name="T0" fmla="*/ 222 w 362"/>
                <a:gd name="T1" fmla="*/ 221 h 370"/>
                <a:gd name="T2" fmla="*/ 125 w 362"/>
                <a:gd name="T3" fmla="*/ 370 h 370"/>
                <a:gd name="T4" fmla="*/ 80 w 362"/>
                <a:gd name="T5" fmla="*/ 339 h 370"/>
                <a:gd name="T6" fmla="*/ 68 w 362"/>
                <a:gd name="T7" fmla="*/ 80 h 370"/>
                <a:gd name="T8" fmla="*/ 327 w 362"/>
                <a:gd name="T9" fmla="*/ 69 h 370"/>
                <a:gd name="T10" fmla="*/ 362 w 362"/>
                <a:gd name="T11" fmla="*/ 111 h 370"/>
                <a:gd name="T12" fmla="*/ 222 w 362"/>
                <a:gd name="T13" fmla="*/ 22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370">
                  <a:moveTo>
                    <a:pt x="222" y="221"/>
                  </a:moveTo>
                  <a:cubicBezTo>
                    <a:pt x="158" y="291"/>
                    <a:pt x="115" y="357"/>
                    <a:pt x="125" y="370"/>
                  </a:cubicBezTo>
                  <a:cubicBezTo>
                    <a:pt x="109" y="362"/>
                    <a:pt x="94" y="352"/>
                    <a:pt x="80" y="339"/>
                  </a:cubicBezTo>
                  <a:cubicBezTo>
                    <a:pt x="5" y="271"/>
                    <a:pt x="0" y="155"/>
                    <a:pt x="68" y="80"/>
                  </a:cubicBezTo>
                  <a:cubicBezTo>
                    <a:pt x="136" y="5"/>
                    <a:pt x="252" y="0"/>
                    <a:pt x="327" y="69"/>
                  </a:cubicBezTo>
                  <a:cubicBezTo>
                    <a:pt x="341" y="81"/>
                    <a:pt x="353" y="96"/>
                    <a:pt x="362" y="111"/>
                  </a:cubicBezTo>
                  <a:cubicBezTo>
                    <a:pt x="348" y="102"/>
                    <a:pt x="286" y="151"/>
                    <a:pt x="22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ïṧ1îďê">
              <a:extLst>
                <a:ext uri="{FF2B5EF4-FFF2-40B4-BE49-F238E27FC236}">
                  <a16:creationId xmlns="" xmlns:a16="http://schemas.microsoft.com/office/drawing/2014/main" id="{D31CC940-4F8B-40E1-9EA0-F6F064149F2C}"/>
                </a:ext>
              </a:extLst>
            </p:cNvPr>
            <p:cNvSpPr/>
            <p:nvPr/>
          </p:nvSpPr>
          <p:spPr bwMode="auto">
            <a:xfrm>
              <a:off x="4842288" y="1902871"/>
              <a:ext cx="280247" cy="283665"/>
            </a:xfrm>
            <a:custGeom>
              <a:avLst/>
              <a:gdLst>
                <a:gd name="T0" fmla="*/ 123 w 246"/>
                <a:gd name="T1" fmla="*/ 0 h 249"/>
                <a:gd name="T2" fmla="*/ 0 w 246"/>
                <a:gd name="T3" fmla="*/ 135 h 249"/>
                <a:gd name="T4" fmla="*/ 123 w 246"/>
                <a:gd name="T5" fmla="*/ 249 h 249"/>
                <a:gd name="T6" fmla="*/ 246 w 246"/>
                <a:gd name="T7" fmla="*/ 112 h 249"/>
                <a:gd name="T8" fmla="*/ 123 w 246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49">
                  <a:moveTo>
                    <a:pt x="123" y="0"/>
                  </a:moveTo>
                  <a:lnTo>
                    <a:pt x="0" y="135"/>
                  </a:lnTo>
                  <a:lnTo>
                    <a:pt x="123" y="249"/>
                  </a:lnTo>
                  <a:lnTo>
                    <a:pt x="246" y="11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šľîḑé">
              <a:extLst>
                <a:ext uri="{FF2B5EF4-FFF2-40B4-BE49-F238E27FC236}">
                  <a16:creationId xmlns="" xmlns:a16="http://schemas.microsoft.com/office/drawing/2014/main" id="{9D301FD8-676D-4649-A5B0-6D61A8D22C2C}"/>
                </a:ext>
              </a:extLst>
            </p:cNvPr>
            <p:cNvSpPr/>
            <p:nvPr/>
          </p:nvSpPr>
          <p:spPr bwMode="auto">
            <a:xfrm>
              <a:off x="4842288" y="1902871"/>
              <a:ext cx="280247" cy="283665"/>
            </a:xfrm>
            <a:custGeom>
              <a:avLst/>
              <a:gdLst>
                <a:gd name="T0" fmla="*/ 123 w 246"/>
                <a:gd name="T1" fmla="*/ 0 h 249"/>
                <a:gd name="T2" fmla="*/ 0 w 246"/>
                <a:gd name="T3" fmla="*/ 135 h 249"/>
                <a:gd name="T4" fmla="*/ 123 w 246"/>
                <a:gd name="T5" fmla="*/ 249 h 249"/>
                <a:gd name="T6" fmla="*/ 246 w 246"/>
                <a:gd name="T7" fmla="*/ 112 h 249"/>
                <a:gd name="T8" fmla="*/ 123 w 246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49">
                  <a:moveTo>
                    <a:pt x="123" y="0"/>
                  </a:moveTo>
                  <a:lnTo>
                    <a:pt x="0" y="135"/>
                  </a:lnTo>
                  <a:lnTo>
                    <a:pt x="123" y="249"/>
                  </a:lnTo>
                  <a:lnTo>
                    <a:pt x="246" y="112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ṣļidê">
              <a:extLst>
                <a:ext uri="{FF2B5EF4-FFF2-40B4-BE49-F238E27FC236}">
                  <a16:creationId xmlns="" xmlns:a16="http://schemas.microsoft.com/office/drawing/2014/main" id="{17557443-E4AA-4B2B-9AFE-C3A49649297A}"/>
                </a:ext>
              </a:extLst>
            </p:cNvPr>
            <p:cNvSpPr/>
            <p:nvPr/>
          </p:nvSpPr>
          <p:spPr bwMode="auto">
            <a:xfrm>
              <a:off x="4978997" y="2024767"/>
              <a:ext cx="206200" cy="219869"/>
            </a:xfrm>
            <a:custGeom>
              <a:avLst/>
              <a:gdLst>
                <a:gd name="T0" fmla="*/ 73 w 78"/>
                <a:gd name="T1" fmla="*/ 27 h 83"/>
                <a:gd name="T2" fmla="*/ 27 w 78"/>
                <a:gd name="T3" fmla="*/ 76 h 83"/>
                <a:gd name="T4" fmla="*/ 6 w 78"/>
                <a:gd name="T5" fmla="*/ 77 h 83"/>
                <a:gd name="T6" fmla="*/ 5 w 78"/>
                <a:gd name="T7" fmla="*/ 56 h 83"/>
                <a:gd name="T8" fmla="*/ 50 w 78"/>
                <a:gd name="T9" fmla="*/ 7 h 83"/>
                <a:gd name="T10" fmla="*/ 72 w 78"/>
                <a:gd name="T11" fmla="*/ 6 h 83"/>
                <a:gd name="T12" fmla="*/ 73 w 78"/>
                <a:gd name="T13" fmla="*/ 2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83">
                  <a:moveTo>
                    <a:pt x="73" y="27"/>
                  </a:moveTo>
                  <a:cubicBezTo>
                    <a:pt x="27" y="76"/>
                    <a:pt x="27" y="76"/>
                    <a:pt x="27" y="76"/>
                  </a:cubicBezTo>
                  <a:cubicBezTo>
                    <a:pt x="22" y="82"/>
                    <a:pt x="12" y="83"/>
                    <a:pt x="6" y="77"/>
                  </a:cubicBezTo>
                  <a:cubicBezTo>
                    <a:pt x="0" y="72"/>
                    <a:pt x="0" y="62"/>
                    <a:pt x="5" y="5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6" y="1"/>
                    <a:pt x="66" y="0"/>
                    <a:pt x="72" y="6"/>
                  </a:cubicBezTo>
                  <a:cubicBezTo>
                    <a:pt x="78" y="11"/>
                    <a:pt x="78" y="21"/>
                    <a:pt x="7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ṡḻîḓé">
              <a:extLst>
                <a:ext uri="{FF2B5EF4-FFF2-40B4-BE49-F238E27FC236}">
                  <a16:creationId xmlns="" xmlns:a16="http://schemas.microsoft.com/office/drawing/2014/main" id="{7C8E40C8-B491-476E-89BA-970203C4B037}"/>
                </a:ext>
              </a:extLst>
            </p:cNvPr>
            <p:cNvSpPr/>
            <p:nvPr/>
          </p:nvSpPr>
          <p:spPr bwMode="auto">
            <a:xfrm>
              <a:off x="4783051" y="1848189"/>
              <a:ext cx="209615" cy="218729"/>
            </a:xfrm>
            <a:custGeom>
              <a:avLst/>
              <a:gdLst>
                <a:gd name="T0" fmla="*/ 73 w 79"/>
                <a:gd name="T1" fmla="*/ 27 h 83"/>
                <a:gd name="T2" fmla="*/ 28 w 79"/>
                <a:gd name="T3" fmla="*/ 76 h 83"/>
                <a:gd name="T4" fmla="*/ 7 w 79"/>
                <a:gd name="T5" fmla="*/ 77 h 83"/>
                <a:gd name="T6" fmla="*/ 6 w 79"/>
                <a:gd name="T7" fmla="*/ 56 h 83"/>
                <a:gd name="T8" fmla="*/ 51 w 79"/>
                <a:gd name="T9" fmla="*/ 7 h 83"/>
                <a:gd name="T10" fmla="*/ 72 w 79"/>
                <a:gd name="T11" fmla="*/ 6 h 83"/>
                <a:gd name="T12" fmla="*/ 73 w 79"/>
                <a:gd name="T13" fmla="*/ 2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83">
                  <a:moveTo>
                    <a:pt x="73" y="27"/>
                  </a:moveTo>
                  <a:cubicBezTo>
                    <a:pt x="28" y="76"/>
                    <a:pt x="28" y="76"/>
                    <a:pt x="28" y="76"/>
                  </a:cubicBezTo>
                  <a:cubicBezTo>
                    <a:pt x="22" y="82"/>
                    <a:pt x="13" y="83"/>
                    <a:pt x="7" y="77"/>
                  </a:cubicBezTo>
                  <a:cubicBezTo>
                    <a:pt x="1" y="72"/>
                    <a:pt x="0" y="62"/>
                    <a:pt x="6" y="5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7" y="1"/>
                    <a:pt x="66" y="0"/>
                    <a:pt x="72" y="6"/>
                  </a:cubicBezTo>
                  <a:cubicBezTo>
                    <a:pt x="78" y="11"/>
                    <a:pt x="79" y="21"/>
                    <a:pt x="7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ṥļîḑè">
              <a:extLst>
                <a:ext uri="{FF2B5EF4-FFF2-40B4-BE49-F238E27FC236}">
                  <a16:creationId xmlns="" xmlns:a16="http://schemas.microsoft.com/office/drawing/2014/main" id="{D6F18341-E393-45D2-B37D-CC39EC7FF239}"/>
                </a:ext>
              </a:extLst>
            </p:cNvPr>
            <p:cNvSpPr/>
            <p:nvPr/>
          </p:nvSpPr>
          <p:spPr bwMode="auto">
            <a:xfrm>
              <a:off x="4924314" y="1984894"/>
              <a:ext cx="120756" cy="119618"/>
            </a:xfrm>
            <a:custGeom>
              <a:avLst/>
              <a:gdLst>
                <a:gd name="T0" fmla="*/ 9 w 46"/>
                <a:gd name="T1" fmla="*/ 38 h 45"/>
                <a:gd name="T2" fmla="*/ 38 w 46"/>
                <a:gd name="T3" fmla="*/ 37 h 45"/>
                <a:gd name="T4" fmla="*/ 37 w 46"/>
                <a:gd name="T5" fmla="*/ 7 h 45"/>
                <a:gd name="T6" fmla="*/ 8 w 46"/>
                <a:gd name="T7" fmla="*/ 9 h 45"/>
                <a:gd name="T8" fmla="*/ 9 w 46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9" y="38"/>
                  </a:moveTo>
                  <a:cubicBezTo>
                    <a:pt x="17" y="45"/>
                    <a:pt x="30" y="45"/>
                    <a:pt x="38" y="37"/>
                  </a:cubicBezTo>
                  <a:cubicBezTo>
                    <a:pt x="46" y="28"/>
                    <a:pt x="45" y="15"/>
                    <a:pt x="37" y="7"/>
                  </a:cubicBezTo>
                  <a:cubicBezTo>
                    <a:pt x="28" y="0"/>
                    <a:pt x="15" y="0"/>
                    <a:pt x="8" y="9"/>
                  </a:cubicBezTo>
                  <a:cubicBezTo>
                    <a:pt x="0" y="17"/>
                    <a:pt x="1" y="30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Sḻîḋe">
              <a:extLst>
                <a:ext uri="{FF2B5EF4-FFF2-40B4-BE49-F238E27FC236}">
                  <a16:creationId xmlns="" xmlns:a16="http://schemas.microsoft.com/office/drawing/2014/main" id="{5CD867AF-7787-405C-9706-3657AF7676A0}"/>
                </a:ext>
              </a:extLst>
            </p:cNvPr>
            <p:cNvSpPr/>
            <p:nvPr/>
          </p:nvSpPr>
          <p:spPr bwMode="auto">
            <a:xfrm>
              <a:off x="6921365" y="5285214"/>
              <a:ext cx="660748" cy="172023"/>
            </a:xfrm>
            <a:custGeom>
              <a:avLst/>
              <a:gdLst>
                <a:gd name="T0" fmla="*/ 5 w 580"/>
                <a:gd name="T1" fmla="*/ 151 h 151"/>
                <a:gd name="T2" fmla="*/ 580 w 580"/>
                <a:gd name="T3" fmla="*/ 72 h 151"/>
                <a:gd name="T4" fmla="*/ 569 w 580"/>
                <a:gd name="T5" fmla="*/ 0 h 151"/>
                <a:gd name="T6" fmla="*/ 0 w 580"/>
                <a:gd name="T7" fmla="*/ 116 h 151"/>
                <a:gd name="T8" fmla="*/ 5 w 580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151">
                  <a:moveTo>
                    <a:pt x="5" y="151"/>
                  </a:moveTo>
                  <a:lnTo>
                    <a:pt x="580" y="72"/>
                  </a:lnTo>
                  <a:lnTo>
                    <a:pt x="569" y="0"/>
                  </a:lnTo>
                  <a:lnTo>
                    <a:pt x="0" y="116"/>
                  </a:lnTo>
                  <a:lnTo>
                    <a:pt x="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ṡḷïḋe">
              <a:extLst>
                <a:ext uri="{FF2B5EF4-FFF2-40B4-BE49-F238E27FC236}">
                  <a16:creationId xmlns="" xmlns:a16="http://schemas.microsoft.com/office/drawing/2014/main" id="{826176D4-673C-4DCF-9666-07DCE6712B5E}"/>
                </a:ext>
              </a:extLst>
            </p:cNvPr>
            <p:cNvSpPr/>
            <p:nvPr/>
          </p:nvSpPr>
          <p:spPr bwMode="auto">
            <a:xfrm>
              <a:off x="6921365" y="5285214"/>
              <a:ext cx="660748" cy="172023"/>
            </a:xfrm>
            <a:custGeom>
              <a:avLst/>
              <a:gdLst>
                <a:gd name="T0" fmla="*/ 5 w 580"/>
                <a:gd name="T1" fmla="*/ 151 h 151"/>
                <a:gd name="T2" fmla="*/ 580 w 580"/>
                <a:gd name="T3" fmla="*/ 72 h 151"/>
                <a:gd name="T4" fmla="*/ 569 w 580"/>
                <a:gd name="T5" fmla="*/ 0 h 151"/>
                <a:gd name="T6" fmla="*/ 0 w 580"/>
                <a:gd name="T7" fmla="*/ 116 h 151"/>
                <a:gd name="T8" fmla="*/ 5 w 580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151">
                  <a:moveTo>
                    <a:pt x="5" y="151"/>
                  </a:moveTo>
                  <a:lnTo>
                    <a:pt x="580" y="72"/>
                  </a:lnTo>
                  <a:lnTo>
                    <a:pt x="569" y="0"/>
                  </a:lnTo>
                  <a:lnTo>
                    <a:pt x="0" y="116"/>
                  </a:lnTo>
                  <a:lnTo>
                    <a:pt x="5" y="15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ṡḻíḓê">
              <a:extLst>
                <a:ext uri="{FF2B5EF4-FFF2-40B4-BE49-F238E27FC236}">
                  <a16:creationId xmlns="" xmlns:a16="http://schemas.microsoft.com/office/drawing/2014/main" id="{2CC6B46F-E949-455F-B09B-660D7B397792}"/>
                </a:ext>
              </a:extLst>
            </p:cNvPr>
            <p:cNvSpPr/>
            <p:nvPr/>
          </p:nvSpPr>
          <p:spPr bwMode="auto">
            <a:xfrm>
              <a:off x="6199099" y="5285214"/>
              <a:ext cx="658468" cy="172023"/>
            </a:xfrm>
            <a:custGeom>
              <a:avLst/>
              <a:gdLst>
                <a:gd name="T0" fmla="*/ 573 w 578"/>
                <a:gd name="T1" fmla="*/ 151 h 151"/>
                <a:gd name="T2" fmla="*/ 0 w 578"/>
                <a:gd name="T3" fmla="*/ 72 h 151"/>
                <a:gd name="T4" fmla="*/ 11 w 578"/>
                <a:gd name="T5" fmla="*/ 0 h 151"/>
                <a:gd name="T6" fmla="*/ 578 w 578"/>
                <a:gd name="T7" fmla="*/ 116 h 151"/>
                <a:gd name="T8" fmla="*/ 573 w 578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51">
                  <a:moveTo>
                    <a:pt x="573" y="151"/>
                  </a:moveTo>
                  <a:lnTo>
                    <a:pt x="0" y="72"/>
                  </a:lnTo>
                  <a:lnTo>
                    <a:pt x="11" y="0"/>
                  </a:lnTo>
                  <a:lnTo>
                    <a:pt x="578" y="116"/>
                  </a:lnTo>
                  <a:lnTo>
                    <a:pt x="573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sḷîdé">
              <a:extLst>
                <a:ext uri="{FF2B5EF4-FFF2-40B4-BE49-F238E27FC236}">
                  <a16:creationId xmlns="" xmlns:a16="http://schemas.microsoft.com/office/drawing/2014/main" id="{6F53C53F-239E-4C99-BA2D-9DD5BBBFDC01}"/>
                </a:ext>
              </a:extLst>
            </p:cNvPr>
            <p:cNvSpPr/>
            <p:nvPr/>
          </p:nvSpPr>
          <p:spPr bwMode="auto">
            <a:xfrm>
              <a:off x="6199099" y="5285214"/>
              <a:ext cx="658468" cy="172023"/>
            </a:xfrm>
            <a:custGeom>
              <a:avLst/>
              <a:gdLst>
                <a:gd name="T0" fmla="*/ 573 w 578"/>
                <a:gd name="T1" fmla="*/ 151 h 151"/>
                <a:gd name="T2" fmla="*/ 0 w 578"/>
                <a:gd name="T3" fmla="*/ 72 h 151"/>
                <a:gd name="T4" fmla="*/ 11 w 578"/>
                <a:gd name="T5" fmla="*/ 0 h 151"/>
                <a:gd name="T6" fmla="*/ 578 w 578"/>
                <a:gd name="T7" fmla="*/ 116 h 151"/>
                <a:gd name="T8" fmla="*/ 573 w 578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151">
                  <a:moveTo>
                    <a:pt x="573" y="151"/>
                  </a:moveTo>
                  <a:lnTo>
                    <a:pt x="0" y="72"/>
                  </a:lnTo>
                  <a:lnTo>
                    <a:pt x="11" y="0"/>
                  </a:lnTo>
                  <a:lnTo>
                    <a:pt x="578" y="116"/>
                  </a:lnTo>
                  <a:lnTo>
                    <a:pt x="573" y="15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$1íḋè">
              <a:extLst>
                <a:ext uri="{FF2B5EF4-FFF2-40B4-BE49-F238E27FC236}">
                  <a16:creationId xmlns="" xmlns:a16="http://schemas.microsoft.com/office/drawing/2014/main" id="{A3438E8C-C9DD-49A3-A589-A9711F7C0233}"/>
                </a:ext>
              </a:extLst>
            </p:cNvPr>
            <p:cNvSpPr/>
            <p:nvPr/>
          </p:nvSpPr>
          <p:spPr bwMode="auto">
            <a:xfrm>
              <a:off x="6122772" y="5195214"/>
              <a:ext cx="1533389" cy="434043"/>
            </a:xfrm>
            <a:custGeom>
              <a:avLst/>
              <a:gdLst>
                <a:gd name="T0" fmla="*/ 580 w 580"/>
                <a:gd name="T1" fmla="*/ 31 h 164"/>
                <a:gd name="T2" fmla="*/ 520 w 580"/>
                <a:gd name="T3" fmla="*/ 9 h 164"/>
                <a:gd name="T4" fmla="*/ 466 w 580"/>
                <a:gd name="T5" fmla="*/ 5 h 164"/>
                <a:gd name="T6" fmla="*/ 418 w 580"/>
                <a:gd name="T7" fmla="*/ 5 h 164"/>
                <a:gd name="T8" fmla="*/ 376 w 580"/>
                <a:gd name="T9" fmla="*/ 5 h 164"/>
                <a:gd name="T10" fmla="*/ 344 w 580"/>
                <a:gd name="T11" fmla="*/ 8 h 164"/>
                <a:gd name="T12" fmla="*/ 290 w 580"/>
                <a:gd name="T13" fmla="*/ 19 h 164"/>
                <a:gd name="T14" fmla="*/ 236 w 580"/>
                <a:gd name="T15" fmla="*/ 8 h 164"/>
                <a:gd name="T16" fmla="*/ 205 w 580"/>
                <a:gd name="T17" fmla="*/ 5 h 164"/>
                <a:gd name="T18" fmla="*/ 144 w 580"/>
                <a:gd name="T19" fmla="*/ 5 h 164"/>
                <a:gd name="T20" fmla="*/ 51 w 580"/>
                <a:gd name="T21" fmla="*/ 13 h 164"/>
                <a:gd name="T22" fmla="*/ 0 w 580"/>
                <a:gd name="T23" fmla="*/ 31 h 164"/>
                <a:gd name="T24" fmla="*/ 0 w 580"/>
                <a:gd name="T25" fmla="*/ 59 h 164"/>
                <a:gd name="T26" fmla="*/ 26 w 580"/>
                <a:gd name="T27" fmla="*/ 65 h 164"/>
                <a:gd name="T28" fmla="*/ 26 w 580"/>
                <a:gd name="T29" fmla="*/ 110 h 164"/>
                <a:gd name="T30" fmla="*/ 80 w 580"/>
                <a:gd name="T31" fmla="*/ 164 h 164"/>
                <a:gd name="T32" fmla="*/ 210 w 580"/>
                <a:gd name="T33" fmla="*/ 164 h 164"/>
                <a:gd name="T34" fmla="*/ 262 w 580"/>
                <a:gd name="T35" fmla="*/ 125 h 164"/>
                <a:gd name="T36" fmla="*/ 272 w 580"/>
                <a:gd name="T37" fmla="*/ 105 h 164"/>
                <a:gd name="T38" fmla="*/ 309 w 580"/>
                <a:gd name="T39" fmla="*/ 105 h 164"/>
                <a:gd name="T40" fmla="*/ 318 w 580"/>
                <a:gd name="T41" fmla="*/ 125 h 164"/>
                <a:gd name="T42" fmla="*/ 370 w 580"/>
                <a:gd name="T43" fmla="*/ 164 h 164"/>
                <a:gd name="T44" fmla="*/ 501 w 580"/>
                <a:gd name="T45" fmla="*/ 164 h 164"/>
                <a:gd name="T46" fmla="*/ 555 w 580"/>
                <a:gd name="T47" fmla="*/ 110 h 164"/>
                <a:gd name="T48" fmla="*/ 555 w 580"/>
                <a:gd name="T49" fmla="*/ 65 h 164"/>
                <a:gd name="T50" fmla="*/ 580 w 580"/>
                <a:gd name="T51" fmla="*/ 59 h 164"/>
                <a:gd name="T52" fmla="*/ 580 w 580"/>
                <a:gd name="T53" fmla="*/ 31 h 164"/>
                <a:gd name="T54" fmla="*/ 256 w 580"/>
                <a:gd name="T55" fmla="*/ 82 h 164"/>
                <a:gd name="T56" fmla="*/ 236 w 580"/>
                <a:gd name="T57" fmla="*/ 125 h 164"/>
                <a:gd name="T58" fmla="*/ 210 w 580"/>
                <a:gd name="T59" fmla="*/ 141 h 164"/>
                <a:gd name="T60" fmla="*/ 80 w 580"/>
                <a:gd name="T61" fmla="*/ 141 h 164"/>
                <a:gd name="T62" fmla="*/ 49 w 580"/>
                <a:gd name="T63" fmla="*/ 110 h 164"/>
                <a:gd name="T64" fmla="*/ 49 w 580"/>
                <a:gd name="T65" fmla="*/ 59 h 164"/>
                <a:gd name="T66" fmla="*/ 80 w 580"/>
                <a:gd name="T67" fmla="*/ 29 h 164"/>
                <a:gd name="T68" fmla="*/ 205 w 580"/>
                <a:gd name="T69" fmla="*/ 29 h 164"/>
                <a:gd name="T70" fmla="*/ 231 w 580"/>
                <a:gd name="T71" fmla="*/ 31 h 164"/>
                <a:gd name="T72" fmla="*/ 256 w 580"/>
                <a:gd name="T73" fmla="*/ 82 h 164"/>
                <a:gd name="T74" fmla="*/ 531 w 580"/>
                <a:gd name="T75" fmla="*/ 110 h 164"/>
                <a:gd name="T76" fmla="*/ 501 w 580"/>
                <a:gd name="T77" fmla="*/ 141 h 164"/>
                <a:gd name="T78" fmla="*/ 370 w 580"/>
                <a:gd name="T79" fmla="*/ 141 h 164"/>
                <a:gd name="T80" fmla="*/ 346 w 580"/>
                <a:gd name="T81" fmla="*/ 128 h 164"/>
                <a:gd name="T82" fmla="*/ 324 w 580"/>
                <a:gd name="T83" fmla="*/ 82 h 164"/>
                <a:gd name="T84" fmla="*/ 349 w 580"/>
                <a:gd name="T85" fmla="*/ 31 h 164"/>
                <a:gd name="T86" fmla="*/ 376 w 580"/>
                <a:gd name="T87" fmla="*/ 29 h 164"/>
                <a:gd name="T88" fmla="*/ 501 w 580"/>
                <a:gd name="T89" fmla="*/ 29 h 164"/>
                <a:gd name="T90" fmla="*/ 531 w 580"/>
                <a:gd name="T91" fmla="*/ 59 h 164"/>
                <a:gd name="T92" fmla="*/ 531 w 580"/>
                <a:gd name="T93" fmla="*/ 11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0" h="164">
                  <a:moveTo>
                    <a:pt x="580" y="31"/>
                  </a:moveTo>
                  <a:cubicBezTo>
                    <a:pt x="560" y="24"/>
                    <a:pt x="540" y="17"/>
                    <a:pt x="520" y="9"/>
                  </a:cubicBezTo>
                  <a:cubicBezTo>
                    <a:pt x="502" y="2"/>
                    <a:pt x="484" y="5"/>
                    <a:pt x="466" y="5"/>
                  </a:cubicBezTo>
                  <a:cubicBezTo>
                    <a:pt x="450" y="5"/>
                    <a:pt x="434" y="5"/>
                    <a:pt x="418" y="5"/>
                  </a:cubicBezTo>
                  <a:cubicBezTo>
                    <a:pt x="404" y="5"/>
                    <a:pt x="390" y="5"/>
                    <a:pt x="376" y="5"/>
                  </a:cubicBezTo>
                  <a:cubicBezTo>
                    <a:pt x="365" y="5"/>
                    <a:pt x="354" y="6"/>
                    <a:pt x="344" y="8"/>
                  </a:cubicBezTo>
                  <a:cubicBezTo>
                    <a:pt x="290" y="19"/>
                    <a:pt x="290" y="19"/>
                    <a:pt x="290" y="19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26" y="6"/>
                    <a:pt x="215" y="5"/>
                    <a:pt x="205" y="5"/>
                  </a:cubicBezTo>
                  <a:cubicBezTo>
                    <a:pt x="185" y="5"/>
                    <a:pt x="165" y="5"/>
                    <a:pt x="144" y="5"/>
                  </a:cubicBezTo>
                  <a:cubicBezTo>
                    <a:pt x="112" y="5"/>
                    <a:pt x="81" y="0"/>
                    <a:pt x="51" y="13"/>
                  </a:cubicBezTo>
                  <a:cubicBezTo>
                    <a:pt x="34" y="20"/>
                    <a:pt x="17" y="25"/>
                    <a:pt x="0" y="3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40"/>
                    <a:pt x="50" y="164"/>
                    <a:pt x="80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34" y="164"/>
                    <a:pt x="255" y="148"/>
                    <a:pt x="262" y="125"/>
                  </a:cubicBezTo>
                  <a:cubicBezTo>
                    <a:pt x="272" y="105"/>
                    <a:pt x="272" y="105"/>
                    <a:pt x="272" y="105"/>
                  </a:cubicBezTo>
                  <a:cubicBezTo>
                    <a:pt x="279" y="90"/>
                    <a:pt x="301" y="90"/>
                    <a:pt x="309" y="10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25" y="148"/>
                    <a:pt x="346" y="164"/>
                    <a:pt x="370" y="164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31" y="164"/>
                    <a:pt x="555" y="140"/>
                    <a:pt x="555" y="110"/>
                  </a:cubicBezTo>
                  <a:cubicBezTo>
                    <a:pt x="555" y="65"/>
                    <a:pt x="555" y="65"/>
                    <a:pt x="555" y="65"/>
                  </a:cubicBezTo>
                  <a:cubicBezTo>
                    <a:pt x="580" y="59"/>
                    <a:pt x="580" y="59"/>
                    <a:pt x="580" y="59"/>
                  </a:cubicBezTo>
                  <a:cubicBezTo>
                    <a:pt x="580" y="31"/>
                    <a:pt x="580" y="31"/>
                    <a:pt x="580" y="31"/>
                  </a:cubicBezTo>
                  <a:moveTo>
                    <a:pt x="256" y="82"/>
                  </a:moveTo>
                  <a:cubicBezTo>
                    <a:pt x="250" y="96"/>
                    <a:pt x="244" y="112"/>
                    <a:pt x="236" y="125"/>
                  </a:cubicBezTo>
                  <a:cubicBezTo>
                    <a:pt x="230" y="134"/>
                    <a:pt x="221" y="141"/>
                    <a:pt x="2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63" y="141"/>
                    <a:pt x="49" y="127"/>
                    <a:pt x="49" y="11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42"/>
                    <a:pt x="63" y="29"/>
                    <a:pt x="80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14" y="29"/>
                    <a:pt x="223" y="30"/>
                    <a:pt x="231" y="31"/>
                  </a:cubicBezTo>
                  <a:cubicBezTo>
                    <a:pt x="254" y="36"/>
                    <a:pt x="267" y="61"/>
                    <a:pt x="256" y="82"/>
                  </a:cubicBezTo>
                  <a:moveTo>
                    <a:pt x="531" y="110"/>
                  </a:moveTo>
                  <a:cubicBezTo>
                    <a:pt x="531" y="127"/>
                    <a:pt x="517" y="141"/>
                    <a:pt x="501" y="141"/>
                  </a:cubicBezTo>
                  <a:cubicBezTo>
                    <a:pt x="370" y="141"/>
                    <a:pt x="370" y="141"/>
                    <a:pt x="370" y="141"/>
                  </a:cubicBezTo>
                  <a:cubicBezTo>
                    <a:pt x="361" y="141"/>
                    <a:pt x="352" y="136"/>
                    <a:pt x="346" y="128"/>
                  </a:cubicBezTo>
                  <a:cubicBezTo>
                    <a:pt x="336" y="115"/>
                    <a:pt x="331" y="97"/>
                    <a:pt x="324" y="82"/>
                  </a:cubicBezTo>
                  <a:cubicBezTo>
                    <a:pt x="314" y="61"/>
                    <a:pt x="326" y="36"/>
                    <a:pt x="349" y="31"/>
                  </a:cubicBezTo>
                  <a:cubicBezTo>
                    <a:pt x="358" y="30"/>
                    <a:pt x="367" y="29"/>
                    <a:pt x="376" y="29"/>
                  </a:cubicBezTo>
                  <a:cubicBezTo>
                    <a:pt x="501" y="29"/>
                    <a:pt x="501" y="29"/>
                    <a:pt x="501" y="29"/>
                  </a:cubicBezTo>
                  <a:cubicBezTo>
                    <a:pt x="517" y="29"/>
                    <a:pt x="531" y="42"/>
                    <a:pt x="531" y="59"/>
                  </a:cubicBezTo>
                  <a:cubicBezTo>
                    <a:pt x="531" y="110"/>
                    <a:pt x="531" y="110"/>
                    <a:pt x="531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ṡliḍé">
              <a:extLst>
                <a:ext uri="{FF2B5EF4-FFF2-40B4-BE49-F238E27FC236}">
                  <a16:creationId xmlns="" xmlns:a16="http://schemas.microsoft.com/office/drawing/2014/main" id="{89034F5E-FB91-4F83-9490-9F7B74288D5B}"/>
                </a:ext>
              </a:extLst>
            </p:cNvPr>
            <p:cNvSpPr/>
            <p:nvPr/>
          </p:nvSpPr>
          <p:spPr bwMode="auto">
            <a:xfrm>
              <a:off x="7447686" y="52715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ŝľíḍé">
              <a:extLst>
                <a:ext uri="{FF2B5EF4-FFF2-40B4-BE49-F238E27FC236}">
                  <a16:creationId xmlns="" xmlns:a16="http://schemas.microsoft.com/office/drawing/2014/main" id="{74FDD98E-C830-46B4-BD80-E0B701DF1ABF}"/>
                </a:ext>
              </a:extLst>
            </p:cNvPr>
            <p:cNvSpPr/>
            <p:nvPr/>
          </p:nvSpPr>
          <p:spPr bwMode="auto">
            <a:xfrm>
              <a:off x="7333763" y="5271542"/>
              <a:ext cx="69492" cy="60378"/>
            </a:xfrm>
            <a:custGeom>
              <a:avLst/>
              <a:gdLst>
                <a:gd name="T0" fmla="*/ 61 w 61"/>
                <a:gd name="T1" fmla="*/ 0 h 53"/>
                <a:gd name="T2" fmla="*/ 35 w 61"/>
                <a:gd name="T3" fmla="*/ 0 h 53"/>
                <a:gd name="T4" fmla="*/ 0 w 61"/>
                <a:gd name="T5" fmla="*/ 53 h 53"/>
                <a:gd name="T6" fmla="*/ 28 w 61"/>
                <a:gd name="T7" fmla="*/ 49 h 53"/>
                <a:gd name="T8" fmla="*/ 61 w 61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3">
                  <a:moveTo>
                    <a:pt x="61" y="0"/>
                  </a:moveTo>
                  <a:lnTo>
                    <a:pt x="35" y="0"/>
                  </a:lnTo>
                  <a:lnTo>
                    <a:pt x="0" y="53"/>
                  </a:lnTo>
                  <a:lnTo>
                    <a:pt x="28" y="49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ṣ1ïdè">
              <a:extLst>
                <a:ext uri="{FF2B5EF4-FFF2-40B4-BE49-F238E27FC236}">
                  <a16:creationId xmlns="" xmlns:a16="http://schemas.microsoft.com/office/drawing/2014/main" id="{50459830-C79D-45CD-9D81-C7D6F0A59DB2}"/>
                </a:ext>
              </a:extLst>
            </p:cNvPr>
            <p:cNvSpPr/>
            <p:nvPr/>
          </p:nvSpPr>
          <p:spPr bwMode="auto">
            <a:xfrm>
              <a:off x="7333763" y="5271542"/>
              <a:ext cx="69492" cy="60378"/>
            </a:xfrm>
            <a:custGeom>
              <a:avLst/>
              <a:gdLst>
                <a:gd name="T0" fmla="*/ 61 w 61"/>
                <a:gd name="T1" fmla="*/ 0 h 53"/>
                <a:gd name="T2" fmla="*/ 35 w 61"/>
                <a:gd name="T3" fmla="*/ 0 h 53"/>
                <a:gd name="T4" fmla="*/ 0 w 61"/>
                <a:gd name="T5" fmla="*/ 53 h 53"/>
                <a:gd name="T6" fmla="*/ 28 w 61"/>
                <a:gd name="T7" fmla="*/ 49 h 53"/>
                <a:gd name="T8" fmla="*/ 61 w 61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3">
                  <a:moveTo>
                    <a:pt x="61" y="0"/>
                  </a:moveTo>
                  <a:lnTo>
                    <a:pt x="35" y="0"/>
                  </a:lnTo>
                  <a:lnTo>
                    <a:pt x="0" y="53"/>
                  </a:lnTo>
                  <a:lnTo>
                    <a:pt x="28" y="49"/>
                  </a:lnTo>
                  <a:lnTo>
                    <a:pt x="6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sḷîḑé">
              <a:extLst>
                <a:ext uri="{FF2B5EF4-FFF2-40B4-BE49-F238E27FC236}">
                  <a16:creationId xmlns="" xmlns:a16="http://schemas.microsoft.com/office/drawing/2014/main" id="{8AEDAF68-3665-4DAF-9318-A59084384007}"/>
                </a:ext>
              </a:extLst>
            </p:cNvPr>
            <p:cNvSpPr/>
            <p:nvPr/>
          </p:nvSpPr>
          <p:spPr bwMode="auto">
            <a:xfrm>
              <a:off x="7465913" y="5273820"/>
              <a:ext cx="39873" cy="31899"/>
            </a:xfrm>
            <a:custGeom>
              <a:avLst/>
              <a:gdLst>
                <a:gd name="T0" fmla="*/ 0 w 15"/>
                <a:gd name="T1" fmla="*/ 0 h 12"/>
                <a:gd name="T2" fmla="*/ 0 w 15"/>
                <a:gd name="T3" fmla="*/ 0 h 12"/>
                <a:gd name="T4" fmla="*/ 6 w 15"/>
                <a:gd name="T5" fmla="*/ 2 h 12"/>
                <a:gd name="T6" fmla="*/ 0 w 15"/>
                <a:gd name="T7" fmla="*/ 11 h 12"/>
                <a:gd name="T8" fmla="*/ 0 w 15"/>
                <a:gd name="T9" fmla="*/ 12 h 12"/>
                <a:gd name="T10" fmla="*/ 15 w 15"/>
                <a:gd name="T11" fmla="*/ 9 h 12"/>
                <a:gd name="T12" fmla="*/ 0 w 1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4"/>
                    <a:pt x="6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ṣ1íḍê">
              <a:extLst>
                <a:ext uri="{FF2B5EF4-FFF2-40B4-BE49-F238E27FC236}">
                  <a16:creationId xmlns="" xmlns:a16="http://schemas.microsoft.com/office/drawing/2014/main" id="{3D6CDC2D-24DE-4837-B8B7-27D98CDC7A23}"/>
                </a:ext>
              </a:extLst>
            </p:cNvPr>
            <p:cNvSpPr/>
            <p:nvPr/>
          </p:nvSpPr>
          <p:spPr bwMode="auto">
            <a:xfrm>
              <a:off x="7447686" y="5271542"/>
              <a:ext cx="18227" cy="34177"/>
            </a:xfrm>
            <a:custGeom>
              <a:avLst/>
              <a:gdLst>
                <a:gd name="T0" fmla="*/ 7 w 7"/>
                <a:gd name="T1" fmla="*/ 12 h 13"/>
                <a:gd name="T2" fmla="*/ 7 w 7"/>
                <a:gd name="T3" fmla="*/ 13 h 13"/>
                <a:gd name="T4" fmla="*/ 7 w 7"/>
                <a:gd name="T5" fmla="*/ 13 h 13"/>
                <a:gd name="T6" fmla="*/ 7 w 7"/>
                <a:gd name="T7" fmla="*/ 12 h 13"/>
                <a:gd name="T8" fmla="*/ 0 w 7"/>
                <a:gd name="T9" fmla="*/ 0 h 13"/>
                <a:gd name="T10" fmla="*/ 7 w 7"/>
                <a:gd name="T11" fmla="*/ 1 h 13"/>
                <a:gd name="T12" fmla="*/ 7 w 7"/>
                <a:gd name="T13" fmla="*/ 1 h 13"/>
                <a:gd name="T14" fmla="*/ 0 w 7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ṩlíḑê">
              <a:extLst>
                <a:ext uri="{FF2B5EF4-FFF2-40B4-BE49-F238E27FC236}">
                  <a16:creationId xmlns="" xmlns:a16="http://schemas.microsoft.com/office/drawing/2014/main" id="{833C4FB4-26F2-4ECE-95F8-FD15755F763E}"/>
                </a:ext>
              </a:extLst>
            </p:cNvPr>
            <p:cNvSpPr/>
            <p:nvPr/>
          </p:nvSpPr>
          <p:spPr bwMode="auto">
            <a:xfrm>
              <a:off x="7269967" y="5435589"/>
              <a:ext cx="257464" cy="0"/>
            </a:xfrm>
            <a:custGeom>
              <a:avLst/>
              <a:gdLst>
                <a:gd name="T0" fmla="*/ 26 w 226"/>
                <a:gd name="T1" fmla="*/ 3 w 226"/>
                <a:gd name="T2" fmla="*/ 0 w 226"/>
                <a:gd name="T3" fmla="*/ 26 w 226"/>
                <a:gd name="T4" fmla="*/ 26 w 226"/>
                <a:gd name="T5" fmla="*/ 226 w 226"/>
                <a:gd name="T6" fmla="*/ 100 w 226"/>
                <a:gd name="T7" fmla="*/ 100 w 226"/>
                <a:gd name="T8" fmla="*/ 226 w 226"/>
                <a:gd name="T9" fmla="*/ 226 w 2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26">
                  <a:moveTo>
                    <a:pt x="26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close/>
                  <a:moveTo>
                    <a:pt x="226" y="0"/>
                  </a:moveTo>
                  <a:lnTo>
                    <a:pt x="100" y="0"/>
                  </a:lnTo>
                  <a:lnTo>
                    <a:pt x="100" y="0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ṩḻíḓe">
              <a:extLst>
                <a:ext uri="{FF2B5EF4-FFF2-40B4-BE49-F238E27FC236}">
                  <a16:creationId xmlns="" xmlns:a16="http://schemas.microsoft.com/office/drawing/2014/main" id="{6605D0D7-2551-4E9B-8866-C773074CC96A}"/>
                </a:ext>
              </a:extLst>
            </p:cNvPr>
            <p:cNvSpPr/>
            <p:nvPr/>
          </p:nvSpPr>
          <p:spPr bwMode="auto">
            <a:xfrm>
              <a:off x="7269967" y="5435589"/>
              <a:ext cx="257464" cy="0"/>
            </a:xfrm>
            <a:custGeom>
              <a:avLst/>
              <a:gdLst>
                <a:gd name="T0" fmla="*/ 26 w 226"/>
                <a:gd name="T1" fmla="*/ 3 w 226"/>
                <a:gd name="T2" fmla="*/ 0 w 226"/>
                <a:gd name="T3" fmla="*/ 26 w 226"/>
                <a:gd name="T4" fmla="*/ 26 w 226"/>
                <a:gd name="T5" fmla="*/ 226 w 226"/>
                <a:gd name="T6" fmla="*/ 100 w 226"/>
                <a:gd name="T7" fmla="*/ 100 w 226"/>
                <a:gd name="T8" fmla="*/ 226 w 226"/>
                <a:gd name="T9" fmla="*/ 226 w 2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26">
                  <a:moveTo>
                    <a:pt x="26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0"/>
                  </a:lnTo>
                  <a:moveTo>
                    <a:pt x="226" y="0"/>
                  </a:moveTo>
                  <a:lnTo>
                    <a:pt x="100" y="0"/>
                  </a:lnTo>
                  <a:lnTo>
                    <a:pt x="100" y="0"/>
                  </a:lnTo>
                  <a:lnTo>
                    <a:pt x="226" y="0"/>
                  </a:lnTo>
                  <a:lnTo>
                    <a:pt x="2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ṥḷiḋè">
              <a:extLst>
                <a:ext uri="{FF2B5EF4-FFF2-40B4-BE49-F238E27FC236}">
                  <a16:creationId xmlns="" xmlns:a16="http://schemas.microsoft.com/office/drawing/2014/main" id="{C0C1F371-9BE4-4701-BA1A-D86EC7BB69DC}"/>
                </a:ext>
              </a:extLst>
            </p:cNvPr>
            <p:cNvSpPr/>
            <p:nvPr/>
          </p:nvSpPr>
          <p:spPr bwMode="auto">
            <a:xfrm>
              <a:off x="7465913" y="5375211"/>
              <a:ext cx="61518" cy="60378"/>
            </a:xfrm>
            <a:custGeom>
              <a:avLst/>
              <a:gdLst>
                <a:gd name="T0" fmla="*/ 54 w 54"/>
                <a:gd name="T1" fmla="*/ 0 h 53"/>
                <a:gd name="T2" fmla="*/ 0 w 54"/>
                <a:gd name="T3" fmla="*/ 7 h 53"/>
                <a:gd name="T4" fmla="*/ 0 w 54"/>
                <a:gd name="T5" fmla="*/ 53 h 53"/>
                <a:gd name="T6" fmla="*/ 54 w 54"/>
                <a:gd name="T7" fmla="*/ 53 h 53"/>
                <a:gd name="T8" fmla="*/ 54 w 5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3">
                  <a:moveTo>
                    <a:pt x="54" y="0"/>
                  </a:moveTo>
                  <a:lnTo>
                    <a:pt x="0" y="7"/>
                  </a:lnTo>
                  <a:lnTo>
                    <a:pt x="0" y="53"/>
                  </a:lnTo>
                  <a:lnTo>
                    <a:pt x="54" y="53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ṡ1îḑe">
              <a:extLst>
                <a:ext uri="{FF2B5EF4-FFF2-40B4-BE49-F238E27FC236}">
                  <a16:creationId xmlns="" xmlns:a16="http://schemas.microsoft.com/office/drawing/2014/main" id="{E1E2AE4A-9B6B-4197-B6C9-762F5CA65DAC}"/>
                </a:ext>
              </a:extLst>
            </p:cNvPr>
            <p:cNvSpPr/>
            <p:nvPr/>
          </p:nvSpPr>
          <p:spPr bwMode="auto">
            <a:xfrm>
              <a:off x="7465913" y="5375211"/>
              <a:ext cx="61518" cy="60378"/>
            </a:xfrm>
            <a:custGeom>
              <a:avLst/>
              <a:gdLst>
                <a:gd name="T0" fmla="*/ 54 w 54"/>
                <a:gd name="T1" fmla="*/ 0 h 53"/>
                <a:gd name="T2" fmla="*/ 0 w 54"/>
                <a:gd name="T3" fmla="*/ 7 h 53"/>
                <a:gd name="T4" fmla="*/ 0 w 54"/>
                <a:gd name="T5" fmla="*/ 53 h 53"/>
                <a:gd name="T6" fmla="*/ 54 w 54"/>
                <a:gd name="T7" fmla="*/ 53 h 53"/>
                <a:gd name="T8" fmla="*/ 54 w 5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3">
                  <a:moveTo>
                    <a:pt x="54" y="0"/>
                  </a:moveTo>
                  <a:lnTo>
                    <a:pt x="0" y="7"/>
                  </a:lnTo>
                  <a:lnTo>
                    <a:pt x="0" y="53"/>
                  </a:lnTo>
                  <a:lnTo>
                    <a:pt x="54" y="53"/>
                  </a:lnTo>
                  <a:lnTo>
                    <a:pt x="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ṣḷïḑê">
              <a:extLst>
                <a:ext uri="{FF2B5EF4-FFF2-40B4-BE49-F238E27FC236}">
                  <a16:creationId xmlns="" xmlns:a16="http://schemas.microsoft.com/office/drawing/2014/main" id="{130749F0-4DF1-4673-BB89-3CDF7485FC6F}"/>
                </a:ext>
              </a:extLst>
            </p:cNvPr>
            <p:cNvSpPr/>
            <p:nvPr/>
          </p:nvSpPr>
          <p:spPr bwMode="auto">
            <a:xfrm>
              <a:off x="7273385" y="5403692"/>
              <a:ext cx="129870" cy="31899"/>
            </a:xfrm>
            <a:custGeom>
              <a:avLst/>
              <a:gdLst>
                <a:gd name="T0" fmla="*/ 114 w 114"/>
                <a:gd name="T1" fmla="*/ 5 h 28"/>
                <a:gd name="T2" fmla="*/ 97 w 114"/>
                <a:gd name="T3" fmla="*/ 28 h 28"/>
                <a:gd name="T4" fmla="*/ 114 w 114"/>
                <a:gd name="T5" fmla="*/ 28 h 28"/>
                <a:gd name="T6" fmla="*/ 114 w 114"/>
                <a:gd name="T7" fmla="*/ 5 h 28"/>
                <a:gd name="T8" fmla="*/ 42 w 114"/>
                <a:gd name="T9" fmla="*/ 0 h 28"/>
                <a:gd name="T10" fmla="*/ 14 w 114"/>
                <a:gd name="T11" fmla="*/ 3 h 28"/>
                <a:gd name="T12" fmla="*/ 0 w 114"/>
                <a:gd name="T13" fmla="*/ 28 h 28"/>
                <a:gd name="T14" fmla="*/ 23 w 114"/>
                <a:gd name="T15" fmla="*/ 28 h 28"/>
                <a:gd name="T16" fmla="*/ 42 w 11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8">
                  <a:moveTo>
                    <a:pt x="114" y="5"/>
                  </a:moveTo>
                  <a:lnTo>
                    <a:pt x="97" y="28"/>
                  </a:lnTo>
                  <a:lnTo>
                    <a:pt x="114" y="28"/>
                  </a:lnTo>
                  <a:lnTo>
                    <a:pt x="114" y="5"/>
                  </a:lnTo>
                  <a:close/>
                  <a:moveTo>
                    <a:pt x="42" y="0"/>
                  </a:moveTo>
                  <a:lnTo>
                    <a:pt x="14" y="3"/>
                  </a:lnTo>
                  <a:lnTo>
                    <a:pt x="0" y="28"/>
                  </a:lnTo>
                  <a:lnTo>
                    <a:pt x="23" y="28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slíḍê">
              <a:extLst>
                <a:ext uri="{FF2B5EF4-FFF2-40B4-BE49-F238E27FC236}">
                  <a16:creationId xmlns="" xmlns:a16="http://schemas.microsoft.com/office/drawing/2014/main" id="{79BEBC48-84CE-4D9C-9C4C-20078C940F39}"/>
                </a:ext>
              </a:extLst>
            </p:cNvPr>
            <p:cNvSpPr/>
            <p:nvPr/>
          </p:nvSpPr>
          <p:spPr bwMode="auto">
            <a:xfrm>
              <a:off x="7273385" y="5403692"/>
              <a:ext cx="129870" cy="31899"/>
            </a:xfrm>
            <a:custGeom>
              <a:avLst/>
              <a:gdLst>
                <a:gd name="T0" fmla="*/ 114 w 114"/>
                <a:gd name="T1" fmla="*/ 5 h 28"/>
                <a:gd name="T2" fmla="*/ 97 w 114"/>
                <a:gd name="T3" fmla="*/ 28 h 28"/>
                <a:gd name="T4" fmla="*/ 114 w 114"/>
                <a:gd name="T5" fmla="*/ 28 h 28"/>
                <a:gd name="T6" fmla="*/ 114 w 114"/>
                <a:gd name="T7" fmla="*/ 5 h 28"/>
                <a:gd name="T8" fmla="*/ 42 w 114"/>
                <a:gd name="T9" fmla="*/ 0 h 28"/>
                <a:gd name="T10" fmla="*/ 14 w 114"/>
                <a:gd name="T11" fmla="*/ 3 h 28"/>
                <a:gd name="T12" fmla="*/ 0 w 114"/>
                <a:gd name="T13" fmla="*/ 28 h 28"/>
                <a:gd name="T14" fmla="*/ 23 w 114"/>
                <a:gd name="T15" fmla="*/ 28 h 28"/>
                <a:gd name="T16" fmla="*/ 42 w 11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8">
                  <a:moveTo>
                    <a:pt x="114" y="5"/>
                  </a:moveTo>
                  <a:lnTo>
                    <a:pt x="97" y="28"/>
                  </a:lnTo>
                  <a:lnTo>
                    <a:pt x="114" y="28"/>
                  </a:lnTo>
                  <a:lnTo>
                    <a:pt x="114" y="5"/>
                  </a:lnTo>
                  <a:moveTo>
                    <a:pt x="42" y="0"/>
                  </a:moveTo>
                  <a:lnTo>
                    <a:pt x="14" y="3"/>
                  </a:lnTo>
                  <a:lnTo>
                    <a:pt x="0" y="28"/>
                  </a:lnTo>
                  <a:lnTo>
                    <a:pt x="23" y="28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ş1ídé">
              <a:extLst>
                <a:ext uri="{FF2B5EF4-FFF2-40B4-BE49-F238E27FC236}">
                  <a16:creationId xmlns="" xmlns:a16="http://schemas.microsoft.com/office/drawing/2014/main" id="{3E919B1A-03E6-47BC-9A3C-4302106400D0}"/>
                </a:ext>
              </a:extLst>
            </p:cNvPr>
            <p:cNvSpPr/>
            <p:nvPr/>
          </p:nvSpPr>
          <p:spPr bwMode="auto">
            <a:xfrm>
              <a:off x="7403255" y="5383187"/>
              <a:ext cx="62656" cy="52404"/>
            </a:xfrm>
            <a:custGeom>
              <a:avLst/>
              <a:gdLst>
                <a:gd name="T0" fmla="*/ 55 w 55"/>
                <a:gd name="T1" fmla="*/ 0 h 46"/>
                <a:gd name="T2" fmla="*/ 9 w 55"/>
                <a:gd name="T3" fmla="*/ 7 h 46"/>
                <a:gd name="T4" fmla="*/ 0 w 55"/>
                <a:gd name="T5" fmla="*/ 23 h 46"/>
                <a:gd name="T6" fmla="*/ 0 w 55"/>
                <a:gd name="T7" fmla="*/ 46 h 46"/>
                <a:gd name="T8" fmla="*/ 55 w 55"/>
                <a:gd name="T9" fmla="*/ 46 h 46"/>
                <a:gd name="T10" fmla="*/ 55 w 55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6">
                  <a:moveTo>
                    <a:pt x="55" y="0"/>
                  </a:moveTo>
                  <a:lnTo>
                    <a:pt x="9" y="7"/>
                  </a:lnTo>
                  <a:lnTo>
                    <a:pt x="0" y="23"/>
                  </a:lnTo>
                  <a:lnTo>
                    <a:pt x="0" y="46"/>
                  </a:lnTo>
                  <a:lnTo>
                    <a:pt x="55" y="46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ṩlîde">
              <a:extLst>
                <a:ext uri="{FF2B5EF4-FFF2-40B4-BE49-F238E27FC236}">
                  <a16:creationId xmlns="" xmlns:a16="http://schemas.microsoft.com/office/drawing/2014/main" id="{C0529C4C-44E2-4E53-85EF-A2570A1887FE}"/>
                </a:ext>
              </a:extLst>
            </p:cNvPr>
            <p:cNvSpPr/>
            <p:nvPr/>
          </p:nvSpPr>
          <p:spPr bwMode="auto">
            <a:xfrm>
              <a:off x="7403255" y="5383187"/>
              <a:ext cx="62656" cy="52404"/>
            </a:xfrm>
            <a:custGeom>
              <a:avLst/>
              <a:gdLst>
                <a:gd name="T0" fmla="*/ 55 w 55"/>
                <a:gd name="T1" fmla="*/ 0 h 46"/>
                <a:gd name="T2" fmla="*/ 9 w 55"/>
                <a:gd name="T3" fmla="*/ 7 h 46"/>
                <a:gd name="T4" fmla="*/ 0 w 55"/>
                <a:gd name="T5" fmla="*/ 23 h 46"/>
                <a:gd name="T6" fmla="*/ 0 w 55"/>
                <a:gd name="T7" fmla="*/ 46 h 46"/>
                <a:gd name="T8" fmla="*/ 55 w 55"/>
                <a:gd name="T9" fmla="*/ 46 h 46"/>
                <a:gd name="T10" fmla="*/ 55 w 55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6">
                  <a:moveTo>
                    <a:pt x="55" y="0"/>
                  </a:moveTo>
                  <a:lnTo>
                    <a:pt x="9" y="7"/>
                  </a:lnTo>
                  <a:lnTo>
                    <a:pt x="0" y="23"/>
                  </a:lnTo>
                  <a:lnTo>
                    <a:pt x="0" y="46"/>
                  </a:lnTo>
                  <a:lnTo>
                    <a:pt x="55" y="46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ṡľîde">
              <a:extLst>
                <a:ext uri="{FF2B5EF4-FFF2-40B4-BE49-F238E27FC236}">
                  <a16:creationId xmlns="" xmlns:a16="http://schemas.microsoft.com/office/drawing/2014/main" id="{C276C4E8-929F-431F-A6A2-F7A25CB9CE43}"/>
                </a:ext>
              </a:extLst>
            </p:cNvPr>
            <p:cNvSpPr/>
            <p:nvPr/>
          </p:nvSpPr>
          <p:spPr bwMode="auto">
            <a:xfrm>
              <a:off x="7101362" y="5435589"/>
              <a:ext cx="426069" cy="132150"/>
            </a:xfrm>
            <a:custGeom>
              <a:avLst/>
              <a:gdLst>
                <a:gd name="T0" fmla="*/ 161 w 161"/>
                <a:gd name="T1" fmla="*/ 0 h 50"/>
                <a:gd name="T2" fmla="*/ 107 w 161"/>
                <a:gd name="T3" fmla="*/ 0 h 50"/>
                <a:gd name="T4" fmla="*/ 77 w 161"/>
                <a:gd name="T5" fmla="*/ 50 h 50"/>
                <a:gd name="T6" fmla="*/ 44 w 161"/>
                <a:gd name="T7" fmla="*/ 50 h 50"/>
                <a:gd name="T8" fmla="*/ 75 w 161"/>
                <a:gd name="T9" fmla="*/ 0 h 50"/>
                <a:gd name="T10" fmla="*/ 64 w 161"/>
                <a:gd name="T11" fmla="*/ 0 h 50"/>
                <a:gd name="T12" fmla="*/ 34 w 161"/>
                <a:gd name="T13" fmla="*/ 50 h 50"/>
                <a:gd name="T14" fmla="*/ 0 w 161"/>
                <a:gd name="T15" fmla="*/ 50 h 50"/>
                <a:gd name="T16" fmla="*/ 0 w 161"/>
                <a:gd name="T17" fmla="*/ 50 h 50"/>
                <a:gd name="T18" fmla="*/ 0 w 161"/>
                <a:gd name="T19" fmla="*/ 50 h 50"/>
                <a:gd name="T20" fmla="*/ 131 w 161"/>
                <a:gd name="T21" fmla="*/ 50 h 50"/>
                <a:gd name="T22" fmla="*/ 161 w 161"/>
                <a:gd name="T23" fmla="*/ 19 h 50"/>
                <a:gd name="T24" fmla="*/ 161 w 161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50">
                  <a:moveTo>
                    <a:pt x="161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66" y="50"/>
                    <a:pt x="55" y="50"/>
                    <a:pt x="44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15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47" y="50"/>
                    <a:pt x="161" y="36"/>
                    <a:pt x="161" y="19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ṡḻiḓê">
              <a:extLst>
                <a:ext uri="{FF2B5EF4-FFF2-40B4-BE49-F238E27FC236}">
                  <a16:creationId xmlns="" xmlns:a16="http://schemas.microsoft.com/office/drawing/2014/main" id="{1F1DAD20-6017-4EAD-A9F1-664AA8E51781}"/>
                </a:ext>
              </a:extLst>
            </p:cNvPr>
            <p:cNvSpPr/>
            <p:nvPr/>
          </p:nvSpPr>
          <p:spPr bwMode="auto">
            <a:xfrm>
              <a:off x="7289332" y="5297745"/>
              <a:ext cx="238097" cy="109365"/>
            </a:xfrm>
            <a:custGeom>
              <a:avLst/>
              <a:gdLst>
                <a:gd name="T0" fmla="*/ 29 w 90"/>
                <a:gd name="T1" fmla="*/ 11 h 41"/>
                <a:gd name="T2" fmla="*/ 17 w 90"/>
                <a:gd name="T3" fmla="*/ 13 h 41"/>
                <a:gd name="T4" fmla="*/ 0 w 90"/>
                <a:gd name="T5" fmla="*/ 41 h 41"/>
                <a:gd name="T6" fmla="*/ 12 w 90"/>
                <a:gd name="T7" fmla="*/ 40 h 41"/>
                <a:gd name="T8" fmla="*/ 29 w 90"/>
                <a:gd name="T9" fmla="*/ 11 h 41"/>
                <a:gd name="T10" fmla="*/ 82 w 90"/>
                <a:gd name="T11" fmla="*/ 0 h 41"/>
                <a:gd name="T12" fmla="*/ 67 w 90"/>
                <a:gd name="T13" fmla="*/ 3 h 41"/>
                <a:gd name="T14" fmla="*/ 67 w 90"/>
                <a:gd name="T15" fmla="*/ 3 h 41"/>
                <a:gd name="T16" fmla="*/ 47 w 90"/>
                <a:gd name="T17" fmla="*/ 35 h 41"/>
                <a:gd name="T18" fmla="*/ 67 w 90"/>
                <a:gd name="T19" fmla="*/ 32 h 41"/>
                <a:gd name="T20" fmla="*/ 90 w 90"/>
                <a:gd name="T21" fmla="*/ 29 h 41"/>
                <a:gd name="T22" fmla="*/ 90 w 90"/>
                <a:gd name="T23" fmla="*/ 20 h 41"/>
                <a:gd name="T24" fmla="*/ 82 w 90"/>
                <a:gd name="T2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41">
                  <a:moveTo>
                    <a:pt x="29" y="11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29" y="11"/>
                    <a:pt x="29" y="11"/>
                    <a:pt x="29" y="11"/>
                  </a:cubicBezTo>
                  <a:moveTo>
                    <a:pt x="82" y="0"/>
                  </a:move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2"/>
                    <a:pt x="87" y="5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Sḻiḓé">
              <a:extLst>
                <a:ext uri="{FF2B5EF4-FFF2-40B4-BE49-F238E27FC236}">
                  <a16:creationId xmlns="" xmlns:a16="http://schemas.microsoft.com/office/drawing/2014/main" id="{481EC356-15EE-4160-94D3-597658C0281F}"/>
                </a:ext>
              </a:extLst>
            </p:cNvPr>
            <p:cNvSpPr/>
            <p:nvPr/>
          </p:nvSpPr>
          <p:spPr bwMode="auto">
            <a:xfrm>
              <a:off x="7373636" y="5271542"/>
              <a:ext cx="153795" cy="214174"/>
            </a:xfrm>
            <a:custGeom>
              <a:avLst/>
              <a:gdLst>
                <a:gd name="T0" fmla="*/ 28 w 58"/>
                <a:gd name="T1" fmla="*/ 0 h 81"/>
                <a:gd name="T2" fmla="*/ 28 w 58"/>
                <a:gd name="T3" fmla="*/ 0 h 81"/>
                <a:gd name="T4" fmla="*/ 35 w 58"/>
                <a:gd name="T5" fmla="*/ 1 h 81"/>
                <a:gd name="T6" fmla="*/ 50 w 58"/>
                <a:gd name="T7" fmla="*/ 10 h 81"/>
                <a:gd name="T8" fmla="*/ 58 w 58"/>
                <a:gd name="T9" fmla="*/ 30 h 81"/>
                <a:gd name="T10" fmla="*/ 58 w 58"/>
                <a:gd name="T11" fmla="*/ 39 h 81"/>
                <a:gd name="T12" fmla="*/ 58 w 58"/>
                <a:gd name="T13" fmla="*/ 62 h 81"/>
                <a:gd name="T14" fmla="*/ 58 w 58"/>
                <a:gd name="T15" fmla="*/ 62 h 81"/>
                <a:gd name="T16" fmla="*/ 58 w 58"/>
                <a:gd name="T17" fmla="*/ 81 h 81"/>
                <a:gd name="T18" fmla="*/ 58 w 58"/>
                <a:gd name="T19" fmla="*/ 81 h 81"/>
                <a:gd name="T20" fmla="*/ 58 w 58"/>
                <a:gd name="T21" fmla="*/ 30 h 81"/>
                <a:gd name="T22" fmla="*/ 28 w 58"/>
                <a:gd name="T23" fmla="*/ 0 h 81"/>
                <a:gd name="T24" fmla="*/ 11 w 58"/>
                <a:gd name="T25" fmla="*/ 0 h 81"/>
                <a:gd name="T26" fmla="*/ 0 w 58"/>
                <a:gd name="T27" fmla="*/ 0 h 81"/>
                <a:gd name="T28" fmla="*/ 11 w 58"/>
                <a:gd name="T2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81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0"/>
                    <a:pt x="35" y="1"/>
                  </a:cubicBezTo>
                  <a:cubicBezTo>
                    <a:pt x="41" y="2"/>
                    <a:pt x="46" y="5"/>
                    <a:pt x="50" y="10"/>
                  </a:cubicBezTo>
                  <a:cubicBezTo>
                    <a:pt x="55" y="15"/>
                    <a:pt x="58" y="22"/>
                    <a:pt x="58" y="3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45" y="0"/>
                    <a:pt x="28" y="0"/>
                  </a:cubicBezTo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S1ïḓè">
              <a:extLst>
                <a:ext uri="{FF2B5EF4-FFF2-40B4-BE49-F238E27FC236}">
                  <a16:creationId xmlns="" xmlns:a16="http://schemas.microsoft.com/office/drawing/2014/main" id="{0E63905B-BCBC-481A-91C3-547C35FD617C}"/>
                </a:ext>
              </a:extLst>
            </p:cNvPr>
            <p:cNvSpPr/>
            <p:nvPr/>
          </p:nvSpPr>
          <p:spPr bwMode="auto">
            <a:xfrm>
              <a:off x="6969212" y="5271542"/>
              <a:ext cx="272274" cy="135568"/>
            </a:xfrm>
            <a:custGeom>
              <a:avLst/>
              <a:gdLst>
                <a:gd name="T0" fmla="*/ 103 w 103"/>
                <a:gd name="T1" fmla="*/ 0 h 51"/>
                <a:gd name="T2" fmla="*/ 56 w 103"/>
                <a:gd name="T3" fmla="*/ 0 h 51"/>
                <a:gd name="T4" fmla="*/ 29 w 103"/>
                <a:gd name="T5" fmla="*/ 2 h 51"/>
                <a:gd name="T6" fmla="*/ 0 w 103"/>
                <a:gd name="T7" fmla="*/ 38 h 51"/>
                <a:gd name="T8" fmla="*/ 3 w 103"/>
                <a:gd name="T9" fmla="*/ 51 h 51"/>
                <a:gd name="T10" fmla="*/ 81 w 103"/>
                <a:gd name="T11" fmla="*/ 35 h 51"/>
                <a:gd name="T12" fmla="*/ 103 w 10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1">
                  <a:moveTo>
                    <a:pt x="10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7" y="0"/>
                    <a:pt x="38" y="1"/>
                    <a:pt x="29" y="2"/>
                  </a:cubicBezTo>
                  <a:cubicBezTo>
                    <a:pt x="12" y="6"/>
                    <a:pt x="0" y="21"/>
                    <a:pt x="0" y="38"/>
                  </a:cubicBezTo>
                  <a:cubicBezTo>
                    <a:pt x="0" y="42"/>
                    <a:pt x="1" y="47"/>
                    <a:pt x="3" y="51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íSlîḋe">
              <a:extLst>
                <a:ext uri="{FF2B5EF4-FFF2-40B4-BE49-F238E27FC236}">
                  <a16:creationId xmlns="" xmlns:a16="http://schemas.microsoft.com/office/drawing/2014/main" id="{ACBA5778-AB7E-4B3A-B23E-6EA5D42541F8}"/>
                </a:ext>
              </a:extLst>
            </p:cNvPr>
            <p:cNvSpPr/>
            <p:nvPr/>
          </p:nvSpPr>
          <p:spPr bwMode="auto">
            <a:xfrm>
              <a:off x="7085412" y="5435589"/>
              <a:ext cx="52404" cy="0"/>
            </a:xfrm>
            <a:custGeom>
              <a:avLst/>
              <a:gdLst>
                <a:gd name="T0" fmla="*/ 46 w 46"/>
                <a:gd name="T1" fmla="*/ 2 w 46"/>
                <a:gd name="T2" fmla="*/ 0 w 46"/>
                <a:gd name="T3" fmla="*/ 46 w 46"/>
                <a:gd name="T4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ṧľîde">
              <a:extLst>
                <a:ext uri="{FF2B5EF4-FFF2-40B4-BE49-F238E27FC236}">
                  <a16:creationId xmlns="" xmlns:a16="http://schemas.microsoft.com/office/drawing/2014/main" id="{86AB2CD7-688B-450B-B0AF-6AB848F16093}"/>
                </a:ext>
              </a:extLst>
            </p:cNvPr>
            <p:cNvSpPr/>
            <p:nvPr/>
          </p:nvSpPr>
          <p:spPr bwMode="auto">
            <a:xfrm>
              <a:off x="7085412" y="5435589"/>
              <a:ext cx="52404" cy="0"/>
            </a:xfrm>
            <a:custGeom>
              <a:avLst/>
              <a:gdLst>
                <a:gd name="T0" fmla="*/ 46 w 46"/>
                <a:gd name="T1" fmla="*/ 2 w 46"/>
                <a:gd name="T2" fmla="*/ 0 w 46"/>
                <a:gd name="T3" fmla="*/ 46 w 46"/>
                <a:gd name="T4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íš1íḑê">
              <a:extLst>
                <a:ext uri="{FF2B5EF4-FFF2-40B4-BE49-F238E27FC236}">
                  <a16:creationId xmlns="" xmlns:a16="http://schemas.microsoft.com/office/drawing/2014/main" id="{ED0319AC-B542-4839-B402-525656DE154D}"/>
                </a:ext>
              </a:extLst>
            </p:cNvPr>
            <p:cNvSpPr/>
            <p:nvPr/>
          </p:nvSpPr>
          <p:spPr bwMode="auto">
            <a:xfrm>
              <a:off x="7087690" y="5427615"/>
              <a:ext cx="55822" cy="7974"/>
            </a:xfrm>
            <a:custGeom>
              <a:avLst/>
              <a:gdLst>
                <a:gd name="T0" fmla="*/ 49 w 49"/>
                <a:gd name="T1" fmla="*/ 0 h 7"/>
                <a:gd name="T2" fmla="*/ 0 w 49"/>
                <a:gd name="T3" fmla="*/ 7 h 7"/>
                <a:gd name="T4" fmla="*/ 44 w 49"/>
                <a:gd name="T5" fmla="*/ 7 h 7"/>
                <a:gd name="T6" fmla="*/ 49 w 4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7">
                  <a:moveTo>
                    <a:pt x="49" y="0"/>
                  </a:moveTo>
                  <a:lnTo>
                    <a:pt x="0" y="7"/>
                  </a:lnTo>
                  <a:lnTo>
                    <a:pt x="44" y="7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ṡlide">
              <a:extLst>
                <a:ext uri="{FF2B5EF4-FFF2-40B4-BE49-F238E27FC236}">
                  <a16:creationId xmlns="" xmlns:a16="http://schemas.microsoft.com/office/drawing/2014/main" id="{24F982BB-05BA-48B1-8BDA-7D876B0214E3}"/>
                </a:ext>
              </a:extLst>
            </p:cNvPr>
            <p:cNvSpPr/>
            <p:nvPr/>
          </p:nvSpPr>
          <p:spPr bwMode="auto">
            <a:xfrm>
              <a:off x="7087690" y="5427615"/>
              <a:ext cx="55822" cy="7974"/>
            </a:xfrm>
            <a:custGeom>
              <a:avLst/>
              <a:gdLst>
                <a:gd name="T0" fmla="*/ 49 w 49"/>
                <a:gd name="T1" fmla="*/ 0 h 7"/>
                <a:gd name="T2" fmla="*/ 0 w 49"/>
                <a:gd name="T3" fmla="*/ 7 h 7"/>
                <a:gd name="T4" fmla="*/ 44 w 49"/>
                <a:gd name="T5" fmla="*/ 7 h 7"/>
                <a:gd name="T6" fmla="*/ 49 w 4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7">
                  <a:moveTo>
                    <a:pt x="49" y="0"/>
                  </a:moveTo>
                  <a:lnTo>
                    <a:pt x="0" y="7"/>
                  </a:lnTo>
                  <a:lnTo>
                    <a:pt x="44" y="7"/>
                  </a:lnTo>
                  <a:lnTo>
                    <a:pt x="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ṡḷîďe">
              <a:extLst>
                <a:ext uri="{FF2B5EF4-FFF2-40B4-BE49-F238E27FC236}">
                  <a16:creationId xmlns="" xmlns:a16="http://schemas.microsoft.com/office/drawing/2014/main" id="{FCD98B40-A7FF-448F-BFED-D5021744AADA}"/>
                </a:ext>
              </a:extLst>
            </p:cNvPr>
            <p:cNvSpPr/>
            <p:nvPr/>
          </p:nvSpPr>
          <p:spPr bwMode="auto">
            <a:xfrm>
              <a:off x="6995415" y="5435589"/>
              <a:ext cx="142401" cy="129870"/>
            </a:xfrm>
            <a:custGeom>
              <a:avLst/>
              <a:gdLst>
                <a:gd name="T0" fmla="*/ 54 w 54"/>
                <a:gd name="T1" fmla="*/ 0 h 49"/>
                <a:gd name="T2" fmla="*/ 34 w 54"/>
                <a:gd name="T3" fmla="*/ 0 h 49"/>
                <a:gd name="T4" fmla="*/ 0 w 54"/>
                <a:gd name="T5" fmla="*/ 5 h 49"/>
                <a:gd name="T6" fmla="*/ 16 w 54"/>
                <a:gd name="T7" fmla="*/ 37 h 49"/>
                <a:gd name="T8" fmla="*/ 40 w 54"/>
                <a:gd name="T9" fmla="*/ 49 h 49"/>
                <a:gd name="T10" fmla="*/ 26 w 54"/>
                <a:gd name="T11" fmla="*/ 46 h 49"/>
                <a:gd name="T12" fmla="*/ 54 w 5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9">
                  <a:moveTo>
                    <a:pt x="5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16"/>
                    <a:pt x="9" y="28"/>
                    <a:pt x="16" y="37"/>
                  </a:cubicBezTo>
                  <a:cubicBezTo>
                    <a:pt x="22" y="44"/>
                    <a:pt x="30" y="49"/>
                    <a:pt x="40" y="49"/>
                  </a:cubicBezTo>
                  <a:cubicBezTo>
                    <a:pt x="35" y="49"/>
                    <a:pt x="30" y="48"/>
                    <a:pt x="26" y="46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şḷïḍe">
              <a:extLst>
                <a:ext uri="{FF2B5EF4-FFF2-40B4-BE49-F238E27FC236}">
                  <a16:creationId xmlns="" xmlns:a16="http://schemas.microsoft.com/office/drawing/2014/main" id="{68911723-640E-44C2-9144-E9557841C967}"/>
                </a:ext>
              </a:extLst>
            </p:cNvPr>
            <p:cNvSpPr/>
            <p:nvPr/>
          </p:nvSpPr>
          <p:spPr bwMode="auto">
            <a:xfrm>
              <a:off x="6977188" y="5363819"/>
              <a:ext cx="206200" cy="85441"/>
            </a:xfrm>
            <a:custGeom>
              <a:avLst/>
              <a:gdLst>
                <a:gd name="T0" fmla="*/ 78 w 78"/>
                <a:gd name="T1" fmla="*/ 0 h 32"/>
                <a:gd name="T2" fmla="*/ 0 w 78"/>
                <a:gd name="T3" fmla="*/ 16 h 32"/>
                <a:gd name="T4" fmla="*/ 1 w 78"/>
                <a:gd name="T5" fmla="*/ 18 h 32"/>
                <a:gd name="T6" fmla="*/ 7 w 78"/>
                <a:gd name="T7" fmla="*/ 32 h 32"/>
                <a:gd name="T8" fmla="*/ 41 w 78"/>
                <a:gd name="T9" fmla="*/ 27 h 32"/>
                <a:gd name="T10" fmla="*/ 42 w 78"/>
                <a:gd name="T11" fmla="*/ 27 h 32"/>
                <a:gd name="T12" fmla="*/ 63 w 78"/>
                <a:gd name="T13" fmla="*/ 24 h 32"/>
                <a:gd name="T14" fmla="*/ 78 w 7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32">
                  <a:moveTo>
                    <a:pt x="78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1" y="18"/>
                  </a:cubicBezTo>
                  <a:cubicBezTo>
                    <a:pt x="3" y="23"/>
                    <a:pt x="5" y="27"/>
                    <a:pt x="7" y="32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ṡ1ïḋê">
              <a:extLst>
                <a:ext uri="{FF2B5EF4-FFF2-40B4-BE49-F238E27FC236}">
                  <a16:creationId xmlns="" xmlns:a16="http://schemas.microsoft.com/office/drawing/2014/main" id="{0F2EEF26-AAFA-48D9-A7B5-9852D2DFBB01}"/>
                </a:ext>
              </a:extLst>
            </p:cNvPr>
            <p:cNvSpPr/>
            <p:nvPr/>
          </p:nvSpPr>
          <p:spPr bwMode="auto">
            <a:xfrm>
              <a:off x="7447686" y="52715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íṥ1ïḑê">
              <a:extLst>
                <a:ext uri="{FF2B5EF4-FFF2-40B4-BE49-F238E27FC236}">
                  <a16:creationId xmlns="" xmlns:a16="http://schemas.microsoft.com/office/drawing/2014/main" id="{BEE4BC96-6709-4BF1-B94E-23043E754074}"/>
                </a:ext>
              </a:extLst>
            </p:cNvPr>
            <p:cNvSpPr/>
            <p:nvPr/>
          </p:nvSpPr>
          <p:spPr bwMode="auto">
            <a:xfrm>
              <a:off x="7101362" y="5565461"/>
              <a:ext cx="0" cy="227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îṩľiḓè">
              <a:extLst>
                <a:ext uri="{FF2B5EF4-FFF2-40B4-BE49-F238E27FC236}">
                  <a16:creationId xmlns="" xmlns:a16="http://schemas.microsoft.com/office/drawing/2014/main" id="{80431CE6-5287-4567-BB0D-40CD6DFE4338}"/>
                </a:ext>
              </a:extLst>
            </p:cNvPr>
            <p:cNvSpPr/>
            <p:nvPr/>
          </p:nvSpPr>
          <p:spPr bwMode="auto">
            <a:xfrm>
              <a:off x="6551119" y="5271542"/>
              <a:ext cx="258602" cy="135568"/>
            </a:xfrm>
            <a:custGeom>
              <a:avLst/>
              <a:gdLst>
                <a:gd name="T0" fmla="*/ 43 w 98"/>
                <a:gd name="T1" fmla="*/ 0 h 51"/>
                <a:gd name="T2" fmla="*/ 62 w 98"/>
                <a:gd name="T3" fmla="*/ 1 h 51"/>
                <a:gd name="T4" fmla="*/ 38 w 98"/>
                <a:gd name="T5" fmla="*/ 39 h 51"/>
                <a:gd name="T6" fmla="*/ 95 w 98"/>
                <a:gd name="T7" fmla="*/ 51 h 51"/>
                <a:gd name="T8" fmla="*/ 98 w 98"/>
                <a:gd name="T9" fmla="*/ 38 h 51"/>
                <a:gd name="T10" fmla="*/ 69 w 98"/>
                <a:gd name="T11" fmla="*/ 2 h 51"/>
                <a:gd name="T12" fmla="*/ 43 w 98"/>
                <a:gd name="T13" fmla="*/ 0 h 51"/>
                <a:gd name="T14" fmla="*/ 31 w 98"/>
                <a:gd name="T15" fmla="*/ 0 h 51"/>
                <a:gd name="T16" fmla="*/ 20 w 98"/>
                <a:gd name="T17" fmla="*/ 0 h 51"/>
                <a:gd name="T18" fmla="*/ 0 w 98"/>
                <a:gd name="T19" fmla="*/ 32 h 51"/>
                <a:gd name="T20" fmla="*/ 10 w 98"/>
                <a:gd name="T21" fmla="*/ 33 h 51"/>
                <a:gd name="T22" fmla="*/ 31 w 98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51">
                  <a:moveTo>
                    <a:pt x="43" y="0"/>
                  </a:moveTo>
                  <a:cubicBezTo>
                    <a:pt x="49" y="0"/>
                    <a:pt x="56" y="0"/>
                    <a:pt x="62" y="1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7" y="47"/>
                    <a:pt x="98" y="42"/>
                    <a:pt x="98" y="38"/>
                  </a:cubicBezTo>
                  <a:cubicBezTo>
                    <a:pt x="98" y="21"/>
                    <a:pt x="87" y="6"/>
                    <a:pt x="69" y="2"/>
                  </a:cubicBezTo>
                  <a:cubicBezTo>
                    <a:pt x="61" y="1"/>
                    <a:pt x="52" y="0"/>
                    <a:pt x="43" y="0"/>
                  </a:cubicBezTo>
                  <a:moveTo>
                    <a:pt x="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isḻíďê">
              <a:extLst>
                <a:ext uri="{FF2B5EF4-FFF2-40B4-BE49-F238E27FC236}">
                  <a16:creationId xmlns="" xmlns:a16="http://schemas.microsoft.com/office/drawing/2014/main" id="{B8451CAE-29F0-441B-9E33-6580789785F7}"/>
                </a:ext>
              </a:extLst>
            </p:cNvPr>
            <p:cNvSpPr/>
            <p:nvPr/>
          </p:nvSpPr>
          <p:spPr bwMode="auto">
            <a:xfrm>
              <a:off x="6500992" y="5435589"/>
              <a:ext cx="192528" cy="0"/>
            </a:xfrm>
            <a:custGeom>
              <a:avLst/>
              <a:gdLst>
                <a:gd name="T0" fmla="*/ 25 w 169"/>
                <a:gd name="T1" fmla="*/ 2 w 169"/>
                <a:gd name="T2" fmla="*/ 0 w 169"/>
                <a:gd name="T3" fmla="*/ 25 w 169"/>
                <a:gd name="T4" fmla="*/ 25 w 169"/>
                <a:gd name="T5" fmla="*/ 167 w 169"/>
                <a:gd name="T6" fmla="*/ 99 w 169"/>
                <a:gd name="T7" fmla="*/ 99 w 169"/>
                <a:gd name="T8" fmla="*/ 169 w 169"/>
                <a:gd name="T9" fmla="*/ 167 w 1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69">
                  <a:moveTo>
                    <a:pt x="25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0"/>
                  </a:lnTo>
                  <a:close/>
                  <a:moveTo>
                    <a:pt x="167" y="0"/>
                  </a:moveTo>
                  <a:lnTo>
                    <a:pt x="99" y="0"/>
                  </a:lnTo>
                  <a:lnTo>
                    <a:pt x="99" y="0"/>
                  </a:lnTo>
                  <a:lnTo>
                    <a:pt x="169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sḻíḑe">
              <a:extLst>
                <a:ext uri="{FF2B5EF4-FFF2-40B4-BE49-F238E27FC236}">
                  <a16:creationId xmlns="" xmlns:a16="http://schemas.microsoft.com/office/drawing/2014/main" id="{7FD30A1A-110F-41A4-B578-90A6FF348CD0}"/>
                </a:ext>
              </a:extLst>
            </p:cNvPr>
            <p:cNvSpPr/>
            <p:nvPr/>
          </p:nvSpPr>
          <p:spPr bwMode="auto">
            <a:xfrm>
              <a:off x="6500992" y="5435589"/>
              <a:ext cx="192528" cy="0"/>
            </a:xfrm>
            <a:custGeom>
              <a:avLst/>
              <a:gdLst>
                <a:gd name="T0" fmla="*/ 25 w 169"/>
                <a:gd name="T1" fmla="*/ 2 w 169"/>
                <a:gd name="T2" fmla="*/ 0 w 169"/>
                <a:gd name="T3" fmla="*/ 25 w 169"/>
                <a:gd name="T4" fmla="*/ 25 w 169"/>
                <a:gd name="T5" fmla="*/ 167 w 169"/>
                <a:gd name="T6" fmla="*/ 99 w 169"/>
                <a:gd name="T7" fmla="*/ 99 w 169"/>
                <a:gd name="T8" fmla="*/ 169 w 169"/>
                <a:gd name="T9" fmla="*/ 167 w 1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69">
                  <a:moveTo>
                    <a:pt x="25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0"/>
                  </a:lnTo>
                  <a:moveTo>
                    <a:pt x="167" y="0"/>
                  </a:moveTo>
                  <a:lnTo>
                    <a:pt x="99" y="0"/>
                  </a:lnTo>
                  <a:lnTo>
                    <a:pt x="99" y="0"/>
                  </a:lnTo>
                  <a:lnTo>
                    <a:pt x="169" y="0"/>
                  </a:lnTo>
                  <a:lnTo>
                    <a:pt x="16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ṩľiḑe">
              <a:extLst>
                <a:ext uri="{FF2B5EF4-FFF2-40B4-BE49-F238E27FC236}">
                  <a16:creationId xmlns="" xmlns:a16="http://schemas.microsoft.com/office/drawing/2014/main" id="{8A5D7AFE-5678-467F-81FC-E605293E0ADC}"/>
                </a:ext>
              </a:extLst>
            </p:cNvPr>
            <p:cNvSpPr/>
            <p:nvPr/>
          </p:nvSpPr>
          <p:spPr bwMode="auto">
            <a:xfrm>
              <a:off x="6503272" y="5411665"/>
              <a:ext cx="187970" cy="23923"/>
            </a:xfrm>
            <a:custGeom>
              <a:avLst/>
              <a:gdLst>
                <a:gd name="T0" fmla="*/ 104 w 165"/>
                <a:gd name="T1" fmla="*/ 12 h 21"/>
                <a:gd name="T2" fmla="*/ 97 w 165"/>
                <a:gd name="T3" fmla="*/ 21 h 21"/>
                <a:gd name="T4" fmla="*/ 165 w 165"/>
                <a:gd name="T5" fmla="*/ 21 h 21"/>
                <a:gd name="T6" fmla="*/ 104 w 165"/>
                <a:gd name="T7" fmla="*/ 12 h 21"/>
                <a:gd name="T8" fmla="*/ 12 w 165"/>
                <a:gd name="T9" fmla="*/ 0 h 21"/>
                <a:gd name="T10" fmla="*/ 0 w 165"/>
                <a:gd name="T11" fmla="*/ 21 h 21"/>
                <a:gd name="T12" fmla="*/ 23 w 165"/>
                <a:gd name="T13" fmla="*/ 21 h 21"/>
                <a:gd name="T14" fmla="*/ 35 w 165"/>
                <a:gd name="T15" fmla="*/ 2 h 21"/>
                <a:gd name="T16" fmla="*/ 12 w 165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21">
                  <a:moveTo>
                    <a:pt x="104" y="12"/>
                  </a:moveTo>
                  <a:lnTo>
                    <a:pt x="97" y="21"/>
                  </a:lnTo>
                  <a:lnTo>
                    <a:pt x="165" y="21"/>
                  </a:lnTo>
                  <a:lnTo>
                    <a:pt x="104" y="12"/>
                  </a:lnTo>
                  <a:close/>
                  <a:moveTo>
                    <a:pt x="12" y="0"/>
                  </a:moveTo>
                  <a:lnTo>
                    <a:pt x="0" y="21"/>
                  </a:lnTo>
                  <a:lnTo>
                    <a:pt x="23" y="21"/>
                  </a:lnTo>
                  <a:lnTo>
                    <a:pt x="35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ṡ1iḑé">
              <a:extLst>
                <a:ext uri="{FF2B5EF4-FFF2-40B4-BE49-F238E27FC236}">
                  <a16:creationId xmlns="" xmlns:a16="http://schemas.microsoft.com/office/drawing/2014/main" id="{FCACA716-1C89-47D3-B86E-454A57707549}"/>
                </a:ext>
              </a:extLst>
            </p:cNvPr>
            <p:cNvSpPr/>
            <p:nvPr/>
          </p:nvSpPr>
          <p:spPr bwMode="auto">
            <a:xfrm>
              <a:off x="6503272" y="5411665"/>
              <a:ext cx="187970" cy="23923"/>
            </a:xfrm>
            <a:custGeom>
              <a:avLst/>
              <a:gdLst>
                <a:gd name="T0" fmla="*/ 104 w 165"/>
                <a:gd name="T1" fmla="*/ 12 h 21"/>
                <a:gd name="T2" fmla="*/ 97 w 165"/>
                <a:gd name="T3" fmla="*/ 21 h 21"/>
                <a:gd name="T4" fmla="*/ 165 w 165"/>
                <a:gd name="T5" fmla="*/ 21 h 21"/>
                <a:gd name="T6" fmla="*/ 104 w 165"/>
                <a:gd name="T7" fmla="*/ 12 h 21"/>
                <a:gd name="T8" fmla="*/ 12 w 165"/>
                <a:gd name="T9" fmla="*/ 0 h 21"/>
                <a:gd name="T10" fmla="*/ 0 w 165"/>
                <a:gd name="T11" fmla="*/ 21 h 21"/>
                <a:gd name="T12" fmla="*/ 23 w 165"/>
                <a:gd name="T13" fmla="*/ 21 h 21"/>
                <a:gd name="T14" fmla="*/ 35 w 165"/>
                <a:gd name="T15" fmla="*/ 2 h 21"/>
                <a:gd name="T16" fmla="*/ 12 w 165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21">
                  <a:moveTo>
                    <a:pt x="104" y="12"/>
                  </a:moveTo>
                  <a:lnTo>
                    <a:pt x="97" y="21"/>
                  </a:lnTo>
                  <a:lnTo>
                    <a:pt x="165" y="21"/>
                  </a:lnTo>
                  <a:lnTo>
                    <a:pt x="104" y="12"/>
                  </a:lnTo>
                  <a:moveTo>
                    <a:pt x="12" y="0"/>
                  </a:moveTo>
                  <a:lnTo>
                    <a:pt x="0" y="21"/>
                  </a:lnTo>
                  <a:lnTo>
                    <a:pt x="23" y="21"/>
                  </a:lnTo>
                  <a:lnTo>
                    <a:pt x="35" y="2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ŝḷïdé">
              <a:extLst>
                <a:ext uri="{FF2B5EF4-FFF2-40B4-BE49-F238E27FC236}">
                  <a16:creationId xmlns="" xmlns:a16="http://schemas.microsoft.com/office/drawing/2014/main" id="{B46CC8EB-3387-4E38-99D9-0A66833BE343}"/>
                </a:ext>
              </a:extLst>
            </p:cNvPr>
            <p:cNvSpPr/>
            <p:nvPr/>
          </p:nvSpPr>
          <p:spPr bwMode="auto">
            <a:xfrm>
              <a:off x="6333527" y="5435589"/>
              <a:ext cx="449992" cy="132150"/>
            </a:xfrm>
            <a:custGeom>
              <a:avLst/>
              <a:gdLst>
                <a:gd name="T0" fmla="*/ 136 w 170"/>
                <a:gd name="T1" fmla="*/ 0 h 50"/>
                <a:gd name="T2" fmla="*/ 106 w 170"/>
                <a:gd name="T3" fmla="*/ 0 h 50"/>
                <a:gd name="T4" fmla="*/ 76 w 170"/>
                <a:gd name="T5" fmla="*/ 50 h 50"/>
                <a:gd name="T6" fmla="*/ 43 w 170"/>
                <a:gd name="T7" fmla="*/ 50 h 50"/>
                <a:gd name="T8" fmla="*/ 74 w 170"/>
                <a:gd name="T9" fmla="*/ 0 h 50"/>
                <a:gd name="T10" fmla="*/ 63 w 170"/>
                <a:gd name="T11" fmla="*/ 0 h 50"/>
                <a:gd name="T12" fmla="*/ 33 w 170"/>
                <a:gd name="T13" fmla="*/ 50 h 50"/>
                <a:gd name="T14" fmla="*/ 0 w 170"/>
                <a:gd name="T15" fmla="*/ 50 h 50"/>
                <a:gd name="T16" fmla="*/ 0 w 170"/>
                <a:gd name="T17" fmla="*/ 50 h 50"/>
                <a:gd name="T18" fmla="*/ 0 w 170"/>
                <a:gd name="T19" fmla="*/ 50 h 50"/>
                <a:gd name="T20" fmla="*/ 130 w 170"/>
                <a:gd name="T21" fmla="*/ 50 h 50"/>
                <a:gd name="T22" fmla="*/ 156 w 170"/>
                <a:gd name="T23" fmla="*/ 34 h 50"/>
                <a:gd name="T24" fmla="*/ 170 w 170"/>
                <a:gd name="T25" fmla="*/ 5 h 50"/>
                <a:gd name="T26" fmla="*/ 136 w 170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50">
                  <a:moveTo>
                    <a:pt x="136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41" y="50"/>
                    <a:pt x="150" y="43"/>
                    <a:pt x="156" y="34"/>
                  </a:cubicBezTo>
                  <a:cubicBezTo>
                    <a:pt x="162" y="25"/>
                    <a:pt x="166" y="15"/>
                    <a:pt x="170" y="5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îšlíḓè">
              <a:extLst>
                <a:ext uri="{FF2B5EF4-FFF2-40B4-BE49-F238E27FC236}">
                  <a16:creationId xmlns="" xmlns:a16="http://schemas.microsoft.com/office/drawing/2014/main" id="{5FC242E9-6B27-4247-8FC6-FDE9F74D0D8D}"/>
                </a:ext>
              </a:extLst>
            </p:cNvPr>
            <p:cNvSpPr/>
            <p:nvPr/>
          </p:nvSpPr>
          <p:spPr bwMode="auto">
            <a:xfrm>
              <a:off x="6516942" y="5355846"/>
              <a:ext cx="284805" cy="93415"/>
            </a:xfrm>
            <a:custGeom>
              <a:avLst/>
              <a:gdLst>
                <a:gd name="T0" fmla="*/ 51 w 108"/>
                <a:gd name="T1" fmla="*/ 7 h 35"/>
                <a:gd name="T2" fmla="*/ 40 w 108"/>
                <a:gd name="T3" fmla="*/ 26 h 35"/>
                <a:gd name="T4" fmla="*/ 66 w 108"/>
                <a:gd name="T5" fmla="*/ 30 h 35"/>
                <a:gd name="T6" fmla="*/ 67 w 108"/>
                <a:gd name="T7" fmla="*/ 30 h 35"/>
                <a:gd name="T8" fmla="*/ 101 w 108"/>
                <a:gd name="T9" fmla="*/ 35 h 35"/>
                <a:gd name="T10" fmla="*/ 107 w 108"/>
                <a:gd name="T11" fmla="*/ 21 h 35"/>
                <a:gd name="T12" fmla="*/ 108 w 108"/>
                <a:gd name="T13" fmla="*/ 19 h 35"/>
                <a:gd name="T14" fmla="*/ 51 w 108"/>
                <a:gd name="T15" fmla="*/ 7 h 35"/>
                <a:gd name="T16" fmla="*/ 13 w 108"/>
                <a:gd name="T17" fmla="*/ 0 h 35"/>
                <a:gd name="T18" fmla="*/ 0 w 108"/>
                <a:gd name="T19" fmla="*/ 21 h 35"/>
                <a:gd name="T20" fmla="*/ 10 w 108"/>
                <a:gd name="T21" fmla="*/ 22 h 35"/>
                <a:gd name="T22" fmla="*/ 23 w 108"/>
                <a:gd name="T23" fmla="*/ 1 h 35"/>
                <a:gd name="T24" fmla="*/ 13 w 108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35">
                  <a:moveTo>
                    <a:pt x="51" y="7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3" y="30"/>
                    <a:pt x="105" y="26"/>
                    <a:pt x="107" y="21"/>
                  </a:cubicBezTo>
                  <a:cubicBezTo>
                    <a:pt x="108" y="21"/>
                    <a:pt x="108" y="20"/>
                    <a:pt x="108" y="19"/>
                  </a:cubicBezTo>
                  <a:cubicBezTo>
                    <a:pt x="51" y="7"/>
                    <a:pt x="51" y="7"/>
                    <a:pt x="51" y="7"/>
                  </a:cubicBezTo>
                  <a:moveTo>
                    <a:pt x="13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iṡľíḍe">
              <a:extLst>
                <a:ext uri="{FF2B5EF4-FFF2-40B4-BE49-F238E27FC236}">
                  <a16:creationId xmlns="" xmlns:a16="http://schemas.microsoft.com/office/drawing/2014/main" id="{AA200251-96BE-41CD-9D6F-F77685B6EE9D}"/>
                </a:ext>
              </a:extLst>
            </p:cNvPr>
            <p:cNvSpPr/>
            <p:nvPr/>
          </p:nvSpPr>
          <p:spPr bwMode="auto">
            <a:xfrm>
              <a:off x="6273149" y="5271542"/>
              <a:ext cx="198224" cy="58100"/>
            </a:xfrm>
            <a:custGeom>
              <a:avLst/>
              <a:gdLst>
                <a:gd name="T0" fmla="*/ 75 w 75"/>
                <a:gd name="T1" fmla="*/ 0 h 22"/>
                <a:gd name="T2" fmla="*/ 23 w 75"/>
                <a:gd name="T3" fmla="*/ 0 h 22"/>
                <a:gd name="T4" fmla="*/ 0 w 75"/>
                <a:gd name="T5" fmla="*/ 10 h 22"/>
                <a:gd name="T6" fmla="*/ 61 w 75"/>
                <a:gd name="T7" fmla="*/ 22 h 22"/>
                <a:gd name="T8" fmla="*/ 75 w 7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2">
                  <a:moveTo>
                    <a:pt x="75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4" y="0"/>
                    <a:pt x="5" y="4"/>
                    <a:pt x="0" y="1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Sḻïḍe">
              <a:extLst>
                <a:ext uri="{FF2B5EF4-FFF2-40B4-BE49-F238E27FC236}">
                  <a16:creationId xmlns="" xmlns:a16="http://schemas.microsoft.com/office/drawing/2014/main" id="{9FECC6D8-D3CE-4969-AAFD-DCDECD52E0E2}"/>
                </a:ext>
              </a:extLst>
            </p:cNvPr>
            <p:cNvSpPr/>
            <p:nvPr/>
          </p:nvSpPr>
          <p:spPr bwMode="auto">
            <a:xfrm>
              <a:off x="6251504" y="5435589"/>
              <a:ext cx="117341" cy="11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ṩḻíḋè">
              <a:extLst>
                <a:ext uri="{FF2B5EF4-FFF2-40B4-BE49-F238E27FC236}">
                  <a16:creationId xmlns="" xmlns:a16="http://schemas.microsoft.com/office/drawing/2014/main" id="{35D52F9E-7D63-4A5D-8A63-2FB047602660}"/>
                </a:ext>
              </a:extLst>
            </p:cNvPr>
            <p:cNvSpPr/>
            <p:nvPr/>
          </p:nvSpPr>
          <p:spPr bwMode="auto">
            <a:xfrm>
              <a:off x="6251504" y="5435589"/>
              <a:ext cx="117341" cy="11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şľíḋe">
              <a:extLst>
                <a:ext uri="{FF2B5EF4-FFF2-40B4-BE49-F238E27FC236}">
                  <a16:creationId xmlns="" xmlns:a16="http://schemas.microsoft.com/office/drawing/2014/main" id="{823A4171-4147-4E57-90B0-640C80B68FB3}"/>
                </a:ext>
              </a:extLst>
            </p:cNvPr>
            <p:cNvSpPr/>
            <p:nvPr/>
          </p:nvSpPr>
          <p:spPr bwMode="auto">
            <a:xfrm>
              <a:off x="6251504" y="5375211"/>
              <a:ext cx="143542" cy="60378"/>
            </a:xfrm>
            <a:custGeom>
              <a:avLst/>
              <a:gdLst>
                <a:gd name="T0" fmla="*/ 0 w 126"/>
                <a:gd name="T1" fmla="*/ 0 h 53"/>
                <a:gd name="T2" fmla="*/ 0 w 126"/>
                <a:gd name="T3" fmla="*/ 53 h 53"/>
                <a:gd name="T4" fmla="*/ 103 w 126"/>
                <a:gd name="T5" fmla="*/ 53 h 53"/>
                <a:gd name="T6" fmla="*/ 126 w 126"/>
                <a:gd name="T7" fmla="*/ 16 h 53"/>
                <a:gd name="T8" fmla="*/ 0 w 126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3">
                  <a:moveTo>
                    <a:pt x="0" y="0"/>
                  </a:moveTo>
                  <a:lnTo>
                    <a:pt x="0" y="53"/>
                  </a:lnTo>
                  <a:lnTo>
                    <a:pt x="103" y="53"/>
                  </a:lnTo>
                  <a:lnTo>
                    <a:pt x="126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ṥ1íďé">
              <a:extLst>
                <a:ext uri="{FF2B5EF4-FFF2-40B4-BE49-F238E27FC236}">
                  <a16:creationId xmlns="" xmlns:a16="http://schemas.microsoft.com/office/drawing/2014/main" id="{ECDCF24E-458F-4923-BBE2-0A745760FC8C}"/>
                </a:ext>
              </a:extLst>
            </p:cNvPr>
            <p:cNvSpPr/>
            <p:nvPr/>
          </p:nvSpPr>
          <p:spPr bwMode="auto">
            <a:xfrm>
              <a:off x="6251504" y="5375211"/>
              <a:ext cx="143542" cy="60378"/>
            </a:xfrm>
            <a:custGeom>
              <a:avLst/>
              <a:gdLst>
                <a:gd name="T0" fmla="*/ 0 w 126"/>
                <a:gd name="T1" fmla="*/ 0 h 53"/>
                <a:gd name="T2" fmla="*/ 0 w 126"/>
                <a:gd name="T3" fmla="*/ 53 h 53"/>
                <a:gd name="T4" fmla="*/ 103 w 126"/>
                <a:gd name="T5" fmla="*/ 53 h 53"/>
                <a:gd name="T6" fmla="*/ 126 w 126"/>
                <a:gd name="T7" fmla="*/ 16 h 53"/>
                <a:gd name="T8" fmla="*/ 0 w 126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3">
                  <a:moveTo>
                    <a:pt x="0" y="0"/>
                  </a:moveTo>
                  <a:lnTo>
                    <a:pt x="0" y="53"/>
                  </a:lnTo>
                  <a:lnTo>
                    <a:pt x="103" y="53"/>
                  </a:lnTo>
                  <a:lnTo>
                    <a:pt x="126" y="1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sḷiďe">
              <a:extLst>
                <a:ext uri="{FF2B5EF4-FFF2-40B4-BE49-F238E27FC236}">
                  <a16:creationId xmlns="" xmlns:a16="http://schemas.microsoft.com/office/drawing/2014/main" id="{8272826E-D354-45B5-B375-DDC89EF813FF}"/>
                </a:ext>
              </a:extLst>
            </p:cNvPr>
            <p:cNvSpPr/>
            <p:nvPr/>
          </p:nvSpPr>
          <p:spPr bwMode="auto">
            <a:xfrm>
              <a:off x="6251504" y="5435589"/>
              <a:ext cx="117341" cy="129870"/>
            </a:xfrm>
            <a:custGeom>
              <a:avLst/>
              <a:gdLst>
                <a:gd name="T0" fmla="*/ 44 w 44"/>
                <a:gd name="T1" fmla="*/ 0 h 49"/>
                <a:gd name="T2" fmla="*/ 0 w 44"/>
                <a:gd name="T3" fmla="*/ 0 h 49"/>
                <a:gd name="T4" fmla="*/ 0 w 44"/>
                <a:gd name="T5" fmla="*/ 19 h 49"/>
                <a:gd name="T6" fmla="*/ 30 w 44"/>
                <a:gd name="T7" fmla="*/ 49 h 49"/>
                <a:gd name="T8" fmla="*/ 16 w 44"/>
                <a:gd name="T9" fmla="*/ 46 h 49"/>
                <a:gd name="T10" fmla="*/ 44 w 4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9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6"/>
                    <a:pt x="14" y="49"/>
                    <a:pt x="30" y="49"/>
                  </a:cubicBezTo>
                  <a:cubicBezTo>
                    <a:pt x="25" y="49"/>
                    <a:pt x="20" y="48"/>
                    <a:pt x="16" y="46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ïṥḻïdé">
              <a:extLst>
                <a:ext uri="{FF2B5EF4-FFF2-40B4-BE49-F238E27FC236}">
                  <a16:creationId xmlns="" xmlns:a16="http://schemas.microsoft.com/office/drawing/2014/main" id="{F5A2AD08-46BD-4389-AAFD-596042435BD6}"/>
                </a:ext>
              </a:extLst>
            </p:cNvPr>
            <p:cNvSpPr/>
            <p:nvPr/>
          </p:nvSpPr>
          <p:spPr bwMode="auto">
            <a:xfrm>
              <a:off x="6251504" y="5297745"/>
              <a:ext cx="183414" cy="95695"/>
            </a:xfrm>
            <a:custGeom>
              <a:avLst/>
              <a:gdLst>
                <a:gd name="T0" fmla="*/ 8 w 69"/>
                <a:gd name="T1" fmla="*/ 0 h 36"/>
                <a:gd name="T2" fmla="*/ 0 w 69"/>
                <a:gd name="T3" fmla="*/ 20 h 36"/>
                <a:gd name="T4" fmla="*/ 0 w 69"/>
                <a:gd name="T5" fmla="*/ 29 h 36"/>
                <a:gd name="T6" fmla="*/ 54 w 69"/>
                <a:gd name="T7" fmla="*/ 36 h 36"/>
                <a:gd name="T8" fmla="*/ 69 w 69"/>
                <a:gd name="T9" fmla="*/ 12 h 36"/>
                <a:gd name="T10" fmla="*/ 8 w 6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6">
                  <a:moveTo>
                    <a:pt x="8" y="0"/>
                  </a:moveTo>
                  <a:cubicBezTo>
                    <a:pt x="3" y="5"/>
                    <a:pt x="0" y="12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Slîḋé">
              <a:extLst>
                <a:ext uri="{FF2B5EF4-FFF2-40B4-BE49-F238E27FC236}">
                  <a16:creationId xmlns="" xmlns:a16="http://schemas.microsoft.com/office/drawing/2014/main" id="{37B48256-48FC-4E9B-9710-A11F6C977A38}"/>
                </a:ext>
              </a:extLst>
            </p:cNvPr>
            <p:cNvSpPr/>
            <p:nvPr/>
          </p:nvSpPr>
          <p:spPr bwMode="auto">
            <a:xfrm>
              <a:off x="6251504" y="5271542"/>
              <a:ext cx="219869" cy="79746"/>
            </a:xfrm>
            <a:custGeom>
              <a:avLst/>
              <a:gdLst>
                <a:gd name="T0" fmla="*/ 83 w 83"/>
                <a:gd name="T1" fmla="*/ 0 h 30"/>
                <a:gd name="T2" fmla="*/ 31 w 83"/>
                <a:gd name="T3" fmla="*/ 0 h 30"/>
                <a:gd name="T4" fmla="*/ 0 w 83"/>
                <a:gd name="T5" fmla="*/ 30 h 30"/>
                <a:gd name="T6" fmla="*/ 0 w 83"/>
                <a:gd name="T7" fmla="*/ 30 h 30"/>
                <a:gd name="T8" fmla="*/ 8 w 83"/>
                <a:gd name="T9" fmla="*/ 10 h 30"/>
                <a:gd name="T10" fmla="*/ 31 w 83"/>
                <a:gd name="T11" fmla="*/ 0 h 30"/>
                <a:gd name="T12" fmla="*/ 83 w 8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30">
                  <a:moveTo>
                    <a:pt x="8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3" y="15"/>
                    <a:pt x="8" y="10"/>
                  </a:cubicBezTo>
                  <a:cubicBezTo>
                    <a:pt x="13" y="4"/>
                    <a:pt x="22" y="0"/>
                    <a:pt x="31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śļïďê">
              <a:extLst>
                <a:ext uri="{FF2B5EF4-FFF2-40B4-BE49-F238E27FC236}">
                  <a16:creationId xmlns="" xmlns:a16="http://schemas.microsoft.com/office/drawing/2014/main" id="{1E6652AA-B577-4D5A-989A-ECE28722B375}"/>
                </a:ext>
              </a:extLst>
            </p:cNvPr>
            <p:cNvSpPr/>
            <p:nvPr/>
          </p:nvSpPr>
          <p:spPr bwMode="auto">
            <a:xfrm>
              <a:off x="6665041" y="52715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ṧ1iḋê">
              <a:extLst>
                <a:ext uri="{FF2B5EF4-FFF2-40B4-BE49-F238E27FC236}">
                  <a16:creationId xmlns="" xmlns:a16="http://schemas.microsoft.com/office/drawing/2014/main" id="{C1F19EC4-CD86-4BBA-94D7-B47D5EE5DC5D}"/>
                </a:ext>
              </a:extLst>
            </p:cNvPr>
            <p:cNvSpPr/>
            <p:nvPr/>
          </p:nvSpPr>
          <p:spPr bwMode="auto">
            <a:xfrm>
              <a:off x="6331249" y="5565461"/>
              <a:ext cx="2278" cy="227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ṧ1ídè">
              <a:extLst>
                <a:ext uri="{FF2B5EF4-FFF2-40B4-BE49-F238E27FC236}">
                  <a16:creationId xmlns="" xmlns:a16="http://schemas.microsoft.com/office/drawing/2014/main" id="{718747E4-C173-42E8-9B43-AB7DF0BDF926}"/>
                </a:ext>
              </a:extLst>
            </p:cNvPr>
            <p:cNvSpPr/>
            <p:nvPr/>
          </p:nvSpPr>
          <p:spPr bwMode="auto">
            <a:xfrm>
              <a:off x="7101362" y="5565461"/>
              <a:ext cx="0" cy="227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íṡļïḍê">
              <a:extLst>
                <a:ext uri="{FF2B5EF4-FFF2-40B4-BE49-F238E27FC236}">
                  <a16:creationId xmlns="" xmlns:a16="http://schemas.microsoft.com/office/drawing/2014/main" id="{3132E977-4AB1-42C8-812B-0D18BC3E0516}"/>
                </a:ext>
              </a:extLst>
            </p:cNvPr>
            <p:cNvSpPr/>
            <p:nvPr/>
          </p:nvSpPr>
          <p:spPr bwMode="auto">
            <a:xfrm>
              <a:off x="7101362" y="5567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ṡḷïḑe">
              <a:extLst>
                <a:ext uri="{FF2B5EF4-FFF2-40B4-BE49-F238E27FC236}">
                  <a16:creationId xmlns="" xmlns:a16="http://schemas.microsoft.com/office/drawing/2014/main" id="{379A7E67-7E71-47E4-8390-9F14A83BBAC1}"/>
                </a:ext>
              </a:extLst>
            </p:cNvPr>
            <p:cNvSpPr/>
            <p:nvPr/>
          </p:nvSpPr>
          <p:spPr bwMode="auto">
            <a:xfrm>
              <a:off x="7183385" y="5271542"/>
              <a:ext cx="190250" cy="92277"/>
            </a:xfrm>
            <a:custGeom>
              <a:avLst/>
              <a:gdLst>
                <a:gd name="T0" fmla="*/ 167 w 167"/>
                <a:gd name="T1" fmla="*/ 0 h 81"/>
                <a:gd name="T2" fmla="*/ 51 w 167"/>
                <a:gd name="T3" fmla="*/ 0 h 81"/>
                <a:gd name="T4" fmla="*/ 0 w 167"/>
                <a:gd name="T5" fmla="*/ 81 h 81"/>
                <a:gd name="T6" fmla="*/ 132 w 167"/>
                <a:gd name="T7" fmla="*/ 53 h 81"/>
                <a:gd name="T8" fmla="*/ 167 w 16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81">
                  <a:moveTo>
                    <a:pt x="167" y="0"/>
                  </a:moveTo>
                  <a:lnTo>
                    <a:pt x="51" y="0"/>
                  </a:lnTo>
                  <a:lnTo>
                    <a:pt x="0" y="81"/>
                  </a:lnTo>
                  <a:lnTo>
                    <a:pt x="132" y="5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ślíḓé">
              <a:extLst>
                <a:ext uri="{FF2B5EF4-FFF2-40B4-BE49-F238E27FC236}">
                  <a16:creationId xmlns="" xmlns:a16="http://schemas.microsoft.com/office/drawing/2014/main" id="{5DC3DE79-7B96-4B02-9940-5EC4943736AB}"/>
                </a:ext>
              </a:extLst>
            </p:cNvPr>
            <p:cNvSpPr/>
            <p:nvPr/>
          </p:nvSpPr>
          <p:spPr bwMode="auto">
            <a:xfrm>
              <a:off x="7183385" y="5271542"/>
              <a:ext cx="190250" cy="92277"/>
            </a:xfrm>
            <a:custGeom>
              <a:avLst/>
              <a:gdLst>
                <a:gd name="T0" fmla="*/ 167 w 167"/>
                <a:gd name="T1" fmla="*/ 0 h 81"/>
                <a:gd name="T2" fmla="*/ 51 w 167"/>
                <a:gd name="T3" fmla="*/ 0 h 81"/>
                <a:gd name="T4" fmla="*/ 0 w 167"/>
                <a:gd name="T5" fmla="*/ 81 h 81"/>
                <a:gd name="T6" fmla="*/ 132 w 167"/>
                <a:gd name="T7" fmla="*/ 53 h 81"/>
                <a:gd name="T8" fmla="*/ 167 w 16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81">
                  <a:moveTo>
                    <a:pt x="167" y="0"/>
                  </a:moveTo>
                  <a:lnTo>
                    <a:pt x="51" y="0"/>
                  </a:lnTo>
                  <a:lnTo>
                    <a:pt x="0" y="81"/>
                  </a:lnTo>
                  <a:lnTo>
                    <a:pt x="132" y="53"/>
                  </a:lnTo>
                  <a:lnTo>
                    <a:pt x="16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šlïḍe">
              <a:extLst>
                <a:ext uri="{FF2B5EF4-FFF2-40B4-BE49-F238E27FC236}">
                  <a16:creationId xmlns="" xmlns:a16="http://schemas.microsoft.com/office/drawing/2014/main" id="{17892798-5DB0-48BE-95BA-E1A9FD6FD290}"/>
                </a:ext>
              </a:extLst>
            </p:cNvPr>
            <p:cNvSpPr/>
            <p:nvPr/>
          </p:nvSpPr>
          <p:spPr bwMode="auto">
            <a:xfrm>
              <a:off x="7137817" y="5435589"/>
              <a:ext cx="135568" cy="0"/>
            </a:xfrm>
            <a:custGeom>
              <a:avLst/>
              <a:gdLst>
                <a:gd name="T0" fmla="*/ 119 w 119"/>
                <a:gd name="T1" fmla="*/ 0 w 119"/>
                <a:gd name="T2" fmla="*/ 0 w 119"/>
                <a:gd name="T3" fmla="*/ 116 w 119"/>
                <a:gd name="T4" fmla="*/ 119 w 1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9">
                  <a:moveTo>
                    <a:pt x="11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ṣliďè">
              <a:extLst>
                <a:ext uri="{FF2B5EF4-FFF2-40B4-BE49-F238E27FC236}">
                  <a16:creationId xmlns="" xmlns:a16="http://schemas.microsoft.com/office/drawing/2014/main" id="{A122305C-E6B0-4DBD-841A-BBE7C5AD2A05}"/>
                </a:ext>
              </a:extLst>
            </p:cNvPr>
            <p:cNvSpPr/>
            <p:nvPr/>
          </p:nvSpPr>
          <p:spPr bwMode="auto">
            <a:xfrm>
              <a:off x="7137817" y="5435589"/>
              <a:ext cx="135568" cy="0"/>
            </a:xfrm>
            <a:custGeom>
              <a:avLst/>
              <a:gdLst>
                <a:gd name="T0" fmla="*/ 119 w 119"/>
                <a:gd name="T1" fmla="*/ 0 w 119"/>
                <a:gd name="T2" fmla="*/ 0 w 119"/>
                <a:gd name="T3" fmla="*/ 116 w 119"/>
                <a:gd name="T4" fmla="*/ 119 w 1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9">
                  <a:moveTo>
                    <a:pt x="11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îṡḻïḍê">
              <a:extLst>
                <a:ext uri="{FF2B5EF4-FFF2-40B4-BE49-F238E27FC236}">
                  <a16:creationId xmlns="" xmlns:a16="http://schemas.microsoft.com/office/drawing/2014/main" id="{0771D603-1BB9-4D8C-AACA-44DA126DA913}"/>
                </a:ext>
              </a:extLst>
            </p:cNvPr>
            <p:cNvSpPr/>
            <p:nvPr/>
          </p:nvSpPr>
          <p:spPr bwMode="auto">
            <a:xfrm>
              <a:off x="7137817" y="5407110"/>
              <a:ext cx="151515" cy="28481"/>
            </a:xfrm>
            <a:custGeom>
              <a:avLst/>
              <a:gdLst>
                <a:gd name="T0" fmla="*/ 133 w 133"/>
                <a:gd name="T1" fmla="*/ 0 h 25"/>
                <a:gd name="T2" fmla="*/ 5 w 133"/>
                <a:gd name="T3" fmla="*/ 18 h 25"/>
                <a:gd name="T4" fmla="*/ 0 w 133"/>
                <a:gd name="T5" fmla="*/ 25 h 25"/>
                <a:gd name="T6" fmla="*/ 119 w 133"/>
                <a:gd name="T7" fmla="*/ 25 h 25"/>
                <a:gd name="T8" fmla="*/ 133 w 13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5">
                  <a:moveTo>
                    <a:pt x="133" y="0"/>
                  </a:moveTo>
                  <a:lnTo>
                    <a:pt x="5" y="18"/>
                  </a:lnTo>
                  <a:lnTo>
                    <a:pt x="0" y="25"/>
                  </a:lnTo>
                  <a:lnTo>
                    <a:pt x="119" y="25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šḻïḑé">
              <a:extLst>
                <a:ext uri="{FF2B5EF4-FFF2-40B4-BE49-F238E27FC236}">
                  <a16:creationId xmlns="" xmlns:a16="http://schemas.microsoft.com/office/drawing/2014/main" id="{9B3CA1BA-92E8-463C-B118-88D44BAA23CD}"/>
                </a:ext>
              </a:extLst>
            </p:cNvPr>
            <p:cNvSpPr/>
            <p:nvPr/>
          </p:nvSpPr>
          <p:spPr bwMode="auto">
            <a:xfrm>
              <a:off x="7137817" y="5407110"/>
              <a:ext cx="151515" cy="28481"/>
            </a:xfrm>
            <a:custGeom>
              <a:avLst/>
              <a:gdLst>
                <a:gd name="T0" fmla="*/ 133 w 133"/>
                <a:gd name="T1" fmla="*/ 0 h 25"/>
                <a:gd name="T2" fmla="*/ 5 w 133"/>
                <a:gd name="T3" fmla="*/ 18 h 25"/>
                <a:gd name="T4" fmla="*/ 0 w 133"/>
                <a:gd name="T5" fmla="*/ 25 h 25"/>
                <a:gd name="T6" fmla="*/ 119 w 133"/>
                <a:gd name="T7" fmla="*/ 25 h 25"/>
                <a:gd name="T8" fmla="*/ 133 w 13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5">
                  <a:moveTo>
                    <a:pt x="133" y="0"/>
                  </a:moveTo>
                  <a:lnTo>
                    <a:pt x="5" y="18"/>
                  </a:lnTo>
                  <a:lnTo>
                    <a:pt x="0" y="25"/>
                  </a:lnTo>
                  <a:lnTo>
                    <a:pt x="119" y="25"/>
                  </a:lnTo>
                  <a:lnTo>
                    <a:pt x="13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šlïḋê">
              <a:extLst>
                <a:ext uri="{FF2B5EF4-FFF2-40B4-BE49-F238E27FC236}">
                  <a16:creationId xmlns="" xmlns:a16="http://schemas.microsoft.com/office/drawing/2014/main" id="{95796B1B-CEBD-489E-90A4-6E28D711A2A5}"/>
                </a:ext>
              </a:extLst>
            </p:cNvPr>
            <p:cNvSpPr/>
            <p:nvPr/>
          </p:nvSpPr>
          <p:spPr bwMode="auto">
            <a:xfrm>
              <a:off x="7063767" y="5435589"/>
              <a:ext cx="206200" cy="132150"/>
            </a:xfrm>
            <a:custGeom>
              <a:avLst/>
              <a:gdLst>
                <a:gd name="T0" fmla="*/ 78 w 78"/>
                <a:gd name="T1" fmla="*/ 0 h 50"/>
                <a:gd name="T2" fmla="*/ 28 w 78"/>
                <a:gd name="T3" fmla="*/ 0 h 50"/>
                <a:gd name="T4" fmla="*/ 0 w 78"/>
                <a:gd name="T5" fmla="*/ 46 h 50"/>
                <a:gd name="T6" fmla="*/ 14 w 78"/>
                <a:gd name="T7" fmla="*/ 49 h 50"/>
                <a:gd name="T8" fmla="*/ 14 w 78"/>
                <a:gd name="T9" fmla="*/ 49 h 50"/>
                <a:gd name="T10" fmla="*/ 14 w 78"/>
                <a:gd name="T11" fmla="*/ 49 h 50"/>
                <a:gd name="T12" fmla="*/ 14 w 78"/>
                <a:gd name="T13" fmla="*/ 50 h 50"/>
                <a:gd name="T14" fmla="*/ 14 w 78"/>
                <a:gd name="T15" fmla="*/ 50 h 50"/>
                <a:gd name="T16" fmla="*/ 14 w 78"/>
                <a:gd name="T17" fmla="*/ 50 h 50"/>
                <a:gd name="T18" fmla="*/ 14 w 78"/>
                <a:gd name="T19" fmla="*/ 50 h 50"/>
                <a:gd name="T20" fmla="*/ 48 w 78"/>
                <a:gd name="T21" fmla="*/ 50 h 50"/>
                <a:gd name="T22" fmla="*/ 78 w 78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50">
                  <a:moveTo>
                    <a:pt x="7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48"/>
                    <a:pt x="9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29" y="50"/>
                    <a:pt x="48" y="5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ṣ1îde">
              <a:extLst>
                <a:ext uri="{FF2B5EF4-FFF2-40B4-BE49-F238E27FC236}">
                  <a16:creationId xmlns="" xmlns:a16="http://schemas.microsoft.com/office/drawing/2014/main" id="{912D54F2-64DB-4A7A-8047-BEC0A29102D6}"/>
                </a:ext>
              </a:extLst>
            </p:cNvPr>
            <p:cNvSpPr/>
            <p:nvPr/>
          </p:nvSpPr>
          <p:spPr bwMode="auto">
            <a:xfrm>
              <a:off x="7143513" y="5331920"/>
              <a:ext cx="190250" cy="95695"/>
            </a:xfrm>
            <a:custGeom>
              <a:avLst/>
              <a:gdLst>
                <a:gd name="T0" fmla="*/ 167 w 167"/>
                <a:gd name="T1" fmla="*/ 0 h 84"/>
                <a:gd name="T2" fmla="*/ 35 w 167"/>
                <a:gd name="T3" fmla="*/ 28 h 84"/>
                <a:gd name="T4" fmla="*/ 0 w 167"/>
                <a:gd name="T5" fmla="*/ 84 h 84"/>
                <a:gd name="T6" fmla="*/ 128 w 167"/>
                <a:gd name="T7" fmla="*/ 66 h 84"/>
                <a:gd name="T8" fmla="*/ 167 w 167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84">
                  <a:moveTo>
                    <a:pt x="167" y="0"/>
                  </a:moveTo>
                  <a:lnTo>
                    <a:pt x="35" y="28"/>
                  </a:lnTo>
                  <a:lnTo>
                    <a:pt x="0" y="84"/>
                  </a:lnTo>
                  <a:lnTo>
                    <a:pt x="128" y="66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ṣḻíḓê">
              <a:extLst>
                <a:ext uri="{FF2B5EF4-FFF2-40B4-BE49-F238E27FC236}">
                  <a16:creationId xmlns="" xmlns:a16="http://schemas.microsoft.com/office/drawing/2014/main" id="{6A6986C2-00EC-4244-8514-96F857EC04D2}"/>
                </a:ext>
              </a:extLst>
            </p:cNvPr>
            <p:cNvSpPr/>
            <p:nvPr/>
          </p:nvSpPr>
          <p:spPr bwMode="auto">
            <a:xfrm>
              <a:off x="7143513" y="5331920"/>
              <a:ext cx="190250" cy="95695"/>
            </a:xfrm>
            <a:custGeom>
              <a:avLst/>
              <a:gdLst>
                <a:gd name="T0" fmla="*/ 167 w 167"/>
                <a:gd name="T1" fmla="*/ 0 h 84"/>
                <a:gd name="T2" fmla="*/ 35 w 167"/>
                <a:gd name="T3" fmla="*/ 28 h 84"/>
                <a:gd name="T4" fmla="*/ 0 w 167"/>
                <a:gd name="T5" fmla="*/ 84 h 84"/>
                <a:gd name="T6" fmla="*/ 128 w 167"/>
                <a:gd name="T7" fmla="*/ 66 h 84"/>
                <a:gd name="T8" fmla="*/ 167 w 167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84">
                  <a:moveTo>
                    <a:pt x="167" y="0"/>
                  </a:moveTo>
                  <a:lnTo>
                    <a:pt x="35" y="28"/>
                  </a:lnTo>
                  <a:lnTo>
                    <a:pt x="0" y="84"/>
                  </a:lnTo>
                  <a:lnTo>
                    <a:pt x="128" y="66"/>
                  </a:lnTo>
                  <a:lnTo>
                    <a:pt x="16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śļíḍè">
              <a:extLst>
                <a:ext uri="{FF2B5EF4-FFF2-40B4-BE49-F238E27FC236}">
                  <a16:creationId xmlns="" xmlns:a16="http://schemas.microsoft.com/office/drawing/2014/main" id="{83847E53-32CE-4758-B696-BD20392DD035}"/>
                </a:ext>
              </a:extLst>
            </p:cNvPr>
            <p:cNvSpPr/>
            <p:nvPr/>
          </p:nvSpPr>
          <p:spPr bwMode="auto">
            <a:xfrm>
              <a:off x="7447686" y="52715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şḻíḋê">
              <a:extLst>
                <a:ext uri="{FF2B5EF4-FFF2-40B4-BE49-F238E27FC236}">
                  <a16:creationId xmlns="" xmlns:a16="http://schemas.microsoft.com/office/drawing/2014/main" id="{BD550DC1-FBC9-454C-A6CE-62EA2D6111D2}"/>
                </a:ext>
              </a:extLst>
            </p:cNvPr>
            <p:cNvSpPr/>
            <p:nvPr/>
          </p:nvSpPr>
          <p:spPr bwMode="auto">
            <a:xfrm>
              <a:off x="7465913" y="5273820"/>
              <a:ext cx="15950" cy="29619"/>
            </a:xfrm>
            <a:custGeom>
              <a:avLst/>
              <a:gdLst>
                <a:gd name="T0" fmla="*/ 0 w 6"/>
                <a:gd name="T1" fmla="*/ 0 h 11"/>
                <a:gd name="T2" fmla="*/ 0 w 6"/>
                <a:gd name="T3" fmla="*/ 11 h 11"/>
                <a:gd name="T4" fmla="*/ 6 w 6"/>
                <a:gd name="T5" fmla="*/ 2 h 11"/>
                <a:gd name="T6" fmla="*/ 0 w 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ṡľîḑè">
              <a:extLst>
                <a:ext uri="{FF2B5EF4-FFF2-40B4-BE49-F238E27FC236}">
                  <a16:creationId xmlns="" xmlns:a16="http://schemas.microsoft.com/office/drawing/2014/main" id="{FF74FA95-FD7A-4C68-840C-F434C75ED18D}"/>
                </a:ext>
              </a:extLst>
            </p:cNvPr>
            <p:cNvSpPr/>
            <p:nvPr/>
          </p:nvSpPr>
          <p:spPr bwMode="auto">
            <a:xfrm>
              <a:off x="7365660" y="5271542"/>
              <a:ext cx="37595" cy="55822"/>
            </a:xfrm>
            <a:custGeom>
              <a:avLst/>
              <a:gdLst>
                <a:gd name="T0" fmla="*/ 33 w 33"/>
                <a:gd name="T1" fmla="*/ 0 h 49"/>
                <a:gd name="T2" fmla="*/ 33 w 33"/>
                <a:gd name="T3" fmla="*/ 0 h 49"/>
                <a:gd name="T4" fmla="*/ 0 w 33"/>
                <a:gd name="T5" fmla="*/ 49 h 49"/>
                <a:gd name="T6" fmla="*/ 33 w 33"/>
                <a:gd name="T7" fmla="*/ 42 h 49"/>
                <a:gd name="T8" fmla="*/ 33 w 3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9">
                  <a:moveTo>
                    <a:pt x="33" y="0"/>
                  </a:moveTo>
                  <a:lnTo>
                    <a:pt x="33" y="0"/>
                  </a:lnTo>
                  <a:lnTo>
                    <a:pt x="0" y="49"/>
                  </a:lnTo>
                  <a:lnTo>
                    <a:pt x="33" y="42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ï$ľiḑe">
              <a:extLst>
                <a:ext uri="{FF2B5EF4-FFF2-40B4-BE49-F238E27FC236}">
                  <a16:creationId xmlns="" xmlns:a16="http://schemas.microsoft.com/office/drawing/2014/main" id="{0A7B7D47-3ECB-4480-B3AD-39B54DB0C947}"/>
                </a:ext>
              </a:extLst>
            </p:cNvPr>
            <p:cNvSpPr/>
            <p:nvPr/>
          </p:nvSpPr>
          <p:spPr bwMode="auto">
            <a:xfrm>
              <a:off x="7365660" y="5271542"/>
              <a:ext cx="37595" cy="55822"/>
            </a:xfrm>
            <a:custGeom>
              <a:avLst/>
              <a:gdLst>
                <a:gd name="T0" fmla="*/ 33 w 33"/>
                <a:gd name="T1" fmla="*/ 0 h 49"/>
                <a:gd name="T2" fmla="*/ 33 w 33"/>
                <a:gd name="T3" fmla="*/ 0 h 49"/>
                <a:gd name="T4" fmla="*/ 0 w 33"/>
                <a:gd name="T5" fmla="*/ 49 h 49"/>
                <a:gd name="T6" fmla="*/ 33 w 33"/>
                <a:gd name="T7" fmla="*/ 42 h 49"/>
                <a:gd name="T8" fmla="*/ 33 w 3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9">
                  <a:moveTo>
                    <a:pt x="33" y="0"/>
                  </a:moveTo>
                  <a:lnTo>
                    <a:pt x="33" y="0"/>
                  </a:lnTo>
                  <a:lnTo>
                    <a:pt x="0" y="49"/>
                  </a:lnTo>
                  <a:lnTo>
                    <a:pt x="33" y="42"/>
                  </a:lnTo>
                  <a:lnTo>
                    <a:pt x="3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şlîďé">
              <a:extLst>
                <a:ext uri="{FF2B5EF4-FFF2-40B4-BE49-F238E27FC236}">
                  <a16:creationId xmlns="" xmlns:a16="http://schemas.microsoft.com/office/drawing/2014/main" id="{23DEB6E6-A0FC-4693-92E9-58548A822869}"/>
                </a:ext>
              </a:extLst>
            </p:cNvPr>
            <p:cNvSpPr/>
            <p:nvPr/>
          </p:nvSpPr>
          <p:spPr bwMode="auto">
            <a:xfrm>
              <a:off x="7403255" y="5271542"/>
              <a:ext cx="62656" cy="47846"/>
            </a:xfrm>
            <a:custGeom>
              <a:avLst/>
              <a:gdLst>
                <a:gd name="T0" fmla="*/ 17 w 24"/>
                <a:gd name="T1" fmla="*/ 0 h 18"/>
                <a:gd name="T2" fmla="*/ 0 w 24"/>
                <a:gd name="T3" fmla="*/ 0 h 18"/>
                <a:gd name="T4" fmla="*/ 0 w 24"/>
                <a:gd name="T5" fmla="*/ 18 h 18"/>
                <a:gd name="T6" fmla="*/ 24 w 24"/>
                <a:gd name="T7" fmla="*/ 13 h 18"/>
                <a:gd name="T8" fmla="*/ 24 w 24"/>
                <a:gd name="T9" fmla="*/ 12 h 18"/>
                <a:gd name="T10" fmla="*/ 24 w 24"/>
                <a:gd name="T11" fmla="*/ 1 h 18"/>
                <a:gd name="T12" fmla="*/ 17 w 24"/>
                <a:gd name="T13" fmla="*/ 0 h 18"/>
                <a:gd name="T14" fmla="*/ 17 w 24"/>
                <a:gd name="T15" fmla="*/ 0 h 18"/>
                <a:gd name="T16" fmla="*/ 17 w 24"/>
                <a:gd name="T17" fmla="*/ 0 h 18"/>
                <a:gd name="T18" fmla="*/ 17 w 24"/>
                <a:gd name="T19" fmla="*/ 0 h 18"/>
                <a:gd name="T20" fmla="*/ 17 w 24"/>
                <a:gd name="T21" fmla="*/ 0 h 18"/>
                <a:gd name="T22" fmla="*/ 17 w 24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8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0"/>
                    <a:pt x="19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ṧ1iḋe">
              <a:extLst>
                <a:ext uri="{FF2B5EF4-FFF2-40B4-BE49-F238E27FC236}">
                  <a16:creationId xmlns="" xmlns:a16="http://schemas.microsoft.com/office/drawing/2014/main" id="{46644DAB-A7B1-4370-AF4B-DA64C1CC4885}"/>
                </a:ext>
              </a:extLst>
            </p:cNvPr>
            <p:cNvSpPr/>
            <p:nvPr/>
          </p:nvSpPr>
          <p:spPr bwMode="auto">
            <a:xfrm>
              <a:off x="7299586" y="5435589"/>
              <a:ext cx="84301" cy="11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ŝļïḑè">
              <a:extLst>
                <a:ext uri="{FF2B5EF4-FFF2-40B4-BE49-F238E27FC236}">
                  <a16:creationId xmlns="" xmlns:a16="http://schemas.microsoft.com/office/drawing/2014/main" id="{478989B7-FFD3-4EB3-9F8D-7997CCB8E910}"/>
                </a:ext>
              </a:extLst>
            </p:cNvPr>
            <p:cNvSpPr/>
            <p:nvPr/>
          </p:nvSpPr>
          <p:spPr bwMode="auto">
            <a:xfrm>
              <a:off x="7299586" y="5435589"/>
              <a:ext cx="84301" cy="11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isľiḓê">
              <a:extLst>
                <a:ext uri="{FF2B5EF4-FFF2-40B4-BE49-F238E27FC236}">
                  <a16:creationId xmlns="" xmlns:a16="http://schemas.microsoft.com/office/drawing/2014/main" id="{E83CC93D-1480-4423-98B3-1D2E91639740}"/>
                </a:ext>
              </a:extLst>
            </p:cNvPr>
            <p:cNvSpPr/>
            <p:nvPr/>
          </p:nvSpPr>
          <p:spPr bwMode="auto">
            <a:xfrm>
              <a:off x="7299586" y="5391160"/>
              <a:ext cx="103669" cy="44428"/>
            </a:xfrm>
            <a:custGeom>
              <a:avLst/>
              <a:gdLst>
                <a:gd name="T0" fmla="*/ 91 w 91"/>
                <a:gd name="T1" fmla="*/ 0 h 39"/>
                <a:gd name="T2" fmla="*/ 19 w 91"/>
                <a:gd name="T3" fmla="*/ 11 h 39"/>
                <a:gd name="T4" fmla="*/ 0 w 91"/>
                <a:gd name="T5" fmla="*/ 39 h 39"/>
                <a:gd name="T6" fmla="*/ 74 w 91"/>
                <a:gd name="T7" fmla="*/ 39 h 39"/>
                <a:gd name="T8" fmla="*/ 91 w 91"/>
                <a:gd name="T9" fmla="*/ 16 h 39"/>
                <a:gd name="T10" fmla="*/ 91 w 9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39">
                  <a:moveTo>
                    <a:pt x="91" y="0"/>
                  </a:moveTo>
                  <a:lnTo>
                    <a:pt x="19" y="11"/>
                  </a:lnTo>
                  <a:lnTo>
                    <a:pt x="0" y="39"/>
                  </a:lnTo>
                  <a:lnTo>
                    <a:pt x="74" y="39"/>
                  </a:lnTo>
                  <a:lnTo>
                    <a:pt x="9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ṩ1îḍé">
              <a:extLst>
                <a:ext uri="{FF2B5EF4-FFF2-40B4-BE49-F238E27FC236}">
                  <a16:creationId xmlns="" xmlns:a16="http://schemas.microsoft.com/office/drawing/2014/main" id="{4BF86A8D-EC0A-4C92-8DBD-5B1EC19C0495}"/>
                </a:ext>
              </a:extLst>
            </p:cNvPr>
            <p:cNvSpPr/>
            <p:nvPr/>
          </p:nvSpPr>
          <p:spPr bwMode="auto">
            <a:xfrm>
              <a:off x="7299586" y="5391160"/>
              <a:ext cx="103669" cy="44428"/>
            </a:xfrm>
            <a:custGeom>
              <a:avLst/>
              <a:gdLst>
                <a:gd name="T0" fmla="*/ 91 w 91"/>
                <a:gd name="T1" fmla="*/ 0 h 39"/>
                <a:gd name="T2" fmla="*/ 19 w 91"/>
                <a:gd name="T3" fmla="*/ 11 h 39"/>
                <a:gd name="T4" fmla="*/ 0 w 91"/>
                <a:gd name="T5" fmla="*/ 39 h 39"/>
                <a:gd name="T6" fmla="*/ 74 w 91"/>
                <a:gd name="T7" fmla="*/ 39 h 39"/>
                <a:gd name="T8" fmla="*/ 91 w 91"/>
                <a:gd name="T9" fmla="*/ 16 h 39"/>
                <a:gd name="T10" fmla="*/ 91 w 9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39">
                  <a:moveTo>
                    <a:pt x="91" y="0"/>
                  </a:moveTo>
                  <a:lnTo>
                    <a:pt x="19" y="11"/>
                  </a:lnTo>
                  <a:lnTo>
                    <a:pt x="0" y="39"/>
                  </a:lnTo>
                  <a:lnTo>
                    <a:pt x="74" y="39"/>
                  </a:lnTo>
                  <a:lnTo>
                    <a:pt x="91" y="16"/>
                  </a:lnTo>
                  <a:lnTo>
                    <a:pt x="9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śḷídè">
              <a:extLst>
                <a:ext uri="{FF2B5EF4-FFF2-40B4-BE49-F238E27FC236}">
                  <a16:creationId xmlns="" xmlns:a16="http://schemas.microsoft.com/office/drawing/2014/main" id="{B02BD059-B558-4A35-BF73-7FA7FCFF3724}"/>
                </a:ext>
              </a:extLst>
            </p:cNvPr>
            <p:cNvSpPr/>
            <p:nvPr/>
          </p:nvSpPr>
          <p:spPr bwMode="auto">
            <a:xfrm>
              <a:off x="7403255" y="5391160"/>
              <a:ext cx="10254" cy="18227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0 h 16"/>
                <a:gd name="T4" fmla="*/ 0 w 9"/>
                <a:gd name="T5" fmla="*/ 16 h 16"/>
                <a:gd name="T6" fmla="*/ 9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ŝ1íḑé">
              <a:extLst>
                <a:ext uri="{FF2B5EF4-FFF2-40B4-BE49-F238E27FC236}">
                  <a16:creationId xmlns="" xmlns:a16="http://schemas.microsoft.com/office/drawing/2014/main" id="{3BA1C805-CD03-4A12-9FA6-2C1C283B267D}"/>
                </a:ext>
              </a:extLst>
            </p:cNvPr>
            <p:cNvSpPr/>
            <p:nvPr/>
          </p:nvSpPr>
          <p:spPr bwMode="auto">
            <a:xfrm>
              <a:off x="7403255" y="5391160"/>
              <a:ext cx="10254" cy="18227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0 h 16"/>
                <a:gd name="T4" fmla="*/ 0 w 9"/>
                <a:gd name="T5" fmla="*/ 16 h 16"/>
                <a:gd name="T6" fmla="*/ 9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ŝliḑê">
              <a:extLst>
                <a:ext uri="{FF2B5EF4-FFF2-40B4-BE49-F238E27FC236}">
                  <a16:creationId xmlns="" xmlns:a16="http://schemas.microsoft.com/office/drawing/2014/main" id="{01C1F80E-EAE4-445E-9820-E70D29460BA0}"/>
                </a:ext>
              </a:extLst>
            </p:cNvPr>
            <p:cNvSpPr/>
            <p:nvPr/>
          </p:nvSpPr>
          <p:spPr bwMode="auto">
            <a:xfrm>
              <a:off x="7217562" y="5435589"/>
              <a:ext cx="166327" cy="132150"/>
            </a:xfrm>
            <a:custGeom>
              <a:avLst/>
              <a:gdLst>
                <a:gd name="T0" fmla="*/ 63 w 63"/>
                <a:gd name="T1" fmla="*/ 0 h 50"/>
                <a:gd name="T2" fmla="*/ 31 w 63"/>
                <a:gd name="T3" fmla="*/ 0 h 50"/>
                <a:gd name="T4" fmla="*/ 0 w 63"/>
                <a:gd name="T5" fmla="*/ 50 h 50"/>
                <a:gd name="T6" fmla="*/ 33 w 63"/>
                <a:gd name="T7" fmla="*/ 50 h 50"/>
                <a:gd name="T8" fmla="*/ 63 w 63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0">
                  <a:moveTo>
                    <a:pt x="6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1" y="50"/>
                    <a:pt x="22" y="50"/>
                    <a:pt x="33" y="5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Sļiḋè">
              <a:extLst>
                <a:ext uri="{FF2B5EF4-FFF2-40B4-BE49-F238E27FC236}">
                  <a16:creationId xmlns="" xmlns:a16="http://schemas.microsoft.com/office/drawing/2014/main" id="{37981AF7-3236-43CE-BF94-D93545E564CB}"/>
                </a:ext>
              </a:extLst>
            </p:cNvPr>
            <p:cNvSpPr/>
            <p:nvPr/>
          </p:nvSpPr>
          <p:spPr bwMode="auto">
            <a:xfrm>
              <a:off x="7321231" y="5305719"/>
              <a:ext cx="144682" cy="97973"/>
            </a:xfrm>
            <a:custGeom>
              <a:avLst/>
              <a:gdLst>
                <a:gd name="T0" fmla="*/ 127 w 127"/>
                <a:gd name="T1" fmla="*/ 0 h 86"/>
                <a:gd name="T2" fmla="*/ 72 w 127"/>
                <a:gd name="T3" fmla="*/ 12 h 86"/>
                <a:gd name="T4" fmla="*/ 39 w 127"/>
                <a:gd name="T5" fmla="*/ 19 h 86"/>
                <a:gd name="T6" fmla="*/ 0 w 127"/>
                <a:gd name="T7" fmla="*/ 86 h 86"/>
                <a:gd name="T8" fmla="*/ 72 w 127"/>
                <a:gd name="T9" fmla="*/ 75 h 86"/>
                <a:gd name="T10" fmla="*/ 81 w 127"/>
                <a:gd name="T11" fmla="*/ 75 h 86"/>
                <a:gd name="T12" fmla="*/ 127 w 12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86">
                  <a:moveTo>
                    <a:pt x="127" y="0"/>
                  </a:moveTo>
                  <a:lnTo>
                    <a:pt x="72" y="12"/>
                  </a:lnTo>
                  <a:lnTo>
                    <a:pt x="39" y="19"/>
                  </a:lnTo>
                  <a:lnTo>
                    <a:pt x="0" y="86"/>
                  </a:lnTo>
                  <a:lnTo>
                    <a:pt x="72" y="75"/>
                  </a:lnTo>
                  <a:lnTo>
                    <a:pt x="81" y="75"/>
                  </a:lnTo>
                  <a:lnTo>
                    <a:pt x="1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s1íḓè">
              <a:extLst>
                <a:ext uri="{FF2B5EF4-FFF2-40B4-BE49-F238E27FC236}">
                  <a16:creationId xmlns="" xmlns:a16="http://schemas.microsoft.com/office/drawing/2014/main" id="{6ED016E8-3A47-47BC-9C7E-F04ACC45C46C}"/>
                </a:ext>
              </a:extLst>
            </p:cNvPr>
            <p:cNvSpPr/>
            <p:nvPr/>
          </p:nvSpPr>
          <p:spPr bwMode="auto">
            <a:xfrm>
              <a:off x="7321231" y="5305719"/>
              <a:ext cx="144682" cy="97973"/>
            </a:xfrm>
            <a:custGeom>
              <a:avLst/>
              <a:gdLst>
                <a:gd name="T0" fmla="*/ 127 w 127"/>
                <a:gd name="T1" fmla="*/ 0 h 86"/>
                <a:gd name="T2" fmla="*/ 72 w 127"/>
                <a:gd name="T3" fmla="*/ 12 h 86"/>
                <a:gd name="T4" fmla="*/ 39 w 127"/>
                <a:gd name="T5" fmla="*/ 19 h 86"/>
                <a:gd name="T6" fmla="*/ 0 w 127"/>
                <a:gd name="T7" fmla="*/ 86 h 86"/>
                <a:gd name="T8" fmla="*/ 72 w 127"/>
                <a:gd name="T9" fmla="*/ 75 h 86"/>
                <a:gd name="T10" fmla="*/ 81 w 127"/>
                <a:gd name="T11" fmla="*/ 75 h 86"/>
                <a:gd name="T12" fmla="*/ 127 w 127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86">
                  <a:moveTo>
                    <a:pt x="127" y="0"/>
                  </a:moveTo>
                  <a:lnTo>
                    <a:pt x="72" y="12"/>
                  </a:lnTo>
                  <a:lnTo>
                    <a:pt x="39" y="19"/>
                  </a:lnTo>
                  <a:lnTo>
                    <a:pt x="0" y="86"/>
                  </a:lnTo>
                  <a:lnTo>
                    <a:pt x="72" y="75"/>
                  </a:lnTo>
                  <a:lnTo>
                    <a:pt x="81" y="75"/>
                  </a:lnTo>
                  <a:lnTo>
                    <a:pt x="12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ṡlîḑê">
              <a:extLst>
                <a:ext uri="{FF2B5EF4-FFF2-40B4-BE49-F238E27FC236}">
                  <a16:creationId xmlns="" xmlns:a16="http://schemas.microsoft.com/office/drawing/2014/main" id="{42B57CED-88A3-4250-B64E-CEC304716F7A}"/>
                </a:ext>
              </a:extLst>
            </p:cNvPr>
            <p:cNvSpPr/>
            <p:nvPr/>
          </p:nvSpPr>
          <p:spPr bwMode="auto">
            <a:xfrm>
              <a:off x="7403255" y="5271542"/>
              <a:ext cx="44428" cy="0"/>
            </a:xfrm>
            <a:custGeom>
              <a:avLst/>
              <a:gdLst>
                <a:gd name="T0" fmla="*/ 17 w 17"/>
                <a:gd name="T1" fmla="*/ 17 w 17"/>
                <a:gd name="T2" fmla="*/ 17 w 17"/>
                <a:gd name="T3" fmla="*/ 17 w 17"/>
                <a:gd name="T4" fmla="*/ 17 w 17"/>
                <a:gd name="T5" fmla="*/ 17 w 17"/>
                <a:gd name="T6" fmla="*/ 17 w 17"/>
                <a:gd name="T7" fmla="*/ 17 w 17"/>
                <a:gd name="T8" fmla="*/ 17 w 17"/>
                <a:gd name="T9" fmla="*/ 17 w 17"/>
                <a:gd name="T10" fmla="*/ 17 w 17"/>
                <a:gd name="T11" fmla="*/ 0 w 17"/>
                <a:gd name="T12" fmla="*/ 0 w 17"/>
                <a:gd name="T13" fmla="*/ 17 w 17"/>
                <a:gd name="T14" fmla="*/ 17 w 17"/>
                <a:gd name="T15" fmla="*/ 17 w 17"/>
                <a:gd name="T16" fmla="*/ 17 w 1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</a:cxnLst>
              <a:rect l="0" t="0" r="r" b="b"/>
              <a:pathLst>
                <a:path w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ṧļiďê">
              <a:extLst>
                <a:ext uri="{FF2B5EF4-FFF2-40B4-BE49-F238E27FC236}">
                  <a16:creationId xmlns="" xmlns:a16="http://schemas.microsoft.com/office/drawing/2014/main" id="{8DDB811A-AF88-4CC5-AF3D-CE700BFBAD38}"/>
                </a:ext>
              </a:extLst>
            </p:cNvPr>
            <p:cNvSpPr/>
            <p:nvPr/>
          </p:nvSpPr>
          <p:spPr bwMode="auto">
            <a:xfrm>
              <a:off x="6331249" y="55654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ṧļïḍe">
              <a:extLst>
                <a:ext uri="{FF2B5EF4-FFF2-40B4-BE49-F238E27FC236}">
                  <a16:creationId xmlns="" xmlns:a16="http://schemas.microsoft.com/office/drawing/2014/main" id="{E27BAEAF-7A15-44FD-824C-A9AEB36A8B88}"/>
                </a:ext>
              </a:extLst>
            </p:cNvPr>
            <p:cNvSpPr/>
            <p:nvPr/>
          </p:nvSpPr>
          <p:spPr bwMode="auto">
            <a:xfrm>
              <a:off x="6331249" y="55654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ŝḻiḑè">
              <a:extLst>
                <a:ext uri="{FF2B5EF4-FFF2-40B4-BE49-F238E27FC236}">
                  <a16:creationId xmlns="" xmlns:a16="http://schemas.microsoft.com/office/drawing/2014/main" id="{457B7DE8-A05D-436A-8415-61A9D349C3B5}"/>
                </a:ext>
              </a:extLst>
            </p:cNvPr>
            <p:cNvSpPr/>
            <p:nvPr/>
          </p:nvSpPr>
          <p:spPr bwMode="auto">
            <a:xfrm>
              <a:off x="6331249" y="55654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ṡ1iḍê">
              <a:extLst>
                <a:ext uri="{FF2B5EF4-FFF2-40B4-BE49-F238E27FC236}">
                  <a16:creationId xmlns="" xmlns:a16="http://schemas.microsoft.com/office/drawing/2014/main" id="{0CF3ABFA-E3AB-4D4F-9872-2F18B67C3F58}"/>
                </a:ext>
              </a:extLst>
            </p:cNvPr>
            <p:cNvSpPr/>
            <p:nvPr/>
          </p:nvSpPr>
          <p:spPr bwMode="auto">
            <a:xfrm>
              <a:off x="6331249" y="5565461"/>
              <a:ext cx="0" cy="227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iṥḻîḑe">
              <a:extLst>
                <a:ext uri="{FF2B5EF4-FFF2-40B4-BE49-F238E27FC236}">
                  <a16:creationId xmlns="" xmlns:a16="http://schemas.microsoft.com/office/drawing/2014/main" id="{34DA696D-838E-43EB-99A0-90EFC83C7336}"/>
                </a:ext>
              </a:extLst>
            </p:cNvPr>
            <p:cNvSpPr/>
            <p:nvPr/>
          </p:nvSpPr>
          <p:spPr bwMode="auto">
            <a:xfrm>
              <a:off x="6333527" y="5567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s1íḑê">
              <a:extLst>
                <a:ext uri="{FF2B5EF4-FFF2-40B4-BE49-F238E27FC236}">
                  <a16:creationId xmlns="" xmlns:a16="http://schemas.microsoft.com/office/drawing/2014/main" id="{BC7A7B24-72FB-4128-B041-04130232F1BD}"/>
                </a:ext>
              </a:extLst>
            </p:cNvPr>
            <p:cNvSpPr/>
            <p:nvPr/>
          </p:nvSpPr>
          <p:spPr bwMode="auto">
            <a:xfrm>
              <a:off x="6434918" y="5271542"/>
              <a:ext cx="168605" cy="84301"/>
            </a:xfrm>
            <a:custGeom>
              <a:avLst/>
              <a:gdLst>
                <a:gd name="T0" fmla="*/ 148 w 148"/>
                <a:gd name="T1" fmla="*/ 0 h 74"/>
                <a:gd name="T2" fmla="*/ 32 w 148"/>
                <a:gd name="T3" fmla="*/ 0 h 74"/>
                <a:gd name="T4" fmla="*/ 0 w 148"/>
                <a:gd name="T5" fmla="*/ 51 h 74"/>
                <a:gd name="T6" fmla="*/ 102 w 148"/>
                <a:gd name="T7" fmla="*/ 74 h 74"/>
                <a:gd name="T8" fmla="*/ 148 w 148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4">
                  <a:moveTo>
                    <a:pt x="148" y="0"/>
                  </a:moveTo>
                  <a:lnTo>
                    <a:pt x="32" y="0"/>
                  </a:lnTo>
                  <a:lnTo>
                    <a:pt x="0" y="51"/>
                  </a:lnTo>
                  <a:lnTo>
                    <a:pt x="102" y="7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ŝ1ïďè">
              <a:extLst>
                <a:ext uri="{FF2B5EF4-FFF2-40B4-BE49-F238E27FC236}">
                  <a16:creationId xmlns="" xmlns:a16="http://schemas.microsoft.com/office/drawing/2014/main" id="{266DF05A-8942-4ADC-BF18-EFD29997EB1E}"/>
                </a:ext>
              </a:extLst>
            </p:cNvPr>
            <p:cNvSpPr/>
            <p:nvPr/>
          </p:nvSpPr>
          <p:spPr bwMode="auto">
            <a:xfrm>
              <a:off x="6434918" y="5271542"/>
              <a:ext cx="168605" cy="84301"/>
            </a:xfrm>
            <a:custGeom>
              <a:avLst/>
              <a:gdLst>
                <a:gd name="T0" fmla="*/ 148 w 148"/>
                <a:gd name="T1" fmla="*/ 0 h 74"/>
                <a:gd name="T2" fmla="*/ 32 w 148"/>
                <a:gd name="T3" fmla="*/ 0 h 74"/>
                <a:gd name="T4" fmla="*/ 0 w 148"/>
                <a:gd name="T5" fmla="*/ 51 h 74"/>
                <a:gd name="T6" fmla="*/ 102 w 148"/>
                <a:gd name="T7" fmla="*/ 74 h 74"/>
                <a:gd name="T8" fmla="*/ 148 w 148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4">
                  <a:moveTo>
                    <a:pt x="148" y="0"/>
                  </a:moveTo>
                  <a:lnTo>
                    <a:pt x="32" y="0"/>
                  </a:lnTo>
                  <a:lnTo>
                    <a:pt x="0" y="51"/>
                  </a:lnTo>
                  <a:lnTo>
                    <a:pt x="102" y="74"/>
                  </a:lnTo>
                  <a:lnTo>
                    <a:pt x="14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sļiďe">
              <a:extLst>
                <a:ext uri="{FF2B5EF4-FFF2-40B4-BE49-F238E27FC236}">
                  <a16:creationId xmlns="" xmlns:a16="http://schemas.microsoft.com/office/drawing/2014/main" id="{7FA0D10F-DD84-4AF5-91B2-ACC0D609F803}"/>
                </a:ext>
              </a:extLst>
            </p:cNvPr>
            <p:cNvSpPr/>
            <p:nvPr/>
          </p:nvSpPr>
          <p:spPr bwMode="auto">
            <a:xfrm>
              <a:off x="6368844" y="5435589"/>
              <a:ext cx="134428" cy="0"/>
            </a:xfrm>
            <a:custGeom>
              <a:avLst/>
              <a:gdLst>
                <a:gd name="T0" fmla="*/ 118 w 118"/>
                <a:gd name="T1" fmla="*/ 0 w 118"/>
                <a:gd name="T2" fmla="*/ 0 w 118"/>
                <a:gd name="T3" fmla="*/ 116 w 118"/>
                <a:gd name="T4" fmla="*/ 118 w 1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8">
                  <a:moveTo>
                    <a:pt x="1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íṥḷïḓe">
              <a:extLst>
                <a:ext uri="{FF2B5EF4-FFF2-40B4-BE49-F238E27FC236}">
                  <a16:creationId xmlns="" xmlns:a16="http://schemas.microsoft.com/office/drawing/2014/main" id="{63C4DF30-93D4-4C5D-BCCA-7F8863E277B0}"/>
                </a:ext>
              </a:extLst>
            </p:cNvPr>
            <p:cNvSpPr/>
            <p:nvPr/>
          </p:nvSpPr>
          <p:spPr bwMode="auto">
            <a:xfrm>
              <a:off x="6368844" y="5435589"/>
              <a:ext cx="134428" cy="0"/>
            </a:xfrm>
            <a:custGeom>
              <a:avLst/>
              <a:gdLst>
                <a:gd name="T0" fmla="*/ 118 w 118"/>
                <a:gd name="T1" fmla="*/ 0 w 118"/>
                <a:gd name="T2" fmla="*/ 0 w 118"/>
                <a:gd name="T3" fmla="*/ 116 w 118"/>
                <a:gd name="T4" fmla="*/ 118 w 1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8">
                  <a:moveTo>
                    <a:pt x="1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śľîďè">
              <a:extLst>
                <a:ext uri="{FF2B5EF4-FFF2-40B4-BE49-F238E27FC236}">
                  <a16:creationId xmlns="" xmlns:a16="http://schemas.microsoft.com/office/drawing/2014/main" id="{9FB40508-305B-4BD3-8DE7-7441C58F1964}"/>
                </a:ext>
              </a:extLst>
            </p:cNvPr>
            <p:cNvSpPr/>
            <p:nvPr/>
          </p:nvSpPr>
          <p:spPr bwMode="auto">
            <a:xfrm>
              <a:off x="6368844" y="5393438"/>
              <a:ext cx="148100" cy="42151"/>
            </a:xfrm>
            <a:custGeom>
              <a:avLst/>
              <a:gdLst>
                <a:gd name="T0" fmla="*/ 23 w 130"/>
                <a:gd name="T1" fmla="*/ 0 h 37"/>
                <a:gd name="T2" fmla="*/ 0 w 130"/>
                <a:gd name="T3" fmla="*/ 37 h 37"/>
                <a:gd name="T4" fmla="*/ 118 w 130"/>
                <a:gd name="T5" fmla="*/ 37 h 37"/>
                <a:gd name="T6" fmla="*/ 130 w 130"/>
                <a:gd name="T7" fmla="*/ 16 h 37"/>
                <a:gd name="T8" fmla="*/ 23 w 13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37">
                  <a:moveTo>
                    <a:pt x="23" y="0"/>
                  </a:moveTo>
                  <a:lnTo>
                    <a:pt x="0" y="37"/>
                  </a:lnTo>
                  <a:lnTo>
                    <a:pt x="118" y="37"/>
                  </a:lnTo>
                  <a:lnTo>
                    <a:pt x="130" y="16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ïṥlíḑè">
              <a:extLst>
                <a:ext uri="{FF2B5EF4-FFF2-40B4-BE49-F238E27FC236}">
                  <a16:creationId xmlns="" xmlns:a16="http://schemas.microsoft.com/office/drawing/2014/main" id="{232774C2-E71B-4A77-A10E-0EB29E6F8272}"/>
                </a:ext>
              </a:extLst>
            </p:cNvPr>
            <p:cNvSpPr/>
            <p:nvPr/>
          </p:nvSpPr>
          <p:spPr bwMode="auto">
            <a:xfrm>
              <a:off x="6368844" y="5393438"/>
              <a:ext cx="148100" cy="42151"/>
            </a:xfrm>
            <a:custGeom>
              <a:avLst/>
              <a:gdLst>
                <a:gd name="T0" fmla="*/ 23 w 130"/>
                <a:gd name="T1" fmla="*/ 0 h 37"/>
                <a:gd name="T2" fmla="*/ 0 w 130"/>
                <a:gd name="T3" fmla="*/ 37 h 37"/>
                <a:gd name="T4" fmla="*/ 118 w 130"/>
                <a:gd name="T5" fmla="*/ 37 h 37"/>
                <a:gd name="T6" fmla="*/ 130 w 130"/>
                <a:gd name="T7" fmla="*/ 16 h 37"/>
                <a:gd name="T8" fmla="*/ 23 w 13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37">
                  <a:moveTo>
                    <a:pt x="23" y="0"/>
                  </a:moveTo>
                  <a:lnTo>
                    <a:pt x="0" y="37"/>
                  </a:lnTo>
                  <a:lnTo>
                    <a:pt x="118" y="37"/>
                  </a:lnTo>
                  <a:lnTo>
                    <a:pt x="130" y="16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$1iďê">
              <a:extLst>
                <a:ext uri="{FF2B5EF4-FFF2-40B4-BE49-F238E27FC236}">
                  <a16:creationId xmlns="" xmlns:a16="http://schemas.microsoft.com/office/drawing/2014/main" id="{988C9A9D-E960-489A-BB18-8E72F44BBF52}"/>
                </a:ext>
              </a:extLst>
            </p:cNvPr>
            <p:cNvSpPr/>
            <p:nvPr/>
          </p:nvSpPr>
          <p:spPr bwMode="auto">
            <a:xfrm>
              <a:off x="6293654" y="5435589"/>
              <a:ext cx="207338" cy="132150"/>
            </a:xfrm>
            <a:custGeom>
              <a:avLst/>
              <a:gdLst>
                <a:gd name="T0" fmla="*/ 78 w 78"/>
                <a:gd name="T1" fmla="*/ 0 h 50"/>
                <a:gd name="T2" fmla="*/ 28 w 78"/>
                <a:gd name="T3" fmla="*/ 0 h 50"/>
                <a:gd name="T4" fmla="*/ 0 w 78"/>
                <a:gd name="T5" fmla="*/ 46 h 50"/>
                <a:gd name="T6" fmla="*/ 14 w 78"/>
                <a:gd name="T7" fmla="*/ 49 h 50"/>
                <a:gd name="T8" fmla="*/ 14 w 78"/>
                <a:gd name="T9" fmla="*/ 49 h 50"/>
                <a:gd name="T10" fmla="*/ 14 w 78"/>
                <a:gd name="T11" fmla="*/ 49 h 50"/>
                <a:gd name="T12" fmla="*/ 14 w 78"/>
                <a:gd name="T13" fmla="*/ 49 h 50"/>
                <a:gd name="T14" fmla="*/ 14 w 78"/>
                <a:gd name="T15" fmla="*/ 49 h 50"/>
                <a:gd name="T16" fmla="*/ 14 w 78"/>
                <a:gd name="T17" fmla="*/ 49 h 50"/>
                <a:gd name="T18" fmla="*/ 14 w 78"/>
                <a:gd name="T19" fmla="*/ 49 h 50"/>
                <a:gd name="T20" fmla="*/ 14 w 78"/>
                <a:gd name="T21" fmla="*/ 50 h 50"/>
                <a:gd name="T22" fmla="*/ 15 w 78"/>
                <a:gd name="T23" fmla="*/ 50 h 50"/>
                <a:gd name="T24" fmla="*/ 15 w 78"/>
                <a:gd name="T25" fmla="*/ 50 h 50"/>
                <a:gd name="T26" fmla="*/ 15 w 78"/>
                <a:gd name="T27" fmla="*/ 50 h 50"/>
                <a:gd name="T28" fmla="*/ 48 w 78"/>
                <a:gd name="T29" fmla="*/ 50 h 50"/>
                <a:gd name="T30" fmla="*/ 78 w 78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50">
                  <a:moveTo>
                    <a:pt x="7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48"/>
                    <a:pt x="9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íSļîḋè">
              <a:extLst>
                <a:ext uri="{FF2B5EF4-FFF2-40B4-BE49-F238E27FC236}">
                  <a16:creationId xmlns="" xmlns:a16="http://schemas.microsoft.com/office/drawing/2014/main" id="{AD46897E-9AFF-4A9A-9328-AB75550532DE}"/>
                </a:ext>
              </a:extLst>
            </p:cNvPr>
            <p:cNvSpPr/>
            <p:nvPr/>
          </p:nvSpPr>
          <p:spPr bwMode="auto">
            <a:xfrm>
              <a:off x="6395045" y="5329642"/>
              <a:ext cx="156073" cy="82023"/>
            </a:xfrm>
            <a:custGeom>
              <a:avLst/>
              <a:gdLst>
                <a:gd name="T0" fmla="*/ 35 w 137"/>
                <a:gd name="T1" fmla="*/ 0 h 72"/>
                <a:gd name="T2" fmla="*/ 0 w 137"/>
                <a:gd name="T3" fmla="*/ 56 h 72"/>
                <a:gd name="T4" fmla="*/ 107 w 137"/>
                <a:gd name="T5" fmla="*/ 72 h 72"/>
                <a:gd name="T6" fmla="*/ 137 w 137"/>
                <a:gd name="T7" fmla="*/ 23 h 72"/>
                <a:gd name="T8" fmla="*/ 35 w 137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2">
                  <a:moveTo>
                    <a:pt x="35" y="0"/>
                  </a:moveTo>
                  <a:lnTo>
                    <a:pt x="0" y="56"/>
                  </a:lnTo>
                  <a:lnTo>
                    <a:pt x="107" y="72"/>
                  </a:lnTo>
                  <a:lnTo>
                    <a:pt x="137" y="23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$ḷïḋê">
              <a:extLst>
                <a:ext uri="{FF2B5EF4-FFF2-40B4-BE49-F238E27FC236}">
                  <a16:creationId xmlns="" xmlns:a16="http://schemas.microsoft.com/office/drawing/2014/main" id="{EDD68237-C231-44E6-9F6C-90971F02E55F}"/>
                </a:ext>
              </a:extLst>
            </p:cNvPr>
            <p:cNvSpPr/>
            <p:nvPr/>
          </p:nvSpPr>
          <p:spPr bwMode="auto">
            <a:xfrm>
              <a:off x="6395045" y="5329642"/>
              <a:ext cx="156073" cy="82023"/>
            </a:xfrm>
            <a:custGeom>
              <a:avLst/>
              <a:gdLst>
                <a:gd name="T0" fmla="*/ 35 w 137"/>
                <a:gd name="T1" fmla="*/ 0 h 72"/>
                <a:gd name="T2" fmla="*/ 0 w 137"/>
                <a:gd name="T3" fmla="*/ 56 h 72"/>
                <a:gd name="T4" fmla="*/ 107 w 137"/>
                <a:gd name="T5" fmla="*/ 72 h 72"/>
                <a:gd name="T6" fmla="*/ 137 w 137"/>
                <a:gd name="T7" fmla="*/ 23 h 72"/>
                <a:gd name="T8" fmla="*/ 35 w 137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2">
                  <a:moveTo>
                    <a:pt x="35" y="0"/>
                  </a:moveTo>
                  <a:lnTo>
                    <a:pt x="0" y="56"/>
                  </a:lnTo>
                  <a:lnTo>
                    <a:pt x="107" y="72"/>
                  </a:lnTo>
                  <a:lnTo>
                    <a:pt x="137" y="23"/>
                  </a:lnTo>
                  <a:lnTo>
                    <a:pt x="3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íślïḑè">
              <a:extLst>
                <a:ext uri="{FF2B5EF4-FFF2-40B4-BE49-F238E27FC236}">
                  <a16:creationId xmlns="" xmlns:a16="http://schemas.microsoft.com/office/drawing/2014/main" id="{458E0088-810D-41B0-865B-814E23A3CB71}"/>
                </a:ext>
              </a:extLst>
            </p:cNvPr>
            <p:cNvSpPr/>
            <p:nvPr/>
          </p:nvSpPr>
          <p:spPr bwMode="auto">
            <a:xfrm>
              <a:off x="6633142" y="5271542"/>
              <a:ext cx="31899" cy="0"/>
            </a:xfrm>
            <a:custGeom>
              <a:avLst/>
              <a:gdLst>
                <a:gd name="T0" fmla="*/ 12 w 12"/>
                <a:gd name="T1" fmla="*/ 12 w 12"/>
                <a:gd name="T2" fmla="*/ 12 w 12"/>
                <a:gd name="T3" fmla="*/ 12 w 12"/>
                <a:gd name="T4" fmla="*/ 0 w 12"/>
                <a:gd name="T5" fmla="*/ 12 w 12"/>
                <a:gd name="T6" fmla="*/ 12 w 12"/>
                <a:gd name="T7" fmla="*/ 12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íṥḷïḓè">
              <a:extLst>
                <a:ext uri="{FF2B5EF4-FFF2-40B4-BE49-F238E27FC236}">
                  <a16:creationId xmlns="" xmlns:a16="http://schemas.microsoft.com/office/drawing/2014/main" id="{AF436C49-A3E6-46C8-96E8-8DD9D0BB2437}"/>
                </a:ext>
              </a:extLst>
            </p:cNvPr>
            <p:cNvSpPr/>
            <p:nvPr/>
          </p:nvSpPr>
          <p:spPr bwMode="auto">
            <a:xfrm>
              <a:off x="6577320" y="5271542"/>
              <a:ext cx="137846" cy="103669"/>
            </a:xfrm>
            <a:custGeom>
              <a:avLst/>
              <a:gdLst>
                <a:gd name="T0" fmla="*/ 33 w 52"/>
                <a:gd name="T1" fmla="*/ 0 h 39"/>
                <a:gd name="T2" fmla="*/ 21 w 52"/>
                <a:gd name="T3" fmla="*/ 0 h 39"/>
                <a:gd name="T4" fmla="*/ 0 w 52"/>
                <a:gd name="T5" fmla="*/ 33 h 39"/>
                <a:gd name="T6" fmla="*/ 28 w 52"/>
                <a:gd name="T7" fmla="*/ 39 h 39"/>
                <a:gd name="T8" fmla="*/ 52 w 52"/>
                <a:gd name="T9" fmla="*/ 1 h 39"/>
                <a:gd name="T10" fmla="*/ 33 w 52"/>
                <a:gd name="T11" fmla="*/ 0 h 39"/>
                <a:gd name="T12" fmla="*/ 33 w 52"/>
                <a:gd name="T13" fmla="*/ 0 h 39"/>
                <a:gd name="T14" fmla="*/ 33 w 52"/>
                <a:gd name="T15" fmla="*/ 0 h 39"/>
                <a:gd name="T16" fmla="*/ 33 w 52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9">
                  <a:moveTo>
                    <a:pt x="3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6" y="0"/>
                    <a:pt x="39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iṡļídé">
              <a:extLst>
                <a:ext uri="{FF2B5EF4-FFF2-40B4-BE49-F238E27FC236}">
                  <a16:creationId xmlns="" xmlns:a16="http://schemas.microsoft.com/office/drawing/2014/main" id="{587B8D8D-871B-4FA7-8291-173E8CD5D12A}"/>
                </a:ext>
              </a:extLst>
            </p:cNvPr>
            <p:cNvSpPr/>
            <p:nvPr/>
          </p:nvSpPr>
          <p:spPr bwMode="auto">
            <a:xfrm>
              <a:off x="6529473" y="5435589"/>
              <a:ext cx="84301" cy="11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ṡḷïḑé">
              <a:extLst>
                <a:ext uri="{FF2B5EF4-FFF2-40B4-BE49-F238E27FC236}">
                  <a16:creationId xmlns="" xmlns:a16="http://schemas.microsoft.com/office/drawing/2014/main" id="{48C967DC-E526-4806-A5A7-201CE0CF357A}"/>
                </a:ext>
              </a:extLst>
            </p:cNvPr>
            <p:cNvSpPr/>
            <p:nvPr/>
          </p:nvSpPr>
          <p:spPr bwMode="auto">
            <a:xfrm>
              <a:off x="6529473" y="5435589"/>
              <a:ext cx="84301" cy="11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S1iḍê">
              <a:extLst>
                <a:ext uri="{FF2B5EF4-FFF2-40B4-BE49-F238E27FC236}">
                  <a16:creationId xmlns="" xmlns:a16="http://schemas.microsoft.com/office/drawing/2014/main" id="{0D8027E8-7E91-458B-A6E1-1309C0265206}"/>
                </a:ext>
              </a:extLst>
            </p:cNvPr>
            <p:cNvSpPr/>
            <p:nvPr/>
          </p:nvSpPr>
          <p:spPr bwMode="auto">
            <a:xfrm>
              <a:off x="6529473" y="5413946"/>
              <a:ext cx="92277" cy="21645"/>
            </a:xfrm>
            <a:custGeom>
              <a:avLst/>
              <a:gdLst>
                <a:gd name="T0" fmla="*/ 12 w 81"/>
                <a:gd name="T1" fmla="*/ 0 h 19"/>
                <a:gd name="T2" fmla="*/ 0 w 81"/>
                <a:gd name="T3" fmla="*/ 19 h 19"/>
                <a:gd name="T4" fmla="*/ 74 w 81"/>
                <a:gd name="T5" fmla="*/ 19 h 19"/>
                <a:gd name="T6" fmla="*/ 81 w 81"/>
                <a:gd name="T7" fmla="*/ 10 h 19"/>
                <a:gd name="T8" fmla="*/ 12 w 8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9">
                  <a:moveTo>
                    <a:pt x="12" y="0"/>
                  </a:moveTo>
                  <a:lnTo>
                    <a:pt x="0" y="19"/>
                  </a:lnTo>
                  <a:lnTo>
                    <a:pt x="74" y="19"/>
                  </a:lnTo>
                  <a:lnTo>
                    <a:pt x="81" y="1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$liḋe">
              <a:extLst>
                <a:ext uri="{FF2B5EF4-FFF2-40B4-BE49-F238E27FC236}">
                  <a16:creationId xmlns="" xmlns:a16="http://schemas.microsoft.com/office/drawing/2014/main" id="{C7669FF2-1795-4B48-82F4-CB043B0265EB}"/>
                </a:ext>
              </a:extLst>
            </p:cNvPr>
            <p:cNvSpPr/>
            <p:nvPr/>
          </p:nvSpPr>
          <p:spPr bwMode="auto">
            <a:xfrm>
              <a:off x="6529473" y="5413946"/>
              <a:ext cx="92277" cy="21645"/>
            </a:xfrm>
            <a:custGeom>
              <a:avLst/>
              <a:gdLst>
                <a:gd name="T0" fmla="*/ 12 w 81"/>
                <a:gd name="T1" fmla="*/ 0 h 19"/>
                <a:gd name="T2" fmla="*/ 0 w 81"/>
                <a:gd name="T3" fmla="*/ 19 h 19"/>
                <a:gd name="T4" fmla="*/ 74 w 81"/>
                <a:gd name="T5" fmla="*/ 19 h 19"/>
                <a:gd name="T6" fmla="*/ 81 w 81"/>
                <a:gd name="T7" fmla="*/ 10 h 19"/>
                <a:gd name="T8" fmla="*/ 12 w 8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9">
                  <a:moveTo>
                    <a:pt x="12" y="0"/>
                  </a:moveTo>
                  <a:lnTo>
                    <a:pt x="0" y="19"/>
                  </a:lnTo>
                  <a:lnTo>
                    <a:pt x="74" y="19"/>
                  </a:lnTo>
                  <a:lnTo>
                    <a:pt x="81" y="1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iSļïḑè">
              <a:extLst>
                <a:ext uri="{FF2B5EF4-FFF2-40B4-BE49-F238E27FC236}">
                  <a16:creationId xmlns="" xmlns:a16="http://schemas.microsoft.com/office/drawing/2014/main" id="{EF14B856-91C2-460F-890B-2E7ED809F9DD}"/>
                </a:ext>
              </a:extLst>
            </p:cNvPr>
            <p:cNvSpPr/>
            <p:nvPr/>
          </p:nvSpPr>
          <p:spPr bwMode="auto">
            <a:xfrm>
              <a:off x="6447450" y="5435589"/>
              <a:ext cx="166327" cy="132150"/>
            </a:xfrm>
            <a:custGeom>
              <a:avLst/>
              <a:gdLst>
                <a:gd name="T0" fmla="*/ 146 w 146"/>
                <a:gd name="T1" fmla="*/ 0 h 116"/>
                <a:gd name="T2" fmla="*/ 72 w 146"/>
                <a:gd name="T3" fmla="*/ 0 h 116"/>
                <a:gd name="T4" fmla="*/ 0 w 146"/>
                <a:gd name="T5" fmla="*/ 116 h 116"/>
                <a:gd name="T6" fmla="*/ 77 w 146"/>
                <a:gd name="T7" fmla="*/ 116 h 116"/>
                <a:gd name="T8" fmla="*/ 146 w 146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6">
                  <a:moveTo>
                    <a:pt x="146" y="0"/>
                  </a:moveTo>
                  <a:lnTo>
                    <a:pt x="72" y="0"/>
                  </a:lnTo>
                  <a:lnTo>
                    <a:pt x="0" y="116"/>
                  </a:lnTo>
                  <a:lnTo>
                    <a:pt x="77" y="116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ṥliḑê">
              <a:extLst>
                <a:ext uri="{FF2B5EF4-FFF2-40B4-BE49-F238E27FC236}">
                  <a16:creationId xmlns="" xmlns:a16="http://schemas.microsoft.com/office/drawing/2014/main" id="{4F76763A-4C0C-454F-9B2C-4F6AE6B05F57}"/>
                </a:ext>
              </a:extLst>
            </p:cNvPr>
            <p:cNvSpPr/>
            <p:nvPr/>
          </p:nvSpPr>
          <p:spPr bwMode="auto">
            <a:xfrm>
              <a:off x="6447450" y="5435589"/>
              <a:ext cx="166327" cy="132150"/>
            </a:xfrm>
            <a:custGeom>
              <a:avLst/>
              <a:gdLst>
                <a:gd name="T0" fmla="*/ 146 w 146"/>
                <a:gd name="T1" fmla="*/ 0 h 116"/>
                <a:gd name="T2" fmla="*/ 72 w 146"/>
                <a:gd name="T3" fmla="*/ 0 h 116"/>
                <a:gd name="T4" fmla="*/ 0 w 146"/>
                <a:gd name="T5" fmla="*/ 116 h 116"/>
                <a:gd name="T6" fmla="*/ 77 w 146"/>
                <a:gd name="T7" fmla="*/ 116 h 116"/>
                <a:gd name="T8" fmla="*/ 146 w 146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6">
                  <a:moveTo>
                    <a:pt x="146" y="0"/>
                  </a:moveTo>
                  <a:lnTo>
                    <a:pt x="72" y="0"/>
                  </a:lnTo>
                  <a:lnTo>
                    <a:pt x="0" y="116"/>
                  </a:lnTo>
                  <a:lnTo>
                    <a:pt x="77" y="116"/>
                  </a:lnTo>
                  <a:lnTo>
                    <a:pt x="14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Sliḓê">
              <a:extLst>
                <a:ext uri="{FF2B5EF4-FFF2-40B4-BE49-F238E27FC236}">
                  <a16:creationId xmlns="" xmlns:a16="http://schemas.microsoft.com/office/drawing/2014/main" id="{0715ECC0-DA43-4374-8140-D11738549FA1}"/>
                </a:ext>
              </a:extLst>
            </p:cNvPr>
            <p:cNvSpPr/>
            <p:nvPr/>
          </p:nvSpPr>
          <p:spPr bwMode="auto">
            <a:xfrm>
              <a:off x="6543145" y="5359261"/>
              <a:ext cx="108227" cy="66074"/>
            </a:xfrm>
            <a:custGeom>
              <a:avLst/>
              <a:gdLst>
                <a:gd name="T0" fmla="*/ 30 w 95"/>
                <a:gd name="T1" fmla="*/ 0 h 58"/>
                <a:gd name="T2" fmla="*/ 0 w 95"/>
                <a:gd name="T3" fmla="*/ 48 h 58"/>
                <a:gd name="T4" fmla="*/ 69 w 95"/>
                <a:gd name="T5" fmla="*/ 58 h 58"/>
                <a:gd name="T6" fmla="*/ 95 w 95"/>
                <a:gd name="T7" fmla="*/ 14 h 58"/>
                <a:gd name="T8" fmla="*/ 30 w 9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8">
                  <a:moveTo>
                    <a:pt x="30" y="0"/>
                  </a:moveTo>
                  <a:lnTo>
                    <a:pt x="0" y="48"/>
                  </a:lnTo>
                  <a:lnTo>
                    <a:pt x="69" y="58"/>
                  </a:lnTo>
                  <a:lnTo>
                    <a:pt x="95" y="14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íṩḷîḋé">
              <a:extLst>
                <a:ext uri="{FF2B5EF4-FFF2-40B4-BE49-F238E27FC236}">
                  <a16:creationId xmlns="" xmlns:a16="http://schemas.microsoft.com/office/drawing/2014/main" id="{18E30207-B40D-4025-A240-99AB784E7BB7}"/>
                </a:ext>
              </a:extLst>
            </p:cNvPr>
            <p:cNvSpPr/>
            <p:nvPr/>
          </p:nvSpPr>
          <p:spPr bwMode="auto">
            <a:xfrm>
              <a:off x="6543145" y="5359261"/>
              <a:ext cx="108227" cy="66074"/>
            </a:xfrm>
            <a:custGeom>
              <a:avLst/>
              <a:gdLst>
                <a:gd name="T0" fmla="*/ 30 w 95"/>
                <a:gd name="T1" fmla="*/ 0 h 58"/>
                <a:gd name="T2" fmla="*/ 0 w 95"/>
                <a:gd name="T3" fmla="*/ 48 h 58"/>
                <a:gd name="T4" fmla="*/ 69 w 95"/>
                <a:gd name="T5" fmla="*/ 58 h 58"/>
                <a:gd name="T6" fmla="*/ 95 w 95"/>
                <a:gd name="T7" fmla="*/ 14 h 58"/>
                <a:gd name="T8" fmla="*/ 30 w 9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8">
                  <a:moveTo>
                    <a:pt x="30" y="0"/>
                  </a:moveTo>
                  <a:lnTo>
                    <a:pt x="0" y="48"/>
                  </a:lnTo>
                  <a:lnTo>
                    <a:pt x="69" y="58"/>
                  </a:lnTo>
                  <a:lnTo>
                    <a:pt x="95" y="14"/>
                  </a:lnTo>
                  <a:lnTo>
                    <a:pt x="3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ślïdé">
              <a:extLst>
                <a:ext uri="{FF2B5EF4-FFF2-40B4-BE49-F238E27FC236}">
                  <a16:creationId xmlns="" xmlns:a16="http://schemas.microsoft.com/office/drawing/2014/main" id="{D58D3B62-E7B1-4563-BD5C-97B0C0EF1EB0}"/>
                </a:ext>
              </a:extLst>
            </p:cNvPr>
            <p:cNvSpPr/>
            <p:nvPr/>
          </p:nvSpPr>
          <p:spPr bwMode="auto">
            <a:xfrm>
              <a:off x="6583018" y="1234149"/>
              <a:ext cx="1354533" cy="13522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işlíḋê">
              <a:extLst>
                <a:ext uri="{FF2B5EF4-FFF2-40B4-BE49-F238E27FC236}">
                  <a16:creationId xmlns="" xmlns:a16="http://schemas.microsoft.com/office/drawing/2014/main" id="{EFD734B9-3AA1-4BFB-9D7C-E19813922053}"/>
                </a:ext>
              </a:extLst>
            </p:cNvPr>
            <p:cNvSpPr/>
            <p:nvPr/>
          </p:nvSpPr>
          <p:spPr bwMode="auto">
            <a:xfrm>
              <a:off x="6551119" y="1202250"/>
              <a:ext cx="1418329" cy="1416051"/>
            </a:xfrm>
            <a:custGeom>
              <a:avLst/>
              <a:gdLst>
                <a:gd name="T0" fmla="*/ 268 w 536"/>
                <a:gd name="T1" fmla="*/ 535 h 535"/>
                <a:gd name="T2" fmla="*/ 0 w 536"/>
                <a:gd name="T3" fmla="*/ 268 h 535"/>
                <a:gd name="T4" fmla="*/ 268 w 536"/>
                <a:gd name="T5" fmla="*/ 0 h 535"/>
                <a:gd name="T6" fmla="*/ 536 w 536"/>
                <a:gd name="T7" fmla="*/ 268 h 535"/>
                <a:gd name="T8" fmla="*/ 268 w 536"/>
                <a:gd name="T9" fmla="*/ 535 h 535"/>
                <a:gd name="T10" fmla="*/ 268 w 536"/>
                <a:gd name="T11" fmla="*/ 24 h 535"/>
                <a:gd name="T12" fmla="*/ 24 w 536"/>
                <a:gd name="T13" fmla="*/ 268 h 535"/>
                <a:gd name="T14" fmla="*/ 268 w 536"/>
                <a:gd name="T15" fmla="*/ 511 h 535"/>
                <a:gd name="T16" fmla="*/ 511 w 536"/>
                <a:gd name="T17" fmla="*/ 268 h 535"/>
                <a:gd name="T18" fmla="*/ 268 w 536"/>
                <a:gd name="T19" fmla="*/ 24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535">
                  <a:moveTo>
                    <a:pt x="268" y="535"/>
                  </a:moveTo>
                  <a:cubicBezTo>
                    <a:pt x="120" y="535"/>
                    <a:pt x="0" y="415"/>
                    <a:pt x="0" y="268"/>
                  </a:cubicBezTo>
                  <a:cubicBezTo>
                    <a:pt x="0" y="120"/>
                    <a:pt x="120" y="0"/>
                    <a:pt x="268" y="0"/>
                  </a:cubicBezTo>
                  <a:cubicBezTo>
                    <a:pt x="416" y="0"/>
                    <a:pt x="536" y="120"/>
                    <a:pt x="536" y="268"/>
                  </a:cubicBezTo>
                  <a:cubicBezTo>
                    <a:pt x="536" y="415"/>
                    <a:pt x="416" y="535"/>
                    <a:pt x="268" y="535"/>
                  </a:cubicBezTo>
                  <a:close/>
                  <a:moveTo>
                    <a:pt x="268" y="24"/>
                  </a:moveTo>
                  <a:cubicBezTo>
                    <a:pt x="133" y="24"/>
                    <a:pt x="24" y="133"/>
                    <a:pt x="24" y="268"/>
                  </a:cubicBezTo>
                  <a:cubicBezTo>
                    <a:pt x="24" y="402"/>
                    <a:pt x="133" y="511"/>
                    <a:pt x="268" y="511"/>
                  </a:cubicBezTo>
                  <a:cubicBezTo>
                    <a:pt x="402" y="511"/>
                    <a:pt x="511" y="402"/>
                    <a:pt x="511" y="268"/>
                  </a:cubicBezTo>
                  <a:cubicBezTo>
                    <a:pt x="511" y="133"/>
                    <a:pt x="402" y="24"/>
                    <a:pt x="26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$ḷíḓe">
              <a:extLst>
                <a:ext uri="{FF2B5EF4-FFF2-40B4-BE49-F238E27FC236}">
                  <a16:creationId xmlns="" xmlns:a16="http://schemas.microsoft.com/office/drawing/2014/main" id="{034A62C3-BFE4-4A35-BC49-A85A4132707C}"/>
                </a:ext>
              </a:extLst>
            </p:cNvPr>
            <p:cNvSpPr/>
            <p:nvPr/>
          </p:nvSpPr>
          <p:spPr bwMode="auto">
            <a:xfrm>
              <a:off x="6407577" y="1652242"/>
              <a:ext cx="1704272" cy="5160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îṡľiḍè">
              <a:extLst>
                <a:ext uri="{FF2B5EF4-FFF2-40B4-BE49-F238E27FC236}">
                  <a16:creationId xmlns="" xmlns:a16="http://schemas.microsoft.com/office/drawing/2014/main" id="{8339B8BB-1413-46FE-9B21-8299E6414EBD}"/>
                </a:ext>
              </a:extLst>
            </p:cNvPr>
            <p:cNvSpPr/>
            <p:nvPr/>
          </p:nvSpPr>
          <p:spPr bwMode="auto">
            <a:xfrm>
              <a:off x="6375678" y="1620343"/>
              <a:ext cx="1768068" cy="579862"/>
            </a:xfrm>
            <a:custGeom>
              <a:avLst/>
              <a:gdLst>
                <a:gd name="T0" fmla="*/ 1552 w 1552"/>
                <a:gd name="T1" fmla="*/ 509 h 509"/>
                <a:gd name="T2" fmla="*/ 0 w 1552"/>
                <a:gd name="T3" fmla="*/ 509 h 509"/>
                <a:gd name="T4" fmla="*/ 0 w 1552"/>
                <a:gd name="T5" fmla="*/ 0 h 509"/>
                <a:gd name="T6" fmla="*/ 1552 w 1552"/>
                <a:gd name="T7" fmla="*/ 0 h 509"/>
                <a:gd name="T8" fmla="*/ 1552 w 1552"/>
                <a:gd name="T9" fmla="*/ 509 h 509"/>
                <a:gd name="T10" fmla="*/ 56 w 1552"/>
                <a:gd name="T11" fmla="*/ 453 h 509"/>
                <a:gd name="T12" fmla="*/ 1496 w 1552"/>
                <a:gd name="T13" fmla="*/ 453 h 509"/>
                <a:gd name="T14" fmla="*/ 1496 w 1552"/>
                <a:gd name="T15" fmla="*/ 58 h 509"/>
                <a:gd name="T16" fmla="*/ 56 w 1552"/>
                <a:gd name="T17" fmla="*/ 58 h 509"/>
                <a:gd name="T18" fmla="*/ 56 w 1552"/>
                <a:gd name="T19" fmla="*/ 453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2" h="509">
                  <a:moveTo>
                    <a:pt x="1552" y="509"/>
                  </a:moveTo>
                  <a:lnTo>
                    <a:pt x="0" y="509"/>
                  </a:lnTo>
                  <a:lnTo>
                    <a:pt x="0" y="0"/>
                  </a:lnTo>
                  <a:lnTo>
                    <a:pt x="1552" y="0"/>
                  </a:lnTo>
                  <a:lnTo>
                    <a:pt x="1552" y="509"/>
                  </a:lnTo>
                  <a:close/>
                  <a:moveTo>
                    <a:pt x="56" y="453"/>
                  </a:moveTo>
                  <a:lnTo>
                    <a:pt x="1496" y="453"/>
                  </a:lnTo>
                  <a:lnTo>
                    <a:pt x="1496" y="58"/>
                  </a:lnTo>
                  <a:lnTo>
                    <a:pt x="56" y="58"/>
                  </a:lnTo>
                  <a:lnTo>
                    <a:pt x="56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îṣľíďê">
              <a:extLst>
                <a:ext uri="{FF2B5EF4-FFF2-40B4-BE49-F238E27FC236}">
                  <a16:creationId xmlns="" xmlns:a16="http://schemas.microsoft.com/office/drawing/2014/main" id="{9DBD7C16-FFBB-45B1-9ABA-3F528BE48C97}"/>
                </a:ext>
              </a:extLst>
            </p:cNvPr>
            <p:cNvSpPr/>
            <p:nvPr/>
          </p:nvSpPr>
          <p:spPr bwMode="auto">
            <a:xfrm>
              <a:off x="6913389" y="2270837"/>
              <a:ext cx="129870" cy="124174"/>
            </a:xfrm>
            <a:custGeom>
              <a:avLst/>
              <a:gdLst>
                <a:gd name="T0" fmla="*/ 58 w 114"/>
                <a:gd name="T1" fmla="*/ 0 h 109"/>
                <a:gd name="T2" fmla="*/ 74 w 114"/>
                <a:gd name="T3" fmla="*/ 35 h 109"/>
                <a:gd name="T4" fmla="*/ 114 w 114"/>
                <a:gd name="T5" fmla="*/ 42 h 109"/>
                <a:gd name="T6" fmla="*/ 86 w 114"/>
                <a:gd name="T7" fmla="*/ 70 h 109"/>
                <a:gd name="T8" fmla="*/ 93 w 114"/>
                <a:gd name="T9" fmla="*/ 109 h 109"/>
                <a:gd name="T10" fmla="*/ 58 w 114"/>
                <a:gd name="T11" fmla="*/ 91 h 109"/>
                <a:gd name="T12" fmla="*/ 21 w 114"/>
                <a:gd name="T13" fmla="*/ 109 h 109"/>
                <a:gd name="T14" fmla="*/ 28 w 114"/>
                <a:gd name="T15" fmla="*/ 70 h 109"/>
                <a:gd name="T16" fmla="*/ 0 w 114"/>
                <a:gd name="T17" fmla="*/ 42 h 109"/>
                <a:gd name="T18" fmla="*/ 39 w 114"/>
                <a:gd name="T19" fmla="*/ 35 h 109"/>
                <a:gd name="T20" fmla="*/ 58 w 114"/>
                <a:gd name="T2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9">
                  <a:moveTo>
                    <a:pt x="58" y="0"/>
                  </a:moveTo>
                  <a:lnTo>
                    <a:pt x="74" y="35"/>
                  </a:lnTo>
                  <a:lnTo>
                    <a:pt x="114" y="42"/>
                  </a:lnTo>
                  <a:lnTo>
                    <a:pt x="86" y="70"/>
                  </a:lnTo>
                  <a:lnTo>
                    <a:pt x="93" y="109"/>
                  </a:lnTo>
                  <a:lnTo>
                    <a:pt x="58" y="91"/>
                  </a:lnTo>
                  <a:lnTo>
                    <a:pt x="21" y="109"/>
                  </a:lnTo>
                  <a:lnTo>
                    <a:pt x="28" y="70"/>
                  </a:lnTo>
                  <a:lnTo>
                    <a:pt x="0" y="42"/>
                  </a:lnTo>
                  <a:lnTo>
                    <a:pt x="39" y="35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íṩḷiḍè">
              <a:extLst>
                <a:ext uri="{FF2B5EF4-FFF2-40B4-BE49-F238E27FC236}">
                  <a16:creationId xmlns="" xmlns:a16="http://schemas.microsoft.com/office/drawing/2014/main" id="{3725FB6A-F1A1-46DA-BB89-D5474989292B}"/>
                </a:ext>
              </a:extLst>
            </p:cNvPr>
            <p:cNvSpPr/>
            <p:nvPr/>
          </p:nvSpPr>
          <p:spPr bwMode="auto">
            <a:xfrm>
              <a:off x="7473887" y="2270837"/>
              <a:ext cx="132150" cy="124174"/>
            </a:xfrm>
            <a:custGeom>
              <a:avLst/>
              <a:gdLst>
                <a:gd name="T0" fmla="*/ 58 w 116"/>
                <a:gd name="T1" fmla="*/ 0 h 109"/>
                <a:gd name="T2" fmla="*/ 77 w 116"/>
                <a:gd name="T3" fmla="*/ 35 h 109"/>
                <a:gd name="T4" fmla="*/ 116 w 116"/>
                <a:gd name="T5" fmla="*/ 42 h 109"/>
                <a:gd name="T6" fmla="*/ 86 w 116"/>
                <a:gd name="T7" fmla="*/ 70 h 109"/>
                <a:gd name="T8" fmla="*/ 93 w 116"/>
                <a:gd name="T9" fmla="*/ 109 h 109"/>
                <a:gd name="T10" fmla="*/ 58 w 116"/>
                <a:gd name="T11" fmla="*/ 91 h 109"/>
                <a:gd name="T12" fmla="*/ 23 w 116"/>
                <a:gd name="T13" fmla="*/ 109 h 109"/>
                <a:gd name="T14" fmla="*/ 30 w 116"/>
                <a:gd name="T15" fmla="*/ 70 h 109"/>
                <a:gd name="T16" fmla="*/ 0 w 116"/>
                <a:gd name="T17" fmla="*/ 42 h 109"/>
                <a:gd name="T18" fmla="*/ 40 w 116"/>
                <a:gd name="T19" fmla="*/ 35 h 109"/>
                <a:gd name="T20" fmla="*/ 58 w 116"/>
                <a:gd name="T2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09">
                  <a:moveTo>
                    <a:pt x="58" y="0"/>
                  </a:moveTo>
                  <a:lnTo>
                    <a:pt x="77" y="35"/>
                  </a:lnTo>
                  <a:lnTo>
                    <a:pt x="116" y="42"/>
                  </a:lnTo>
                  <a:lnTo>
                    <a:pt x="86" y="70"/>
                  </a:lnTo>
                  <a:lnTo>
                    <a:pt x="93" y="109"/>
                  </a:lnTo>
                  <a:lnTo>
                    <a:pt x="58" y="91"/>
                  </a:lnTo>
                  <a:lnTo>
                    <a:pt x="23" y="109"/>
                  </a:lnTo>
                  <a:lnTo>
                    <a:pt x="30" y="70"/>
                  </a:lnTo>
                  <a:lnTo>
                    <a:pt x="0" y="42"/>
                  </a:lnTo>
                  <a:lnTo>
                    <a:pt x="40" y="35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$ľîdé">
              <a:extLst>
                <a:ext uri="{FF2B5EF4-FFF2-40B4-BE49-F238E27FC236}">
                  <a16:creationId xmlns="" xmlns:a16="http://schemas.microsoft.com/office/drawing/2014/main" id="{A90F4F35-1E81-4C44-A901-16F5E02E33D5}"/>
                </a:ext>
              </a:extLst>
            </p:cNvPr>
            <p:cNvSpPr/>
            <p:nvPr/>
          </p:nvSpPr>
          <p:spPr bwMode="auto">
            <a:xfrm>
              <a:off x="7545659" y="1454019"/>
              <a:ext cx="100251" cy="28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îṡḻidé">
              <a:extLst>
                <a:ext uri="{FF2B5EF4-FFF2-40B4-BE49-F238E27FC236}">
                  <a16:creationId xmlns="" xmlns:a16="http://schemas.microsoft.com/office/drawing/2014/main" id="{0C2D156B-852D-4107-85A8-6655F55E029F}"/>
                </a:ext>
              </a:extLst>
            </p:cNvPr>
            <p:cNvSpPr/>
            <p:nvPr/>
          </p:nvSpPr>
          <p:spPr bwMode="auto">
            <a:xfrm>
              <a:off x="7545659" y="1528066"/>
              <a:ext cx="164047" cy="28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işḷîdê">
              <a:extLst>
                <a:ext uri="{FF2B5EF4-FFF2-40B4-BE49-F238E27FC236}">
                  <a16:creationId xmlns="" xmlns:a16="http://schemas.microsoft.com/office/drawing/2014/main" id="{4B06A5C2-65BA-4226-81EF-0156A1F15CD4}"/>
                </a:ext>
              </a:extLst>
            </p:cNvPr>
            <p:cNvSpPr/>
            <p:nvPr/>
          </p:nvSpPr>
          <p:spPr bwMode="auto">
            <a:xfrm>
              <a:off x="6871239" y="1454019"/>
              <a:ext cx="102529" cy="28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i$ḻïḍè">
              <a:extLst>
                <a:ext uri="{FF2B5EF4-FFF2-40B4-BE49-F238E27FC236}">
                  <a16:creationId xmlns="" xmlns:a16="http://schemas.microsoft.com/office/drawing/2014/main" id="{35B99128-4E24-42A9-8AD7-C19B297C1AD1}"/>
                </a:ext>
              </a:extLst>
            </p:cNvPr>
            <p:cNvSpPr/>
            <p:nvPr/>
          </p:nvSpPr>
          <p:spPr bwMode="auto">
            <a:xfrm>
              <a:off x="6809721" y="1528066"/>
              <a:ext cx="164047" cy="28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81" name="圆角矩形 18">
            <a:extLst>
              <a:ext uri="{FF2B5EF4-FFF2-40B4-BE49-F238E27FC236}">
                <a16:creationId xmlns="" xmlns:a16="http://schemas.microsoft.com/office/drawing/2014/main" id="{98D69BA4-51E7-4866-B947-34E08960A80C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圆角矩形 18">
            <a:extLst>
              <a:ext uri="{FF2B5EF4-FFF2-40B4-BE49-F238E27FC236}">
                <a16:creationId xmlns="" xmlns:a16="http://schemas.microsoft.com/office/drawing/2014/main" id="{AAF613BB-F82A-43DF-AB11-1B0A2899E243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圆角矩形 18">
            <a:extLst>
              <a:ext uri="{FF2B5EF4-FFF2-40B4-BE49-F238E27FC236}">
                <a16:creationId xmlns="" xmlns:a16="http://schemas.microsoft.com/office/drawing/2014/main" id="{EF3A3756-39A4-4CC7-AA4D-CF7810FBC67E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圆角矩形 18">
            <a:extLst>
              <a:ext uri="{FF2B5EF4-FFF2-40B4-BE49-F238E27FC236}">
                <a16:creationId xmlns="" xmlns:a16="http://schemas.microsoft.com/office/drawing/2014/main" id="{A9964F3E-7069-476F-96B2-1B3E879D8958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02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19140000">
            <a:off x="4488815" y="3351530"/>
            <a:ext cx="2534920" cy="172910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9140000">
            <a:off x="7552690" y="3756660"/>
            <a:ext cx="1825625" cy="1245235"/>
          </a:xfrm>
          <a:prstGeom prst="ellipse">
            <a:avLst/>
          </a:prstGeom>
          <a:gradFill>
            <a:gsLst>
              <a:gs pos="0">
                <a:srgbClr val="57EBEA">
                  <a:alpha val="3700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9140000">
            <a:off x="9566910" y="4639310"/>
            <a:ext cx="1325880" cy="904240"/>
          </a:xfrm>
          <a:prstGeom prst="ellipse">
            <a:avLst/>
          </a:prstGeom>
          <a:gradFill>
            <a:gsLst>
              <a:gs pos="0">
                <a:srgbClr val="57EBEA">
                  <a:alpha val="3700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9140000">
            <a:off x="1034415" y="3602990"/>
            <a:ext cx="2903855" cy="1980565"/>
          </a:xfrm>
          <a:prstGeom prst="ellipse">
            <a:avLst/>
          </a:prstGeom>
          <a:gradFill>
            <a:gsLst>
              <a:gs pos="0">
                <a:srgbClr val="57EBEA">
                  <a:alpha val="0"/>
                </a:srgbClr>
              </a:gs>
              <a:gs pos="100000">
                <a:srgbClr val="0164FE">
                  <a:alpha val="1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81210" y="3187700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32925" y="2637790"/>
            <a:ext cx="440055" cy="44005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77035" y="4850130"/>
            <a:ext cx="483235" cy="48323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34560" y="5168900"/>
            <a:ext cx="278765" cy="27876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09965" y="5304155"/>
            <a:ext cx="395605" cy="395605"/>
          </a:xfrm>
          <a:prstGeom prst="ellipse">
            <a:avLst/>
          </a:prstGeom>
          <a:gradFill>
            <a:gsLst>
              <a:gs pos="0">
                <a:srgbClr val="CFF0FC"/>
              </a:gs>
              <a:gs pos="100000">
                <a:srgbClr val="72D0FA"/>
              </a:gs>
            </a:gsLst>
            <a:lin ang="2700000" scaled="0"/>
          </a:gradFill>
          <a:ln>
            <a:noFill/>
          </a:ln>
          <a:effectLst>
            <a:outerShdw blurRad="355600" algn="ctr" rotWithShape="0">
              <a:srgbClr val="107BF9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49040" y="3187065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677035" y="2033270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20280000">
            <a:off x="9070340" y="2137410"/>
            <a:ext cx="1999615" cy="160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20280000" flipV="1">
            <a:off x="9833610" y="2509520"/>
            <a:ext cx="792480" cy="76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20280000">
            <a:off x="701675" y="1504950"/>
            <a:ext cx="1999615" cy="160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20280000" flipV="1">
            <a:off x="2542540" y="1546225"/>
            <a:ext cx="792480" cy="76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829927" y="3396820"/>
            <a:ext cx="4457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商务汇报</a:t>
            </a:r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通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用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模板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70517" y="3932678"/>
            <a:ext cx="64401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适用于企业介绍、企业宣传、营销策划等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It is suitable for enterprise introduction, enterprise publicity, marketing planning, etc.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Heavy" panose="020B0A00000000000000" charset="-122"/>
              <a:sym typeface="+mn-ea"/>
            </a:endParaRPr>
          </a:p>
        </p:txBody>
      </p:sp>
      <p:pic>
        <p:nvPicPr>
          <p:cNvPr id="46" name="图片 45" descr="图片1"/>
          <p:cNvPicPr>
            <a:picLocks noChangeAspect="1"/>
          </p:cNvPicPr>
          <p:nvPr/>
        </p:nvPicPr>
        <p:blipFill>
          <a:blip r:embed="rId3"/>
          <a:srcRect b="2507"/>
          <a:stretch>
            <a:fillRect/>
          </a:stretch>
        </p:blipFill>
        <p:spPr>
          <a:xfrm>
            <a:off x="-1905" y="5358765"/>
            <a:ext cx="12185015" cy="1506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0179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谢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31810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谢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0166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观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10674" y="1170907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31B0FA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思源黑体 CN Heavy" panose="020B0A00000000000000" charset="-122"/>
              </a:rPr>
              <a:t>看</a:t>
            </a:r>
            <a:endParaRPr lang="zh-CN" altLang="en-US" sz="138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31B0FA"/>
                  </a:gs>
                </a:gsLst>
                <a:lin ang="108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230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  <p:bldP spid="16" grpId="0" animBg="1"/>
      <p:bldP spid="21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71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93265" y="0"/>
            <a:ext cx="2390775" cy="688403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77815" y="3457575"/>
            <a:ext cx="390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707515" y="1202690"/>
            <a:ext cx="2983865" cy="3156585"/>
            <a:chOff x="7682" y="3844"/>
            <a:chExt cx="4196" cy="4439"/>
          </a:xfrm>
        </p:grpSpPr>
        <p:sp>
          <p:nvSpPr>
            <p:cNvPr id="43" name="ïṩḻiḑé"/>
            <p:cNvSpPr/>
            <p:nvPr/>
          </p:nvSpPr>
          <p:spPr bwMode="auto">
            <a:xfrm>
              <a:off x="7682" y="3964"/>
              <a:ext cx="4196" cy="4196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4800" b="1">
                <a:solidFill>
                  <a:schemeClr val="accent4"/>
                </a:solidFill>
              </a:endParaRPr>
            </a:p>
          </p:txBody>
        </p:sp>
        <p:sp>
          <p:nvSpPr>
            <p:cNvPr id="44" name="íŝľiḍé"/>
            <p:cNvSpPr/>
            <p:nvPr/>
          </p:nvSpPr>
          <p:spPr bwMode="auto">
            <a:xfrm rot="1775122" flipH="1">
              <a:off x="9431" y="3844"/>
              <a:ext cx="395" cy="436"/>
            </a:xfrm>
            <a:custGeom>
              <a:avLst/>
              <a:gdLst>
                <a:gd name="connsiteX0" fmla="*/ 73048 w 251088"/>
                <a:gd name="connsiteY0" fmla="*/ 36731 h 276989"/>
                <a:gd name="connsiteX1" fmla="*/ 0 w 251088"/>
                <a:gd name="connsiteY1" fmla="*/ 0 h 276989"/>
                <a:gd name="connsiteX2" fmla="*/ 0 w 251088"/>
                <a:gd name="connsiteY2" fmla="*/ 150529 h 276989"/>
                <a:gd name="connsiteX3" fmla="*/ 9937 w 251088"/>
                <a:gd name="connsiteY3" fmla="*/ 199750 h 276989"/>
                <a:gd name="connsiteX4" fmla="*/ 126464 w 251088"/>
                <a:gd name="connsiteY4" fmla="*/ 276988 h 276989"/>
                <a:gd name="connsiteX5" fmla="*/ 242990 w 251088"/>
                <a:gd name="connsiteY5" fmla="*/ 199749 h 276989"/>
                <a:gd name="connsiteX6" fmla="*/ 251088 w 251088"/>
                <a:gd name="connsiteY6" fmla="*/ 159638 h 276989"/>
                <a:gd name="connsiteX7" fmla="*/ 188098 w 251088"/>
                <a:gd name="connsiteY7" fmla="*/ 109958 h 276989"/>
                <a:gd name="connsiteX8" fmla="*/ 73048 w 251088"/>
                <a:gd name="connsiteY8" fmla="*/ 36731 h 27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088" h="276989">
                  <a:moveTo>
                    <a:pt x="73048" y="36731"/>
                  </a:moveTo>
                  <a:lnTo>
                    <a:pt x="0" y="0"/>
                  </a:lnTo>
                  <a:lnTo>
                    <a:pt x="0" y="150529"/>
                  </a:lnTo>
                  <a:lnTo>
                    <a:pt x="9937" y="199750"/>
                  </a:lnTo>
                  <a:cubicBezTo>
                    <a:pt x="29136" y="245139"/>
                    <a:pt x="74081" y="276988"/>
                    <a:pt x="126464" y="276988"/>
                  </a:cubicBezTo>
                  <a:cubicBezTo>
                    <a:pt x="178847" y="276989"/>
                    <a:pt x="223791" y="245139"/>
                    <a:pt x="242990" y="199749"/>
                  </a:cubicBezTo>
                  <a:lnTo>
                    <a:pt x="251088" y="159638"/>
                  </a:lnTo>
                  <a:lnTo>
                    <a:pt x="188098" y="109958"/>
                  </a:lnTo>
                  <a:cubicBezTo>
                    <a:pt x="151400" y="83893"/>
                    <a:pt x="113036" y="59433"/>
                    <a:pt x="73048" y="36731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s1idê"/>
            <p:cNvSpPr/>
            <p:nvPr/>
          </p:nvSpPr>
          <p:spPr bwMode="auto">
            <a:xfrm rot="1775122" flipH="1">
              <a:off x="9714" y="3876"/>
              <a:ext cx="398" cy="981"/>
            </a:xfrm>
            <a:custGeom>
              <a:avLst/>
              <a:gdLst>
                <a:gd name="connsiteX0" fmla="*/ 252927 w 252928"/>
                <a:gd name="connsiteY0" fmla="*/ 93736 h 622752"/>
                <a:gd name="connsiteX1" fmla="*/ 204135 w 252928"/>
                <a:gd name="connsiteY1" fmla="*/ 69201 h 622752"/>
                <a:gd name="connsiteX2" fmla="*/ 79143 w 252928"/>
                <a:gd name="connsiteY2" fmla="*/ 21452 h 622752"/>
                <a:gd name="connsiteX3" fmla="*/ 0 w 252928"/>
                <a:gd name="connsiteY3" fmla="*/ 0 h 622752"/>
                <a:gd name="connsiteX4" fmla="*/ 1 w 252928"/>
                <a:gd name="connsiteY4" fmla="*/ 370274 h 622752"/>
                <a:gd name="connsiteX5" fmla="*/ 0 w 252928"/>
                <a:gd name="connsiteY5" fmla="*/ 370277 h 622752"/>
                <a:gd name="connsiteX6" fmla="*/ 0 w 252928"/>
                <a:gd name="connsiteY6" fmla="*/ 496288 h 622752"/>
                <a:gd name="connsiteX7" fmla="*/ 126464 w 252928"/>
                <a:gd name="connsiteY7" fmla="*/ 622752 h 622752"/>
                <a:gd name="connsiteX8" fmla="*/ 252928 w 252928"/>
                <a:gd name="connsiteY8" fmla="*/ 496288 h 622752"/>
                <a:gd name="connsiteX9" fmla="*/ 252928 w 252928"/>
                <a:gd name="connsiteY9" fmla="*/ 244265 h 622752"/>
                <a:gd name="connsiteX10" fmla="*/ 252927 w 252928"/>
                <a:gd name="connsiteY10" fmla="*/ 244260 h 622752"/>
                <a:gd name="connsiteX11" fmla="*/ 252927 w 252928"/>
                <a:gd name="connsiteY11" fmla="*/ 93736 h 6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22752">
                  <a:moveTo>
                    <a:pt x="252927" y="93736"/>
                  </a:moveTo>
                  <a:lnTo>
                    <a:pt x="204135" y="69201"/>
                  </a:lnTo>
                  <a:cubicBezTo>
                    <a:pt x="162945" y="51046"/>
                    <a:pt x="121230" y="35143"/>
                    <a:pt x="79143" y="21452"/>
                  </a:cubicBezTo>
                  <a:lnTo>
                    <a:pt x="0" y="0"/>
                  </a:lnTo>
                  <a:lnTo>
                    <a:pt x="1" y="370274"/>
                  </a:lnTo>
                  <a:lnTo>
                    <a:pt x="0" y="370277"/>
                  </a:lnTo>
                  <a:lnTo>
                    <a:pt x="0" y="496288"/>
                  </a:lnTo>
                  <a:cubicBezTo>
                    <a:pt x="0" y="566132"/>
                    <a:pt x="56620" y="622752"/>
                    <a:pt x="126464" y="622752"/>
                  </a:cubicBezTo>
                  <a:cubicBezTo>
                    <a:pt x="196308" y="622752"/>
                    <a:pt x="252928" y="566132"/>
                    <a:pt x="252928" y="496288"/>
                  </a:cubicBezTo>
                  <a:lnTo>
                    <a:pt x="252928" y="244265"/>
                  </a:lnTo>
                  <a:lnTo>
                    <a:pt x="252927" y="244260"/>
                  </a:lnTo>
                  <a:lnTo>
                    <a:pt x="252927" y="93736"/>
                  </a:ln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îṥliḋé"/>
            <p:cNvSpPr/>
            <p:nvPr/>
          </p:nvSpPr>
          <p:spPr bwMode="auto">
            <a:xfrm rot="1775122" flipH="1">
              <a:off x="10124" y="4027"/>
              <a:ext cx="398" cy="845"/>
            </a:xfrm>
            <a:custGeom>
              <a:avLst/>
              <a:gdLst>
                <a:gd name="connsiteX0" fmla="*/ 252928 w 252928"/>
                <a:gd name="connsiteY0" fmla="*/ 39658 h 536396"/>
                <a:gd name="connsiteX1" fmla="*/ 204843 w 252928"/>
                <a:gd name="connsiteY1" fmla="*/ 26625 h 536396"/>
                <a:gd name="connsiteX2" fmla="*/ 76292 w 252928"/>
                <a:gd name="connsiteY2" fmla="*/ 5153 h 536396"/>
                <a:gd name="connsiteX3" fmla="*/ 0 w 252928"/>
                <a:gd name="connsiteY3" fmla="*/ 0 h 536396"/>
                <a:gd name="connsiteX4" fmla="*/ 0 w 252928"/>
                <a:gd name="connsiteY4" fmla="*/ 139902 h 536396"/>
                <a:gd name="connsiteX5" fmla="*/ 0 w 252928"/>
                <a:gd name="connsiteY5" fmla="*/ 139903 h 536396"/>
                <a:gd name="connsiteX6" fmla="*/ 0 w 252928"/>
                <a:gd name="connsiteY6" fmla="*/ 409932 h 536396"/>
                <a:gd name="connsiteX7" fmla="*/ 126464 w 252928"/>
                <a:gd name="connsiteY7" fmla="*/ 536396 h 536396"/>
                <a:gd name="connsiteX8" fmla="*/ 242990 w 252928"/>
                <a:gd name="connsiteY8" fmla="*/ 459157 h 536396"/>
                <a:gd name="connsiteX9" fmla="*/ 252928 w 252928"/>
                <a:gd name="connsiteY9" fmla="*/ 409935 h 536396"/>
                <a:gd name="connsiteX10" fmla="*/ 252928 w 252928"/>
                <a:gd name="connsiteY10" fmla="*/ 39658 h 53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28" h="536396">
                  <a:moveTo>
                    <a:pt x="252928" y="39658"/>
                  </a:moveTo>
                  <a:lnTo>
                    <a:pt x="204843" y="26625"/>
                  </a:lnTo>
                  <a:cubicBezTo>
                    <a:pt x="162163" y="17313"/>
                    <a:pt x="119262" y="10169"/>
                    <a:pt x="76292" y="5153"/>
                  </a:cubicBezTo>
                  <a:lnTo>
                    <a:pt x="0" y="0"/>
                  </a:lnTo>
                  <a:lnTo>
                    <a:pt x="0" y="139902"/>
                  </a:lnTo>
                  <a:lnTo>
                    <a:pt x="0" y="139903"/>
                  </a:lnTo>
                  <a:lnTo>
                    <a:pt x="0" y="409932"/>
                  </a:lnTo>
                  <a:cubicBezTo>
                    <a:pt x="0" y="479776"/>
                    <a:pt x="56620" y="536396"/>
                    <a:pt x="126464" y="536396"/>
                  </a:cubicBezTo>
                  <a:cubicBezTo>
                    <a:pt x="178847" y="536396"/>
                    <a:pt x="223792" y="504547"/>
                    <a:pt x="242990" y="459157"/>
                  </a:cubicBezTo>
                  <a:lnTo>
                    <a:pt x="252928" y="409935"/>
                  </a:lnTo>
                  <a:lnTo>
                    <a:pt x="252928" y="39658"/>
                  </a:lnTo>
                  <a:close/>
                </a:path>
              </a:pathLst>
            </a:custGeom>
            <a:gradFill flip="none">
              <a:gsLst>
                <a:gs pos="0">
                  <a:srgbClr val="0970FD"/>
                </a:gs>
                <a:gs pos="100000">
                  <a:srgbClr val="62FBDB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îṡ1îďé"/>
            <p:cNvSpPr/>
            <p:nvPr/>
          </p:nvSpPr>
          <p:spPr bwMode="auto">
            <a:xfrm rot="1775122" flipH="1">
              <a:off x="10577" y="4246"/>
              <a:ext cx="398" cy="425"/>
            </a:xfrm>
            <a:custGeom>
              <a:avLst/>
              <a:gdLst>
                <a:gd name="connsiteX0" fmla="*/ 252929 w 252929"/>
                <a:gd name="connsiteY0" fmla="*/ 3790 h 270156"/>
                <a:gd name="connsiteX1" fmla="*/ 200259 w 252929"/>
                <a:gd name="connsiteY1" fmla="*/ 232 h 270156"/>
                <a:gd name="connsiteX2" fmla="*/ 71799 w 252929"/>
                <a:gd name="connsiteY2" fmla="*/ 4031 h 270156"/>
                <a:gd name="connsiteX3" fmla="*/ 0 w 252929"/>
                <a:gd name="connsiteY3" fmla="*/ 13106 h 270156"/>
                <a:gd name="connsiteX4" fmla="*/ 0 w 252929"/>
                <a:gd name="connsiteY4" fmla="*/ 143692 h 270156"/>
                <a:gd name="connsiteX5" fmla="*/ 126465 w 252929"/>
                <a:gd name="connsiteY5" fmla="*/ 270156 h 270156"/>
                <a:gd name="connsiteX6" fmla="*/ 242991 w 252929"/>
                <a:gd name="connsiteY6" fmla="*/ 192917 h 270156"/>
                <a:gd name="connsiteX7" fmla="*/ 252929 w 252929"/>
                <a:gd name="connsiteY7" fmla="*/ 143693 h 270156"/>
                <a:gd name="connsiteX8" fmla="*/ 252929 w 252929"/>
                <a:gd name="connsiteY8" fmla="*/ 3790 h 2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9" h="270156">
                  <a:moveTo>
                    <a:pt x="252929" y="3790"/>
                  </a:moveTo>
                  <a:lnTo>
                    <a:pt x="200259" y="232"/>
                  </a:lnTo>
                  <a:cubicBezTo>
                    <a:pt x="157305" y="-572"/>
                    <a:pt x="114434" y="708"/>
                    <a:pt x="71799" y="4031"/>
                  </a:cubicBezTo>
                  <a:lnTo>
                    <a:pt x="0" y="13106"/>
                  </a:lnTo>
                  <a:lnTo>
                    <a:pt x="0" y="143692"/>
                  </a:lnTo>
                  <a:cubicBezTo>
                    <a:pt x="1" y="213536"/>
                    <a:pt x="56621" y="270156"/>
                    <a:pt x="126465" y="270156"/>
                  </a:cubicBezTo>
                  <a:cubicBezTo>
                    <a:pt x="178848" y="270156"/>
                    <a:pt x="223792" y="238307"/>
                    <a:pt x="242991" y="192917"/>
                  </a:cubicBezTo>
                  <a:lnTo>
                    <a:pt x="252929" y="143693"/>
                  </a:lnTo>
                  <a:lnTo>
                    <a:pt x="252929" y="3790"/>
                  </a:lnTo>
                  <a:close/>
                </a:path>
              </a:pathLst>
            </a:custGeom>
            <a:gradFill>
              <a:gsLst>
                <a:gs pos="0">
                  <a:srgbClr val="39BCEA"/>
                </a:gs>
                <a:gs pos="100000">
                  <a:srgbClr val="57EB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šḻídê"/>
            <p:cNvSpPr/>
            <p:nvPr/>
          </p:nvSpPr>
          <p:spPr bwMode="auto">
            <a:xfrm rot="1775122" flipH="1">
              <a:off x="9009" y="7162"/>
              <a:ext cx="398" cy="916"/>
            </a:xfrm>
            <a:custGeom>
              <a:avLst/>
              <a:gdLst>
                <a:gd name="connsiteX0" fmla="*/ 175690 w 252929"/>
                <a:gd name="connsiteY0" fmla="*/ 9938 h 581712"/>
                <a:gd name="connsiteX1" fmla="*/ 126465 w 252929"/>
                <a:gd name="connsiteY1" fmla="*/ 0 h 581712"/>
                <a:gd name="connsiteX2" fmla="*/ 1 w 252929"/>
                <a:gd name="connsiteY2" fmla="*/ 126464 h 581712"/>
                <a:gd name="connsiteX3" fmla="*/ 1 w 252929"/>
                <a:gd name="connsiteY3" fmla="*/ 187439 h 581712"/>
                <a:gd name="connsiteX4" fmla="*/ 1 w 252929"/>
                <a:gd name="connsiteY4" fmla="*/ 548702 h 581712"/>
                <a:gd name="connsiteX5" fmla="*/ 15417 w 252929"/>
                <a:gd name="connsiteY5" fmla="*/ 552880 h 581712"/>
                <a:gd name="connsiteX6" fmla="*/ 143968 w 252929"/>
                <a:gd name="connsiteY6" fmla="*/ 574352 h 581712"/>
                <a:gd name="connsiteX7" fmla="*/ 252928 w 252929"/>
                <a:gd name="connsiteY7" fmla="*/ 581712 h 581712"/>
                <a:gd name="connsiteX8" fmla="*/ 252929 w 252929"/>
                <a:gd name="connsiteY8" fmla="*/ 126464 h 581712"/>
                <a:gd name="connsiteX9" fmla="*/ 175690 w 252929"/>
                <a:gd name="connsiteY9" fmla="*/ 9938 h 5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9" h="581712">
                  <a:moveTo>
                    <a:pt x="175690" y="9938"/>
                  </a:moveTo>
                  <a:cubicBezTo>
                    <a:pt x="160561" y="3539"/>
                    <a:pt x="143926" y="0"/>
                    <a:pt x="126465" y="0"/>
                  </a:cubicBezTo>
                  <a:cubicBezTo>
                    <a:pt x="56621" y="0"/>
                    <a:pt x="0" y="56620"/>
                    <a:pt x="1" y="126464"/>
                  </a:cubicBezTo>
                  <a:lnTo>
                    <a:pt x="1" y="187439"/>
                  </a:lnTo>
                  <a:lnTo>
                    <a:pt x="1" y="548702"/>
                  </a:lnTo>
                  <a:lnTo>
                    <a:pt x="15417" y="552880"/>
                  </a:lnTo>
                  <a:cubicBezTo>
                    <a:pt x="58097" y="562192"/>
                    <a:pt x="100998" y="569336"/>
                    <a:pt x="143968" y="574352"/>
                  </a:cubicBezTo>
                  <a:lnTo>
                    <a:pt x="252928" y="581712"/>
                  </a:lnTo>
                  <a:lnTo>
                    <a:pt x="252929" y="126464"/>
                  </a:lnTo>
                  <a:cubicBezTo>
                    <a:pt x="252929" y="74081"/>
                    <a:pt x="221080" y="29137"/>
                    <a:pt x="175690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5DF5DC"/>
                </a:gs>
              </a:gsLst>
              <a:lin ang="150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ïsľíde"/>
            <p:cNvSpPr/>
            <p:nvPr/>
          </p:nvSpPr>
          <p:spPr bwMode="auto">
            <a:xfrm rot="1775122" flipH="1">
              <a:off x="9417" y="7176"/>
              <a:ext cx="398" cy="1063"/>
            </a:xfrm>
            <a:custGeom>
              <a:avLst/>
              <a:gdLst>
                <a:gd name="connsiteX0" fmla="*/ 175689 w 252928"/>
                <a:gd name="connsiteY0" fmla="*/ 9938 h 674716"/>
                <a:gd name="connsiteX1" fmla="*/ 126464 w 252928"/>
                <a:gd name="connsiteY1" fmla="*/ 0 h 674716"/>
                <a:gd name="connsiteX2" fmla="*/ 0 w 252928"/>
                <a:gd name="connsiteY2" fmla="*/ 126464 h 674716"/>
                <a:gd name="connsiteX3" fmla="*/ 0 w 252928"/>
                <a:gd name="connsiteY3" fmla="*/ 378487 h 674716"/>
                <a:gd name="connsiteX4" fmla="*/ 1 w 252928"/>
                <a:gd name="connsiteY4" fmla="*/ 378491 h 674716"/>
                <a:gd name="connsiteX5" fmla="*/ 1 w 252928"/>
                <a:gd name="connsiteY5" fmla="*/ 588552 h 674716"/>
                <a:gd name="connsiteX6" fmla="*/ 16124 w 252928"/>
                <a:gd name="connsiteY6" fmla="*/ 596660 h 674716"/>
                <a:gd name="connsiteX7" fmla="*/ 141116 w 252928"/>
                <a:gd name="connsiteY7" fmla="*/ 644409 h 674716"/>
                <a:gd name="connsiteX8" fmla="*/ 252928 w 252928"/>
                <a:gd name="connsiteY8" fmla="*/ 674716 h 674716"/>
                <a:gd name="connsiteX9" fmla="*/ 252928 w 252928"/>
                <a:gd name="connsiteY9" fmla="*/ 313453 h 674716"/>
                <a:gd name="connsiteX10" fmla="*/ 252928 w 252928"/>
                <a:gd name="connsiteY10" fmla="*/ 126464 h 674716"/>
                <a:gd name="connsiteX11" fmla="*/ 175689 w 252928"/>
                <a:gd name="connsiteY11" fmla="*/ 9938 h 6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74716">
                  <a:moveTo>
                    <a:pt x="175689" y="9938"/>
                  </a:moveTo>
                  <a:cubicBezTo>
                    <a:pt x="160560" y="3539"/>
                    <a:pt x="143925" y="0"/>
                    <a:pt x="126464" y="0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78487"/>
                  </a:lnTo>
                  <a:lnTo>
                    <a:pt x="1" y="378491"/>
                  </a:lnTo>
                  <a:lnTo>
                    <a:pt x="1" y="588552"/>
                  </a:lnTo>
                  <a:lnTo>
                    <a:pt x="16124" y="596660"/>
                  </a:lnTo>
                  <a:cubicBezTo>
                    <a:pt x="57314" y="614816"/>
                    <a:pt x="99029" y="630718"/>
                    <a:pt x="141116" y="644409"/>
                  </a:cubicBezTo>
                  <a:lnTo>
                    <a:pt x="252928" y="674716"/>
                  </a:lnTo>
                  <a:lnTo>
                    <a:pt x="252928" y="313453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ïṩliḍê"/>
            <p:cNvSpPr/>
            <p:nvPr/>
          </p:nvSpPr>
          <p:spPr bwMode="auto">
            <a:xfrm rot="1775122" flipH="1">
              <a:off x="8557" y="7363"/>
              <a:ext cx="398" cy="493"/>
            </a:xfrm>
            <a:custGeom>
              <a:avLst/>
              <a:gdLst>
                <a:gd name="connsiteX0" fmla="*/ 175689 w 252928"/>
                <a:gd name="connsiteY0" fmla="*/ 9939 h 313265"/>
                <a:gd name="connsiteX1" fmla="*/ 126464 w 252928"/>
                <a:gd name="connsiteY1" fmla="*/ 1 h 313265"/>
                <a:gd name="connsiteX2" fmla="*/ 0 w 252928"/>
                <a:gd name="connsiteY2" fmla="*/ 126464 h 313265"/>
                <a:gd name="connsiteX3" fmla="*/ 0 w 252928"/>
                <a:gd name="connsiteY3" fmla="*/ 311682 h 313265"/>
                <a:gd name="connsiteX4" fmla="*/ 20001 w 252928"/>
                <a:gd name="connsiteY4" fmla="*/ 313033 h 313265"/>
                <a:gd name="connsiteX5" fmla="*/ 148461 w 252928"/>
                <a:gd name="connsiteY5" fmla="*/ 309234 h 313265"/>
                <a:gd name="connsiteX6" fmla="*/ 252928 w 252928"/>
                <a:gd name="connsiteY6" fmla="*/ 296031 h 313265"/>
                <a:gd name="connsiteX7" fmla="*/ 252928 w 252928"/>
                <a:gd name="connsiteY7" fmla="*/ 126464 h 313265"/>
                <a:gd name="connsiteX8" fmla="*/ 175689 w 252928"/>
                <a:gd name="connsiteY8" fmla="*/ 9939 h 3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8" h="313265">
                  <a:moveTo>
                    <a:pt x="175689" y="9939"/>
                  </a:moveTo>
                  <a:cubicBezTo>
                    <a:pt x="160560" y="3539"/>
                    <a:pt x="143925" y="1"/>
                    <a:pt x="126464" y="1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11682"/>
                  </a:lnTo>
                  <a:lnTo>
                    <a:pt x="20001" y="313033"/>
                  </a:lnTo>
                  <a:cubicBezTo>
                    <a:pt x="62956" y="313837"/>
                    <a:pt x="105826" y="312557"/>
                    <a:pt x="148461" y="309234"/>
                  </a:cubicBezTo>
                  <a:lnTo>
                    <a:pt x="252928" y="296031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9"/>
                  </a:cubicBezTo>
                  <a:close/>
                </a:path>
              </a:pathLst>
            </a:custGeom>
            <a:solidFill>
              <a:srgbClr val="5DF5D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ïśḷiḓe"/>
            <p:cNvSpPr/>
            <p:nvPr/>
          </p:nvSpPr>
          <p:spPr bwMode="auto">
            <a:xfrm rot="1775122" flipH="1">
              <a:off x="9699" y="7753"/>
              <a:ext cx="398" cy="530"/>
            </a:xfrm>
            <a:custGeom>
              <a:avLst/>
              <a:gdLst>
                <a:gd name="connsiteX0" fmla="*/ 175689 w 252927"/>
                <a:gd name="connsiteY0" fmla="*/ 9939 h 336525"/>
                <a:gd name="connsiteX1" fmla="*/ 126464 w 252927"/>
                <a:gd name="connsiteY1" fmla="*/ 1 h 336525"/>
                <a:gd name="connsiteX2" fmla="*/ 0 w 252927"/>
                <a:gd name="connsiteY2" fmla="*/ 126464 h 336525"/>
                <a:gd name="connsiteX3" fmla="*/ 0 w 252927"/>
                <a:gd name="connsiteY3" fmla="*/ 184775 h 336525"/>
                <a:gd name="connsiteX4" fmla="*/ 32160 w 252927"/>
                <a:gd name="connsiteY4" fmla="*/ 210140 h 336525"/>
                <a:gd name="connsiteX5" fmla="*/ 147210 w 252927"/>
                <a:gd name="connsiteY5" fmla="*/ 283367 h 336525"/>
                <a:gd name="connsiteX6" fmla="*/ 252927 w 252927"/>
                <a:gd name="connsiteY6" fmla="*/ 336525 h 336525"/>
                <a:gd name="connsiteX7" fmla="*/ 252927 w 252927"/>
                <a:gd name="connsiteY7" fmla="*/ 126460 h 336525"/>
                <a:gd name="connsiteX8" fmla="*/ 242989 w 252927"/>
                <a:gd name="connsiteY8" fmla="*/ 77239 h 336525"/>
                <a:gd name="connsiteX9" fmla="*/ 175689 w 252927"/>
                <a:gd name="connsiteY9" fmla="*/ 9939 h 3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7" h="336525">
                  <a:moveTo>
                    <a:pt x="175689" y="9939"/>
                  </a:moveTo>
                  <a:cubicBezTo>
                    <a:pt x="160559" y="3539"/>
                    <a:pt x="143925" y="1"/>
                    <a:pt x="126464" y="1"/>
                  </a:cubicBezTo>
                  <a:cubicBezTo>
                    <a:pt x="56620" y="0"/>
                    <a:pt x="-1" y="56620"/>
                    <a:pt x="0" y="126464"/>
                  </a:cubicBezTo>
                  <a:lnTo>
                    <a:pt x="0" y="184775"/>
                  </a:lnTo>
                  <a:lnTo>
                    <a:pt x="32160" y="210140"/>
                  </a:lnTo>
                  <a:cubicBezTo>
                    <a:pt x="68858" y="236205"/>
                    <a:pt x="107222" y="260665"/>
                    <a:pt x="147210" y="283367"/>
                  </a:cubicBezTo>
                  <a:lnTo>
                    <a:pt x="252927" y="336525"/>
                  </a:lnTo>
                  <a:lnTo>
                    <a:pt x="252927" y="126460"/>
                  </a:lnTo>
                  <a:lnTo>
                    <a:pt x="242989" y="77239"/>
                  </a:lnTo>
                  <a:cubicBezTo>
                    <a:pt x="230191" y="46979"/>
                    <a:pt x="205949" y="22737"/>
                    <a:pt x="175689" y="9939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177145" y="1908628"/>
            <a:ext cx="1953351" cy="1572225"/>
          </a:xfrm>
          <a:prstGeom prst="rect">
            <a:avLst/>
          </a:prstGeom>
          <a:noFill/>
          <a:effectLst>
            <a:outerShdw blurRad="88900" sx="114000" sy="114000" algn="ctr" rotWithShape="0">
              <a:srgbClr val="0F74FD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0170" tIns="46990" rIns="90170" bIns="46990" rtlCol="0">
            <a:spAutoFit/>
            <a:scene3d>
              <a:camera prst="obliqueTopRight">
                <a:rot lat="0" lon="0" rev="0"/>
              </a:camera>
              <a:lightRig rig="freezing" dir="t">
                <a:rot lat="0" lon="0" rev="0"/>
              </a:lightRig>
            </a:scene3d>
          </a:bodyPr>
          <a:lstStyle/>
          <a:p>
            <a:pPr algn="dist"/>
            <a:r>
              <a:rPr lang="en-US" altLang="zh-CN" sz="9600" b="1" dirty="0">
                <a:solidFill>
                  <a:schemeClr val="bg1"/>
                </a:solidFill>
                <a:effectLst>
                  <a:outerShdw blurRad="63500" sx="105000" sy="105000" algn="ctr" rotWithShape="0">
                    <a:srgbClr val="014FB7">
                      <a:alpha val="88000"/>
                    </a:srgbClr>
                  </a:outerShdw>
                </a:effectLst>
                <a:latin typeface="Britannic Bold" panose="020B0903060703020204" charset="0"/>
                <a:ea typeface="腾祥魅黑简" panose="01010104010101010101" charset="-122"/>
                <a:cs typeface="Britannic Bold" panose="020B0903060703020204" charset="0"/>
              </a:rPr>
              <a:t>1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427980" y="4233545"/>
            <a:ext cx="377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此部分内容作为文字排版占位显示 </a:t>
            </a:r>
            <a:b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</a:b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（建议使用主题字体）</a:t>
            </a:r>
          </a:p>
        </p:txBody>
      </p:sp>
      <p:pic>
        <p:nvPicPr>
          <p:cNvPr id="58" name="图片 57" descr="图片1"/>
          <p:cNvPicPr>
            <a:picLocks noChangeAspect="1"/>
          </p:cNvPicPr>
          <p:nvPr/>
        </p:nvPicPr>
        <p:blipFill>
          <a:blip r:embed="rId3"/>
          <a:srcRect b="2507"/>
          <a:stretch>
            <a:fillRect/>
          </a:stretch>
        </p:blipFill>
        <p:spPr>
          <a:xfrm>
            <a:off x="-1905" y="5358765"/>
            <a:ext cx="12185015" cy="1506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53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C727CDE4-1515-430D-8B3C-1E9975A27884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D3F12B86-D498-4C12-B8B3-29D2F4934A1A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836A6933-599D-4792-B8E4-F23BE49F22EE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B953AE44-D631-4585-9F1C-1FE5FF3F64DD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CD0CA59-723F-4102-8039-48F886BC2602}"/>
              </a:ext>
            </a:extLst>
          </p:cNvPr>
          <p:cNvGrpSpPr/>
          <p:nvPr/>
        </p:nvGrpSpPr>
        <p:grpSpPr>
          <a:xfrm>
            <a:off x="982641" y="2374226"/>
            <a:ext cx="2556407" cy="3749160"/>
            <a:chOff x="982641" y="2374226"/>
            <a:chExt cx="2556407" cy="3749160"/>
          </a:xfrm>
        </p:grpSpPr>
        <p:sp>
          <p:nvSpPr>
            <p:cNvPr id="11" name="Up Arrow 1">
              <a:extLst>
                <a:ext uri="{FF2B5EF4-FFF2-40B4-BE49-F238E27FC236}">
                  <a16:creationId xmlns="" xmlns:a16="http://schemas.microsoft.com/office/drawing/2014/main" id="{E34E6ADD-DD28-4CE1-ADC6-106CE554B537}"/>
                </a:ext>
              </a:extLst>
            </p:cNvPr>
            <p:cNvSpPr/>
            <p:nvPr/>
          </p:nvSpPr>
          <p:spPr>
            <a:xfrm>
              <a:off x="982641" y="2374226"/>
              <a:ext cx="2556407" cy="3749160"/>
            </a:xfrm>
            <a:prstGeom prst="upArrow">
              <a:avLst>
                <a:gd name="adj1" fmla="val 69872"/>
                <a:gd name="adj2" fmla="val 45564"/>
              </a:avLst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="" xmlns:a16="http://schemas.microsoft.com/office/drawing/2014/main" id="{5D814F9C-1D52-4C35-B5AF-20E9E0F11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1656" y="3199933"/>
              <a:ext cx="631809" cy="631807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6" name="TextBox 218">
              <a:extLst>
                <a:ext uri="{FF2B5EF4-FFF2-40B4-BE49-F238E27FC236}">
                  <a16:creationId xmlns="" xmlns:a16="http://schemas.microsoft.com/office/drawing/2014/main" id="{90B05E3C-29AC-4C90-8AA6-68E74BA32CC2}"/>
                </a:ext>
              </a:extLst>
            </p:cNvPr>
            <p:cNvSpPr txBox="1"/>
            <p:nvPr/>
          </p:nvSpPr>
          <p:spPr>
            <a:xfrm>
              <a:off x="1385632" y="4078167"/>
              <a:ext cx="17348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标题文本</a:t>
              </a:r>
              <a:endParaRPr lang="en-US" sz="2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219">
              <a:extLst>
                <a:ext uri="{FF2B5EF4-FFF2-40B4-BE49-F238E27FC236}">
                  <a16:creationId xmlns="" xmlns:a16="http://schemas.microsoft.com/office/drawing/2014/main" id="{498AEACE-AFD3-476B-B8B9-859F72F5F442}"/>
                </a:ext>
              </a:extLst>
            </p:cNvPr>
            <p:cNvSpPr txBox="1"/>
            <p:nvPr/>
          </p:nvSpPr>
          <p:spPr>
            <a:xfrm>
              <a:off x="1385632" y="4798249"/>
              <a:ext cx="173485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00" dirty="0">
                  <a:solidFill>
                    <a:srgbClr val="FFFFFF"/>
                  </a:solidFill>
                  <a:cs typeface="+mn-ea"/>
                  <a:sym typeface="+mn-lt"/>
                </a:rPr>
                <a:t>You have to fight for your dreams, you have to work hard everyday in order to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9CDD8880-4F2B-40B6-8C75-2A9705DD88BC}"/>
              </a:ext>
            </a:extLst>
          </p:cNvPr>
          <p:cNvGrpSpPr/>
          <p:nvPr/>
        </p:nvGrpSpPr>
        <p:grpSpPr>
          <a:xfrm>
            <a:off x="3539047" y="2374226"/>
            <a:ext cx="2556407" cy="3749160"/>
            <a:chOff x="3539047" y="2374226"/>
            <a:chExt cx="2556407" cy="3749160"/>
          </a:xfrm>
        </p:grpSpPr>
        <p:sp>
          <p:nvSpPr>
            <p:cNvPr id="7" name="Up Arrow 214">
              <a:extLst>
                <a:ext uri="{FF2B5EF4-FFF2-40B4-BE49-F238E27FC236}">
                  <a16:creationId xmlns="" xmlns:a16="http://schemas.microsoft.com/office/drawing/2014/main" id="{A0A97EB0-7269-488F-B1D7-0C8F44CBC016}"/>
                </a:ext>
              </a:extLst>
            </p:cNvPr>
            <p:cNvSpPr/>
            <p:nvPr/>
          </p:nvSpPr>
          <p:spPr>
            <a:xfrm>
              <a:off x="3539047" y="2374226"/>
              <a:ext cx="2556407" cy="3749160"/>
            </a:xfrm>
            <a:prstGeom prst="upArrow">
              <a:avLst>
                <a:gd name="adj1" fmla="val 69872"/>
                <a:gd name="adj2" fmla="val 45564"/>
              </a:avLst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3" name="Freeform 29">
              <a:extLst>
                <a:ext uri="{FF2B5EF4-FFF2-40B4-BE49-F238E27FC236}">
                  <a16:creationId xmlns="" xmlns:a16="http://schemas.microsoft.com/office/drawing/2014/main" id="{2FEECF2D-B201-46EC-8282-23B1F69E9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9043" y="3205306"/>
              <a:ext cx="636071" cy="656264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8" name="TextBox 220">
              <a:extLst>
                <a:ext uri="{FF2B5EF4-FFF2-40B4-BE49-F238E27FC236}">
                  <a16:creationId xmlns="" xmlns:a16="http://schemas.microsoft.com/office/drawing/2014/main" id="{4AEC43C7-7388-45A1-B96B-1FBBA163229B}"/>
                </a:ext>
              </a:extLst>
            </p:cNvPr>
            <p:cNvSpPr txBox="1"/>
            <p:nvPr/>
          </p:nvSpPr>
          <p:spPr>
            <a:xfrm>
              <a:off x="3953929" y="4078167"/>
              <a:ext cx="17348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221">
              <a:extLst>
                <a:ext uri="{FF2B5EF4-FFF2-40B4-BE49-F238E27FC236}">
                  <a16:creationId xmlns="" xmlns:a16="http://schemas.microsoft.com/office/drawing/2014/main" id="{C8004C5D-6D1B-4B3C-B8B7-5B3C20B553FD}"/>
                </a:ext>
              </a:extLst>
            </p:cNvPr>
            <p:cNvSpPr txBox="1"/>
            <p:nvPr/>
          </p:nvSpPr>
          <p:spPr>
            <a:xfrm>
              <a:off x="3953929" y="4798249"/>
              <a:ext cx="173485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00" dirty="0">
                  <a:solidFill>
                    <a:srgbClr val="FFFFFF"/>
                  </a:solidFill>
                  <a:cs typeface="+mn-ea"/>
                  <a:sym typeface="+mn-lt"/>
                </a:rPr>
                <a:t>You have to fight for your dreams, you have to work hard everyday in order to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5433869-DCA0-4AC8-9C4F-DE9E58FC4D4B}"/>
              </a:ext>
            </a:extLst>
          </p:cNvPr>
          <p:cNvGrpSpPr/>
          <p:nvPr/>
        </p:nvGrpSpPr>
        <p:grpSpPr>
          <a:xfrm>
            <a:off x="6096545" y="2374226"/>
            <a:ext cx="2556407" cy="3749160"/>
            <a:chOff x="6096545" y="2374226"/>
            <a:chExt cx="2556407" cy="3749160"/>
          </a:xfrm>
        </p:grpSpPr>
        <p:sp>
          <p:nvSpPr>
            <p:cNvPr id="9" name="Up Arrow 216">
              <a:extLst>
                <a:ext uri="{FF2B5EF4-FFF2-40B4-BE49-F238E27FC236}">
                  <a16:creationId xmlns="" xmlns:a16="http://schemas.microsoft.com/office/drawing/2014/main" id="{7A404FB0-B1C9-4C3D-B254-DFFDBB3E0830}"/>
                </a:ext>
              </a:extLst>
            </p:cNvPr>
            <p:cNvSpPr/>
            <p:nvPr/>
          </p:nvSpPr>
          <p:spPr>
            <a:xfrm>
              <a:off x="6096545" y="2374226"/>
              <a:ext cx="2556407" cy="3749160"/>
            </a:xfrm>
            <a:prstGeom prst="upArrow">
              <a:avLst>
                <a:gd name="adj1" fmla="val 69872"/>
                <a:gd name="adj2" fmla="val 45564"/>
              </a:avLst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4" name="Freeform 67">
              <a:extLst>
                <a:ext uri="{FF2B5EF4-FFF2-40B4-BE49-F238E27FC236}">
                  <a16:creationId xmlns="" xmlns:a16="http://schemas.microsoft.com/office/drawing/2014/main" id="{1B6AE256-E7CA-4CAF-84E0-933D068AF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2231" y="3168679"/>
              <a:ext cx="584321" cy="679444"/>
            </a:xfrm>
            <a:custGeom>
              <a:avLst/>
              <a:gdLst>
                <a:gd name="T0" fmla="*/ 434 w 453"/>
                <a:gd name="T1" fmla="*/ 186 h 533"/>
                <a:gd name="T2" fmla="*/ 434 w 453"/>
                <a:gd name="T3" fmla="*/ 186 h 533"/>
                <a:gd name="T4" fmla="*/ 44 w 453"/>
                <a:gd name="T5" fmla="*/ 160 h 533"/>
                <a:gd name="T6" fmla="*/ 0 w 453"/>
                <a:gd name="T7" fmla="*/ 178 h 533"/>
                <a:gd name="T8" fmla="*/ 88 w 453"/>
                <a:gd name="T9" fmla="*/ 532 h 533"/>
                <a:gd name="T10" fmla="*/ 141 w 453"/>
                <a:gd name="T11" fmla="*/ 532 h 533"/>
                <a:gd name="T12" fmla="*/ 97 w 453"/>
                <a:gd name="T13" fmla="*/ 355 h 533"/>
                <a:gd name="T14" fmla="*/ 443 w 453"/>
                <a:gd name="T15" fmla="*/ 195 h 533"/>
                <a:gd name="T16" fmla="*/ 434 w 453"/>
                <a:gd name="T17" fmla="*/ 18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20" name="TextBox 222">
              <a:extLst>
                <a:ext uri="{FF2B5EF4-FFF2-40B4-BE49-F238E27FC236}">
                  <a16:creationId xmlns="" xmlns:a16="http://schemas.microsoft.com/office/drawing/2014/main" id="{D51579CB-0610-4DF4-B462-992F279AED65}"/>
                </a:ext>
              </a:extLst>
            </p:cNvPr>
            <p:cNvSpPr txBox="1"/>
            <p:nvPr/>
          </p:nvSpPr>
          <p:spPr>
            <a:xfrm>
              <a:off x="6508114" y="4078167"/>
              <a:ext cx="17348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23">
              <a:extLst>
                <a:ext uri="{FF2B5EF4-FFF2-40B4-BE49-F238E27FC236}">
                  <a16:creationId xmlns="" xmlns:a16="http://schemas.microsoft.com/office/drawing/2014/main" id="{C34BE8CA-24D9-44B4-9FF4-F68388FB8A30}"/>
                </a:ext>
              </a:extLst>
            </p:cNvPr>
            <p:cNvSpPr txBox="1"/>
            <p:nvPr/>
          </p:nvSpPr>
          <p:spPr>
            <a:xfrm>
              <a:off x="6508114" y="4798249"/>
              <a:ext cx="173485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00" dirty="0">
                  <a:solidFill>
                    <a:srgbClr val="FFFFFF"/>
                  </a:solidFill>
                  <a:cs typeface="+mn-ea"/>
                  <a:sym typeface="+mn-lt"/>
                </a:rPr>
                <a:t>You have to fight for your dreams, you have to work hard everyday in order to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B97FDD0D-C9AA-4D61-982D-216CEBDB7382}"/>
              </a:ext>
            </a:extLst>
          </p:cNvPr>
          <p:cNvGrpSpPr/>
          <p:nvPr/>
        </p:nvGrpSpPr>
        <p:grpSpPr>
          <a:xfrm>
            <a:off x="8652951" y="2374226"/>
            <a:ext cx="2556407" cy="3749160"/>
            <a:chOff x="8652951" y="2374226"/>
            <a:chExt cx="2556407" cy="3749160"/>
          </a:xfrm>
        </p:grpSpPr>
        <p:sp>
          <p:nvSpPr>
            <p:cNvPr id="10" name="Up Arrow 217">
              <a:extLst>
                <a:ext uri="{FF2B5EF4-FFF2-40B4-BE49-F238E27FC236}">
                  <a16:creationId xmlns="" xmlns:a16="http://schemas.microsoft.com/office/drawing/2014/main" id="{B1699509-5C91-4E42-842A-0A62D3C21152}"/>
                </a:ext>
              </a:extLst>
            </p:cNvPr>
            <p:cNvSpPr/>
            <p:nvPr/>
          </p:nvSpPr>
          <p:spPr>
            <a:xfrm>
              <a:off x="8652951" y="2374226"/>
              <a:ext cx="2556407" cy="3749160"/>
            </a:xfrm>
            <a:prstGeom prst="upArrow">
              <a:avLst>
                <a:gd name="adj1" fmla="val 69872"/>
                <a:gd name="adj2" fmla="val 45564"/>
              </a:avLst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5" name="Freeform 120">
              <a:extLst>
                <a:ext uri="{FF2B5EF4-FFF2-40B4-BE49-F238E27FC236}">
                  <a16:creationId xmlns="" xmlns:a16="http://schemas.microsoft.com/office/drawing/2014/main" id="{45AEA9B0-0C9A-43CD-862E-EB79C673A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0830" y="3310043"/>
              <a:ext cx="547647" cy="469413"/>
            </a:xfrm>
            <a:custGeom>
              <a:avLst/>
              <a:gdLst>
                <a:gd name="T0" fmla="*/ 37750 w 68"/>
                <a:gd name="T1" fmla="*/ 200025 h 58"/>
                <a:gd name="T2" fmla="*/ 30886 w 68"/>
                <a:gd name="T3" fmla="*/ 200025 h 58"/>
                <a:gd name="T4" fmla="*/ 0 w 68"/>
                <a:gd name="T5" fmla="*/ 168987 h 58"/>
                <a:gd name="T6" fmla="*/ 0 w 68"/>
                <a:gd name="T7" fmla="*/ 62077 h 58"/>
                <a:gd name="T8" fmla="*/ 30886 w 68"/>
                <a:gd name="T9" fmla="*/ 31038 h 58"/>
                <a:gd name="T10" fmla="*/ 37750 w 68"/>
                <a:gd name="T11" fmla="*/ 31038 h 58"/>
                <a:gd name="T12" fmla="*/ 37750 w 68"/>
                <a:gd name="T13" fmla="*/ 200025 h 58"/>
                <a:gd name="T14" fmla="*/ 185317 w 68"/>
                <a:gd name="T15" fmla="*/ 200025 h 58"/>
                <a:gd name="T16" fmla="*/ 51477 w 68"/>
                <a:gd name="T17" fmla="*/ 200025 h 58"/>
                <a:gd name="T18" fmla="*/ 51477 w 68"/>
                <a:gd name="T19" fmla="*/ 31038 h 58"/>
                <a:gd name="T20" fmla="*/ 68636 w 68"/>
                <a:gd name="T21" fmla="*/ 31038 h 58"/>
                <a:gd name="T22" fmla="*/ 68636 w 68"/>
                <a:gd name="T23" fmla="*/ 10346 h 58"/>
                <a:gd name="T24" fmla="*/ 82363 w 68"/>
                <a:gd name="T25" fmla="*/ 0 h 58"/>
                <a:gd name="T26" fmla="*/ 154431 w 68"/>
                <a:gd name="T27" fmla="*/ 0 h 58"/>
                <a:gd name="T28" fmla="*/ 168158 w 68"/>
                <a:gd name="T29" fmla="*/ 10346 h 58"/>
                <a:gd name="T30" fmla="*/ 168158 w 68"/>
                <a:gd name="T31" fmla="*/ 31038 h 58"/>
                <a:gd name="T32" fmla="*/ 185317 w 68"/>
                <a:gd name="T33" fmla="*/ 31038 h 58"/>
                <a:gd name="T34" fmla="*/ 185317 w 68"/>
                <a:gd name="T35" fmla="*/ 200025 h 58"/>
                <a:gd name="T36" fmla="*/ 150999 w 68"/>
                <a:gd name="T37" fmla="*/ 31038 h 58"/>
                <a:gd name="T38" fmla="*/ 150999 w 68"/>
                <a:gd name="T39" fmla="*/ 13795 h 58"/>
                <a:gd name="T40" fmla="*/ 85795 w 68"/>
                <a:gd name="T41" fmla="*/ 13795 h 58"/>
                <a:gd name="T42" fmla="*/ 85795 w 68"/>
                <a:gd name="T43" fmla="*/ 31038 h 58"/>
                <a:gd name="T44" fmla="*/ 150999 w 68"/>
                <a:gd name="T45" fmla="*/ 31038 h 58"/>
                <a:gd name="T46" fmla="*/ 233362 w 68"/>
                <a:gd name="T47" fmla="*/ 168987 h 58"/>
                <a:gd name="T48" fmla="*/ 205908 w 68"/>
                <a:gd name="T49" fmla="*/ 200025 h 58"/>
                <a:gd name="T50" fmla="*/ 199044 w 68"/>
                <a:gd name="T51" fmla="*/ 200025 h 58"/>
                <a:gd name="T52" fmla="*/ 199044 w 68"/>
                <a:gd name="T53" fmla="*/ 31038 h 58"/>
                <a:gd name="T54" fmla="*/ 205908 w 68"/>
                <a:gd name="T55" fmla="*/ 31038 h 58"/>
                <a:gd name="T56" fmla="*/ 233362 w 68"/>
                <a:gd name="T57" fmla="*/ 62077 h 58"/>
                <a:gd name="T58" fmla="*/ 233362 w 68"/>
                <a:gd name="T59" fmla="*/ 168987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8" h="58">
                  <a:moveTo>
                    <a:pt x="11" y="58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4" y="58"/>
                    <a:pt x="0" y="54"/>
                    <a:pt x="0" y="4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1" y="58"/>
                  </a:lnTo>
                  <a:close/>
                  <a:moveTo>
                    <a:pt x="5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4" y="9"/>
                    <a:pt x="54" y="9"/>
                    <a:pt x="54" y="9"/>
                  </a:cubicBezTo>
                  <a:lnTo>
                    <a:pt x="54" y="58"/>
                  </a:lnTo>
                  <a:close/>
                  <a:moveTo>
                    <a:pt x="44" y="9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68" y="49"/>
                  </a:moveTo>
                  <a:cubicBezTo>
                    <a:pt x="68" y="54"/>
                    <a:pt x="65" y="58"/>
                    <a:pt x="60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5" y="9"/>
                    <a:pt x="68" y="13"/>
                    <a:pt x="68" y="18"/>
                  </a:cubicBezTo>
                  <a:lnTo>
                    <a:pt x="6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2" name="TextBox 224">
              <a:extLst>
                <a:ext uri="{FF2B5EF4-FFF2-40B4-BE49-F238E27FC236}">
                  <a16:creationId xmlns="" xmlns:a16="http://schemas.microsoft.com/office/drawing/2014/main" id="{7A945337-89F6-4133-BD3E-13DF0B531741}"/>
                </a:ext>
              </a:extLst>
            </p:cNvPr>
            <p:cNvSpPr txBox="1"/>
            <p:nvPr/>
          </p:nvSpPr>
          <p:spPr>
            <a:xfrm>
              <a:off x="9076410" y="4078167"/>
              <a:ext cx="17348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5">
              <a:extLst>
                <a:ext uri="{FF2B5EF4-FFF2-40B4-BE49-F238E27FC236}">
                  <a16:creationId xmlns="" xmlns:a16="http://schemas.microsoft.com/office/drawing/2014/main" id="{43B2600E-B077-4F41-8450-190901A665CA}"/>
                </a:ext>
              </a:extLst>
            </p:cNvPr>
            <p:cNvSpPr txBox="1"/>
            <p:nvPr/>
          </p:nvSpPr>
          <p:spPr>
            <a:xfrm>
              <a:off x="9076410" y="4798249"/>
              <a:ext cx="173485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00" dirty="0">
                  <a:solidFill>
                    <a:srgbClr val="FFFFFF"/>
                  </a:solidFill>
                  <a:cs typeface="+mn-ea"/>
                  <a:sym typeface="+mn-lt"/>
                </a:rPr>
                <a:t>You have to fight for your dreams, you have to work hard everyday in order 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35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816918A7-A03B-4A21-A2AE-12994CD0AB0C}"/>
              </a:ext>
            </a:extLst>
          </p:cNvPr>
          <p:cNvSpPr/>
          <p:nvPr/>
        </p:nvSpPr>
        <p:spPr>
          <a:xfrm>
            <a:off x="6584168" y="442315"/>
            <a:ext cx="483235" cy="483235"/>
          </a:xfrm>
          <a:prstGeom prst="ellipse">
            <a:avLst/>
          </a:prstGeom>
          <a:gradFill>
            <a:gsLst>
              <a:gs pos="0">
                <a:srgbClr val="57EBEA">
                  <a:alpha val="49000"/>
                </a:srgbClr>
              </a:gs>
              <a:gs pos="100000">
                <a:srgbClr val="5DF5DC"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cxnSp>
        <p:nvCxnSpPr>
          <p:cNvPr id="9" name="Straight Connector 11">
            <a:extLst>
              <a:ext uri="{FF2B5EF4-FFF2-40B4-BE49-F238E27FC236}">
                <a16:creationId xmlns="" xmlns:a16="http://schemas.microsoft.com/office/drawing/2014/main" id="{435BDC0F-EBD2-4083-A674-D886794BCB55}"/>
              </a:ext>
            </a:extLst>
          </p:cNvPr>
          <p:cNvCxnSpPr/>
          <p:nvPr/>
        </p:nvCxnSpPr>
        <p:spPr>
          <a:xfrm>
            <a:off x="5263440" y="2575102"/>
            <a:ext cx="0" cy="296102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$ḷïdé">
            <a:extLst>
              <a:ext uri="{FF2B5EF4-FFF2-40B4-BE49-F238E27FC236}">
                <a16:creationId xmlns="" xmlns:a16="http://schemas.microsoft.com/office/drawing/2014/main" id="{01E84EC4-15DC-437E-B098-AD2AEA98EEA1}"/>
              </a:ext>
            </a:extLst>
          </p:cNvPr>
          <p:cNvSpPr txBox="1"/>
          <p:nvPr/>
        </p:nvSpPr>
        <p:spPr>
          <a:xfrm>
            <a:off x="5666500" y="4448635"/>
            <a:ext cx="2703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选中</a:t>
            </a:r>
            <a:r>
              <a:rPr lang="en-US" altLang="zh-CN" sz="1000" dirty="0">
                <a:cs typeface="+mn-ea"/>
                <a:sym typeface="+mn-lt"/>
              </a:rPr>
              <a:t>PPT</a:t>
            </a:r>
            <a:r>
              <a:rPr lang="zh-CN" altLang="en-US" sz="1000" dirty="0">
                <a:cs typeface="+mn-ea"/>
                <a:sym typeface="+mn-lt"/>
              </a:rPr>
              <a:t>页面中图示里的图标（可按住</a:t>
            </a:r>
            <a:r>
              <a:rPr lang="en-US" altLang="zh-CN" sz="1000" dirty="0">
                <a:cs typeface="+mn-ea"/>
                <a:sym typeface="+mn-lt"/>
              </a:rPr>
              <a:t>shift</a:t>
            </a:r>
            <a:r>
              <a:rPr lang="zh-CN" altLang="en-US" sz="1000" dirty="0">
                <a:cs typeface="+mn-ea"/>
                <a:sym typeface="+mn-lt"/>
              </a:rPr>
              <a:t>键多选）在</a:t>
            </a:r>
            <a:r>
              <a:rPr lang="en-US" altLang="zh-CN" sz="1000" dirty="0" err="1">
                <a:cs typeface="+mn-ea"/>
                <a:sym typeface="+mn-lt"/>
              </a:rPr>
              <a:t>iSlide</a:t>
            </a:r>
            <a:r>
              <a:rPr lang="zh-CN" altLang="en-US" sz="1000" dirty="0">
                <a:cs typeface="+mn-ea"/>
                <a:sym typeface="+mn-lt"/>
              </a:rPr>
              <a:t>菜单面板打开“图标库”，单击左键即可进行替换操作；</a:t>
            </a:r>
            <a:r>
              <a:rPr lang="zh-CN" altLang="en-US" sz="1000" dirty="0"/>
              <a:t>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1" name="íṣlïḍè">
            <a:extLst>
              <a:ext uri="{FF2B5EF4-FFF2-40B4-BE49-F238E27FC236}">
                <a16:creationId xmlns="" xmlns:a16="http://schemas.microsoft.com/office/drawing/2014/main" id="{13FF8744-D47B-4954-97EF-3FC1BCAFB898}"/>
              </a:ext>
            </a:extLst>
          </p:cNvPr>
          <p:cNvSpPr txBox="1"/>
          <p:nvPr/>
        </p:nvSpPr>
        <p:spPr>
          <a:xfrm>
            <a:off x="3063757" y="4448637"/>
            <a:ext cx="17966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>
                <a:cs typeface="+mn-ea"/>
                <a:sym typeface="+mn-lt"/>
              </a:rPr>
              <a:t>本页面适用于</a:t>
            </a:r>
            <a:endParaRPr lang="en-US" altLang="zh-CN" sz="900"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900">
                <a:cs typeface="+mn-ea"/>
                <a:sym typeface="+mn-lt"/>
              </a:rPr>
              <a:t>演示阅读类型的</a:t>
            </a:r>
            <a:r>
              <a:rPr lang="en-US" altLang="zh-CN" sz="900">
                <a:cs typeface="+mn-ea"/>
                <a:sym typeface="+mn-lt"/>
              </a:rPr>
              <a:t>PPT</a:t>
            </a:r>
          </a:p>
          <a:p>
            <a:pPr lvl="0" algn="r">
              <a:lnSpc>
                <a:spcPct val="150000"/>
              </a:lnSpc>
            </a:pPr>
            <a:r>
              <a:rPr lang="zh-CN" altLang="en-US" sz="900">
                <a:cs typeface="+mn-ea"/>
                <a:sym typeface="+mn-lt"/>
              </a:rPr>
              <a:t>高密度的文本排列</a:t>
            </a:r>
            <a:endParaRPr lang="en-US" altLang="zh-CN" sz="900">
              <a:cs typeface="+mn-ea"/>
              <a:sym typeface="+mn-lt"/>
            </a:endParaRPr>
          </a:p>
        </p:txBody>
      </p:sp>
      <p:grpSp>
        <p:nvGrpSpPr>
          <p:cNvPr id="12" name="îśļiďé">
            <a:extLst>
              <a:ext uri="{FF2B5EF4-FFF2-40B4-BE49-F238E27FC236}">
                <a16:creationId xmlns="" xmlns:a16="http://schemas.microsoft.com/office/drawing/2014/main" id="{F01D023C-4563-4CF1-BB70-4BC37CBF0672}"/>
              </a:ext>
            </a:extLst>
          </p:cNvPr>
          <p:cNvGrpSpPr/>
          <p:nvPr/>
        </p:nvGrpSpPr>
        <p:grpSpPr>
          <a:xfrm>
            <a:off x="1177804" y="2575099"/>
            <a:ext cx="3654004" cy="2589119"/>
            <a:chOff x="7162379" y="1882918"/>
            <a:chExt cx="3654004" cy="2589119"/>
          </a:xfrm>
        </p:grpSpPr>
        <p:sp>
          <p:nvSpPr>
            <p:cNvPr id="14" name="iṡļide">
              <a:extLst>
                <a:ext uri="{FF2B5EF4-FFF2-40B4-BE49-F238E27FC236}">
                  <a16:creationId xmlns="" xmlns:a16="http://schemas.microsoft.com/office/drawing/2014/main" id="{9CA42F77-B4D5-400F-911B-186219A55EE8}"/>
                </a:ext>
              </a:extLst>
            </p:cNvPr>
            <p:cNvSpPr/>
            <p:nvPr/>
          </p:nvSpPr>
          <p:spPr>
            <a:xfrm>
              <a:off x="7162379" y="1882918"/>
              <a:ext cx="1768052" cy="2589119"/>
            </a:xfrm>
            <a:prstGeom prst="rect">
              <a:avLst/>
            </a:pr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5" name="iSḷíḑé">
              <a:extLst>
                <a:ext uri="{FF2B5EF4-FFF2-40B4-BE49-F238E27FC236}">
                  <a16:creationId xmlns="" xmlns:a16="http://schemas.microsoft.com/office/drawing/2014/main" id="{4446CF81-98E4-4CE2-99B1-128671E240A0}"/>
                </a:ext>
              </a:extLst>
            </p:cNvPr>
            <p:cNvSpPr/>
            <p:nvPr/>
          </p:nvSpPr>
          <p:spPr>
            <a:xfrm>
              <a:off x="9048331" y="1882918"/>
              <a:ext cx="1768052" cy="16738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6" name="ïṩḻïḓè">
              <a:extLst>
                <a:ext uri="{FF2B5EF4-FFF2-40B4-BE49-F238E27FC236}">
                  <a16:creationId xmlns="" xmlns:a16="http://schemas.microsoft.com/office/drawing/2014/main" id="{38A468FE-5DBF-43C8-AB08-AE9670D8E512}"/>
                </a:ext>
              </a:extLst>
            </p:cNvPr>
            <p:cNvSpPr/>
            <p:nvPr/>
          </p:nvSpPr>
          <p:spPr>
            <a:xfrm>
              <a:off x="7707912" y="2553603"/>
              <a:ext cx="676984" cy="670628"/>
            </a:xfrm>
            <a:custGeom>
              <a:avLst/>
              <a:gdLst>
                <a:gd name="connsiteX0" fmla="*/ 247218 w 338138"/>
                <a:gd name="connsiteY0" fmla="*/ 247650 h 334963"/>
                <a:gd name="connsiteX1" fmla="*/ 182563 w 338138"/>
                <a:gd name="connsiteY1" fmla="*/ 325438 h 334963"/>
                <a:gd name="connsiteX2" fmla="*/ 284163 w 338138"/>
                <a:gd name="connsiteY2" fmla="*/ 276656 h 334963"/>
                <a:gd name="connsiteX3" fmla="*/ 247218 w 338138"/>
                <a:gd name="connsiteY3" fmla="*/ 247650 h 334963"/>
                <a:gd name="connsiteX4" fmla="*/ 90921 w 338138"/>
                <a:gd name="connsiteY4" fmla="*/ 247650 h 334963"/>
                <a:gd name="connsiteX5" fmla="*/ 53975 w 338138"/>
                <a:gd name="connsiteY5" fmla="*/ 276656 h 334963"/>
                <a:gd name="connsiteX6" fmla="*/ 155575 w 338138"/>
                <a:gd name="connsiteY6" fmla="*/ 325438 h 334963"/>
                <a:gd name="connsiteX7" fmla="*/ 90921 w 338138"/>
                <a:gd name="connsiteY7" fmla="*/ 247650 h 334963"/>
                <a:gd name="connsiteX8" fmla="*/ 174625 w 338138"/>
                <a:gd name="connsiteY8" fmla="*/ 227012 h 334963"/>
                <a:gd name="connsiteX9" fmla="*/ 174625 w 338138"/>
                <a:gd name="connsiteY9" fmla="*/ 319087 h 334963"/>
                <a:gd name="connsiteX10" fmla="*/ 238125 w 338138"/>
                <a:gd name="connsiteY10" fmla="*/ 242796 h 334963"/>
                <a:gd name="connsiteX11" fmla="*/ 174625 w 338138"/>
                <a:gd name="connsiteY11" fmla="*/ 227012 h 334963"/>
                <a:gd name="connsiteX12" fmla="*/ 163513 w 338138"/>
                <a:gd name="connsiteY12" fmla="*/ 227012 h 334963"/>
                <a:gd name="connsiteX13" fmla="*/ 98425 w 338138"/>
                <a:gd name="connsiteY13" fmla="*/ 242796 h 334963"/>
                <a:gd name="connsiteX14" fmla="*/ 163513 w 338138"/>
                <a:gd name="connsiteY14" fmla="*/ 319087 h 334963"/>
                <a:gd name="connsiteX15" fmla="*/ 163513 w 338138"/>
                <a:gd name="connsiteY15" fmla="*/ 227012 h 334963"/>
                <a:gd name="connsiteX16" fmla="*/ 264009 w 338138"/>
                <a:gd name="connsiteY16" fmla="*/ 173037 h 334963"/>
                <a:gd name="connsiteX17" fmla="*/ 250825 w 338138"/>
                <a:gd name="connsiteY17" fmla="*/ 238277 h 334963"/>
                <a:gd name="connsiteX18" fmla="*/ 290378 w 338138"/>
                <a:gd name="connsiteY18" fmla="*/ 268287 h 334963"/>
                <a:gd name="connsiteX19" fmla="*/ 328613 w 338138"/>
                <a:gd name="connsiteY19" fmla="*/ 173037 h 334963"/>
                <a:gd name="connsiteX20" fmla="*/ 264009 w 338138"/>
                <a:gd name="connsiteY20" fmla="*/ 173037 h 334963"/>
                <a:gd name="connsiteX21" fmla="*/ 174625 w 338138"/>
                <a:gd name="connsiteY21" fmla="*/ 173037 h 334963"/>
                <a:gd name="connsiteX22" fmla="*/ 174625 w 338138"/>
                <a:gd name="connsiteY22" fmla="*/ 217625 h 334963"/>
                <a:gd name="connsiteX23" fmla="*/ 242094 w 338138"/>
                <a:gd name="connsiteY23" fmla="*/ 233362 h 334963"/>
                <a:gd name="connsiteX24" fmla="*/ 254000 w 338138"/>
                <a:gd name="connsiteY24" fmla="*/ 173037 h 334963"/>
                <a:gd name="connsiteX25" fmla="*/ 174625 w 338138"/>
                <a:gd name="connsiteY25" fmla="*/ 173037 h 334963"/>
                <a:gd name="connsiteX26" fmla="*/ 84138 w 338138"/>
                <a:gd name="connsiteY26" fmla="*/ 173037 h 334963"/>
                <a:gd name="connsiteX27" fmla="*/ 96044 w 338138"/>
                <a:gd name="connsiteY27" fmla="*/ 233362 h 334963"/>
                <a:gd name="connsiteX28" fmla="*/ 163513 w 338138"/>
                <a:gd name="connsiteY28" fmla="*/ 217625 h 334963"/>
                <a:gd name="connsiteX29" fmla="*/ 163513 w 338138"/>
                <a:gd name="connsiteY29" fmla="*/ 173037 h 334963"/>
                <a:gd name="connsiteX30" fmla="*/ 9525 w 338138"/>
                <a:gd name="connsiteY30" fmla="*/ 173037 h 334963"/>
                <a:gd name="connsiteX31" fmla="*/ 47760 w 338138"/>
                <a:gd name="connsiteY31" fmla="*/ 268287 h 334963"/>
                <a:gd name="connsiteX32" fmla="*/ 87313 w 338138"/>
                <a:gd name="connsiteY32" fmla="*/ 238277 h 334963"/>
                <a:gd name="connsiteX33" fmla="*/ 74129 w 338138"/>
                <a:gd name="connsiteY33" fmla="*/ 173037 h 334963"/>
                <a:gd name="connsiteX34" fmla="*/ 9525 w 338138"/>
                <a:gd name="connsiteY34" fmla="*/ 173037 h 334963"/>
                <a:gd name="connsiteX35" fmla="*/ 242094 w 338138"/>
                <a:gd name="connsiteY35" fmla="*/ 101600 h 334963"/>
                <a:gd name="connsiteX36" fmla="*/ 174625 w 338138"/>
                <a:gd name="connsiteY36" fmla="*/ 117337 h 334963"/>
                <a:gd name="connsiteX37" fmla="*/ 174625 w 338138"/>
                <a:gd name="connsiteY37" fmla="*/ 161925 h 334963"/>
                <a:gd name="connsiteX38" fmla="*/ 254000 w 338138"/>
                <a:gd name="connsiteY38" fmla="*/ 161925 h 334963"/>
                <a:gd name="connsiteX39" fmla="*/ 242094 w 338138"/>
                <a:gd name="connsiteY39" fmla="*/ 101600 h 334963"/>
                <a:gd name="connsiteX40" fmla="*/ 96044 w 338138"/>
                <a:gd name="connsiteY40" fmla="*/ 101600 h 334963"/>
                <a:gd name="connsiteX41" fmla="*/ 84138 w 338138"/>
                <a:gd name="connsiteY41" fmla="*/ 161925 h 334963"/>
                <a:gd name="connsiteX42" fmla="*/ 163513 w 338138"/>
                <a:gd name="connsiteY42" fmla="*/ 161925 h 334963"/>
                <a:gd name="connsiteX43" fmla="*/ 163513 w 338138"/>
                <a:gd name="connsiteY43" fmla="*/ 117337 h 334963"/>
                <a:gd name="connsiteX44" fmla="*/ 96044 w 338138"/>
                <a:gd name="connsiteY44" fmla="*/ 101600 h 334963"/>
                <a:gd name="connsiteX45" fmla="*/ 290378 w 338138"/>
                <a:gd name="connsiteY45" fmla="*/ 65087 h 334963"/>
                <a:gd name="connsiteX46" fmla="*/ 250825 w 338138"/>
                <a:gd name="connsiteY46" fmla="*/ 95597 h 334963"/>
                <a:gd name="connsiteX47" fmla="*/ 264009 w 338138"/>
                <a:gd name="connsiteY47" fmla="*/ 161925 h 334963"/>
                <a:gd name="connsiteX48" fmla="*/ 328613 w 338138"/>
                <a:gd name="connsiteY48" fmla="*/ 161925 h 334963"/>
                <a:gd name="connsiteX49" fmla="*/ 290378 w 338138"/>
                <a:gd name="connsiteY49" fmla="*/ 65087 h 334963"/>
                <a:gd name="connsiteX50" fmla="*/ 47760 w 338138"/>
                <a:gd name="connsiteY50" fmla="*/ 65087 h 334963"/>
                <a:gd name="connsiteX51" fmla="*/ 9525 w 338138"/>
                <a:gd name="connsiteY51" fmla="*/ 161925 h 334963"/>
                <a:gd name="connsiteX52" fmla="*/ 74129 w 338138"/>
                <a:gd name="connsiteY52" fmla="*/ 161925 h 334963"/>
                <a:gd name="connsiteX53" fmla="*/ 87313 w 338138"/>
                <a:gd name="connsiteY53" fmla="*/ 95597 h 334963"/>
                <a:gd name="connsiteX54" fmla="*/ 47760 w 338138"/>
                <a:gd name="connsiteY54" fmla="*/ 65087 h 334963"/>
                <a:gd name="connsiteX55" fmla="*/ 174625 w 338138"/>
                <a:gd name="connsiteY55" fmla="*/ 15875 h 334963"/>
                <a:gd name="connsiteX56" fmla="*/ 174625 w 338138"/>
                <a:gd name="connsiteY56" fmla="*/ 107950 h 334963"/>
                <a:gd name="connsiteX57" fmla="*/ 238125 w 338138"/>
                <a:gd name="connsiteY57" fmla="*/ 92166 h 334963"/>
                <a:gd name="connsiteX58" fmla="*/ 174625 w 338138"/>
                <a:gd name="connsiteY58" fmla="*/ 15875 h 334963"/>
                <a:gd name="connsiteX59" fmla="*/ 163513 w 338138"/>
                <a:gd name="connsiteY59" fmla="*/ 15875 h 334963"/>
                <a:gd name="connsiteX60" fmla="*/ 98425 w 338138"/>
                <a:gd name="connsiteY60" fmla="*/ 92166 h 334963"/>
                <a:gd name="connsiteX61" fmla="*/ 163513 w 338138"/>
                <a:gd name="connsiteY61" fmla="*/ 107950 h 334963"/>
                <a:gd name="connsiteX62" fmla="*/ 182563 w 338138"/>
                <a:gd name="connsiteY62" fmla="*/ 9525 h 334963"/>
                <a:gd name="connsiteX63" fmla="*/ 247218 w 338138"/>
                <a:gd name="connsiteY63" fmla="*/ 87313 h 334963"/>
                <a:gd name="connsiteX64" fmla="*/ 284163 w 338138"/>
                <a:gd name="connsiteY64" fmla="*/ 58307 h 334963"/>
                <a:gd name="connsiteX65" fmla="*/ 182563 w 338138"/>
                <a:gd name="connsiteY65" fmla="*/ 9525 h 334963"/>
                <a:gd name="connsiteX66" fmla="*/ 155575 w 338138"/>
                <a:gd name="connsiteY66" fmla="*/ 9525 h 334963"/>
                <a:gd name="connsiteX67" fmla="*/ 53975 w 338138"/>
                <a:gd name="connsiteY67" fmla="*/ 58307 h 334963"/>
                <a:gd name="connsiteX68" fmla="*/ 90921 w 338138"/>
                <a:gd name="connsiteY68" fmla="*/ 87313 h 334963"/>
                <a:gd name="connsiteX69" fmla="*/ 155575 w 338138"/>
                <a:gd name="connsiteY69" fmla="*/ 9525 h 334963"/>
                <a:gd name="connsiteX70" fmla="*/ 165106 w 338138"/>
                <a:gd name="connsiteY70" fmla="*/ 0 h 334963"/>
                <a:gd name="connsiteX71" fmla="*/ 173032 w 338138"/>
                <a:gd name="connsiteY71" fmla="*/ 0 h 334963"/>
                <a:gd name="connsiteX72" fmla="*/ 294550 w 338138"/>
                <a:gd name="connsiteY72" fmla="*/ 55387 h 334963"/>
                <a:gd name="connsiteX73" fmla="*/ 338138 w 338138"/>
                <a:gd name="connsiteY73" fmla="*/ 162206 h 334963"/>
                <a:gd name="connsiteX74" fmla="*/ 338138 w 338138"/>
                <a:gd name="connsiteY74" fmla="*/ 167481 h 334963"/>
                <a:gd name="connsiteX75" fmla="*/ 338138 w 338138"/>
                <a:gd name="connsiteY75" fmla="*/ 172756 h 334963"/>
                <a:gd name="connsiteX76" fmla="*/ 294550 w 338138"/>
                <a:gd name="connsiteY76" fmla="*/ 279576 h 334963"/>
                <a:gd name="connsiteX77" fmla="*/ 173032 w 338138"/>
                <a:gd name="connsiteY77" fmla="*/ 334963 h 334963"/>
                <a:gd name="connsiteX78" fmla="*/ 165106 w 338138"/>
                <a:gd name="connsiteY78" fmla="*/ 334963 h 334963"/>
                <a:gd name="connsiteX79" fmla="*/ 43588 w 338138"/>
                <a:gd name="connsiteY79" fmla="*/ 279576 h 334963"/>
                <a:gd name="connsiteX80" fmla="*/ 0 w 338138"/>
                <a:gd name="connsiteY80" fmla="*/ 172756 h 334963"/>
                <a:gd name="connsiteX81" fmla="*/ 0 w 338138"/>
                <a:gd name="connsiteY81" fmla="*/ 162206 h 334963"/>
                <a:gd name="connsiteX82" fmla="*/ 43588 w 338138"/>
                <a:gd name="connsiteY82" fmla="*/ 55387 h 334963"/>
                <a:gd name="connsiteX83" fmla="*/ 165106 w 338138"/>
                <a:gd name="connsiteY8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38138" h="334963">
                  <a:moveTo>
                    <a:pt x="247218" y="247650"/>
                  </a:moveTo>
                  <a:cubicBezTo>
                    <a:pt x="232703" y="279293"/>
                    <a:pt x="210272" y="306980"/>
                    <a:pt x="182563" y="325438"/>
                  </a:cubicBezTo>
                  <a:cubicBezTo>
                    <a:pt x="222147" y="321483"/>
                    <a:pt x="257773" y="304343"/>
                    <a:pt x="284163" y="276656"/>
                  </a:cubicBezTo>
                  <a:cubicBezTo>
                    <a:pt x="273607" y="264790"/>
                    <a:pt x="261732" y="255561"/>
                    <a:pt x="247218" y="247650"/>
                  </a:cubicBezTo>
                  <a:close/>
                  <a:moveTo>
                    <a:pt x="90921" y="247650"/>
                  </a:moveTo>
                  <a:cubicBezTo>
                    <a:pt x="76406" y="255561"/>
                    <a:pt x="64531" y="264790"/>
                    <a:pt x="53975" y="276656"/>
                  </a:cubicBezTo>
                  <a:cubicBezTo>
                    <a:pt x="80365" y="304343"/>
                    <a:pt x="115991" y="321483"/>
                    <a:pt x="155575" y="325438"/>
                  </a:cubicBezTo>
                  <a:cubicBezTo>
                    <a:pt x="127866" y="306980"/>
                    <a:pt x="105435" y="279293"/>
                    <a:pt x="90921" y="247650"/>
                  </a:cubicBezTo>
                  <a:close/>
                  <a:moveTo>
                    <a:pt x="174625" y="227012"/>
                  </a:moveTo>
                  <a:lnTo>
                    <a:pt x="174625" y="319087"/>
                  </a:lnTo>
                  <a:cubicBezTo>
                    <a:pt x="201839" y="300672"/>
                    <a:pt x="223870" y="274365"/>
                    <a:pt x="238125" y="242796"/>
                  </a:cubicBezTo>
                  <a:cubicBezTo>
                    <a:pt x="217390" y="233589"/>
                    <a:pt x="196656" y="228327"/>
                    <a:pt x="174625" y="227012"/>
                  </a:cubicBezTo>
                  <a:close/>
                  <a:moveTo>
                    <a:pt x="163513" y="227012"/>
                  </a:moveTo>
                  <a:cubicBezTo>
                    <a:pt x="140931" y="228327"/>
                    <a:pt x="119678" y="233589"/>
                    <a:pt x="98425" y="242796"/>
                  </a:cubicBezTo>
                  <a:cubicBezTo>
                    <a:pt x="113037" y="274365"/>
                    <a:pt x="135618" y="300672"/>
                    <a:pt x="163513" y="319087"/>
                  </a:cubicBezTo>
                  <a:cubicBezTo>
                    <a:pt x="163513" y="319087"/>
                    <a:pt x="163513" y="319087"/>
                    <a:pt x="163513" y="227012"/>
                  </a:cubicBezTo>
                  <a:close/>
                  <a:moveTo>
                    <a:pt x="264009" y="173037"/>
                  </a:moveTo>
                  <a:cubicBezTo>
                    <a:pt x="262691" y="195219"/>
                    <a:pt x="258736" y="217400"/>
                    <a:pt x="250825" y="238277"/>
                  </a:cubicBezTo>
                  <a:cubicBezTo>
                    <a:pt x="265328" y="246106"/>
                    <a:pt x="279831" y="256544"/>
                    <a:pt x="290378" y="268287"/>
                  </a:cubicBezTo>
                  <a:cubicBezTo>
                    <a:pt x="314110" y="240886"/>
                    <a:pt x="327295" y="208267"/>
                    <a:pt x="328613" y="173037"/>
                  </a:cubicBezTo>
                  <a:cubicBezTo>
                    <a:pt x="328613" y="173037"/>
                    <a:pt x="328613" y="173037"/>
                    <a:pt x="264009" y="173037"/>
                  </a:cubicBezTo>
                  <a:close/>
                  <a:moveTo>
                    <a:pt x="174625" y="173037"/>
                  </a:moveTo>
                  <a:cubicBezTo>
                    <a:pt x="174625" y="173037"/>
                    <a:pt x="174625" y="173037"/>
                    <a:pt x="174625" y="217625"/>
                  </a:cubicBezTo>
                  <a:cubicBezTo>
                    <a:pt x="198437" y="218937"/>
                    <a:pt x="220927" y="224182"/>
                    <a:pt x="242094" y="233362"/>
                  </a:cubicBezTo>
                  <a:cubicBezTo>
                    <a:pt x="250031" y="213691"/>
                    <a:pt x="254000" y="194020"/>
                    <a:pt x="254000" y="173037"/>
                  </a:cubicBezTo>
                  <a:cubicBezTo>
                    <a:pt x="254000" y="173037"/>
                    <a:pt x="254000" y="173037"/>
                    <a:pt x="174625" y="173037"/>
                  </a:cubicBezTo>
                  <a:close/>
                  <a:moveTo>
                    <a:pt x="84138" y="173037"/>
                  </a:moveTo>
                  <a:cubicBezTo>
                    <a:pt x="84138" y="194020"/>
                    <a:pt x="88107" y="213691"/>
                    <a:pt x="96044" y="233362"/>
                  </a:cubicBezTo>
                  <a:cubicBezTo>
                    <a:pt x="117211" y="224182"/>
                    <a:pt x="139700" y="218937"/>
                    <a:pt x="163513" y="217625"/>
                  </a:cubicBezTo>
                  <a:cubicBezTo>
                    <a:pt x="163513" y="217625"/>
                    <a:pt x="163513" y="217625"/>
                    <a:pt x="163513" y="173037"/>
                  </a:cubicBezTo>
                  <a:close/>
                  <a:moveTo>
                    <a:pt x="9525" y="173037"/>
                  </a:moveTo>
                  <a:cubicBezTo>
                    <a:pt x="10844" y="208267"/>
                    <a:pt x="24028" y="240886"/>
                    <a:pt x="47760" y="268287"/>
                  </a:cubicBezTo>
                  <a:cubicBezTo>
                    <a:pt x="58307" y="256544"/>
                    <a:pt x="72810" y="246106"/>
                    <a:pt x="87313" y="238277"/>
                  </a:cubicBezTo>
                  <a:cubicBezTo>
                    <a:pt x="79402" y="217400"/>
                    <a:pt x="75447" y="195219"/>
                    <a:pt x="74129" y="173037"/>
                  </a:cubicBezTo>
                  <a:cubicBezTo>
                    <a:pt x="74129" y="173037"/>
                    <a:pt x="74129" y="173037"/>
                    <a:pt x="9525" y="173037"/>
                  </a:cubicBezTo>
                  <a:close/>
                  <a:moveTo>
                    <a:pt x="242094" y="101600"/>
                  </a:moveTo>
                  <a:cubicBezTo>
                    <a:pt x="220927" y="110780"/>
                    <a:pt x="198437" y="116025"/>
                    <a:pt x="174625" y="117337"/>
                  </a:cubicBezTo>
                  <a:lnTo>
                    <a:pt x="174625" y="161925"/>
                  </a:lnTo>
                  <a:cubicBezTo>
                    <a:pt x="174625" y="161925"/>
                    <a:pt x="174625" y="161925"/>
                    <a:pt x="254000" y="161925"/>
                  </a:cubicBezTo>
                  <a:cubicBezTo>
                    <a:pt x="254000" y="140942"/>
                    <a:pt x="250031" y="121271"/>
                    <a:pt x="242094" y="101600"/>
                  </a:cubicBezTo>
                  <a:close/>
                  <a:moveTo>
                    <a:pt x="96044" y="101600"/>
                  </a:moveTo>
                  <a:cubicBezTo>
                    <a:pt x="88107" y="121271"/>
                    <a:pt x="84138" y="140942"/>
                    <a:pt x="84138" y="161925"/>
                  </a:cubicBezTo>
                  <a:cubicBezTo>
                    <a:pt x="84138" y="161925"/>
                    <a:pt x="84138" y="161925"/>
                    <a:pt x="163513" y="161925"/>
                  </a:cubicBezTo>
                  <a:cubicBezTo>
                    <a:pt x="163513" y="161925"/>
                    <a:pt x="163513" y="161925"/>
                    <a:pt x="163513" y="117337"/>
                  </a:cubicBezTo>
                  <a:cubicBezTo>
                    <a:pt x="139700" y="116025"/>
                    <a:pt x="117211" y="110780"/>
                    <a:pt x="96044" y="101600"/>
                  </a:cubicBezTo>
                  <a:close/>
                  <a:moveTo>
                    <a:pt x="290378" y="65087"/>
                  </a:moveTo>
                  <a:cubicBezTo>
                    <a:pt x="279831" y="77026"/>
                    <a:pt x="265328" y="87638"/>
                    <a:pt x="250825" y="95597"/>
                  </a:cubicBezTo>
                  <a:cubicBezTo>
                    <a:pt x="258736" y="116822"/>
                    <a:pt x="262691" y="139374"/>
                    <a:pt x="264009" y="161925"/>
                  </a:cubicBezTo>
                  <a:cubicBezTo>
                    <a:pt x="264009" y="161925"/>
                    <a:pt x="264009" y="161925"/>
                    <a:pt x="328613" y="161925"/>
                  </a:cubicBezTo>
                  <a:cubicBezTo>
                    <a:pt x="327295" y="126108"/>
                    <a:pt x="314110" y="92944"/>
                    <a:pt x="290378" y="65087"/>
                  </a:cubicBezTo>
                  <a:close/>
                  <a:moveTo>
                    <a:pt x="47760" y="65087"/>
                  </a:moveTo>
                  <a:cubicBezTo>
                    <a:pt x="24028" y="92944"/>
                    <a:pt x="10843" y="126108"/>
                    <a:pt x="9525" y="161925"/>
                  </a:cubicBezTo>
                  <a:cubicBezTo>
                    <a:pt x="9525" y="161925"/>
                    <a:pt x="9525" y="161925"/>
                    <a:pt x="74129" y="161925"/>
                  </a:cubicBezTo>
                  <a:cubicBezTo>
                    <a:pt x="75447" y="139374"/>
                    <a:pt x="79402" y="116822"/>
                    <a:pt x="87313" y="95597"/>
                  </a:cubicBezTo>
                  <a:cubicBezTo>
                    <a:pt x="72810" y="87638"/>
                    <a:pt x="58307" y="77026"/>
                    <a:pt x="47760" y="65087"/>
                  </a:cubicBezTo>
                  <a:close/>
                  <a:moveTo>
                    <a:pt x="174625" y="15875"/>
                  </a:moveTo>
                  <a:cubicBezTo>
                    <a:pt x="174625" y="15875"/>
                    <a:pt x="174625" y="15875"/>
                    <a:pt x="174625" y="107950"/>
                  </a:cubicBezTo>
                  <a:cubicBezTo>
                    <a:pt x="196656" y="106635"/>
                    <a:pt x="217390" y="101373"/>
                    <a:pt x="238125" y="92166"/>
                  </a:cubicBezTo>
                  <a:cubicBezTo>
                    <a:pt x="223870" y="60597"/>
                    <a:pt x="201839" y="34290"/>
                    <a:pt x="174625" y="15875"/>
                  </a:cubicBezTo>
                  <a:close/>
                  <a:moveTo>
                    <a:pt x="163513" y="15875"/>
                  </a:moveTo>
                  <a:cubicBezTo>
                    <a:pt x="135618" y="34290"/>
                    <a:pt x="113037" y="60597"/>
                    <a:pt x="98425" y="92166"/>
                  </a:cubicBezTo>
                  <a:cubicBezTo>
                    <a:pt x="119678" y="101373"/>
                    <a:pt x="140931" y="106635"/>
                    <a:pt x="163513" y="107950"/>
                  </a:cubicBezTo>
                  <a:close/>
                  <a:moveTo>
                    <a:pt x="182563" y="9525"/>
                  </a:moveTo>
                  <a:cubicBezTo>
                    <a:pt x="210272" y="27983"/>
                    <a:pt x="232703" y="55670"/>
                    <a:pt x="247218" y="87313"/>
                  </a:cubicBezTo>
                  <a:cubicBezTo>
                    <a:pt x="261732" y="79402"/>
                    <a:pt x="273607" y="70173"/>
                    <a:pt x="284163" y="58307"/>
                  </a:cubicBezTo>
                  <a:cubicBezTo>
                    <a:pt x="257773" y="30620"/>
                    <a:pt x="222147" y="13480"/>
                    <a:pt x="182563" y="9525"/>
                  </a:cubicBezTo>
                  <a:close/>
                  <a:moveTo>
                    <a:pt x="155575" y="9525"/>
                  </a:moveTo>
                  <a:cubicBezTo>
                    <a:pt x="115991" y="13480"/>
                    <a:pt x="80365" y="30620"/>
                    <a:pt x="53975" y="58307"/>
                  </a:cubicBezTo>
                  <a:cubicBezTo>
                    <a:pt x="64531" y="70173"/>
                    <a:pt x="76406" y="79402"/>
                    <a:pt x="90921" y="87313"/>
                  </a:cubicBezTo>
                  <a:cubicBezTo>
                    <a:pt x="105435" y="55670"/>
                    <a:pt x="127866" y="27983"/>
                    <a:pt x="155575" y="9525"/>
                  </a:cubicBezTo>
                  <a:close/>
                  <a:moveTo>
                    <a:pt x="165106" y="0"/>
                  </a:moveTo>
                  <a:cubicBezTo>
                    <a:pt x="165106" y="0"/>
                    <a:pt x="165106" y="0"/>
                    <a:pt x="173032" y="0"/>
                  </a:cubicBezTo>
                  <a:cubicBezTo>
                    <a:pt x="219261" y="0"/>
                    <a:pt x="264170" y="21100"/>
                    <a:pt x="294550" y="55387"/>
                  </a:cubicBezTo>
                  <a:cubicBezTo>
                    <a:pt x="322288" y="84400"/>
                    <a:pt x="336817" y="122644"/>
                    <a:pt x="338138" y="162206"/>
                  </a:cubicBezTo>
                  <a:lnTo>
                    <a:pt x="338138" y="167481"/>
                  </a:lnTo>
                  <a:cubicBezTo>
                    <a:pt x="338138" y="167481"/>
                    <a:pt x="338138" y="167481"/>
                    <a:pt x="338138" y="172756"/>
                  </a:cubicBezTo>
                  <a:cubicBezTo>
                    <a:pt x="336817" y="212319"/>
                    <a:pt x="322288" y="250563"/>
                    <a:pt x="294550" y="279576"/>
                  </a:cubicBezTo>
                  <a:cubicBezTo>
                    <a:pt x="264170" y="313863"/>
                    <a:pt x="219261" y="334963"/>
                    <a:pt x="173032" y="334963"/>
                  </a:cubicBezTo>
                  <a:cubicBezTo>
                    <a:pt x="173032" y="334963"/>
                    <a:pt x="173032" y="334963"/>
                    <a:pt x="165106" y="334963"/>
                  </a:cubicBezTo>
                  <a:cubicBezTo>
                    <a:pt x="118877" y="334963"/>
                    <a:pt x="73968" y="313863"/>
                    <a:pt x="43588" y="279576"/>
                  </a:cubicBezTo>
                  <a:cubicBezTo>
                    <a:pt x="15850" y="250563"/>
                    <a:pt x="1321" y="212319"/>
                    <a:pt x="0" y="172756"/>
                  </a:cubicBezTo>
                  <a:cubicBezTo>
                    <a:pt x="0" y="172756"/>
                    <a:pt x="0" y="172756"/>
                    <a:pt x="0" y="162206"/>
                  </a:cubicBezTo>
                  <a:cubicBezTo>
                    <a:pt x="1321" y="122644"/>
                    <a:pt x="15850" y="84400"/>
                    <a:pt x="43588" y="55387"/>
                  </a:cubicBezTo>
                  <a:cubicBezTo>
                    <a:pt x="73968" y="21100"/>
                    <a:pt x="118877" y="0"/>
                    <a:pt x="1651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îś1îdê">
              <a:extLst>
                <a:ext uri="{FF2B5EF4-FFF2-40B4-BE49-F238E27FC236}">
                  <a16:creationId xmlns="" xmlns:a16="http://schemas.microsoft.com/office/drawing/2014/main" id="{15B6C930-546F-4D72-B0FD-6034F3826C28}"/>
                </a:ext>
              </a:extLst>
            </p:cNvPr>
            <p:cNvSpPr/>
            <p:nvPr/>
          </p:nvSpPr>
          <p:spPr>
            <a:xfrm>
              <a:off x="9593864" y="2552017"/>
              <a:ext cx="676987" cy="673807"/>
            </a:xfrm>
            <a:custGeom>
              <a:avLst/>
              <a:gdLst>
                <a:gd name="connsiteX0" fmla="*/ 169069 w 338138"/>
                <a:gd name="connsiteY0" fmla="*/ 292100 h 336550"/>
                <a:gd name="connsiteX1" fmla="*/ 174625 w 338138"/>
                <a:gd name="connsiteY1" fmla="*/ 297241 h 336550"/>
                <a:gd name="connsiteX2" fmla="*/ 174625 w 338138"/>
                <a:gd name="connsiteY2" fmla="*/ 313948 h 336550"/>
                <a:gd name="connsiteX3" fmla="*/ 169069 w 338138"/>
                <a:gd name="connsiteY3" fmla="*/ 319088 h 336550"/>
                <a:gd name="connsiteX4" fmla="*/ 163512 w 338138"/>
                <a:gd name="connsiteY4" fmla="*/ 313948 h 336550"/>
                <a:gd name="connsiteX5" fmla="*/ 163512 w 338138"/>
                <a:gd name="connsiteY5" fmla="*/ 297241 h 336550"/>
                <a:gd name="connsiteX6" fmla="*/ 169069 w 338138"/>
                <a:gd name="connsiteY6" fmla="*/ 292100 h 336550"/>
                <a:gd name="connsiteX7" fmla="*/ 169069 w 338138"/>
                <a:gd name="connsiteY7" fmla="*/ 252413 h 336550"/>
                <a:gd name="connsiteX8" fmla="*/ 174625 w 338138"/>
                <a:gd name="connsiteY8" fmla="*/ 257554 h 336550"/>
                <a:gd name="connsiteX9" fmla="*/ 174625 w 338138"/>
                <a:gd name="connsiteY9" fmla="*/ 274261 h 336550"/>
                <a:gd name="connsiteX10" fmla="*/ 169069 w 338138"/>
                <a:gd name="connsiteY10" fmla="*/ 279401 h 336550"/>
                <a:gd name="connsiteX11" fmla="*/ 163512 w 338138"/>
                <a:gd name="connsiteY11" fmla="*/ 274261 h 336550"/>
                <a:gd name="connsiteX12" fmla="*/ 163512 w 338138"/>
                <a:gd name="connsiteY12" fmla="*/ 257554 h 336550"/>
                <a:gd name="connsiteX13" fmla="*/ 169069 w 338138"/>
                <a:gd name="connsiteY13" fmla="*/ 252413 h 336550"/>
                <a:gd name="connsiteX14" fmla="*/ 169069 w 338138"/>
                <a:gd name="connsiteY14" fmla="*/ 219075 h 336550"/>
                <a:gd name="connsiteX15" fmla="*/ 174625 w 338138"/>
                <a:gd name="connsiteY15" fmla="*/ 225612 h 336550"/>
                <a:gd name="connsiteX16" fmla="*/ 174625 w 338138"/>
                <a:gd name="connsiteY16" fmla="*/ 236071 h 336550"/>
                <a:gd name="connsiteX17" fmla="*/ 169069 w 338138"/>
                <a:gd name="connsiteY17" fmla="*/ 241300 h 336550"/>
                <a:gd name="connsiteX18" fmla="*/ 163512 w 338138"/>
                <a:gd name="connsiteY18" fmla="*/ 236071 h 336550"/>
                <a:gd name="connsiteX19" fmla="*/ 163512 w 338138"/>
                <a:gd name="connsiteY19" fmla="*/ 225612 h 336550"/>
                <a:gd name="connsiteX20" fmla="*/ 169069 w 338138"/>
                <a:gd name="connsiteY20" fmla="*/ 219075 h 336550"/>
                <a:gd name="connsiteX21" fmla="*/ 169069 w 338138"/>
                <a:gd name="connsiteY21" fmla="*/ 190500 h 336550"/>
                <a:gd name="connsiteX22" fmla="*/ 174625 w 338138"/>
                <a:gd name="connsiteY22" fmla="*/ 195730 h 336550"/>
                <a:gd name="connsiteX23" fmla="*/ 174625 w 338138"/>
                <a:gd name="connsiteY23" fmla="*/ 207496 h 336550"/>
                <a:gd name="connsiteX24" fmla="*/ 169069 w 338138"/>
                <a:gd name="connsiteY24" fmla="*/ 212725 h 336550"/>
                <a:gd name="connsiteX25" fmla="*/ 163512 w 338138"/>
                <a:gd name="connsiteY25" fmla="*/ 207496 h 336550"/>
                <a:gd name="connsiteX26" fmla="*/ 163512 w 338138"/>
                <a:gd name="connsiteY26" fmla="*/ 195730 h 336550"/>
                <a:gd name="connsiteX27" fmla="*/ 169069 w 338138"/>
                <a:gd name="connsiteY27" fmla="*/ 190500 h 336550"/>
                <a:gd name="connsiteX28" fmla="*/ 169069 w 338138"/>
                <a:gd name="connsiteY28" fmla="*/ 163513 h 336550"/>
                <a:gd name="connsiteX29" fmla="*/ 174625 w 338138"/>
                <a:gd name="connsiteY29" fmla="*/ 168743 h 336550"/>
                <a:gd name="connsiteX30" fmla="*/ 174625 w 338138"/>
                <a:gd name="connsiteY30" fmla="*/ 180509 h 336550"/>
                <a:gd name="connsiteX31" fmla="*/ 169069 w 338138"/>
                <a:gd name="connsiteY31" fmla="*/ 185738 h 336550"/>
                <a:gd name="connsiteX32" fmla="*/ 163512 w 338138"/>
                <a:gd name="connsiteY32" fmla="*/ 180509 h 336550"/>
                <a:gd name="connsiteX33" fmla="*/ 163512 w 338138"/>
                <a:gd name="connsiteY33" fmla="*/ 168743 h 336550"/>
                <a:gd name="connsiteX34" fmla="*/ 169069 w 338138"/>
                <a:gd name="connsiteY34" fmla="*/ 163513 h 336550"/>
                <a:gd name="connsiteX35" fmla="*/ 111125 w 338138"/>
                <a:gd name="connsiteY35" fmla="*/ 157163 h 336550"/>
                <a:gd name="connsiteX36" fmla="*/ 47625 w 338138"/>
                <a:gd name="connsiteY36" fmla="*/ 325438 h 336550"/>
                <a:gd name="connsiteX37" fmla="*/ 290513 w 338138"/>
                <a:gd name="connsiteY37" fmla="*/ 325438 h 336550"/>
                <a:gd name="connsiteX38" fmla="*/ 227013 w 338138"/>
                <a:gd name="connsiteY38" fmla="*/ 157163 h 336550"/>
                <a:gd name="connsiteX39" fmla="*/ 103188 w 338138"/>
                <a:gd name="connsiteY39" fmla="*/ 146050 h 336550"/>
                <a:gd name="connsiteX40" fmla="*/ 234951 w 338138"/>
                <a:gd name="connsiteY40" fmla="*/ 146050 h 336550"/>
                <a:gd name="connsiteX41" fmla="*/ 306388 w 338138"/>
                <a:gd name="connsiteY41" fmla="*/ 336550 h 336550"/>
                <a:gd name="connsiteX42" fmla="*/ 31750 w 338138"/>
                <a:gd name="connsiteY42" fmla="*/ 336550 h 336550"/>
                <a:gd name="connsiteX43" fmla="*/ 281782 w 338138"/>
                <a:gd name="connsiteY43" fmla="*/ 71438 h 336550"/>
                <a:gd name="connsiteX44" fmla="*/ 287339 w 338138"/>
                <a:gd name="connsiteY44" fmla="*/ 77788 h 336550"/>
                <a:gd name="connsiteX45" fmla="*/ 281782 w 338138"/>
                <a:gd name="connsiteY45" fmla="*/ 84138 h 336550"/>
                <a:gd name="connsiteX46" fmla="*/ 276225 w 338138"/>
                <a:gd name="connsiteY46" fmla="*/ 77788 h 336550"/>
                <a:gd name="connsiteX47" fmla="*/ 281782 w 338138"/>
                <a:gd name="connsiteY47" fmla="*/ 71438 h 336550"/>
                <a:gd name="connsiteX48" fmla="*/ 259557 w 338138"/>
                <a:gd name="connsiteY48" fmla="*/ 71438 h 336550"/>
                <a:gd name="connsiteX49" fmla="*/ 265114 w 338138"/>
                <a:gd name="connsiteY49" fmla="*/ 77788 h 336550"/>
                <a:gd name="connsiteX50" fmla="*/ 259557 w 338138"/>
                <a:gd name="connsiteY50" fmla="*/ 84138 h 336550"/>
                <a:gd name="connsiteX51" fmla="*/ 254000 w 338138"/>
                <a:gd name="connsiteY51" fmla="*/ 77788 h 336550"/>
                <a:gd name="connsiteX52" fmla="*/ 259557 w 338138"/>
                <a:gd name="connsiteY52" fmla="*/ 71438 h 336550"/>
                <a:gd name="connsiteX53" fmla="*/ 236539 w 338138"/>
                <a:gd name="connsiteY53" fmla="*/ 71438 h 336550"/>
                <a:gd name="connsiteX54" fmla="*/ 241302 w 338138"/>
                <a:gd name="connsiteY54" fmla="*/ 77788 h 336550"/>
                <a:gd name="connsiteX55" fmla="*/ 236539 w 338138"/>
                <a:gd name="connsiteY55" fmla="*/ 84138 h 336550"/>
                <a:gd name="connsiteX56" fmla="*/ 231775 w 338138"/>
                <a:gd name="connsiteY56" fmla="*/ 77788 h 336550"/>
                <a:gd name="connsiteX57" fmla="*/ 236539 w 338138"/>
                <a:gd name="connsiteY57" fmla="*/ 71438 h 336550"/>
                <a:gd name="connsiteX58" fmla="*/ 191294 w 338138"/>
                <a:gd name="connsiteY58" fmla="*/ 71438 h 336550"/>
                <a:gd name="connsiteX59" fmla="*/ 196851 w 338138"/>
                <a:gd name="connsiteY59" fmla="*/ 77788 h 336550"/>
                <a:gd name="connsiteX60" fmla="*/ 191294 w 338138"/>
                <a:gd name="connsiteY60" fmla="*/ 84138 h 336550"/>
                <a:gd name="connsiteX61" fmla="*/ 185737 w 338138"/>
                <a:gd name="connsiteY61" fmla="*/ 77788 h 336550"/>
                <a:gd name="connsiteX62" fmla="*/ 191294 w 338138"/>
                <a:gd name="connsiteY62" fmla="*/ 71438 h 336550"/>
                <a:gd name="connsiteX63" fmla="*/ 169069 w 338138"/>
                <a:gd name="connsiteY63" fmla="*/ 71438 h 336550"/>
                <a:gd name="connsiteX64" fmla="*/ 174626 w 338138"/>
                <a:gd name="connsiteY64" fmla="*/ 77788 h 336550"/>
                <a:gd name="connsiteX65" fmla="*/ 169069 w 338138"/>
                <a:gd name="connsiteY65" fmla="*/ 84138 h 336550"/>
                <a:gd name="connsiteX66" fmla="*/ 163512 w 338138"/>
                <a:gd name="connsiteY66" fmla="*/ 77788 h 336550"/>
                <a:gd name="connsiteX67" fmla="*/ 169069 w 338138"/>
                <a:gd name="connsiteY67" fmla="*/ 71438 h 336550"/>
                <a:gd name="connsiteX68" fmla="*/ 146844 w 338138"/>
                <a:gd name="connsiteY68" fmla="*/ 71438 h 336550"/>
                <a:gd name="connsiteX69" fmla="*/ 152401 w 338138"/>
                <a:gd name="connsiteY69" fmla="*/ 77788 h 336550"/>
                <a:gd name="connsiteX70" fmla="*/ 146844 w 338138"/>
                <a:gd name="connsiteY70" fmla="*/ 84138 h 336550"/>
                <a:gd name="connsiteX71" fmla="*/ 141287 w 338138"/>
                <a:gd name="connsiteY71" fmla="*/ 77788 h 336550"/>
                <a:gd name="connsiteX72" fmla="*/ 146844 w 338138"/>
                <a:gd name="connsiteY72" fmla="*/ 71438 h 336550"/>
                <a:gd name="connsiteX73" fmla="*/ 102394 w 338138"/>
                <a:gd name="connsiteY73" fmla="*/ 71438 h 336550"/>
                <a:gd name="connsiteX74" fmla="*/ 107951 w 338138"/>
                <a:gd name="connsiteY74" fmla="*/ 77788 h 336550"/>
                <a:gd name="connsiteX75" fmla="*/ 102394 w 338138"/>
                <a:gd name="connsiteY75" fmla="*/ 84138 h 336550"/>
                <a:gd name="connsiteX76" fmla="*/ 96837 w 338138"/>
                <a:gd name="connsiteY76" fmla="*/ 77788 h 336550"/>
                <a:gd name="connsiteX77" fmla="*/ 102394 w 338138"/>
                <a:gd name="connsiteY77" fmla="*/ 71438 h 336550"/>
                <a:gd name="connsiteX78" fmla="*/ 78582 w 338138"/>
                <a:gd name="connsiteY78" fmla="*/ 71438 h 336550"/>
                <a:gd name="connsiteX79" fmla="*/ 84139 w 338138"/>
                <a:gd name="connsiteY79" fmla="*/ 77788 h 336550"/>
                <a:gd name="connsiteX80" fmla="*/ 78582 w 338138"/>
                <a:gd name="connsiteY80" fmla="*/ 84138 h 336550"/>
                <a:gd name="connsiteX81" fmla="*/ 73025 w 338138"/>
                <a:gd name="connsiteY81" fmla="*/ 77788 h 336550"/>
                <a:gd name="connsiteX82" fmla="*/ 78582 w 338138"/>
                <a:gd name="connsiteY82" fmla="*/ 71438 h 336550"/>
                <a:gd name="connsiteX83" fmla="*/ 56357 w 338138"/>
                <a:gd name="connsiteY83" fmla="*/ 71438 h 336550"/>
                <a:gd name="connsiteX84" fmla="*/ 61914 w 338138"/>
                <a:gd name="connsiteY84" fmla="*/ 77788 h 336550"/>
                <a:gd name="connsiteX85" fmla="*/ 56357 w 338138"/>
                <a:gd name="connsiteY85" fmla="*/ 84138 h 336550"/>
                <a:gd name="connsiteX86" fmla="*/ 50800 w 338138"/>
                <a:gd name="connsiteY86" fmla="*/ 77788 h 336550"/>
                <a:gd name="connsiteX87" fmla="*/ 56357 w 338138"/>
                <a:gd name="connsiteY87" fmla="*/ 71438 h 336550"/>
                <a:gd name="connsiteX88" fmla="*/ 270669 w 338138"/>
                <a:gd name="connsiteY88" fmla="*/ 61913 h 336550"/>
                <a:gd name="connsiteX89" fmla="*/ 276225 w 338138"/>
                <a:gd name="connsiteY89" fmla="*/ 66676 h 336550"/>
                <a:gd name="connsiteX90" fmla="*/ 270669 w 338138"/>
                <a:gd name="connsiteY90" fmla="*/ 71440 h 336550"/>
                <a:gd name="connsiteX91" fmla="*/ 265112 w 338138"/>
                <a:gd name="connsiteY91" fmla="*/ 66676 h 336550"/>
                <a:gd name="connsiteX92" fmla="*/ 270669 w 338138"/>
                <a:gd name="connsiteY92" fmla="*/ 61913 h 336550"/>
                <a:gd name="connsiteX93" fmla="*/ 247650 w 338138"/>
                <a:gd name="connsiteY93" fmla="*/ 61913 h 336550"/>
                <a:gd name="connsiteX94" fmla="*/ 254000 w 338138"/>
                <a:gd name="connsiteY94" fmla="*/ 66676 h 336550"/>
                <a:gd name="connsiteX95" fmla="*/ 247650 w 338138"/>
                <a:gd name="connsiteY95" fmla="*/ 71440 h 336550"/>
                <a:gd name="connsiteX96" fmla="*/ 241300 w 338138"/>
                <a:gd name="connsiteY96" fmla="*/ 66676 h 336550"/>
                <a:gd name="connsiteX97" fmla="*/ 247650 w 338138"/>
                <a:gd name="connsiteY97" fmla="*/ 61913 h 336550"/>
                <a:gd name="connsiteX98" fmla="*/ 180182 w 338138"/>
                <a:gd name="connsiteY98" fmla="*/ 61913 h 336550"/>
                <a:gd name="connsiteX99" fmla="*/ 185738 w 338138"/>
                <a:gd name="connsiteY99" fmla="*/ 66676 h 336550"/>
                <a:gd name="connsiteX100" fmla="*/ 180182 w 338138"/>
                <a:gd name="connsiteY100" fmla="*/ 71440 h 336550"/>
                <a:gd name="connsiteX101" fmla="*/ 174625 w 338138"/>
                <a:gd name="connsiteY101" fmla="*/ 66676 h 336550"/>
                <a:gd name="connsiteX102" fmla="*/ 180182 w 338138"/>
                <a:gd name="connsiteY102" fmla="*/ 61913 h 336550"/>
                <a:gd name="connsiteX103" fmla="*/ 157956 w 338138"/>
                <a:gd name="connsiteY103" fmla="*/ 61913 h 336550"/>
                <a:gd name="connsiteX104" fmla="*/ 163513 w 338138"/>
                <a:gd name="connsiteY104" fmla="*/ 66676 h 336550"/>
                <a:gd name="connsiteX105" fmla="*/ 157956 w 338138"/>
                <a:gd name="connsiteY105" fmla="*/ 71440 h 336550"/>
                <a:gd name="connsiteX106" fmla="*/ 152400 w 338138"/>
                <a:gd name="connsiteY106" fmla="*/ 66676 h 336550"/>
                <a:gd name="connsiteX107" fmla="*/ 157956 w 338138"/>
                <a:gd name="connsiteY107" fmla="*/ 61913 h 336550"/>
                <a:gd name="connsiteX108" fmla="*/ 90487 w 338138"/>
                <a:gd name="connsiteY108" fmla="*/ 61913 h 336550"/>
                <a:gd name="connsiteX109" fmla="*/ 96837 w 338138"/>
                <a:gd name="connsiteY109" fmla="*/ 66676 h 336550"/>
                <a:gd name="connsiteX110" fmla="*/ 90487 w 338138"/>
                <a:gd name="connsiteY110" fmla="*/ 71440 h 336550"/>
                <a:gd name="connsiteX111" fmla="*/ 84137 w 338138"/>
                <a:gd name="connsiteY111" fmla="*/ 66676 h 336550"/>
                <a:gd name="connsiteX112" fmla="*/ 90487 w 338138"/>
                <a:gd name="connsiteY112" fmla="*/ 61913 h 336550"/>
                <a:gd name="connsiteX113" fmla="*/ 67468 w 338138"/>
                <a:gd name="connsiteY113" fmla="*/ 61913 h 336550"/>
                <a:gd name="connsiteX114" fmla="*/ 73025 w 338138"/>
                <a:gd name="connsiteY114" fmla="*/ 66676 h 336550"/>
                <a:gd name="connsiteX115" fmla="*/ 67468 w 338138"/>
                <a:gd name="connsiteY115" fmla="*/ 71440 h 336550"/>
                <a:gd name="connsiteX116" fmla="*/ 61912 w 338138"/>
                <a:gd name="connsiteY116" fmla="*/ 66676 h 336550"/>
                <a:gd name="connsiteX117" fmla="*/ 67468 w 338138"/>
                <a:gd name="connsiteY117" fmla="*/ 61913 h 336550"/>
                <a:gd name="connsiteX118" fmla="*/ 281782 w 338138"/>
                <a:gd name="connsiteY118" fmla="*/ 49213 h 336550"/>
                <a:gd name="connsiteX119" fmla="*/ 287339 w 338138"/>
                <a:gd name="connsiteY119" fmla="*/ 55563 h 336550"/>
                <a:gd name="connsiteX120" fmla="*/ 281782 w 338138"/>
                <a:gd name="connsiteY120" fmla="*/ 61913 h 336550"/>
                <a:gd name="connsiteX121" fmla="*/ 276225 w 338138"/>
                <a:gd name="connsiteY121" fmla="*/ 55563 h 336550"/>
                <a:gd name="connsiteX122" fmla="*/ 281782 w 338138"/>
                <a:gd name="connsiteY122" fmla="*/ 49213 h 336550"/>
                <a:gd name="connsiteX123" fmla="*/ 259557 w 338138"/>
                <a:gd name="connsiteY123" fmla="*/ 49213 h 336550"/>
                <a:gd name="connsiteX124" fmla="*/ 265114 w 338138"/>
                <a:gd name="connsiteY124" fmla="*/ 55563 h 336550"/>
                <a:gd name="connsiteX125" fmla="*/ 259557 w 338138"/>
                <a:gd name="connsiteY125" fmla="*/ 61913 h 336550"/>
                <a:gd name="connsiteX126" fmla="*/ 254000 w 338138"/>
                <a:gd name="connsiteY126" fmla="*/ 55563 h 336550"/>
                <a:gd name="connsiteX127" fmla="*/ 259557 w 338138"/>
                <a:gd name="connsiteY127" fmla="*/ 49213 h 336550"/>
                <a:gd name="connsiteX128" fmla="*/ 236539 w 338138"/>
                <a:gd name="connsiteY128" fmla="*/ 49213 h 336550"/>
                <a:gd name="connsiteX129" fmla="*/ 241302 w 338138"/>
                <a:gd name="connsiteY129" fmla="*/ 55563 h 336550"/>
                <a:gd name="connsiteX130" fmla="*/ 236539 w 338138"/>
                <a:gd name="connsiteY130" fmla="*/ 61913 h 336550"/>
                <a:gd name="connsiteX131" fmla="*/ 231775 w 338138"/>
                <a:gd name="connsiteY131" fmla="*/ 55563 h 336550"/>
                <a:gd name="connsiteX132" fmla="*/ 236539 w 338138"/>
                <a:gd name="connsiteY132" fmla="*/ 49213 h 336550"/>
                <a:gd name="connsiteX133" fmla="*/ 191294 w 338138"/>
                <a:gd name="connsiteY133" fmla="*/ 49213 h 336550"/>
                <a:gd name="connsiteX134" fmla="*/ 196851 w 338138"/>
                <a:gd name="connsiteY134" fmla="*/ 55563 h 336550"/>
                <a:gd name="connsiteX135" fmla="*/ 191294 w 338138"/>
                <a:gd name="connsiteY135" fmla="*/ 61913 h 336550"/>
                <a:gd name="connsiteX136" fmla="*/ 185737 w 338138"/>
                <a:gd name="connsiteY136" fmla="*/ 55563 h 336550"/>
                <a:gd name="connsiteX137" fmla="*/ 191294 w 338138"/>
                <a:gd name="connsiteY137" fmla="*/ 49213 h 336550"/>
                <a:gd name="connsiteX138" fmla="*/ 169069 w 338138"/>
                <a:gd name="connsiteY138" fmla="*/ 49213 h 336550"/>
                <a:gd name="connsiteX139" fmla="*/ 174626 w 338138"/>
                <a:gd name="connsiteY139" fmla="*/ 55563 h 336550"/>
                <a:gd name="connsiteX140" fmla="*/ 169069 w 338138"/>
                <a:gd name="connsiteY140" fmla="*/ 61913 h 336550"/>
                <a:gd name="connsiteX141" fmla="*/ 163512 w 338138"/>
                <a:gd name="connsiteY141" fmla="*/ 55563 h 336550"/>
                <a:gd name="connsiteX142" fmla="*/ 169069 w 338138"/>
                <a:gd name="connsiteY142" fmla="*/ 49213 h 336550"/>
                <a:gd name="connsiteX143" fmla="*/ 146844 w 338138"/>
                <a:gd name="connsiteY143" fmla="*/ 49213 h 336550"/>
                <a:gd name="connsiteX144" fmla="*/ 152401 w 338138"/>
                <a:gd name="connsiteY144" fmla="*/ 55563 h 336550"/>
                <a:gd name="connsiteX145" fmla="*/ 146844 w 338138"/>
                <a:gd name="connsiteY145" fmla="*/ 61913 h 336550"/>
                <a:gd name="connsiteX146" fmla="*/ 141287 w 338138"/>
                <a:gd name="connsiteY146" fmla="*/ 55563 h 336550"/>
                <a:gd name="connsiteX147" fmla="*/ 146844 w 338138"/>
                <a:gd name="connsiteY147" fmla="*/ 49213 h 336550"/>
                <a:gd name="connsiteX148" fmla="*/ 102394 w 338138"/>
                <a:gd name="connsiteY148" fmla="*/ 49213 h 336550"/>
                <a:gd name="connsiteX149" fmla="*/ 107951 w 338138"/>
                <a:gd name="connsiteY149" fmla="*/ 55563 h 336550"/>
                <a:gd name="connsiteX150" fmla="*/ 102394 w 338138"/>
                <a:gd name="connsiteY150" fmla="*/ 61913 h 336550"/>
                <a:gd name="connsiteX151" fmla="*/ 96837 w 338138"/>
                <a:gd name="connsiteY151" fmla="*/ 55563 h 336550"/>
                <a:gd name="connsiteX152" fmla="*/ 102394 w 338138"/>
                <a:gd name="connsiteY152" fmla="*/ 49213 h 336550"/>
                <a:gd name="connsiteX153" fmla="*/ 78582 w 338138"/>
                <a:gd name="connsiteY153" fmla="*/ 49213 h 336550"/>
                <a:gd name="connsiteX154" fmla="*/ 84139 w 338138"/>
                <a:gd name="connsiteY154" fmla="*/ 55563 h 336550"/>
                <a:gd name="connsiteX155" fmla="*/ 78582 w 338138"/>
                <a:gd name="connsiteY155" fmla="*/ 61913 h 336550"/>
                <a:gd name="connsiteX156" fmla="*/ 73025 w 338138"/>
                <a:gd name="connsiteY156" fmla="*/ 55563 h 336550"/>
                <a:gd name="connsiteX157" fmla="*/ 78582 w 338138"/>
                <a:gd name="connsiteY157" fmla="*/ 49213 h 336550"/>
                <a:gd name="connsiteX158" fmla="*/ 56357 w 338138"/>
                <a:gd name="connsiteY158" fmla="*/ 49213 h 336550"/>
                <a:gd name="connsiteX159" fmla="*/ 61914 w 338138"/>
                <a:gd name="connsiteY159" fmla="*/ 55563 h 336550"/>
                <a:gd name="connsiteX160" fmla="*/ 56357 w 338138"/>
                <a:gd name="connsiteY160" fmla="*/ 61913 h 336550"/>
                <a:gd name="connsiteX161" fmla="*/ 50800 w 338138"/>
                <a:gd name="connsiteY161" fmla="*/ 55563 h 336550"/>
                <a:gd name="connsiteX162" fmla="*/ 56357 w 338138"/>
                <a:gd name="connsiteY162" fmla="*/ 49213 h 336550"/>
                <a:gd name="connsiteX163" fmla="*/ 315119 w 338138"/>
                <a:gd name="connsiteY163" fmla="*/ 39688 h 336550"/>
                <a:gd name="connsiteX164" fmla="*/ 320675 w 338138"/>
                <a:gd name="connsiteY164" fmla="*/ 44451 h 336550"/>
                <a:gd name="connsiteX165" fmla="*/ 315119 w 338138"/>
                <a:gd name="connsiteY165" fmla="*/ 49215 h 336550"/>
                <a:gd name="connsiteX166" fmla="*/ 309562 w 338138"/>
                <a:gd name="connsiteY166" fmla="*/ 44451 h 336550"/>
                <a:gd name="connsiteX167" fmla="*/ 315119 w 338138"/>
                <a:gd name="connsiteY167" fmla="*/ 39688 h 336550"/>
                <a:gd name="connsiteX168" fmla="*/ 292894 w 338138"/>
                <a:gd name="connsiteY168" fmla="*/ 39688 h 336550"/>
                <a:gd name="connsiteX169" fmla="*/ 298450 w 338138"/>
                <a:gd name="connsiteY169" fmla="*/ 44451 h 336550"/>
                <a:gd name="connsiteX170" fmla="*/ 292894 w 338138"/>
                <a:gd name="connsiteY170" fmla="*/ 49215 h 336550"/>
                <a:gd name="connsiteX171" fmla="*/ 287337 w 338138"/>
                <a:gd name="connsiteY171" fmla="*/ 44451 h 336550"/>
                <a:gd name="connsiteX172" fmla="*/ 292894 w 338138"/>
                <a:gd name="connsiteY172" fmla="*/ 39688 h 336550"/>
                <a:gd name="connsiteX173" fmla="*/ 225425 w 338138"/>
                <a:gd name="connsiteY173" fmla="*/ 39688 h 336550"/>
                <a:gd name="connsiteX174" fmla="*/ 231775 w 338138"/>
                <a:gd name="connsiteY174" fmla="*/ 44451 h 336550"/>
                <a:gd name="connsiteX175" fmla="*/ 225425 w 338138"/>
                <a:gd name="connsiteY175" fmla="*/ 49215 h 336550"/>
                <a:gd name="connsiteX176" fmla="*/ 219075 w 338138"/>
                <a:gd name="connsiteY176" fmla="*/ 44451 h 336550"/>
                <a:gd name="connsiteX177" fmla="*/ 225425 w 338138"/>
                <a:gd name="connsiteY177" fmla="*/ 39688 h 336550"/>
                <a:gd name="connsiteX178" fmla="*/ 202407 w 338138"/>
                <a:gd name="connsiteY178" fmla="*/ 39688 h 336550"/>
                <a:gd name="connsiteX179" fmla="*/ 207963 w 338138"/>
                <a:gd name="connsiteY179" fmla="*/ 44451 h 336550"/>
                <a:gd name="connsiteX180" fmla="*/ 202407 w 338138"/>
                <a:gd name="connsiteY180" fmla="*/ 49215 h 336550"/>
                <a:gd name="connsiteX181" fmla="*/ 196850 w 338138"/>
                <a:gd name="connsiteY181" fmla="*/ 44451 h 336550"/>
                <a:gd name="connsiteX182" fmla="*/ 202407 w 338138"/>
                <a:gd name="connsiteY182" fmla="*/ 39688 h 336550"/>
                <a:gd name="connsiteX183" fmla="*/ 135731 w 338138"/>
                <a:gd name="connsiteY183" fmla="*/ 39688 h 336550"/>
                <a:gd name="connsiteX184" fmla="*/ 141288 w 338138"/>
                <a:gd name="connsiteY184" fmla="*/ 44451 h 336550"/>
                <a:gd name="connsiteX185" fmla="*/ 135731 w 338138"/>
                <a:gd name="connsiteY185" fmla="*/ 49215 h 336550"/>
                <a:gd name="connsiteX186" fmla="*/ 130175 w 338138"/>
                <a:gd name="connsiteY186" fmla="*/ 44451 h 336550"/>
                <a:gd name="connsiteX187" fmla="*/ 135731 w 338138"/>
                <a:gd name="connsiteY187" fmla="*/ 39688 h 336550"/>
                <a:gd name="connsiteX188" fmla="*/ 113506 w 338138"/>
                <a:gd name="connsiteY188" fmla="*/ 39688 h 336550"/>
                <a:gd name="connsiteX189" fmla="*/ 119063 w 338138"/>
                <a:gd name="connsiteY189" fmla="*/ 44451 h 336550"/>
                <a:gd name="connsiteX190" fmla="*/ 113506 w 338138"/>
                <a:gd name="connsiteY190" fmla="*/ 49215 h 336550"/>
                <a:gd name="connsiteX191" fmla="*/ 107950 w 338138"/>
                <a:gd name="connsiteY191" fmla="*/ 44451 h 336550"/>
                <a:gd name="connsiteX192" fmla="*/ 113506 w 338138"/>
                <a:gd name="connsiteY192" fmla="*/ 39688 h 336550"/>
                <a:gd name="connsiteX193" fmla="*/ 45243 w 338138"/>
                <a:gd name="connsiteY193" fmla="*/ 39688 h 336550"/>
                <a:gd name="connsiteX194" fmla="*/ 50800 w 338138"/>
                <a:gd name="connsiteY194" fmla="*/ 44451 h 336550"/>
                <a:gd name="connsiteX195" fmla="*/ 45243 w 338138"/>
                <a:gd name="connsiteY195" fmla="*/ 49215 h 336550"/>
                <a:gd name="connsiteX196" fmla="*/ 39687 w 338138"/>
                <a:gd name="connsiteY196" fmla="*/ 44451 h 336550"/>
                <a:gd name="connsiteX197" fmla="*/ 45243 w 338138"/>
                <a:gd name="connsiteY197" fmla="*/ 39688 h 336550"/>
                <a:gd name="connsiteX198" fmla="*/ 23018 w 338138"/>
                <a:gd name="connsiteY198" fmla="*/ 39688 h 336550"/>
                <a:gd name="connsiteX199" fmla="*/ 28575 w 338138"/>
                <a:gd name="connsiteY199" fmla="*/ 44451 h 336550"/>
                <a:gd name="connsiteX200" fmla="*/ 23018 w 338138"/>
                <a:gd name="connsiteY200" fmla="*/ 49215 h 336550"/>
                <a:gd name="connsiteX201" fmla="*/ 17462 w 338138"/>
                <a:gd name="connsiteY201" fmla="*/ 44451 h 336550"/>
                <a:gd name="connsiteX202" fmla="*/ 23018 w 338138"/>
                <a:gd name="connsiteY202" fmla="*/ 39688 h 336550"/>
                <a:gd name="connsiteX203" fmla="*/ 304007 w 338138"/>
                <a:gd name="connsiteY203" fmla="*/ 26988 h 336550"/>
                <a:gd name="connsiteX204" fmla="*/ 309564 w 338138"/>
                <a:gd name="connsiteY204" fmla="*/ 33338 h 336550"/>
                <a:gd name="connsiteX205" fmla="*/ 304007 w 338138"/>
                <a:gd name="connsiteY205" fmla="*/ 39688 h 336550"/>
                <a:gd name="connsiteX206" fmla="*/ 298450 w 338138"/>
                <a:gd name="connsiteY206" fmla="*/ 33338 h 336550"/>
                <a:gd name="connsiteX207" fmla="*/ 304007 w 338138"/>
                <a:gd name="connsiteY207" fmla="*/ 26988 h 336550"/>
                <a:gd name="connsiteX208" fmla="*/ 281782 w 338138"/>
                <a:gd name="connsiteY208" fmla="*/ 26988 h 336550"/>
                <a:gd name="connsiteX209" fmla="*/ 287339 w 338138"/>
                <a:gd name="connsiteY209" fmla="*/ 33338 h 336550"/>
                <a:gd name="connsiteX210" fmla="*/ 281782 w 338138"/>
                <a:gd name="connsiteY210" fmla="*/ 39688 h 336550"/>
                <a:gd name="connsiteX211" fmla="*/ 276225 w 338138"/>
                <a:gd name="connsiteY211" fmla="*/ 33338 h 336550"/>
                <a:gd name="connsiteX212" fmla="*/ 281782 w 338138"/>
                <a:gd name="connsiteY212" fmla="*/ 26988 h 336550"/>
                <a:gd name="connsiteX213" fmla="*/ 236539 w 338138"/>
                <a:gd name="connsiteY213" fmla="*/ 26988 h 336550"/>
                <a:gd name="connsiteX214" fmla="*/ 241302 w 338138"/>
                <a:gd name="connsiteY214" fmla="*/ 33338 h 336550"/>
                <a:gd name="connsiteX215" fmla="*/ 236539 w 338138"/>
                <a:gd name="connsiteY215" fmla="*/ 39688 h 336550"/>
                <a:gd name="connsiteX216" fmla="*/ 231775 w 338138"/>
                <a:gd name="connsiteY216" fmla="*/ 33338 h 336550"/>
                <a:gd name="connsiteX217" fmla="*/ 236539 w 338138"/>
                <a:gd name="connsiteY217" fmla="*/ 26988 h 336550"/>
                <a:gd name="connsiteX218" fmla="*/ 213519 w 338138"/>
                <a:gd name="connsiteY218" fmla="*/ 26988 h 336550"/>
                <a:gd name="connsiteX219" fmla="*/ 219076 w 338138"/>
                <a:gd name="connsiteY219" fmla="*/ 33338 h 336550"/>
                <a:gd name="connsiteX220" fmla="*/ 213519 w 338138"/>
                <a:gd name="connsiteY220" fmla="*/ 39688 h 336550"/>
                <a:gd name="connsiteX221" fmla="*/ 207962 w 338138"/>
                <a:gd name="connsiteY221" fmla="*/ 33338 h 336550"/>
                <a:gd name="connsiteX222" fmla="*/ 213519 w 338138"/>
                <a:gd name="connsiteY222" fmla="*/ 26988 h 336550"/>
                <a:gd name="connsiteX223" fmla="*/ 191294 w 338138"/>
                <a:gd name="connsiteY223" fmla="*/ 26988 h 336550"/>
                <a:gd name="connsiteX224" fmla="*/ 196851 w 338138"/>
                <a:gd name="connsiteY224" fmla="*/ 33338 h 336550"/>
                <a:gd name="connsiteX225" fmla="*/ 191294 w 338138"/>
                <a:gd name="connsiteY225" fmla="*/ 39688 h 336550"/>
                <a:gd name="connsiteX226" fmla="*/ 185737 w 338138"/>
                <a:gd name="connsiteY226" fmla="*/ 33338 h 336550"/>
                <a:gd name="connsiteX227" fmla="*/ 191294 w 338138"/>
                <a:gd name="connsiteY227" fmla="*/ 26988 h 336550"/>
                <a:gd name="connsiteX228" fmla="*/ 146844 w 338138"/>
                <a:gd name="connsiteY228" fmla="*/ 26988 h 336550"/>
                <a:gd name="connsiteX229" fmla="*/ 152401 w 338138"/>
                <a:gd name="connsiteY229" fmla="*/ 33338 h 336550"/>
                <a:gd name="connsiteX230" fmla="*/ 146844 w 338138"/>
                <a:gd name="connsiteY230" fmla="*/ 39688 h 336550"/>
                <a:gd name="connsiteX231" fmla="*/ 141287 w 338138"/>
                <a:gd name="connsiteY231" fmla="*/ 33338 h 336550"/>
                <a:gd name="connsiteX232" fmla="*/ 146844 w 338138"/>
                <a:gd name="connsiteY232" fmla="*/ 26988 h 336550"/>
                <a:gd name="connsiteX233" fmla="*/ 124619 w 338138"/>
                <a:gd name="connsiteY233" fmla="*/ 26988 h 336550"/>
                <a:gd name="connsiteX234" fmla="*/ 130176 w 338138"/>
                <a:gd name="connsiteY234" fmla="*/ 33338 h 336550"/>
                <a:gd name="connsiteX235" fmla="*/ 124619 w 338138"/>
                <a:gd name="connsiteY235" fmla="*/ 39688 h 336550"/>
                <a:gd name="connsiteX236" fmla="*/ 119062 w 338138"/>
                <a:gd name="connsiteY236" fmla="*/ 33338 h 336550"/>
                <a:gd name="connsiteX237" fmla="*/ 124619 w 338138"/>
                <a:gd name="connsiteY237" fmla="*/ 26988 h 336550"/>
                <a:gd name="connsiteX238" fmla="*/ 102394 w 338138"/>
                <a:gd name="connsiteY238" fmla="*/ 26988 h 336550"/>
                <a:gd name="connsiteX239" fmla="*/ 107951 w 338138"/>
                <a:gd name="connsiteY239" fmla="*/ 33338 h 336550"/>
                <a:gd name="connsiteX240" fmla="*/ 102394 w 338138"/>
                <a:gd name="connsiteY240" fmla="*/ 39688 h 336550"/>
                <a:gd name="connsiteX241" fmla="*/ 96837 w 338138"/>
                <a:gd name="connsiteY241" fmla="*/ 33338 h 336550"/>
                <a:gd name="connsiteX242" fmla="*/ 102394 w 338138"/>
                <a:gd name="connsiteY242" fmla="*/ 26988 h 336550"/>
                <a:gd name="connsiteX243" fmla="*/ 56357 w 338138"/>
                <a:gd name="connsiteY243" fmla="*/ 26988 h 336550"/>
                <a:gd name="connsiteX244" fmla="*/ 61914 w 338138"/>
                <a:gd name="connsiteY244" fmla="*/ 33338 h 336550"/>
                <a:gd name="connsiteX245" fmla="*/ 56357 w 338138"/>
                <a:gd name="connsiteY245" fmla="*/ 39688 h 336550"/>
                <a:gd name="connsiteX246" fmla="*/ 50800 w 338138"/>
                <a:gd name="connsiteY246" fmla="*/ 33338 h 336550"/>
                <a:gd name="connsiteX247" fmla="*/ 56357 w 338138"/>
                <a:gd name="connsiteY247" fmla="*/ 26988 h 336550"/>
                <a:gd name="connsiteX248" fmla="*/ 34132 w 338138"/>
                <a:gd name="connsiteY248" fmla="*/ 26988 h 336550"/>
                <a:gd name="connsiteX249" fmla="*/ 39689 w 338138"/>
                <a:gd name="connsiteY249" fmla="*/ 33338 h 336550"/>
                <a:gd name="connsiteX250" fmla="*/ 34132 w 338138"/>
                <a:gd name="connsiteY250" fmla="*/ 39688 h 336550"/>
                <a:gd name="connsiteX251" fmla="*/ 28575 w 338138"/>
                <a:gd name="connsiteY251" fmla="*/ 33338 h 336550"/>
                <a:gd name="connsiteX252" fmla="*/ 34132 w 338138"/>
                <a:gd name="connsiteY252" fmla="*/ 26988 h 336550"/>
                <a:gd name="connsiteX253" fmla="*/ 315119 w 338138"/>
                <a:gd name="connsiteY253" fmla="*/ 17463 h 336550"/>
                <a:gd name="connsiteX254" fmla="*/ 320675 w 338138"/>
                <a:gd name="connsiteY254" fmla="*/ 22226 h 336550"/>
                <a:gd name="connsiteX255" fmla="*/ 315119 w 338138"/>
                <a:gd name="connsiteY255" fmla="*/ 26990 h 336550"/>
                <a:gd name="connsiteX256" fmla="*/ 309562 w 338138"/>
                <a:gd name="connsiteY256" fmla="*/ 22226 h 336550"/>
                <a:gd name="connsiteX257" fmla="*/ 315119 w 338138"/>
                <a:gd name="connsiteY257" fmla="*/ 17463 h 336550"/>
                <a:gd name="connsiteX258" fmla="*/ 292894 w 338138"/>
                <a:gd name="connsiteY258" fmla="*/ 17463 h 336550"/>
                <a:gd name="connsiteX259" fmla="*/ 298450 w 338138"/>
                <a:gd name="connsiteY259" fmla="*/ 22226 h 336550"/>
                <a:gd name="connsiteX260" fmla="*/ 292894 w 338138"/>
                <a:gd name="connsiteY260" fmla="*/ 26990 h 336550"/>
                <a:gd name="connsiteX261" fmla="*/ 287337 w 338138"/>
                <a:gd name="connsiteY261" fmla="*/ 22226 h 336550"/>
                <a:gd name="connsiteX262" fmla="*/ 292894 w 338138"/>
                <a:gd name="connsiteY262" fmla="*/ 17463 h 336550"/>
                <a:gd name="connsiteX263" fmla="*/ 225425 w 338138"/>
                <a:gd name="connsiteY263" fmla="*/ 17463 h 336550"/>
                <a:gd name="connsiteX264" fmla="*/ 231775 w 338138"/>
                <a:gd name="connsiteY264" fmla="*/ 22226 h 336550"/>
                <a:gd name="connsiteX265" fmla="*/ 225425 w 338138"/>
                <a:gd name="connsiteY265" fmla="*/ 26990 h 336550"/>
                <a:gd name="connsiteX266" fmla="*/ 219075 w 338138"/>
                <a:gd name="connsiteY266" fmla="*/ 22226 h 336550"/>
                <a:gd name="connsiteX267" fmla="*/ 225425 w 338138"/>
                <a:gd name="connsiteY267" fmla="*/ 17463 h 336550"/>
                <a:gd name="connsiteX268" fmla="*/ 202407 w 338138"/>
                <a:gd name="connsiteY268" fmla="*/ 17463 h 336550"/>
                <a:gd name="connsiteX269" fmla="*/ 207963 w 338138"/>
                <a:gd name="connsiteY269" fmla="*/ 22226 h 336550"/>
                <a:gd name="connsiteX270" fmla="*/ 202407 w 338138"/>
                <a:gd name="connsiteY270" fmla="*/ 26990 h 336550"/>
                <a:gd name="connsiteX271" fmla="*/ 196850 w 338138"/>
                <a:gd name="connsiteY271" fmla="*/ 22226 h 336550"/>
                <a:gd name="connsiteX272" fmla="*/ 202407 w 338138"/>
                <a:gd name="connsiteY272" fmla="*/ 17463 h 336550"/>
                <a:gd name="connsiteX273" fmla="*/ 135731 w 338138"/>
                <a:gd name="connsiteY273" fmla="*/ 17463 h 336550"/>
                <a:gd name="connsiteX274" fmla="*/ 141288 w 338138"/>
                <a:gd name="connsiteY274" fmla="*/ 22226 h 336550"/>
                <a:gd name="connsiteX275" fmla="*/ 135731 w 338138"/>
                <a:gd name="connsiteY275" fmla="*/ 26990 h 336550"/>
                <a:gd name="connsiteX276" fmla="*/ 130175 w 338138"/>
                <a:gd name="connsiteY276" fmla="*/ 22226 h 336550"/>
                <a:gd name="connsiteX277" fmla="*/ 135731 w 338138"/>
                <a:gd name="connsiteY277" fmla="*/ 17463 h 336550"/>
                <a:gd name="connsiteX278" fmla="*/ 113506 w 338138"/>
                <a:gd name="connsiteY278" fmla="*/ 17463 h 336550"/>
                <a:gd name="connsiteX279" fmla="*/ 119063 w 338138"/>
                <a:gd name="connsiteY279" fmla="*/ 22226 h 336550"/>
                <a:gd name="connsiteX280" fmla="*/ 113506 w 338138"/>
                <a:gd name="connsiteY280" fmla="*/ 26990 h 336550"/>
                <a:gd name="connsiteX281" fmla="*/ 107950 w 338138"/>
                <a:gd name="connsiteY281" fmla="*/ 22226 h 336550"/>
                <a:gd name="connsiteX282" fmla="*/ 113506 w 338138"/>
                <a:gd name="connsiteY282" fmla="*/ 17463 h 336550"/>
                <a:gd name="connsiteX283" fmla="*/ 45243 w 338138"/>
                <a:gd name="connsiteY283" fmla="*/ 17463 h 336550"/>
                <a:gd name="connsiteX284" fmla="*/ 50800 w 338138"/>
                <a:gd name="connsiteY284" fmla="*/ 22226 h 336550"/>
                <a:gd name="connsiteX285" fmla="*/ 45243 w 338138"/>
                <a:gd name="connsiteY285" fmla="*/ 26990 h 336550"/>
                <a:gd name="connsiteX286" fmla="*/ 39687 w 338138"/>
                <a:gd name="connsiteY286" fmla="*/ 22226 h 336550"/>
                <a:gd name="connsiteX287" fmla="*/ 45243 w 338138"/>
                <a:gd name="connsiteY287" fmla="*/ 17463 h 336550"/>
                <a:gd name="connsiteX288" fmla="*/ 23018 w 338138"/>
                <a:gd name="connsiteY288" fmla="*/ 17463 h 336550"/>
                <a:gd name="connsiteX289" fmla="*/ 28575 w 338138"/>
                <a:gd name="connsiteY289" fmla="*/ 22226 h 336550"/>
                <a:gd name="connsiteX290" fmla="*/ 23018 w 338138"/>
                <a:gd name="connsiteY290" fmla="*/ 26990 h 336550"/>
                <a:gd name="connsiteX291" fmla="*/ 17462 w 338138"/>
                <a:gd name="connsiteY291" fmla="*/ 22226 h 336550"/>
                <a:gd name="connsiteX292" fmla="*/ 23018 w 338138"/>
                <a:gd name="connsiteY292" fmla="*/ 17463 h 336550"/>
                <a:gd name="connsiteX293" fmla="*/ 17956 w 338138"/>
                <a:gd name="connsiteY293" fmla="*/ 11113 h 336550"/>
                <a:gd name="connsiteX294" fmla="*/ 12700 w 338138"/>
                <a:gd name="connsiteY294" fmla="*/ 16387 h 336550"/>
                <a:gd name="connsiteX295" fmla="*/ 12700 w 338138"/>
                <a:gd name="connsiteY295" fmla="*/ 26934 h 336550"/>
                <a:gd name="connsiteX296" fmla="*/ 17956 w 338138"/>
                <a:gd name="connsiteY296" fmla="*/ 33526 h 336550"/>
                <a:gd name="connsiteX297" fmla="*/ 12700 w 338138"/>
                <a:gd name="connsiteY297" fmla="*/ 38800 h 336550"/>
                <a:gd name="connsiteX298" fmla="*/ 12700 w 338138"/>
                <a:gd name="connsiteY298" fmla="*/ 88901 h 336550"/>
                <a:gd name="connsiteX299" fmla="*/ 62633 w 338138"/>
                <a:gd name="connsiteY299" fmla="*/ 88901 h 336550"/>
                <a:gd name="connsiteX300" fmla="*/ 67889 w 338138"/>
                <a:gd name="connsiteY300" fmla="*/ 83627 h 336550"/>
                <a:gd name="connsiteX301" fmla="*/ 73145 w 338138"/>
                <a:gd name="connsiteY301" fmla="*/ 88901 h 336550"/>
                <a:gd name="connsiteX302" fmla="*/ 84971 w 338138"/>
                <a:gd name="connsiteY302" fmla="*/ 88901 h 336550"/>
                <a:gd name="connsiteX303" fmla="*/ 90227 w 338138"/>
                <a:gd name="connsiteY303" fmla="*/ 83627 h 336550"/>
                <a:gd name="connsiteX304" fmla="*/ 96797 w 338138"/>
                <a:gd name="connsiteY304" fmla="*/ 88901 h 336550"/>
                <a:gd name="connsiteX305" fmla="*/ 151987 w 338138"/>
                <a:gd name="connsiteY305" fmla="*/ 88901 h 336550"/>
                <a:gd name="connsiteX306" fmla="*/ 157243 w 338138"/>
                <a:gd name="connsiteY306" fmla="*/ 83627 h 336550"/>
                <a:gd name="connsiteX307" fmla="*/ 163813 w 338138"/>
                <a:gd name="connsiteY307" fmla="*/ 88901 h 336550"/>
                <a:gd name="connsiteX308" fmla="*/ 174325 w 338138"/>
                <a:gd name="connsiteY308" fmla="*/ 88901 h 336550"/>
                <a:gd name="connsiteX309" fmla="*/ 180895 w 338138"/>
                <a:gd name="connsiteY309" fmla="*/ 83627 h 336550"/>
                <a:gd name="connsiteX310" fmla="*/ 186151 w 338138"/>
                <a:gd name="connsiteY310" fmla="*/ 88901 h 336550"/>
                <a:gd name="connsiteX311" fmla="*/ 241341 w 338138"/>
                <a:gd name="connsiteY311" fmla="*/ 88901 h 336550"/>
                <a:gd name="connsiteX312" fmla="*/ 247911 w 338138"/>
                <a:gd name="connsiteY312" fmla="*/ 83627 h 336550"/>
                <a:gd name="connsiteX313" fmla="*/ 253167 w 338138"/>
                <a:gd name="connsiteY313" fmla="*/ 88901 h 336550"/>
                <a:gd name="connsiteX314" fmla="*/ 264993 w 338138"/>
                <a:gd name="connsiteY314" fmla="*/ 88901 h 336550"/>
                <a:gd name="connsiteX315" fmla="*/ 270249 w 338138"/>
                <a:gd name="connsiteY315" fmla="*/ 83627 h 336550"/>
                <a:gd name="connsiteX316" fmla="*/ 275505 w 338138"/>
                <a:gd name="connsiteY316" fmla="*/ 88901 h 336550"/>
                <a:gd name="connsiteX317" fmla="*/ 325438 w 338138"/>
                <a:gd name="connsiteY317" fmla="*/ 88901 h 336550"/>
                <a:gd name="connsiteX318" fmla="*/ 325438 w 338138"/>
                <a:gd name="connsiteY318" fmla="*/ 38800 h 336550"/>
                <a:gd name="connsiteX319" fmla="*/ 320182 w 338138"/>
                <a:gd name="connsiteY319" fmla="*/ 33526 h 336550"/>
                <a:gd name="connsiteX320" fmla="*/ 325438 w 338138"/>
                <a:gd name="connsiteY320" fmla="*/ 26934 h 336550"/>
                <a:gd name="connsiteX321" fmla="*/ 325438 w 338138"/>
                <a:gd name="connsiteY321" fmla="*/ 16387 h 336550"/>
                <a:gd name="connsiteX322" fmla="*/ 320182 w 338138"/>
                <a:gd name="connsiteY322" fmla="*/ 11113 h 336550"/>
                <a:gd name="connsiteX323" fmla="*/ 309670 w 338138"/>
                <a:gd name="connsiteY323" fmla="*/ 11113 h 336550"/>
                <a:gd name="connsiteX324" fmla="*/ 303100 w 338138"/>
                <a:gd name="connsiteY324" fmla="*/ 16387 h 336550"/>
                <a:gd name="connsiteX325" fmla="*/ 297844 w 338138"/>
                <a:gd name="connsiteY325" fmla="*/ 11113 h 336550"/>
                <a:gd name="connsiteX326" fmla="*/ 287331 w 338138"/>
                <a:gd name="connsiteY326" fmla="*/ 11113 h 336550"/>
                <a:gd name="connsiteX327" fmla="*/ 280761 w 338138"/>
                <a:gd name="connsiteY327" fmla="*/ 16387 h 336550"/>
                <a:gd name="connsiteX328" fmla="*/ 275505 w 338138"/>
                <a:gd name="connsiteY328" fmla="*/ 11113 h 336550"/>
                <a:gd name="connsiteX329" fmla="*/ 241341 w 338138"/>
                <a:gd name="connsiteY329" fmla="*/ 11113 h 336550"/>
                <a:gd name="connsiteX330" fmla="*/ 236084 w 338138"/>
                <a:gd name="connsiteY330" fmla="*/ 16387 h 336550"/>
                <a:gd name="connsiteX331" fmla="*/ 230828 w 338138"/>
                <a:gd name="connsiteY331" fmla="*/ 11113 h 336550"/>
                <a:gd name="connsiteX332" fmla="*/ 219002 w 338138"/>
                <a:gd name="connsiteY332" fmla="*/ 11113 h 336550"/>
                <a:gd name="connsiteX333" fmla="*/ 213746 w 338138"/>
                <a:gd name="connsiteY333" fmla="*/ 16387 h 336550"/>
                <a:gd name="connsiteX334" fmla="*/ 208490 w 338138"/>
                <a:gd name="connsiteY334" fmla="*/ 11113 h 336550"/>
                <a:gd name="connsiteX335" fmla="*/ 196664 w 338138"/>
                <a:gd name="connsiteY335" fmla="*/ 11113 h 336550"/>
                <a:gd name="connsiteX336" fmla="*/ 191408 w 338138"/>
                <a:gd name="connsiteY336" fmla="*/ 16387 h 336550"/>
                <a:gd name="connsiteX337" fmla="*/ 186151 w 338138"/>
                <a:gd name="connsiteY337" fmla="*/ 11113 h 336550"/>
                <a:gd name="connsiteX338" fmla="*/ 151987 w 338138"/>
                <a:gd name="connsiteY338" fmla="*/ 11113 h 336550"/>
                <a:gd name="connsiteX339" fmla="*/ 146730 w 338138"/>
                <a:gd name="connsiteY339" fmla="*/ 16387 h 336550"/>
                <a:gd name="connsiteX340" fmla="*/ 141474 w 338138"/>
                <a:gd name="connsiteY340" fmla="*/ 11113 h 336550"/>
                <a:gd name="connsiteX341" fmla="*/ 129648 w 338138"/>
                <a:gd name="connsiteY341" fmla="*/ 11113 h 336550"/>
                <a:gd name="connsiteX342" fmla="*/ 124392 w 338138"/>
                <a:gd name="connsiteY342" fmla="*/ 16387 h 336550"/>
                <a:gd name="connsiteX343" fmla="*/ 119136 w 338138"/>
                <a:gd name="connsiteY343" fmla="*/ 11113 h 336550"/>
                <a:gd name="connsiteX344" fmla="*/ 107310 w 338138"/>
                <a:gd name="connsiteY344" fmla="*/ 11113 h 336550"/>
                <a:gd name="connsiteX345" fmla="*/ 102054 w 338138"/>
                <a:gd name="connsiteY345" fmla="*/ 16387 h 336550"/>
                <a:gd name="connsiteX346" fmla="*/ 96797 w 338138"/>
                <a:gd name="connsiteY346" fmla="*/ 11113 h 336550"/>
                <a:gd name="connsiteX347" fmla="*/ 62633 w 338138"/>
                <a:gd name="connsiteY347" fmla="*/ 11113 h 336550"/>
                <a:gd name="connsiteX348" fmla="*/ 57377 w 338138"/>
                <a:gd name="connsiteY348" fmla="*/ 16387 h 336550"/>
                <a:gd name="connsiteX349" fmla="*/ 50807 w 338138"/>
                <a:gd name="connsiteY349" fmla="*/ 11113 h 336550"/>
                <a:gd name="connsiteX350" fmla="*/ 40294 w 338138"/>
                <a:gd name="connsiteY350" fmla="*/ 11113 h 336550"/>
                <a:gd name="connsiteX351" fmla="*/ 35038 w 338138"/>
                <a:gd name="connsiteY351" fmla="*/ 16387 h 336550"/>
                <a:gd name="connsiteX352" fmla="*/ 28468 w 338138"/>
                <a:gd name="connsiteY352" fmla="*/ 11113 h 336550"/>
                <a:gd name="connsiteX353" fmla="*/ 17956 w 338138"/>
                <a:gd name="connsiteY353" fmla="*/ 11113 h 336550"/>
                <a:gd name="connsiteX354" fmla="*/ 0 w 338138"/>
                <a:gd name="connsiteY354" fmla="*/ 0 h 336550"/>
                <a:gd name="connsiteX355" fmla="*/ 338138 w 338138"/>
                <a:gd name="connsiteY355" fmla="*/ 0 h 336550"/>
                <a:gd name="connsiteX356" fmla="*/ 338138 w 338138"/>
                <a:gd name="connsiteY356" fmla="*/ 101600 h 336550"/>
                <a:gd name="connsiteX357" fmla="*/ 309563 w 338138"/>
                <a:gd name="connsiteY357" fmla="*/ 101600 h 336550"/>
                <a:gd name="connsiteX358" fmla="*/ 309563 w 338138"/>
                <a:gd name="connsiteY358" fmla="*/ 279400 h 336550"/>
                <a:gd name="connsiteX359" fmla="*/ 298451 w 338138"/>
                <a:gd name="connsiteY359" fmla="*/ 279400 h 336550"/>
                <a:gd name="connsiteX360" fmla="*/ 298451 w 338138"/>
                <a:gd name="connsiteY360" fmla="*/ 101600 h 336550"/>
                <a:gd name="connsiteX361" fmla="*/ 34925 w 338138"/>
                <a:gd name="connsiteY361" fmla="*/ 101600 h 336550"/>
                <a:gd name="connsiteX362" fmla="*/ 34925 w 338138"/>
                <a:gd name="connsiteY362" fmla="*/ 279400 h 336550"/>
                <a:gd name="connsiteX363" fmla="*/ 22225 w 338138"/>
                <a:gd name="connsiteY363" fmla="*/ 279400 h 336550"/>
                <a:gd name="connsiteX364" fmla="*/ 22225 w 338138"/>
                <a:gd name="connsiteY364" fmla="*/ 101600 h 336550"/>
                <a:gd name="connsiteX365" fmla="*/ 0 w 338138"/>
                <a:gd name="connsiteY365" fmla="*/ 10160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</a:cxnLst>
              <a:rect l="l" t="t" r="r" b="b"/>
              <a:pathLst>
                <a:path w="338138" h="336550">
                  <a:moveTo>
                    <a:pt x="169069" y="292100"/>
                  </a:moveTo>
                  <a:cubicBezTo>
                    <a:pt x="171847" y="292100"/>
                    <a:pt x="174625" y="294670"/>
                    <a:pt x="174625" y="297241"/>
                  </a:cubicBezTo>
                  <a:cubicBezTo>
                    <a:pt x="174625" y="297241"/>
                    <a:pt x="174625" y="297241"/>
                    <a:pt x="174625" y="313948"/>
                  </a:cubicBezTo>
                  <a:cubicBezTo>
                    <a:pt x="174625" y="316518"/>
                    <a:pt x="171847" y="319088"/>
                    <a:pt x="169069" y="319088"/>
                  </a:cubicBezTo>
                  <a:cubicBezTo>
                    <a:pt x="166290" y="319088"/>
                    <a:pt x="163512" y="316518"/>
                    <a:pt x="163512" y="313948"/>
                  </a:cubicBezTo>
                  <a:cubicBezTo>
                    <a:pt x="163512" y="313948"/>
                    <a:pt x="163512" y="313948"/>
                    <a:pt x="163512" y="297241"/>
                  </a:cubicBezTo>
                  <a:cubicBezTo>
                    <a:pt x="163512" y="294670"/>
                    <a:pt x="166290" y="292100"/>
                    <a:pt x="169069" y="292100"/>
                  </a:cubicBezTo>
                  <a:close/>
                  <a:moveTo>
                    <a:pt x="169069" y="252413"/>
                  </a:moveTo>
                  <a:cubicBezTo>
                    <a:pt x="171847" y="252413"/>
                    <a:pt x="174625" y="254983"/>
                    <a:pt x="174625" y="257554"/>
                  </a:cubicBezTo>
                  <a:cubicBezTo>
                    <a:pt x="174625" y="257554"/>
                    <a:pt x="174625" y="257554"/>
                    <a:pt x="174625" y="274261"/>
                  </a:cubicBezTo>
                  <a:cubicBezTo>
                    <a:pt x="174625" y="276831"/>
                    <a:pt x="171847" y="279401"/>
                    <a:pt x="169069" y="279401"/>
                  </a:cubicBezTo>
                  <a:cubicBezTo>
                    <a:pt x="166290" y="279401"/>
                    <a:pt x="163512" y="276831"/>
                    <a:pt x="163512" y="274261"/>
                  </a:cubicBezTo>
                  <a:cubicBezTo>
                    <a:pt x="163512" y="274261"/>
                    <a:pt x="163512" y="274261"/>
                    <a:pt x="163512" y="257554"/>
                  </a:cubicBezTo>
                  <a:cubicBezTo>
                    <a:pt x="163512" y="254983"/>
                    <a:pt x="166290" y="252413"/>
                    <a:pt x="169069" y="252413"/>
                  </a:cubicBezTo>
                  <a:close/>
                  <a:moveTo>
                    <a:pt x="169069" y="219075"/>
                  </a:moveTo>
                  <a:cubicBezTo>
                    <a:pt x="171847" y="219075"/>
                    <a:pt x="174625" y="221690"/>
                    <a:pt x="174625" y="225612"/>
                  </a:cubicBezTo>
                  <a:cubicBezTo>
                    <a:pt x="174625" y="225612"/>
                    <a:pt x="174625" y="225612"/>
                    <a:pt x="174625" y="236071"/>
                  </a:cubicBezTo>
                  <a:cubicBezTo>
                    <a:pt x="174625" y="239993"/>
                    <a:pt x="171847" y="241300"/>
                    <a:pt x="169069" y="241300"/>
                  </a:cubicBezTo>
                  <a:cubicBezTo>
                    <a:pt x="166290" y="241300"/>
                    <a:pt x="163512" y="239993"/>
                    <a:pt x="163512" y="236071"/>
                  </a:cubicBezTo>
                  <a:cubicBezTo>
                    <a:pt x="163512" y="236071"/>
                    <a:pt x="163512" y="236071"/>
                    <a:pt x="163512" y="225612"/>
                  </a:cubicBezTo>
                  <a:cubicBezTo>
                    <a:pt x="163512" y="221690"/>
                    <a:pt x="166290" y="219075"/>
                    <a:pt x="169069" y="219075"/>
                  </a:cubicBezTo>
                  <a:close/>
                  <a:moveTo>
                    <a:pt x="169069" y="190500"/>
                  </a:moveTo>
                  <a:cubicBezTo>
                    <a:pt x="171847" y="190500"/>
                    <a:pt x="174625" y="193115"/>
                    <a:pt x="174625" y="195730"/>
                  </a:cubicBezTo>
                  <a:cubicBezTo>
                    <a:pt x="174625" y="195730"/>
                    <a:pt x="174625" y="195730"/>
                    <a:pt x="174625" y="207496"/>
                  </a:cubicBezTo>
                  <a:cubicBezTo>
                    <a:pt x="174625" y="210110"/>
                    <a:pt x="171847" y="212725"/>
                    <a:pt x="169069" y="212725"/>
                  </a:cubicBezTo>
                  <a:cubicBezTo>
                    <a:pt x="166290" y="212725"/>
                    <a:pt x="163512" y="210110"/>
                    <a:pt x="163512" y="207496"/>
                  </a:cubicBezTo>
                  <a:cubicBezTo>
                    <a:pt x="163512" y="207496"/>
                    <a:pt x="163512" y="207496"/>
                    <a:pt x="163512" y="195730"/>
                  </a:cubicBezTo>
                  <a:cubicBezTo>
                    <a:pt x="163512" y="193115"/>
                    <a:pt x="166290" y="190500"/>
                    <a:pt x="169069" y="190500"/>
                  </a:cubicBezTo>
                  <a:close/>
                  <a:moveTo>
                    <a:pt x="169069" y="163513"/>
                  </a:moveTo>
                  <a:cubicBezTo>
                    <a:pt x="171847" y="163513"/>
                    <a:pt x="174625" y="166128"/>
                    <a:pt x="174625" y="168743"/>
                  </a:cubicBezTo>
                  <a:cubicBezTo>
                    <a:pt x="174625" y="168743"/>
                    <a:pt x="174625" y="168743"/>
                    <a:pt x="174625" y="180509"/>
                  </a:cubicBezTo>
                  <a:cubicBezTo>
                    <a:pt x="174625" y="183123"/>
                    <a:pt x="171847" y="185738"/>
                    <a:pt x="169069" y="185738"/>
                  </a:cubicBezTo>
                  <a:cubicBezTo>
                    <a:pt x="166290" y="185738"/>
                    <a:pt x="163512" y="183123"/>
                    <a:pt x="163512" y="180509"/>
                  </a:cubicBezTo>
                  <a:cubicBezTo>
                    <a:pt x="163512" y="180509"/>
                    <a:pt x="163512" y="180509"/>
                    <a:pt x="163512" y="168743"/>
                  </a:cubicBezTo>
                  <a:cubicBezTo>
                    <a:pt x="163512" y="166128"/>
                    <a:pt x="166290" y="163513"/>
                    <a:pt x="169069" y="163513"/>
                  </a:cubicBezTo>
                  <a:close/>
                  <a:moveTo>
                    <a:pt x="111125" y="157163"/>
                  </a:moveTo>
                  <a:lnTo>
                    <a:pt x="47625" y="325438"/>
                  </a:lnTo>
                  <a:lnTo>
                    <a:pt x="290513" y="325438"/>
                  </a:lnTo>
                  <a:lnTo>
                    <a:pt x="227013" y="157163"/>
                  </a:lnTo>
                  <a:close/>
                  <a:moveTo>
                    <a:pt x="103188" y="146050"/>
                  </a:moveTo>
                  <a:lnTo>
                    <a:pt x="234951" y="146050"/>
                  </a:lnTo>
                  <a:lnTo>
                    <a:pt x="306388" y="336550"/>
                  </a:lnTo>
                  <a:lnTo>
                    <a:pt x="31750" y="336550"/>
                  </a:lnTo>
                  <a:close/>
                  <a:moveTo>
                    <a:pt x="281782" y="71438"/>
                  </a:moveTo>
                  <a:cubicBezTo>
                    <a:pt x="284851" y="71438"/>
                    <a:pt x="287339" y="74281"/>
                    <a:pt x="287339" y="77788"/>
                  </a:cubicBezTo>
                  <a:cubicBezTo>
                    <a:pt x="287339" y="81295"/>
                    <a:pt x="284851" y="84138"/>
                    <a:pt x="281782" y="84138"/>
                  </a:cubicBezTo>
                  <a:cubicBezTo>
                    <a:pt x="278713" y="84138"/>
                    <a:pt x="276225" y="81295"/>
                    <a:pt x="276225" y="77788"/>
                  </a:cubicBezTo>
                  <a:cubicBezTo>
                    <a:pt x="276225" y="74281"/>
                    <a:pt x="278713" y="71438"/>
                    <a:pt x="281782" y="71438"/>
                  </a:cubicBezTo>
                  <a:close/>
                  <a:moveTo>
                    <a:pt x="259557" y="71438"/>
                  </a:moveTo>
                  <a:cubicBezTo>
                    <a:pt x="262626" y="71438"/>
                    <a:pt x="265114" y="74281"/>
                    <a:pt x="265114" y="77788"/>
                  </a:cubicBezTo>
                  <a:cubicBezTo>
                    <a:pt x="265114" y="81295"/>
                    <a:pt x="262626" y="84138"/>
                    <a:pt x="259557" y="84138"/>
                  </a:cubicBezTo>
                  <a:cubicBezTo>
                    <a:pt x="256488" y="84138"/>
                    <a:pt x="254000" y="81295"/>
                    <a:pt x="254000" y="77788"/>
                  </a:cubicBezTo>
                  <a:cubicBezTo>
                    <a:pt x="254000" y="74281"/>
                    <a:pt x="256488" y="71438"/>
                    <a:pt x="259557" y="71438"/>
                  </a:cubicBezTo>
                  <a:close/>
                  <a:moveTo>
                    <a:pt x="236539" y="71438"/>
                  </a:moveTo>
                  <a:cubicBezTo>
                    <a:pt x="239169" y="71438"/>
                    <a:pt x="241302" y="74281"/>
                    <a:pt x="241302" y="77788"/>
                  </a:cubicBezTo>
                  <a:cubicBezTo>
                    <a:pt x="241302" y="81294"/>
                    <a:pt x="239169" y="84138"/>
                    <a:pt x="236539" y="84138"/>
                  </a:cubicBezTo>
                  <a:cubicBezTo>
                    <a:pt x="233908" y="84138"/>
                    <a:pt x="231775" y="81294"/>
                    <a:pt x="231775" y="77788"/>
                  </a:cubicBezTo>
                  <a:cubicBezTo>
                    <a:pt x="231775" y="74281"/>
                    <a:pt x="233908" y="71438"/>
                    <a:pt x="236539" y="71438"/>
                  </a:cubicBezTo>
                  <a:close/>
                  <a:moveTo>
                    <a:pt x="191294" y="71438"/>
                  </a:moveTo>
                  <a:cubicBezTo>
                    <a:pt x="194363" y="71438"/>
                    <a:pt x="196851" y="74281"/>
                    <a:pt x="196851" y="77788"/>
                  </a:cubicBezTo>
                  <a:cubicBezTo>
                    <a:pt x="196851" y="81295"/>
                    <a:pt x="194363" y="84138"/>
                    <a:pt x="191294" y="84138"/>
                  </a:cubicBezTo>
                  <a:cubicBezTo>
                    <a:pt x="188225" y="84138"/>
                    <a:pt x="185737" y="81295"/>
                    <a:pt x="185737" y="77788"/>
                  </a:cubicBezTo>
                  <a:cubicBezTo>
                    <a:pt x="185737" y="74281"/>
                    <a:pt x="188225" y="71438"/>
                    <a:pt x="191294" y="71438"/>
                  </a:cubicBezTo>
                  <a:close/>
                  <a:moveTo>
                    <a:pt x="169069" y="71438"/>
                  </a:moveTo>
                  <a:cubicBezTo>
                    <a:pt x="172138" y="71438"/>
                    <a:pt x="174626" y="74281"/>
                    <a:pt x="174626" y="77788"/>
                  </a:cubicBezTo>
                  <a:cubicBezTo>
                    <a:pt x="174626" y="81295"/>
                    <a:pt x="172138" y="84138"/>
                    <a:pt x="169069" y="84138"/>
                  </a:cubicBezTo>
                  <a:cubicBezTo>
                    <a:pt x="166000" y="84138"/>
                    <a:pt x="163512" y="81295"/>
                    <a:pt x="163512" y="77788"/>
                  </a:cubicBezTo>
                  <a:cubicBezTo>
                    <a:pt x="163512" y="74281"/>
                    <a:pt x="166000" y="71438"/>
                    <a:pt x="169069" y="71438"/>
                  </a:cubicBezTo>
                  <a:close/>
                  <a:moveTo>
                    <a:pt x="146844" y="71438"/>
                  </a:moveTo>
                  <a:cubicBezTo>
                    <a:pt x="149913" y="71438"/>
                    <a:pt x="152401" y="74281"/>
                    <a:pt x="152401" y="77788"/>
                  </a:cubicBezTo>
                  <a:cubicBezTo>
                    <a:pt x="152401" y="81295"/>
                    <a:pt x="149913" y="84138"/>
                    <a:pt x="146844" y="84138"/>
                  </a:cubicBezTo>
                  <a:cubicBezTo>
                    <a:pt x="143775" y="84138"/>
                    <a:pt x="141287" y="81295"/>
                    <a:pt x="141287" y="77788"/>
                  </a:cubicBezTo>
                  <a:cubicBezTo>
                    <a:pt x="141287" y="74281"/>
                    <a:pt x="143775" y="71438"/>
                    <a:pt x="146844" y="71438"/>
                  </a:cubicBezTo>
                  <a:close/>
                  <a:moveTo>
                    <a:pt x="102394" y="71438"/>
                  </a:moveTo>
                  <a:cubicBezTo>
                    <a:pt x="105463" y="71438"/>
                    <a:pt x="107951" y="74281"/>
                    <a:pt x="107951" y="77788"/>
                  </a:cubicBezTo>
                  <a:cubicBezTo>
                    <a:pt x="107951" y="81295"/>
                    <a:pt x="105463" y="84138"/>
                    <a:pt x="102394" y="84138"/>
                  </a:cubicBezTo>
                  <a:cubicBezTo>
                    <a:pt x="99325" y="84138"/>
                    <a:pt x="96837" y="81295"/>
                    <a:pt x="96837" y="77788"/>
                  </a:cubicBezTo>
                  <a:cubicBezTo>
                    <a:pt x="96837" y="74281"/>
                    <a:pt x="99325" y="71438"/>
                    <a:pt x="102394" y="71438"/>
                  </a:cubicBezTo>
                  <a:close/>
                  <a:moveTo>
                    <a:pt x="78582" y="71438"/>
                  </a:moveTo>
                  <a:cubicBezTo>
                    <a:pt x="81651" y="71438"/>
                    <a:pt x="84139" y="74281"/>
                    <a:pt x="84139" y="77788"/>
                  </a:cubicBezTo>
                  <a:cubicBezTo>
                    <a:pt x="84139" y="81295"/>
                    <a:pt x="81651" y="84138"/>
                    <a:pt x="78582" y="84138"/>
                  </a:cubicBezTo>
                  <a:cubicBezTo>
                    <a:pt x="75513" y="84138"/>
                    <a:pt x="73025" y="81295"/>
                    <a:pt x="73025" y="77788"/>
                  </a:cubicBezTo>
                  <a:cubicBezTo>
                    <a:pt x="73025" y="74281"/>
                    <a:pt x="75513" y="71438"/>
                    <a:pt x="78582" y="71438"/>
                  </a:cubicBezTo>
                  <a:close/>
                  <a:moveTo>
                    <a:pt x="56357" y="71438"/>
                  </a:moveTo>
                  <a:cubicBezTo>
                    <a:pt x="59426" y="71438"/>
                    <a:pt x="61914" y="74281"/>
                    <a:pt x="61914" y="77788"/>
                  </a:cubicBezTo>
                  <a:cubicBezTo>
                    <a:pt x="61914" y="81295"/>
                    <a:pt x="59426" y="84138"/>
                    <a:pt x="56357" y="84138"/>
                  </a:cubicBezTo>
                  <a:cubicBezTo>
                    <a:pt x="53288" y="84138"/>
                    <a:pt x="50800" y="81295"/>
                    <a:pt x="50800" y="77788"/>
                  </a:cubicBezTo>
                  <a:cubicBezTo>
                    <a:pt x="50800" y="74281"/>
                    <a:pt x="53288" y="71438"/>
                    <a:pt x="56357" y="71438"/>
                  </a:cubicBezTo>
                  <a:close/>
                  <a:moveTo>
                    <a:pt x="270669" y="61913"/>
                  </a:moveTo>
                  <a:cubicBezTo>
                    <a:pt x="273737" y="61913"/>
                    <a:pt x="276225" y="64046"/>
                    <a:pt x="276225" y="66676"/>
                  </a:cubicBezTo>
                  <a:cubicBezTo>
                    <a:pt x="276225" y="69307"/>
                    <a:pt x="273737" y="71440"/>
                    <a:pt x="270669" y="71440"/>
                  </a:cubicBezTo>
                  <a:cubicBezTo>
                    <a:pt x="267600" y="71440"/>
                    <a:pt x="265112" y="69307"/>
                    <a:pt x="265112" y="66676"/>
                  </a:cubicBezTo>
                  <a:cubicBezTo>
                    <a:pt x="265112" y="64046"/>
                    <a:pt x="267600" y="61913"/>
                    <a:pt x="270669" y="61913"/>
                  </a:cubicBezTo>
                  <a:close/>
                  <a:moveTo>
                    <a:pt x="247650" y="61913"/>
                  </a:moveTo>
                  <a:cubicBezTo>
                    <a:pt x="251157" y="61913"/>
                    <a:pt x="254000" y="64046"/>
                    <a:pt x="254000" y="66676"/>
                  </a:cubicBezTo>
                  <a:cubicBezTo>
                    <a:pt x="254000" y="69307"/>
                    <a:pt x="251157" y="71440"/>
                    <a:pt x="247650" y="71440"/>
                  </a:cubicBezTo>
                  <a:cubicBezTo>
                    <a:pt x="244144" y="71440"/>
                    <a:pt x="241300" y="69307"/>
                    <a:pt x="241300" y="66676"/>
                  </a:cubicBezTo>
                  <a:cubicBezTo>
                    <a:pt x="241300" y="64046"/>
                    <a:pt x="244144" y="61913"/>
                    <a:pt x="247650" y="61913"/>
                  </a:cubicBezTo>
                  <a:close/>
                  <a:moveTo>
                    <a:pt x="180182" y="61913"/>
                  </a:moveTo>
                  <a:cubicBezTo>
                    <a:pt x="183250" y="61913"/>
                    <a:pt x="185738" y="64046"/>
                    <a:pt x="185738" y="66676"/>
                  </a:cubicBezTo>
                  <a:cubicBezTo>
                    <a:pt x="185738" y="69307"/>
                    <a:pt x="183250" y="71440"/>
                    <a:pt x="180182" y="71440"/>
                  </a:cubicBezTo>
                  <a:cubicBezTo>
                    <a:pt x="177113" y="71440"/>
                    <a:pt x="174625" y="69307"/>
                    <a:pt x="174625" y="66676"/>
                  </a:cubicBezTo>
                  <a:cubicBezTo>
                    <a:pt x="174625" y="64046"/>
                    <a:pt x="177113" y="61913"/>
                    <a:pt x="180182" y="61913"/>
                  </a:cubicBezTo>
                  <a:close/>
                  <a:moveTo>
                    <a:pt x="157956" y="61913"/>
                  </a:moveTo>
                  <a:cubicBezTo>
                    <a:pt x="161025" y="61913"/>
                    <a:pt x="163513" y="64046"/>
                    <a:pt x="163513" y="66676"/>
                  </a:cubicBezTo>
                  <a:cubicBezTo>
                    <a:pt x="163513" y="69307"/>
                    <a:pt x="161025" y="71440"/>
                    <a:pt x="157956" y="71440"/>
                  </a:cubicBezTo>
                  <a:cubicBezTo>
                    <a:pt x="154888" y="71440"/>
                    <a:pt x="152400" y="69307"/>
                    <a:pt x="152400" y="66676"/>
                  </a:cubicBezTo>
                  <a:cubicBezTo>
                    <a:pt x="152400" y="64046"/>
                    <a:pt x="154888" y="61913"/>
                    <a:pt x="157956" y="61913"/>
                  </a:cubicBezTo>
                  <a:close/>
                  <a:moveTo>
                    <a:pt x="90487" y="61913"/>
                  </a:moveTo>
                  <a:cubicBezTo>
                    <a:pt x="93993" y="61913"/>
                    <a:pt x="96837" y="64046"/>
                    <a:pt x="96837" y="66676"/>
                  </a:cubicBezTo>
                  <a:cubicBezTo>
                    <a:pt x="96837" y="69307"/>
                    <a:pt x="93993" y="71440"/>
                    <a:pt x="90487" y="71440"/>
                  </a:cubicBezTo>
                  <a:cubicBezTo>
                    <a:pt x="86980" y="71440"/>
                    <a:pt x="84137" y="69307"/>
                    <a:pt x="84137" y="66676"/>
                  </a:cubicBezTo>
                  <a:cubicBezTo>
                    <a:pt x="84137" y="64046"/>
                    <a:pt x="86980" y="61913"/>
                    <a:pt x="90487" y="61913"/>
                  </a:cubicBezTo>
                  <a:close/>
                  <a:moveTo>
                    <a:pt x="67468" y="61913"/>
                  </a:moveTo>
                  <a:cubicBezTo>
                    <a:pt x="70537" y="61913"/>
                    <a:pt x="73025" y="64046"/>
                    <a:pt x="73025" y="66676"/>
                  </a:cubicBezTo>
                  <a:cubicBezTo>
                    <a:pt x="73025" y="69307"/>
                    <a:pt x="70537" y="71440"/>
                    <a:pt x="67468" y="71440"/>
                  </a:cubicBezTo>
                  <a:cubicBezTo>
                    <a:pt x="64400" y="71440"/>
                    <a:pt x="61912" y="69307"/>
                    <a:pt x="61912" y="66676"/>
                  </a:cubicBezTo>
                  <a:cubicBezTo>
                    <a:pt x="61912" y="64046"/>
                    <a:pt x="64400" y="61913"/>
                    <a:pt x="67468" y="61913"/>
                  </a:cubicBezTo>
                  <a:close/>
                  <a:moveTo>
                    <a:pt x="281782" y="49213"/>
                  </a:moveTo>
                  <a:cubicBezTo>
                    <a:pt x="284851" y="49213"/>
                    <a:pt x="287339" y="52056"/>
                    <a:pt x="287339" y="55563"/>
                  </a:cubicBezTo>
                  <a:cubicBezTo>
                    <a:pt x="287339" y="59070"/>
                    <a:pt x="284851" y="61913"/>
                    <a:pt x="281782" y="61913"/>
                  </a:cubicBezTo>
                  <a:cubicBezTo>
                    <a:pt x="278713" y="61913"/>
                    <a:pt x="276225" y="59070"/>
                    <a:pt x="276225" y="55563"/>
                  </a:cubicBezTo>
                  <a:cubicBezTo>
                    <a:pt x="276225" y="52056"/>
                    <a:pt x="278713" y="49213"/>
                    <a:pt x="281782" y="49213"/>
                  </a:cubicBezTo>
                  <a:close/>
                  <a:moveTo>
                    <a:pt x="259557" y="49213"/>
                  </a:moveTo>
                  <a:cubicBezTo>
                    <a:pt x="262626" y="49213"/>
                    <a:pt x="265114" y="52056"/>
                    <a:pt x="265114" y="55563"/>
                  </a:cubicBezTo>
                  <a:cubicBezTo>
                    <a:pt x="265114" y="59070"/>
                    <a:pt x="262626" y="61913"/>
                    <a:pt x="259557" y="61913"/>
                  </a:cubicBezTo>
                  <a:cubicBezTo>
                    <a:pt x="256488" y="61913"/>
                    <a:pt x="254000" y="59070"/>
                    <a:pt x="254000" y="55563"/>
                  </a:cubicBezTo>
                  <a:cubicBezTo>
                    <a:pt x="254000" y="52056"/>
                    <a:pt x="256488" y="49213"/>
                    <a:pt x="259557" y="49213"/>
                  </a:cubicBezTo>
                  <a:close/>
                  <a:moveTo>
                    <a:pt x="236539" y="49213"/>
                  </a:moveTo>
                  <a:cubicBezTo>
                    <a:pt x="239169" y="49213"/>
                    <a:pt x="241302" y="52056"/>
                    <a:pt x="241302" y="55563"/>
                  </a:cubicBezTo>
                  <a:cubicBezTo>
                    <a:pt x="241302" y="59069"/>
                    <a:pt x="239169" y="61913"/>
                    <a:pt x="236539" y="61913"/>
                  </a:cubicBezTo>
                  <a:cubicBezTo>
                    <a:pt x="233908" y="61913"/>
                    <a:pt x="231775" y="59069"/>
                    <a:pt x="231775" y="55563"/>
                  </a:cubicBezTo>
                  <a:cubicBezTo>
                    <a:pt x="231775" y="52056"/>
                    <a:pt x="233908" y="49213"/>
                    <a:pt x="236539" y="49213"/>
                  </a:cubicBezTo>
                  <a:close/>
                  <a:moveTo>
                    <a:pt x="191294" y="49213"/>
                  </a:moveTo>
                  <a:cubicBezTo>
                    <a:pt x="194363" y="49213"/>
                    <a:pt x="196851" y="52056"/>
                    <a:pt x="196851" y="55563"/>
                  </a:cubicBezTo>
                  <a:cubicBezTo>
                    <a:pt x="196851" y="59070"/>
                    <a:pt x="194363" y="61913"/>
                    <a:pt x="191294" y="61913"/>
                  </a:cubicBezTo>
                  <a:cubicBezTo>
                    <a:pt x="188225" y="61913"/>
                    <a:pt x="185737" y="59070"/>
                    <a:pt x="185737" y="55563"/>
                  </a:cubicBezTo>
                  <a:cubicBezTo>
                    <a:pt x="185737" y="52056"/>
                    <a:pt x="188225" y="49213"/>
                    <a:pt x="191294" y="49213"/>
                  </a:cubicBezTo>
                  <a:close/>
                  <a:moveTo>
                    <a:pt x="169069" y="49213"/>
                  </a:moveTo>
                  <a:cubicBezTo>
                    <a:pt x="172138" y="49213"/>
                    <a:pt x="174626" y="52056"/>
                    <a:pt x="174626" y="55563"/>
                  </a:cubicBezTo>
                  <a:cubicBezTo>
                    <a:pt x="174626" y="59070"/>
                    <a:pt x="172138" y="61913"/>
                    <a:pt x="169069" y="61913"/>
                  </a:cubicBezTo>
                  <a:cubicBezTo>
                    <a:pt x="166000" y="61913"/>
                    <a:pt x="163512" y="59070"/>
                    <a:pt x="163512" y="55563"/>
                  </a:cubicBezTo>
                  <a:cubicBezTo>
                    <a:pt x="163512" y="52056"/>
                    <a:pt x="166000" y="49213"/>
                    <a:pt x="169069" y="49213"/>
                  </a:cubicBezTo>
                  <a:close/>
                  <a:moveTo>
                    <a:pt x="146844" y="49213"/>
                  </a:moveTo>
                  <a:cubicBezTo>
                    <a:pt x="149913" y="49213"/>
                    <a:pt x="152401" y="52056"/>
                    <a:pt x="152401" y="55563"/>
                  </a:cubicBezTo>
                  <a:cubicBezTo>
                    <a:pt x="152401" y="59070"/>
                    <a:pt x="149913" y="61913"/>
                    <a:pt x="146844" y="61913"/>
                  </a:cubicBezTo>
                  <a:cubicBezTo>
                    <a:pt x="143775" y="61913"/>
                    <a:pt x="141287" y="59070"/>
                    <a:pt x="141287" y="55563"/>
                  </a:cubicBezTo>
                  <a:cubicBezTo>
                    <a:pt x="141287" y="52056"/>
                    <a:pt x="143775" y="49213"/>
                    <a:pt x="146844" y="49213"/>
                  </a:cubicBezTo>
                  <a:close/>
                  <a:moveTo>
                    <a:pt x="102394" y="49213"/>
                  </a:moveTo>
                  <a:cubicBezTo>
                    <a:pt x="105463" y="49213"/>
                    <a:pt x="107951" y="52056"/>
                    <a:pt x="107951" y="55563"/>
                  </a:cubicBezTo>
                  <a:cubicBezTo>
                    <a:pt x="107951" y="59070"/>
                    <a:pt x="105463" y="61913"/>
                    <a:pt x="102394" y="61913"/>
                  </a:cubicBezTo>
                  <a:cubicBezTo>
                    <a:pt x="99325" y="61913"/>
                    <a:pt x="96837" y="59070"/>
                    <a:pt x="96837" y="55563"/>
                  </a:cubicBezTo>
                  <a:cubicBezTo>
                    <a:pt x="96837" y="52056"/>
                    <a:pt x="99325" y="49213"/>
                    <a:pt x="102394" y="49213"/>
                  </a:cubicBezTo>
                  <a:close/>
                  <a:moveTo>
                    <a:pt x="78582" y="49213"/>
                  </a:moveTo>
                  <a:cubicBezTo>
                    <a:pt x="81651" y="49213"/>
                    <a:pt x="84139" y="52056"/>
                    <a:pt x="84139" y="55563"/>
                  </a:cubicBezTo>
                  <a:cubicBezTo>
                    <a:pt x="84139" y="59070"/>
                    <a:pt x="81651" y="61913"/>
                    <a:pt x="78582" y="61913"/>
                  </a:cubicBezTo>
                  <a:cubicBezTo>
                    <a:pt x="75513" y="61913"/>
                    <a:pt x="73025" y="59070"/>
                    <a:pt x="73025" y="55563"/>
                  </a:cubicBezTo>
                  <a:cubicBezTo>
                    <a:pt x="73025" y="52056"/>
                    <a:pt x="75513" y="49213"/>
                    <a:pt x="78582" y="49213"/>
                  </a:cubicBezTo>
                  <a:close/>
                  <a:moveTo>
                    <a:pt x="56357" y="49213"/>
                  </a:moveTo>
                  <a:cubicBezTo>
                    <a:pt x="59426" y="49213"/>
                    <a:pt x="61914" y="52056"/>
                    <a:pt x="61914" y="55563"/>
                  </a:cubicBezTo>
                  <a:cubicBezTo>
                    <a:pt x="61914" y="59070"/>
                    <a:pt x="59426" y="61913"/>
                    <a:pt x="56357" y="61913"/>
                  </a:cubicBezTo>
                  <a:cubicBezTo>
                    <a:pt x="53288" y="61913"/>
                    <a:pt x="50800" y="59070"/>
                    <a:pt x="50800" y="55563"/>
                  </a:cubicBezTo>
                  <a:cubicBezTo>
                    <a:pt x="50800" y="52056"/>
                    <a:pt x="53288" y="49213"/>
                    <a:pt x="56357" y="49213"/>
                  </a:cubicBezTo>
                  <a:close/>
                  <a:moveTo>
                    <a:pt x="315119" y="39688"/>
                  </a:moveTo>
                  <a:cubicBezTo>
                    <a:pt x="318187" y="39688"/>
                    <a:pt x="320675" y="41821"/>
                    <a:pt x="320675" y="44451"/>
                  </a:cubicBezTo>
                  <a:cubicBezTo>
                    <a:pt x="320675" y="47082"/>
                    <a:pt x="318187" y="49215"/>
                    <a:pt x="315119" y="49215"/>
                  </a:cubicBezTo>
                  <a:cubicBezTo>
                    <a:pt x="312050" y="49215"/>
                    <a:pt x="309562" y="47082"/>
                    <a:pt x="309562" y="44451"/>
                  </a:cubicBezTo>
                  <a:cubicBezTo>
                    <a:pt x="309562" y="41821"/>
                    <a:pt x="312050" y="39688"/>
                    <a:pt x="315119" y="39688"/>
                  </a:cubicBezTo>
                  <a:close/>
                  <a:moveTo>
                    <a:pt x="292894" y="39688"/>
                  </a:moveTo>
                  <a:cubicBezTo>
                    <a:pt x="295962" y="39688"/>
                    <a:pt x="298450" y="41821"/>
                    <a:pt x="298450" y="44451"/>
                  </a:cubicBezTo>
                  <a:cubicBezTo>
                    <a:pt x="298450" y="47082"/>
                    <a:pt x="295962" y="49215"/>
                    <a:pt x="292894" y="49215"/>
                  </a:cubicBezTo>
                  <a:cubicBezTo>
                    <a:pt x="289825" y="49215"/>
                    <a:pt x="287337" y="47082"/>
                    <a:pt x="287337" y="44451"/>
                  </a:cubicBezTo>
                  <a:cubicBezTo>
                    <a:pt x="287337" y="41821"/>
                    <a:pt x="289825" y="39688"/>
                    <a:pt x="292894" y="39688"/>
                  </a:cubicBezTo>
                  <a:close/>
                  <a:moveTo>
                    <a:pt x="225425" y="39688"/>
                  </a:moveTo>
                  <a:cubicBezTo>
                    <a:pt x="228932" y="39688"/>
                    <a:pt x="231775" y="41821"/>
                    <a:pt x="231775" y="44451"/>
                  </a:cubicBezTo>
                  <a:cubicBezTo>
                    <a:pt x="231775" y="47082"/>
                    <a:pt x="228932" y="49215"/>
                    <a:pt x="225425" y="49215"/>
                  </a:cubicBezTo>
                  <a:cubicBezTo>
                    <a:pt x="221919" y="49215"/>
                    <a:pt x="219075" y="47082"/>
                    <a:pt x="219075" y="44451"/>
                  </a:cubicBezTo>
                  <a:cubicBezTo>
                    <a:pt x="219075" y="41821"/>
                    <a:pt x="221919" y="39688"/>
                    <a:pt x="225425" y="39688"/>
                  </a:cubicBezTo>
                  <a:close/>
                  <a:moveTo>
                    <a:pt x="202407" y="39688"/>
                  </a:moveTo>
                  <a:cubicBezTo>
                    <a:pt x="205475" y="39688"/>
                    <a:pt x="207963" y="41821"/>
                    <a:pt x="207963" y="44451"/>
                  </a:cubicBezTo>
                  <a:cubicBezTo>
                    <a:pt x="207963" y="47082"/>
                    <a:pt x="205475" y="49215"/>
                    <a:pt x="202407" y="49215"/>
                  </a:cubicBezTo>
                  <a:cubicBezTo>
                    <a:pt x="199338" y="49215"/>
                    <a:pt x="196850" y="47082"/>
                    <a:pt x="196850" y="44451"/>
                  </a:cubicBezTo>
                  <a:cubicBezTo>
                    <a:pt x="196850" y="41821"/>
                    <a:pt x="199338" y="39688"/>
                    <a:pt x="202407" y="39688"/>
                  </a:cubicBezTo>
                  <a:close/>
                  <a:moveTo>
                    <a:pt x="135731" y="39688"/>
                  </a:moveTo>
                  <a:cubicBezTo>
                    <a:pt x="138800" y="39688"/>
                    <a:pt x="141288" y="41821"/>
                    <a:pt x="141288" y="44451"/>
                  </a:cubicBezTo>
                  <a:cubicBezTo>
                    <a:pt x="141288" y="47082"/>
                    <a:pt x="138800" y="49215"/>
                    <a:pt x="135731" y="49215"/>
                  </a:cubicBezTo>
                  <a:cubicBezTo>
                    <a:pt x="132663" y="49215"/>
                    <a:pt x="130175" y="47082"/>
                    <a:pt x="130175" y="44451"/>
                  </a:cubicBezTo>
                  <a:cubicBezTo>
                    <a:pt x="130175" y="41821"/>
                    <a:pt x="132663" y="39688"/>
                    <a:pt x="135731" y="39688"/>
                  </a:cubicBezTo>
                  <a:close/>
                  <a:moveTo>
                    <a:pt x="113506" y="39688"/>
                  </a:moveTo>
                  <a:cubicBezTo>
                    <a:pt x="116575" y="39688"/>
                    <a:pt x="119063" y="41821"/>
                    <a:pt x="119063" y="44451"/>
                  </a:cubicBezTo>
                  <a:cubicBezTo>
                    <a:pt x="119063" y="47082"/>
                    <a:pt x="116575" y="49215"/>
                    <a:pt x="113506" y="49215"/>
                  </a:cubicBezTo>
                  <a:cubicBezTo>
                    <a:pt x="110438" y="49215"/>
                    <a:pt x="107950" y="47082"/>
                    <a:pt x="107950" y="44451"/>
                  </a:cubicBezTo>
                  <a:cubicBezTo>
                    <a:pt x="107950" y="41821"/>
                    <a:pt x="110438" y="39688"/>
                    <a:pt x="113506" y="39688"/>
                  </a:cubicBezTo>
                  <a:close/>
                  <a:moveTo>
                    <a:pt x="45243" y="39688"/>
                  </a:moveTo>
                  <a:cubicBezTo>
                    <a:pt x="48312" y="39688"/>
                    <a:pt x="50800" y="41821"/>
                    <a:pt x="50800" y="44451"/>
                  </a:cubicBezTo>
                  <a:cubicBezTo>
                    <a:pt x="50800" y="47082"/>
                    <a:pt x="48312" y="49215"/>
                    <a:pt x="45243" y="49215"/>
                  </a:cubicBezTo>
                  <a:cubicBezTo>
                    <a:pt x="42175" y="49215"/>
                    <a:pt x="39687" y="47082"/>
                    <a:pt x="39687" y="44451"/>
                  </a:cubicBezTo>
                  <a:cubicBezTo>
                    <a:pt x="39687" y="41821"/>
                    <a:pt x="42175" y="39688"/>
                    <a:pt x="45243" y="39688"/>
                  </a:cubicBezTo>
                  <a:close/>
                  <a:moveTo>
                    <a:pt x="23018" y="39688"/>
                  </a:moveTo>
                  <a:cubicBezTo>
                    <a:pt x="26087" y="39688"/>
                    <a:pt x="28575" y="41821"/>
                    <a:pt x="28575" y="44451"/>
                  </a:cubicBezTo>
                  <a:cubicBezTo>
                    <a:pt x="28575" y="47082"/>
                    <a:pt x="26087" y="49215"/>
                    <a:pt x="23018" y="49215"/>
                  </a:cubicBezTo>
                  <a:cubicBezTo>
                    <a:pt x="19950" y="49215"/>
                    <a:pt x="17462" y="47082"/>
                    <a:pt x="17462" y="44451"/>
                  </a:cubicBezTo>
                  <a:cubicBezTo>
                    <a:pt x="17462" y="41821"/>
                    <a:pt x="19950" y="39688"/>
                    <a:pt x="23018" y="39688"/>
                  </a:cubicBezTo>
                  <a:close/>
                  <a:moveTo>
                    <a:pt x="304007" y="26988"/>
                  </a:moveTo>
                  <a:cubicBezTo>
                    <a:pt x="307076" y="26988"/>
                    <a:pt x="309564" y="29831"/>
                    <a:pt x="309564" y="33338"/>
                  </a:cubicBezTo>
                  <a:cubicBezTo>
                    <a:pt x="309564" y="36845"/>
                    <a:pt x="307076" y="39688"/>
                    <a:pt x="304007" y="39688"/>
                  </a:cubicBezTo>
                  <a:cubicBezTo>
                    <a:pt x="300938" y="39688"/>
                    <a:pt x="298450" y="36845"/>
                    <a:pt x="298450" y="33338"/>
                  </a:cubicBezTo>
                  <a:cubicBezTo>
                    <a:pt x="298450" y="29831"/>
                    <a:pt x="300938" y="26988"/>
                    <a:pt x="304007" y="26988"/>
                  </a:cubicBezTo>
                  <a:close/>
                  <a:moveTo>
                    <a:pt x="281782" y="26988"/>
                  </a:moveTo>
                  <a:cubicBezTo>
                    <a:pt x="284851" y="26988"/>
                    <a:pt x="287339" y="29831"/>
                    <a:pt x="287339" y="33338"/>
                  </a:cubicBezTo>
                  <a:cubicBezTo>
                    <a:pt x="287339" y="36845"/>
                    <a:pt x="284851" y="39688"/>
                    <a:pt x="281782" y="39688"/>
                  </a:cubicBezTo>
                  <a:cubicBezTo>
                    <a:pt x="278713" y="39688"/>
                    <a:pt x="276225" y="36845"/>
                    <a:pt x="276225" y="33338"/>
                  </a:cubicBezTo>
                  <a:cubicBezTo>
                    <a:pt x="276225" y="29831"/>
                    <a:pt x="278713" y="26988"/>
                    <a:pt x="281782" y="26988"/>
                  </a:cubicBezTo>
                  <a:close/>
                  <a:moveTo>
                    <a:pt x="236539" y="26988"/>
                  </a:moveTo>
                  <a:cubicBezTo>
                    <a:pt x="239169" y="26988"/>
                    <a:pt x="241302" y="29831"/>
                    <a:pt x="241302" y="33338"/>
                  </a:cubicBezTo>
                  <a:cubicBezTo>
                    <a:pt x="241302" y="36844"/>
                    <a:pt x="239169" y="39688"/>
                    <a:pt x="236539" y="39688"/>
                  </a:cubicBezTo>
                  <a:cubicBezTo>
                    <a:pt x="233908" y="39688"/>
                    <a:pt x="231775" y="36844"/>
                    <a:pt x="231775" y="33338"/>
                  </a:cubicBezTo>
                  <a:cubicBezTo>
                    <a:pt x="231775" y="29831"/>
                    <a:pt x="233908" y="26988"/>
                    <a:pt x="236539" y="26988"/>
                  </a:cubicBezTo>
                  <a:close/>
                  <a:moveTo>
                    <a:pt x="213519" y="26988"/>
                  </a:moveTo>
                  <a:cubicBezTo>
                    <a:pt x="216588" y="26988"/>
                    <a:pt x="219076" y="29831"/>
                    <a:pt x="219076" y="33338"/>
                  </a:cubicBezTo>
                  <a:cubicBezTo>
                    <a:pt x="219076" y="36845"/>
                    <a:pt x="216588" y="39688"/>
                    <a:pt x="213519" y="39688"/>
                  </a:cubicBezTo>
                  <a:cubicBezTo>
                    <a:pt x="210450" y="39688"/>
                    <a:pt x="207962" y="36845"/>
                    <a:pt x="207962" y="33338"/>
                  </a:cubicBezTo>
                  <a:cubicBezTo>
                    <a:pt x="207962" y="29831"/>
                    <a:pt x="210450" y="26988"/>
                    <a:pt x="213519" y="26988"/>
                  </a:cubicBezTo>
                  <a:close/>
                  <a:moveTo>
                    <a:pt x="191294" y="26988"/>
                  </a:moveTo>
                  <a:cubicBezTo>
                    <a:pt x="194363" y="26988"/>
                    <a:pt x="196851" y="29831"/>
                    <a:pt x="196851" y="33338"/>
                  </a:cubicBezTo>
                  <a:cubicBezTo>
                    <a:pt x="196851" y="36845"/>
                    <a:pt x="194363" y="39688"/>
                    <a:pt x="191294" y="39688"/>
                  </a:cubicBezTo>
                  <a:cubicBezTo>
                    <a:pt x="188225" y="39688"/>
                    <a:pt x="185737" y="36845"/>
                    <a:pt x="185737" y="33338"/>
                  </a:cubicBezTo>
                  <a:cubicBezTo>
                    <a:pt x="185737" y="29831"/>
                    <a:pt x="188225" y="26988"/>
                    <a:pt x="191294" y="26988"/>
                  </a:cubicBezTo>
                  <a:close/>
                  <a:moveTo>
                    <a:pt x="146844" y="26988"/>
                  </a:moveTo>
                  <a:cubicBezTo>
                    <a:pt x="149913" y="26988"/>
                    <a:pt x="152401" y="29831"/>
                    <a:pt x="152401" y="33338"/>
                  </a:cubicBezTo>
                  <a:cubicBezTo>
                    <a:pt x="152401" y="36845"/>
                    <a:pt x="149913" y="39688"/>
                    <a:pt x="146844" y="39688"/>
                  </a:cubicBezTo>
                  <a:cubicBezTo>
                    <a:pt x="143775" y="39688"/>
                    <a:pt x="141287" y="36845"/>
                    <a:pt x="141287" y="33338"/>
                  </a:cubicBezTo>
                  <a:cubicBezTo>
                    <a:pt x="141287" y="29831"/>
                    <a:pt x="143775" y="26988"/>
                    <a:pt x="146844" y="26988"/>
                  </a:cubicBezTo>
                  <a:close/>
                  <a:moveTo>
                    <a:pt x="124619" y="26988"/>
                  </a:moveTo>
                  <a:cubicBezTo>
                    <a:pt x="127688" y="26988"/>
                    <a:pt x="130176" y="29831"/>
                    <a:pt x="130176" y="33338"/>
                  </a:cubicBezTo>
                  <a:cubicBezTo>
                    <a:pt x="130176" y="36845"/>
                    <a:pt x="127688" y="39688"/>
                    <a:pt x="124619" y="39688"/>
                  </a:cubicBezTo>
                  <a:cubicBezTo>
                    <a:pt x="121550" y="39688"/>
                    <a:pt x="119062" y="36845"/>
                    <a:pt x="119062" y="33338"/>
                  </a:cubicBezTo>
                  <a:cubicBezTo>
                    <a:pt x="119062" y="29831"/>
                    <a:pt x="121550" y="26988"/>
                    <a:pt x="124619" y="26988"/>
                  </a:cubicBezTo>
                  <a:close/>
                  <a:moveTo>
                    <a:pt x="102394" y="26988"/>
                  </a:moveTo>
                  <a:cubicBezTo>
                    <a:pt x="105463" y="26988"/>
                    <a:pt x="107951" y="29831"/>
                    <a:pt x="107951" y="33338"/>
                  </a:cubicBezTo>
                  <a:cubicBezTo>
                    <a:pt x="107951" y="36845"/>
                    <a:pt x="105463" y="39688"/>
                    <a:pt x="102394" y="39688"/>
                  </a:cubicBezTo>
                  <a:cubicBezTo>
                    <a:pt x="99325" y="39688"/>
                    <a:pt x="96837" y="36845"/>
                    <a:pt x="96837" y="33338"/>
                  </a:cubicBezTo>
                  <a:cubicBezTo>
                    <a:pt x="96837" y="29831"/>
                    <a:pt x="99325" y="26988"/>
                    <a:pt x="102394" y="26988"/>
                  </a:cubicBezTo>
                  <a:close/>
                  <a:moveTo>
                    <a:pt x="56357" y="26988"/>
                  </a:moveTo>
                  <a:cubicBezTo>
                    <a:pt x="59426" y="26988"/>
                    <a:pt x="61914" y="29831"/>
                    <a:pt x="61914" y="33338"/>
                  </a:cubicBezTo>
                  <a:cubicBezTo>
                    <a:pt x="61914" y="36845"/>
                    <a:pt x="59426" y="39688"/>
                    <a:pt x="56357" y="39688"/>
                  </a:cubicBezTo>
                  <a:cubicBezTo>
                    <a:pt x="53288" y="39688"/>
                    <a:pt x="50800" y="36845"/>
                    <a:pt x="50800" y="33338"/>
                  </a:cubicBezTo>
                  <a:cubicBezTo>
                    <a:pt x="50800" y="29831"/>
                    <a:pt x="53288" y="26988"/>
                    <a:pt x="56357" y="26988"/>
                  </a:cubicBezTo>
                  <a:close/>
                  <a:moveTo>
                    <a:pt x="34132" y="26988"/>
                  </a:moveTo>
                  <a:cubicBezTo>
                    <a:pt x="37201" y="26988"/>
                    <a:pt x="39689" y="29831"/>
                    <a:pt x="39689" y="33338"/>
                  </a:cubicBezTo>
                  <a:cubicBezTo>
                    <a:pt x="39689" y="36845"/>
                    <a:pt x="37201" y="39688"/>
                    <a:pt x="34132" y="39688"/>
                  </a:cubicBezTo>
                  <a:cubicBezTo>
                    <a:pt x="31063" y="39688"/>
                    <a:pt x="28575" y="36845"/>
                    <a:pt x="28575" y="33338"/>
                  </a:cubicBezTo>
                  <a:cubicBezTo>
                    <a:pt x="28575" y="29831"/>
                    <a:pt x="31063" y="26988"/>
                    <a:pt x="34132" y="26988"/>
                  </a:cubicBezTo>
                  <a:close/>
                  <a:moveTo>
                    <a:pt x="315119" y="17463"/>
                  </a:moveTo>
                  <a:cubicBezTo>
                    <a:pt x="318187" y="17463"/>
                    <a:pt x="320675" y="19596"/>
                    <a:pt x="320675" y="22226"/>
                  </a:cubicBezTo>
                  <a:cubicBezTo>
                    <a:pt x="320675" y="24857"/>
                    <a:pt x="318187" y="26990"/>
                    <a:pt x="315119" y="26990"/>
                  </a:cubicBezTo>
                  <a:cubicBezTo>
                    <a:pt x="312050" y="26990"/>
                    <a:pt x="309562" y="24857"/>
                    <a:pt x="309562" y="22226"/>
                  </a:cubicBezTo>
                  <a:cubicBezTo>
                    <a:pt x="309562" y="19596"/>
                    <a:pt x="312050" y="17463"/>
                    <a:pt x="315119" y="17463"/>
                  </a:cubicBezTo>
                  <a:close/>
                  <a:moveTo>
                    <a:pt x="292894" y="17463"/>
                  </a:moveTo>
                  <a:cubicBezTo>
                    <a:pt x="295962" y="17463"/>
                    <a:pt x="298450" y="19596"/>
                    <a:pt x="298450" y="22226"/>
                  </a:cubicBezTo>
                  <a:cubicBezTo>
                    <a:pt x="298450" y="24857"/>
                    <a:pt x="295962" y="26990"/>
                    <a:pt x="292894" y="26990"/>
                  </a:cubicBezTo>
                  <a:cubicBezTo>
                    <a:pt x="289825" y="26990"/>
                    <a:pt x="287337" y="24857"/>
                    <a:pt x="287337" y="22226"/>
                  </a:cubicBezTo>
                  <a:cubicBezTo>
                    <a:pt x="287337" y="19596"/>
                    <a:pt x="289825" y="17463"/>
                    <a:pt x="292894" y="17463"/>
                  </a:cubicBezTo>
                  <a:close/>
                  <a:moveTo>
                    <a:pt x="225425" y="17463"/>
                  </a:moveTo>
                  <a:cubicBezTo>
                    <a:pt x="228932" y="17463"/>
                    <a:pt x="231775" y="19596"/>
                    <a:pt x="231775" y="22226"/>
                  </a:cubicBezTo>
                  <a:cubicBezTo>
                    <a:pt x="231775" y="24857"/>
                    <a:pt x="228932" y="26990"/>
                    <a:pt x="225425" y="26990"/>
                  </a:cubicBezTo>
                  <a:cubicBezTo>
                    <a:pt x="221919" y="26990"/>
                    <a:pt x="219075" y="24857"/>
                    <a:pt x="219075" y="22226"/>
                  </a:cubicBezTo>
                  <a:cubicBezTo>
                    <a:pt x="219075" y="19596"/>
                    <a:pt x="221919" y="17463"/>
                    <a:pt x="225425" y="17463"/>
                  </a:cubicBezTo>
                  <a:close/>
                  <a:moveTo>
                    <a:pt x="202407" y="17463"/>
                  </a:moveTo>
                  <a:cubicBezTo>
                    <a:pt x="205475" y="17463"/>
                    <a:pt x="207963" y="19596"/>
                    <a:pt x="207963" y="22226"/>
                  </a:cubicBezTo>
                  <a:cubicBezTo>
                    <a:pt x="207963" y="24857"/>
                    <a:pt x="205475" y="26990"/>
                    <a:pt x="202407" y="26990"/>
                  </a:cubicBezTo>
                  <a:cubicBezTo>
                    <a:pt x="199338" y="26990"/>
                    <a:pt x="196850" y="24857"/>
                    <a:pt x="196850" y="22226"/>
                  </a:cubicBezTo>
                  <a:cubicBezTo>
                    <a:pt x="196850" y="19596"/>
                    <a:pt x="199338" y="17463"/>
                    <a:pt x="202407" y="17463"/>
                  </a:cubicBezTo>
                  <a:close/>
                  <a:moveTo>
                    <a:pt x="135731" y="17463"/>
                  </a:moveTo>
                  <a:cubicBezTo>
                    <a:pt x="138800" y="17463"/>
                    <a:pt x="141288" y="19596"/>
                    <a:pt x="141288" y="22226"/>
                  </a:cubicBezTo>
                  <a:cubicBezTo>
                    <a:pt x="141288" y="24857"/>
                    <a:pt x="138800" y="26990"/>
                    <a:pt x="135731" y="26990"/>
                  </a:cubicBezTo>
                  <a:cubicBezTo>
                    <a:pt x="132663" y="26990"/>
                    <a:pt x="130175" y="24857"/>
                    <a:pt x="130175" y="22226"/>
                  </a:cubicBezTo>
                  <a:cubicBezTo>
                    <a:pt x="130175" y="19596"/>
                    <a:pt x="132663" y="17463"/>
                    <a:pt x="135731" y="17463"/>
                  </a:cubicBezTo>
                  <a:close/>
                  <a:moveTo>
                    <a:pt x="113506" y="17463"/>
                  </a:moveTo>
                  <a:cubicBezTo>
                    <a:pt x="116575" y="17463"/>
                    <a:pt x="119063" y="19596"/>
                    <a:pt x="119063" y="22226"/>
                  </a:cubicBezTo>
                  <a:cubicBezTo>
                    <a:pt x="119063" y="24857"/>
                    <a:pt x="116575" y="26990"/>
                    <a:pt x="113506" y="26990"/>
                  </a:cubicBezTo>
                  <a:cubicBezTo>
                    <a:pt x="110438" y="26990"/>
                    <a:pt x="107950" y="24857"/>
                    <a:pt x="107950" y="22226"/>
                  </a:cubicBezTo>
                  <a:cubicBezTo>
                    <a:pt x="107950" y="19596"/>
                    <a:pt x="110438" y="17463"/>
                    <a:pt x="113506" y="17463"/>
                  </a:cubicBezTo>
                  <a:close/>
                  <a:moveTo>
                    <a:pt x="45243" y="17463"/>
                  </a:moveTo>
                  <a:cubicBezTo>
                    <a:pt x="48312" y="17463"/>
                    <a:pt x="50800" y="19596"/>
                    <a:pt x="50800" y="22226"/>
                  </a:cubicBezTo>
                  <a:cubicBezTo>
                    <a:pt x="50800" y="24857"/>
                    <a:pt x="48312" y="26990"/>
                    <a:pt x="45243" y="26990"/>
                  </a:cubicBezTo>
                  <a:cubicBezTo>
                    <a:pt x="42175" y="26990"/>
                    <a:pt x="39687" y="24857"/>
                    <a:pt x="39687" y="22226"/>
                  </a:cubicBezTo>
                  <a:cubicBezTo>
                    <a:pt x="39687" y="19596"/>
                    <a:pt x="42175" y="17463"/>
                    <a:pt x="45243" y="17463"/>
                  </a:cubicBezTo>
                  <a:close/>
                  <a:moveTo>
                    <a:pt x="23018" y="17463"/>
                  </a:moveTo>
                  <a:cubicBezTo>
                    <a:pt x="26087" y="17463"/>
                    <a:pt x="28575" y="19596"/>
                    <a:pt x="28575" y="22226"/>
                  </a:cubicBezTo>
                  <a:cubicBezTo>
                    <a:pt x="28575" y="24857"/>
                    <a:pt x="26087" y="26990"/>
                    <a:pt x="23018" y="26990"/>
                  </a:cubicBezTo>
                  <a:cubicBezTo>
                    <a:pt x="19950" y="26990"/>
                    <a:pt x="17462" y="24857"/>
                    <a:pt x="17462" y="22226"/>
                  </a:cubicBezTo>
                  <a:cubicBezTo>
                    <a:pt x="17462" y="19596"/>
                    <a:pt x="19950" y="17463"/>
                    <a:pt x="23018" y="17463"/>
                  </a:cubicBezTo>
                  <a:close/>
                  <a:moveTo>
                    <a:pt x="17956" y="11113"/>
                  </a:moveTo>
                  <a:cubicBezTo>
                    <a:pt x="17956" y="13750"/>
                    <a:pt x="15328" y="16387"/>
                    <a:pt x="12700" y="16387"/>
                  </a:cubicBezTo>
                  <a:cubicBezTo>
                    <a:pt x="12700" y="16387"/>
                    <a:pt x="12700" y="16387"/>
                    <a:pt x="12700" y="26934"/>
                  </a:cubicBezTo>
                  <a:cubicBezTo>
                    <a:pt x="15328" y="26934"/>
                    <a:pt x="17956" y="29571"/>
                    <a:pt x="17956" y="33526"/>
                  </a:cubicBezTo>
                  <a:cubicBezTo>
                    <a:pt x="17956" y="36163"/>
                    <a:pt x="15328" y="38800"/>
                    <a:pt x="12700" y="38800"/>
                  </a:cubicBezTo>
                  <a:cubicBezTo>
                    <a:pt x="12700" y="38800"/>
                    <a:pt x="12700" y="38800"/>
                    <a:pt x="12700" y="88901"/>
                  </a:cubicBezTo>
                  <a:cubicBezTo>
                    <a:pt x="12700" y="88901"/>
                    <a:pt x="12700" y="88901"/>
                    <a:pt x="62633" y="88901"/>
                  </a:cubicBezTo>
                  <a:cubicBezTo>
                    <a:pt x="62633" y="86264"/>
                    <a:pt x="65261" y="83627"/>
                    <a:pt x="67889" y="83627"/>
                  </a:cubicBezTo>
                  <a:cubicBezTo>
                    <a:pt x="71831" y="83627"/>
                    <a:pt x="73145" y="86264"/>
                    <a:pt x="73145" y="88901"/>
                  </a:cubicBezTo>
                  <a:cubicBezTo>
                    <a:pt x="73145" y="88901"/>
                    <a:pt x="73145" y="88901"/>
                    <a:pt x="84971" y="88901"/>
                  </a:cubicBezTo>
                  <a:cubicBezTo>
                    <a:pt x="84971" y="86264"/>
                    <a:pt x="87599" y="83627"/>
                    <a:pt x="90227" y="83627"/>
                  </a:cubicBezTo>
                  <a:cubicBezTo>
                    <a:pt x="94169" y="83627"/>
                    <a:pt x="96797" y="86264"/>
                    <a:pt x="96797" y="88901"/>
                  </a:cubicBezTo>
                  <a:cubicBezTo>
                    <a:pt x="96797" y="88901"/>
                    <a:pt x="96797" y="88901"/>
                    <a:pt x="151987" y="88901"/>
                  </a:cubicBezTo>
                  <a:cubicBezTo>
                    <a:pt x="151987" y="86264"/>
                    <a:pt x="154615" y="83627"/>
                    <a:pt x="157243" y="83627"/>
                  </a:cubicBezTo>
                  <a:cubicBezTo>
                    <a:pt x="161185" y="83627"/>
                    <a:pt x="163813" y="86264"/>
                    <a:pt x="163813" y="88901"/>
                  </a:cubicBezTo>
                  <a:cubicBezTo>
                    <a:pt x="163813" y="88901"/>
                    <a:pt x="163813" y="88901"/>
                    <a:pt x="174325" y="88901"/>
                  </a:cubicBezTo>
                  <a:cubicBezTo>
                    <a:pt x="174325" y="86264"/>
                    <a:pt x="176953" y="83627"/>
                    <a:pt x="180895" y="83627"/>
                  </a:cubicBezTo>
                  <a:cubicBezTo>
                    <a:pt x="183523" y="83627"/>
                    <a:pt x="186151" y="86264"/>
                    <a:pt x="186151" y="88901"/>
                  </a:cubicBezTo>
                  <a:cubicBezTo>
                    <a:pt x="186151" y="88901"/>
                    <a:pt x="186151" y="88901"/>
                    <a:pt x="241341" y="88901"/>
                  </a:cubicBezTo>
                  <a:cubicBezTo>
                    <a:pt x="241341" y="86264"/>
                    <a:pt x="243969" y="83627"/>
                    <a:pt x="247911" y="83627"/>
                  </a:cubicBezTo>
                  <a:cubicBezTo>
                    <a:pt x="250539" y="83627"/>
                    <a:pt x="253167" y="86264"/>
                    <a:pt x="253167" y="88901"/>
                  </a:cubicBezTo>
                  <a:cubicBezTo>
                    <a:pt x="253167" y="88901"/>
                    <a:pt x="253167" y="88901"/>
                    <a:pt x="264993" y="88901"/>
                  </a:cubicBezTo>
                  <a:cubicBezTo>
                    <a:pt x="264993" y="86264"/>
                    <a:pt x="266307" y="83627"/>
                    <a:pt x="270249" y="83627"/>
                  </a:cubicBezTo>
                  <a:cubicBezTo>
                    <a:pt x="272877" y="83627"/>
                    <a:pt x="275505" y="86264"/>
                    <a:pt x="275505" y="88901"/>
                  </a:cubicBezTo>
                  <a:cubicBezTo>
                    <a:pt x="275505" y="88901"/>
                    <a:pt x="275505" y="88901"/>
                    <a:pt x="325438" y="88901"/>
                  </a:cubicBezTo>
                  <a:cubicBezTo>
                    <a:pt x="325438" y="88901"/>
                    <a:pt x="325438" y="88901"/>
                    <a:pt x="325438" y="38800"/>
                  </a:cubicBezTo>
                  <a:cubicBezTo>
                    <a:pt x="322810" y="38800"/>
                    <a:pt x="320182" y="36163"/>
                    <a:pt x="320182" y="33526"/>
                  </a:cubicBezTo>
                  <a:cubicBezTo>
                    <a:pt x="320182" y="29571"/>
                    <a:pt x="322810" y="26934"/>
                    <a:pt x="325438" y="26934"/>
                  </a:cubicBezTo>
                  <a:lnTo>
                    <a:pt x="325438" y="16387"/>
                  </a:lnTo>
                  <a:cubicBezTo>
                    <a:pt x="322810" y="16387"/>
                    <a:pt x="320182" y="13750"/>
                    <a:pt x="320182" y="11113"/>
                  </a:cubicBezTo>
                  <a:cubicBezTo>
                    <a:pt x="320182" y="11113"/>
                    <a:pt x="320182" y="11113"/>
                    <a:pt x="309670" y="11113"/>
                  </a:cubicBezTo>
                  <a:cubicBezTo>
                    <a:pt x="309670" y="13750"/>
                    <a:pt x="307042" y="16387"/>
                    <a:pt x="303100" y="16387"/>
                  </a:cubicBezTo>
                  <a:cubicBezTo>
                    <a:pt x="300472" y="16387"/>
                    <a:pt x="297844" y="13750"/>
                    <a:pt x="297844" y="11113"/>
                  </a:cubicBezTo>
                  <a:cubicBezTo>
                    <a:pt x="297844" y="11113"/>
                    <a:pt x="297844" y="11113"/>
                    <a:pt x="287331" y="11113"/>
                  </a:cubicBezTo>
                  <a:cubicBezTo>
                    <a:pt x="287331" y="13750"/>
                    <a:pt x="284703" y="16387"/>
                    <a:pt x="280761" y="16387"/>
                  </a:cubicBezTo>
                  <a:cubicBezTo>
                    <a:pt x="278133" y="16387"/>
                    <a:pt x="275505" y="13750"/>
                    <a:pt x="275505" y="11113"/>
                  </a:cubicBezTo>
                  <a:cubicBezTo>
                    <a:pt x="275505" y="11113"/>
                    <a:pt x="275505" y="11113"/>
                    <a:pt x="241341" y="11113"/>
                  </a:cubicBezTo>
                  <a:cubicBezTo>
                    <a:pt x="241341" y="13750"/>
                    <a:pt x="240026" y="16387"/>
                    <a:pt x="236084" y="16387"/>
                  </a:cubicBezTo>
                  <a:cubicBezTo>
                    <a:pt x="233456" y="16387"/>
                    <a:pt x="230828" y="13750"/>
                    <a:pt x="230828" y="11113"/>
                  </a:cubicBezTo>
                  <a:cubicBezTo>
                    <a:pt x="230828" y="11113"/>
                    <a:pt x="230828" y="11113"/>
                    <a:pt x="219002" y="11113"/>
                  </a:cubicBezTo>
                  <a:cubicBezTo>
                    <a:pt x="219002" y="13750"/>
                    <a:pt x="216374" y="16387"/>
                    <a:pt x="213746" y="16387"/>
                  </a:cubicBezTo>
                  <a:cubicBezTo>
                    <a:pt x="211118" y="16387"/>
                    <a:pt x="208490" y="13750"/>
                    <a:pt x="208490" y="11113"/>
                  </a:cubicBezTo>
                  <a:cubicBezTo>
                    <a:pt x="208490" y="11113"/>
                    <a:pt x="208490" y="11113"/>
                    <a:pt x="196664" y="11113"/>
                  </a:cubicBezTo>
                  <a:cubicBezTo>
                    <a:pt x="196664" y="13750"/>
                    <a:pt x="194036" y="16387"/>
                    <a:pt x="191408" y="16387"/>
                  </a:cubicBezTo>
                  <a:cubicBezTo>
                    <a:pt x="188780" y="16387"/>
                    <a:pt x="186151" y="13750"/>
                    <a:pt x="186151" y="11113"/>
                  </a:cubicBezTo>
                  <a:cubicBezTo>
                    <a:pt x="186151" y="11113"/>
                    <a:pt x="186151" y="11113"/>
                    <a:pt x="151987" y="11113"/>
                  </a:cubicBezTo>
                  <a:cubicBezTo>
                    <a:pt x="151987" y="13750"/>
                    <a:pt x="149358" y="16387"/>
                    <a:pt x="146730" y="16387"/>
                  </a:cubicBezTo>
                  <a:cubicBezTo>
                    <a:pt x="144102" y="16387"/>
                    <a:pt x="141474" y="13750"/>
                    <a:pt x="141474" y="11113"/>
                  </a:cubicBezTo>
                  <a:cubicBezTo>
                    <a:pt x="141474" y="11113"/>
                    <a:pt x="141474" y="11113"/>
                    <a:pt x="129648" y="11113"/>
                  </a:cubicBezTo>
                  <a:cubicBezTo>
                    <a:pt x="129648" y="13750"/>
                    <a:pt x="127020" y="16387"/>
                    <a:pt x="124392" y="16387"/>
                  </a:cubicBezTo>
                  <a:cubicBezTo>
                    <a:pt x="121764" y="16387"/>
                    <a:pt x="119136" y="13750"/>
                    <a:pt x="119136" y="11113"/>
                  </a:cubicBezTo>
                  <a:cubicBezTo>
                    <a:pt x="119136" y="11113"/>
                    <a:pt x="119136" y="11113"/>
                    <a:pt x="107310" y="11113"/>
                  </a:cubicBezTo>
                  <a:cubicBezTo>
                    <a:pt x="107310" y="13750"/>
                    <a:pt x="104682" y="16387"/>
                    <a:pt x="102054" y="16387"/>
                  </a:cubicBezTo>
                  <a:cubicBezTo>
                    <a:pt x="98112" y="16387"/>
                    <a:pt x="96797" y="13750"/>
                    <a:pt x="96797" y="11113"/>
                  </a:cubicBezTo>
                  <a:cubicBezTo>
                    <a:pt x="96797" y="11113"/>
                    <a:pt x="96797" y="11113"/>
                    <a:pt x="62633" y="11113"/>
                  </a:cubicBezTo>
                  <a:cubicBezTo>
                    <a:pt x="62633" y="13750"/>
                    <a:pt x="60005" y="16387"/>
                    <a:pt x="57377" y="16387"/>
                  </a:cubicBezTo>
                  <a:cubicBezTo>
                    <a:pt x="53435" y="16387"/>
                    <a:pt x="50807" y="13750"/>
                    <a:pt x="50807" y="11113"/>
                  </a:cubicBezTo>
                  <a:cubicBezTo>
                    <a:pt x="50807" y="11113"/>
                    <a:pt x="50807" y="11113"/>
                    <a:pt x="40294" y="11113"/>
                  </a:cubicBezTo>
                  <a:cubicBezTo>
                    <a:pt x="40294" y="13750"/>
                    <a:pt x="37666" y="16387"/>
                    <a:pt x="35038" y="16387"/>
                  </a:cubicBezTo>
                  <a:cubicBezTo>
                    <a:pt x="31096" y="16387"/>
                    <a:pt x="28468" y="13750"/>
                    <a:pt x="28468" y="11113"/>
                  </a:cubicBezTo>
                  <a:cubicBezTo>
                    <a:pt x="28468" y="11113"/>
                    <a:pt x="28468" y="11113"/>
                    <a:pt x="17956" y="11113"/>
                  </a:cubicBezTo>
                  <a:close/>
                  <a:moveTo>
                    <a:pt x="0" y="0"/>
                  </a:moveTo>
                  <a:lnTo>
                    <a:pt x="338138" y="0"/>
                  </a:lnTo>
                  <a:lnTo>
                    <a:pt x="338138" y="101600"/>
                  </a:lnTo>
                  <a:lnTo>
                    <a:pt x="309563" y="101600"/>
                  </a:lnTo>
                  <a:lnTo>
                    <a:pt x="309563" y="279400"/>
                  </a:lnTo>
                  <a:lnTo>
                    <a:pt x="298451" y="279400"/>
                  </a:lnTo>
                  <a:lnTo>
                    <a:pt x="298451" y="101600"/>
                  </a:lnTo>
                  <a:lnTo>
                    <a:pt x="34925" y="101600"/>
                  </a:lnTo>
                  <a:lnTo>
                    <a:pt x="34925" y="279400"/>
                  </a:lnTo>
                  <a:lnTo>
                    <a:pt x="22225" y="279400"/>
                  </a:lnTo>
                  <a:lnTo>
                    <a:pt x="22225" y="101600"/>
                  </a:lnTo>
                  <a:lnTo>
                    <a:pt x="0" y="1016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îşľïďé">
              <a:extLst>
                <a:ext uri="{FF2B5EF4-FFF2-40B4-BE49-F238E27FC236}">
                  <a16:creationId xmlns="" xmlns:a16="http://schemas.microsoft.com/office/drawing/2014/main" id="{64539558-619D-40F9-9BB6-975DD5ABC34D}"/>
                </a:ext>
              </a:extLst>
            </p:cNvPr>
            <p:cNvSpPr txBox="1"/>
            <p:nvPr/>
          </p:nvSpPr>
          <p:spPr>
            <a:xfrm>
              <a:off x="7564546" y="2113121"/>
              <a:ext cx="9637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9" name="iŝḻîde">
              <a:extLst>
                <a:ext uri="{FF2B5EF4-FFF2-40B4-BE49-F238E27FC236}">
                  <a16:creationId xmlns="" xmlns:a16="http://schemas.microsoft.com/office/drawing/2014/main" id="{FCDE4E7C-FE70-4094-9D38-1DE19EBCC4BB}"/>
                </a:ext>
              </a:extLst>
            </p:cNvPr>
            <p:cNvSpPr txBox="1"/>
            <p:nvPr/>
          </p:nvSpPr>
          <p:spPr>
            <a:xfrm>
              <a:off x="9450498" y="2113121"/>
              <a:ext cx="9637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/>
                <a:t>关键词</a:t>
              </a:r>
            </a:p>
          </p:txBody>
        </p:sp>
      </p:grpSp>
      <p:sp>
        <p:nvSpPr>
          <p:cNvPr id="13" name="íSḷîḓe">
            <a:extLst>
              <a:ext uri="{FF2B5EF4-FFF2-40B4-BE49-F238E27FC236}">
                <a16:creationId xmlns="" xmlns:a16="http://schemas.microsoft.com/office/drawing/2014/main" id="{0B7923B4-B4C6-434B-9130-BB79D1997FBE}"/>
              </a:ext>
            </a:extLst>
          </p:cNvPr>
          <p:cNvSpPr txBox="1"/>
          <p:nvPr/>
        </p:nvSpPr>
        <p:spPr>
          <a:xfrm>
            <a:off x="5666499" y="3969989"/>
            <a:ext cx="1998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替换图示中的图标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21FC159-1919-46BA-A6FC-610728C451AD}"/>
              </a:ext>
            </a:extLst>
          </p:cNvPr>
          <p:cNvGrpSpPr/>
          <p:nvPr/>
        </p:nvGrpSpPr>
        <p:grpSpPr>
          <a:xfrm>
            <a:off x="-408950" y="-261614"/>
            <a:ext cx="14060991" cy="7085827"/>
            <a:chOff x="-408950" y="-261614"/>
            <a:chExt cx="14060991" cy="7085827"/>
          </a:xfrm>
        </p:grpSpPr>
        <p:sp>
          <p:nvSpPr>
            <p:cNvPr id="5" name="圆角矩形 18">
              <a:extLst>
                <a:ext uri="{FF2B5EF4-FFF2-40B4-BE49-F238E27FC236}">
                  <a16:creationId xmlns="" xmlns:a16="http://schemas.microsoft.com/office/drawing/2014/main" id="{06902314-1B96-4D68-8794-E0D6E2FDA59F}"/>
                </a:ext>
              </a:extLst>
            </p:cNvPr>
            <p:cNvSpPr/>
            <p:nvPr/>
          </p:nvSpPr>
          <p:spPr>
            <a:xfrm rot="20280000">
              <a:off x="10110833" y="-261614"/>
              <a:ext cx="3541208" cy="94412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EF5DC"/>
                </a:gs>
                <a:gs pos="100000">
                  <a:srgbClr val="58EDE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18">
              <a:extLst>
                <a:ext uri="{FF2B5EF4-FFF2-40B4-BE49-F238E27FC236}">
                  <a16:creationId xmlns="" xmlns:a16="http://schemas.microsoft.com/office/drawing/2014/main" id="{5E99689A-8B22-41FC-9D23-FD9A1F68D4E5}"/>
                </a:ext>
              </a:extLst>
            </p:cNvPr>
            <p:cNvSpPr/>
            <p:nvPr/>
          </p:nvSpPr>
          <p:spPr>
            <a:xfrm rot="20280000">
              <a:off x="11102812" y="1095812"/>
              <a:ext cx="1557250" cy="28163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EF5DC">
                    <a:alpha val="20000"/>
                  </a:srgbClr>
                </a:gs>
                <a:gs pos="100000">
                  <a:srgbClr val="58EDEA">
                    <a:alpha val="66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18">
              <a:extLst>
                <a:ext uri="{FF2B5EF4-FFF2-40B4-BE49-F238E27FC236}">
                  <a16:creationId xmlns="" xmlns:a16="http://schemas.microsoft.com/office/drawing/2014/main" id="{6C213F24-1357-41B1-ACF1-1DADE4E3A05E}"/>
                </a:ext>
              </a:extLst>
            </p:cNvPr>
            <p:cNvSpPr/>
            <p:nvPr/>
          </p:nvSpPr>
          <p:spPr>
            <a:xfrm rot="20280000">
              <a:off x="-408950" y="6362501"/>
              <a:ext cx="2430382" cy="4617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EF5DC">
                    <a:alpha val="20000"/>
                  </a:srgbClr>
                </a:gs>
                <a:gs pos="100000">
                  <a:srgbClr val="58EDEA">
                    <a:alpha val="66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18">
              <a:extLst>
                <a:ext uri="{FF2B5EF4-FFF2-40B4-BE49-F238E27FC236}">
                  <a16:creationId xmlns="" xmlns:a16="http://schemas.microsoft.com/office/drawing/2014/main" id="{6C4EF131-1C33-4BCE-91DF-C4FF1AEADFDA}"/>
                </a:ext>
              </a:extLst>
            </p:cNvPr>
            <p:cNvSpPr/>
            <p:nvPr/>
          </p:nvSpPr>
          <p:spPr>
            <a:xfrm rot="20280000">
              <a:off x="-343069" y="6046609"/>
              <a:ext cx="1537723" cy="2685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EF5DC">
                    <a:alpha val="20000"/>
                  </a:srgbClr>
                </a:gs>
                <a:gs pos="100000">
                  <a:srgbClr val="58EDEA">
                    <a:alpha val="66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ï$ḷïdé">
            <a:extLst>
              <a:ext uri="{FF2B5EF4-FFF2-40B4-BE49-F238E27FC236}">
                <a16:creationId xmlns="" xmlns:a16="http://schemas.microsoft.com/office/drawing/2014/main" id="{4E7C8553-5220-4438-A73E-63558E2CA8ED}"/>
              </a:ext>
            </a:extLst>
          </p:cNvPr>
          <p:cNvSpPr txBox="1"/>
          <p:nvPr/>
        </p:nvSpPr>
        <p:spPr>
          <a:xfrm>
            <a:off x="8711146" y="4448635"/>
            <a:ext cx="2703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选中</a:t>
            </a:r>
            <a:r>
              <a:rPr lang="en-US" altLang="zh-CN" sz="1000" dirty="0">
                <a:cs typeface="+mn-ea"/>
                <a:sym typeface="+mn-lt"/>
              </a:rPr>
              <a:t>PPT</a:t>
            </a:r>
            <a:r>
              <a:rPr lang="zh-CN" altLang="en-US" sz="1000" dirty="0">
                <a:cs typeface="+mn-ea"/>
                <a:sym typeface="+mn-lt"/>
              </a:rPr>
              <a:t>页面中图示里的图标（可按住</a:t>
            </a:r>
            <a:r>
              <a:rPr lang="en-US" altLang="zh-CN" sz="1000" dirty="0">
                <a:cs typeface="+mn-ea"/>
                <a:sym typeface="+mn-lt"/>
              </a:rPr>
              <a:t>shift</a:t>
            </a:r>
            <a:r>
              <a:rPr lang="zh-CN" altLang="en-US" sz="1000" dirty="0">
                <a:cs typeface="+mn-ea"/>
                <a:sym typeface="+mn-lt"/>
              </a:rPr>
              <a:t>键多选）在</a:t>
            </a:r>
            <a:r>
              <a:rPr lang="en-US" altLang="zh-CN" sz="1000" dirty="0" err="1">
                <a:cs typeface="+mn-ea"/>
                <a:sym typeface="+mn-lt"/>
              </a:rPr>
              <a:t>iSlide</a:t>
            </a:r>
            <a:r>
              <a:rPr lang="zh-CN" altLang="en-US" sz="1000" dirty="0">
                <a:cs typeface="+mn-ea"/>
                <a:sym typeface="+mn-lt"/>
              </a:rPr>
              <a:t>菜单面板打开“图标库”，单击左键即可进行替换操作；</a:t>
            </a:r>
            <a:r>
              <a:rPr lang="zh-CN" altLang="en-US" sz="1000" dirty="0"/>
              <a:t>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4" name="íSḷîḓe">
            <a:extLst>
              <a:ext uri="{FF2B5EF4-FFF2-40B4-BE49-F238E27FC236}">
                <a16:creationId xmlns="" xmlns:a16="http://schemas.microsoft.com/office/drawing/2014/main" id="{64999F3E-8241-464D-96A6-E7A24B3B1215}"/>
              </a:ext>
            </a:extLst>
          </p:cNvPr>
          <p:cNvSpPr txBox="1"/>
          <p:nvPr/>
        </p:nvSpPr>
        <p:spPr>
          <a:xfrm>
            <a:off x="8711145" y="3969989"/>
            <a:ext cx="1998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替换图示中的图标</a:t>
            </a:r>
          </a:p>
        </p:txBody>
      </p:sp>
    </p:spTree>
    <p:extLst>
      <p:ext uri="{BB962C8B-B14F-4D97-AF65-F5344CB8AC3E}">
        <p14:creationId xmlns:p14="http://schemas.microsoft.com/office/powerpoint/2010/main" val="202028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4553525-74F7-4326-A8BE-B410B868C398}"/>
              </a:ext>
            </a:extLst>
          </p:cNvPr>
          <p:cNvSpPr/>
          <p:nvPr/>
        </p:nvSpPr>
        <p:spPr>
          <a:xfrm>
            <a:off x="6167439" y="0"/>
            <a:ext cx="6031142" cy="6857999"/>
          </a:xfrm>
          <a:prstGeom prst="rect">
            <a:avLst/>
          </a:prstGeom>
          <a:gradFill>
            <a:gsLst>
              <a:gs pos="0">
                <a:srgbClr val="0164FE">
                  <a:alpha val="10000"/>
                </a:srgbClr>
              </a:gs>
              <a:gs pos="100000">
                <a:srgbClr val="63FDDA">
                  <a:alpha val="14000"/>
                </a:srgb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1EA810C7-BBFD-4971-8D9E-B3AE518FDFB6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87C17905-F037-497D-B8D4-B55C896B3C57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967A750D-AFAC-46E6-B744-0229F4698250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9907DFD1-D8A8-4F6A-8B66-E686C5BFA76B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1CEE4D3-D622-424E-ACB2-E1AA52CE9BC4}"/>
              </a:ext>
            </a:extLst>
          </p:cNvPr>
          <p:cNvGrpSpPr/>
          <p:nvPr/>
        </p:nvGrpSpPr>
        <p:grpSpPr>
          <a:xfrm>
            <a:off x="7983616" y="2113586"/>
            <a:ext cx="2530976" cy="3579439"/>
            <a:chOff x="8361988" y="2113586"/>
            <a:chExt cx="2530976" cy="3579439"/>
          </a:xfrm>
        </p:grpSpPr>
        <p:sp>
          <p:nvSpPr>
            <p:cNvPr id="9" name="Shape 427">
              <a:extLst>
                <a:ext uri="{FF2B5EF4-FFF2-40B4-BE49-F238E27FC236}">
                  <a16:creationId xmlns="" xmlns:a16="http://schemas.microsoft.com/office/drawing/2014/main" id="{E5361725-A670-4898-9EF0-367E75EAEFB6}"/>
                </a:ext>
              </a:extLst>
            </p:cNvPr>
            <p:cNvSpPr/>
            <p:nvPr/>
          </p:nvSpPr>
          <p:spPr>
            <a:xfrm>
              <a:off x="8361988" y="2113586"/>
              <a:ext cx="2530976" cy="3579439"/>
            </a:xfrm>
            <a:custGeom>
              <a:avLst/>
              <a:gdLst/>
              <a:ahLst/>
              <a:cxnLst/>
              <a:rect l="0" t="0" r="0" b="0"/>
              <a:pathLst>
                <a:path w="60958" h="86210" extrusionOk="0">
                  <a:moveTo>
                    <a:pt x="28985" y="3938"/>
                  </a:moveTo>
                  <a:lnTo>
                    <a:pt x="29189" y="4006"/>
                  </a:lnTo>
                  <a:lnTo>
                    <a:pt x="29189" y="4141"/>
                  </a:lnTo>
                  <a:lnTo>
                    <a:pt x="29189" y="4277"/>
                  </a:lnTo>
                  <a:lnTo>
                    <a:pt x="28985" y="4345"/>
                  </a:lnTo>
                  <a:lnTo>
                    <a:pt x="28850" y="4277"/>
                  </a:lnTo>
                  <a:lnTo>
                    <a:pt x="28782" y="4141"/>
                  </a:lnTo>
                  <a:lnTo>
                    <a:pt x="28850" y="4006"/>
                  </a:lnTo>
                  <a:lnTo>
                    <a:pt x="28985" y="3938"/>
                  </a:lnTo>
                  <a:close/>
                  <a:moveTo>
                    <a:pt x="30479" y="3734"/>
                  </a:moveTo>
                  <a:lnTo>
                    <a:pt x="30615" y="3802"/>
                  </a:lnTo>
                  <a:lnTo>
                    <a:pt x="30750" y="3870"/>
                  </a:lnTo>
                  <a:lnTo>
                    <a:pt x="30818" y="4006"/>
                  </a:lnTo>
                  <a:lnTo>
                    <a:pt x="30818" y="4141"/>
                  </a:lnTo>
                  <a:lnTo>
                    <a:pt x="30818" y="4277"/>
                  </a:lnTo>
                  <a:lnTo>
                    <a:pt x="30750" y="4345"/>
                  </a:lnTo>
                  <a:lnTo>
                    <a:pt x="30615" y="4481"/>
                  </a:lnTo>
                  <a:lnTo>
                    <a:pt x="30343" y="4481"/>
                  </a:lnTo>
                  <a:lnTo>
                    <a:pt x="30207" y="4345"/>
                  </a:lnTo>
                  <a:lnTo>
                    <a:pt x="30139" y="4277"/>
                  </a:lnTo>
                  <a:lnTo>
                    <a:pt x="30139" y="4141"/>
                  </a:lnTo>
                  <a:lnTo>
                    <a:pt x="30139" y="4006"/>
                  </a:lnTo>
                  <a:lnTo>
                    <a:pt x="30207" y="3870"/>
                  </a:lnTo>
                  <a:lnTo>
                    <a:pt x="30343" y="3802"/>
                  </a:lnTo>
                  <a:lnTo>
                    <a:pt x="30479" y="3734"/>
                  </a:lnTo>
                  <a:close/>
                  <a:moveTo>
                    <a:pt x="56885" y="7943"/>
                  </a:moveTo>
                  <a:lnTo>
                    <a:pt x="56885" y="78132"/>
                  </a:lnTo>
                  <a:lnTo>
                    <a:pt x="56817" y="78200"/>
                  </a:lnTo>
                  <a:lnTo>
                    <a:pt x="4209" y="78200"/>
                  </a:lnTo>
                  <a:lnTo>
                    <a:pt x="4141" y="78132"/>
                  </a:lnTo>
                  <a:lnTo>
                    <a:pt x="4141" y="7943"/>
                  </a:lnTo>
                  <a:close/>
                  <a:moveTo>
                    <a:pt x="30479" y="80440"/>
                  </a:moveTo>
                  <a:lnTo>
                    <a:pt x="30071" y="80508"/>
                  </a:lnTo>
                  <a:lnTo>
                    <a:pt x="29732" y="80576"/>
                  </a:lnTo>
                  <a:lnTo>
                    <a:pt x="29461" y="80779"/>
                  </a:lnTo>
                  <a:lnTo>
                    <a:pt x="29189" y="80983"/>
                  </a:lnTo>
                  <a:lnTo>
                    <a:pt x="28917" y="81255"/>
                  </a:lnTo>
                  <a:lnTo>
                    <a:pt x="28782" y="81594"/>
                  </a:lnTo>
                  <a:lnTo>
                    <a:pt x="28646" y="81933"/>
                  </a:lnTo>
                  <a:lnTo>
                    <a:pt x="28646" y="82273"/>
                  </a:lnTo>
                  <a:lnTo>
                    <a:pt x="28646" y="82341"/>
                  </a:lnTo>
                  <a:lnTo>
                    <a:pt x="28646" y="82680"/>
                  </a:lnTo>
                  <a:lnTo>
                    <a:pt x="28782" y="83020"/>
                  </a:lnTo>
                  <a:lnTo>
                    <a:pt x="28985" y="83291"/>
                  </a:lnTo>
                  <a:lnTo>
                    <a:pt x="29189" y="83563"/>
                  </a:lnTo>
                  <a:lnTo>
                    <a:pt x="29461" y="83834"/>
                  </a:lnTo>
                  <a:lnTo>
                    <a:pt x="29800" y="83970"/>
                  </a:lnTo>
                  <a:lnTo>
                    <a:pt x="30139" y="84106"/>
                  </a:lnTo>
                  <a:lnTo>
                    <a:pt x="30818" y="84106"/>
                  </a:lnTo>
                  <a:lnTo>
                    <a:pt x="31158" y="83970"/>
                  </a:lnTo>
                  <a:lnTo>
                    <a:pt x="31497" y="83766"/>
                  </a:lnTo>
                  <a:lnTo>
                    <a:pt x="31768" y="83563"/>
                  </a:lnTo>
                  <a:lnTo>
                    <a:pt x="31972" y="83291"/>
                  </a:lnTo>
                  <a:lnTo>
                    <a:pt x="32176" y="83020"/>
                  </a:lnTo>
                  <a:lnTo>
                    <a:pt x="32244" y="82612"/>
                  </a:lnTo>
                  <a:lnTo>
                    <a:pt x="32312" y="82273"/>
                  </a:lnTo>
                  <a:lnTo>
                    <a:pt x="32244" y="81933"/>
                  </a:lnTo>
                  <a:lnTo>
                    <a:pt x="32176" y="81594"/>
                  </a:lnTo>
                  <a:lnTo>
                    <a:pt x="31972" y="81255"/>
                  </a:lnTo>
                  <a:lnTo>
                    <a:pt x="31768" y="80983"/>
                  </a:lnTo>
                  <a:lnTo>
                    <a:pt x="31497" y="80779"/>
                  </a:lnTo>
                  <a:lnTo>
                    <a:pt x="31158" y="80576"/>
                  </a:lnTo>
                  <a:lnTo>
                    <a:pt x="30818" y="80508"/>
                  </a:lnTo>
                  <a:lnTo>
                    <a:pt x="30479" y="80440"/>
                  </a:lnTo>
                  <a:close/>
                  <a:moveTo>
                    <a:pt x="30886" y="80304"/>
                  </a:moveTo>
                  <a:lnTo>
                    <a:pt x="31225" y="80440"/>
                  </a:lnTo>
                  <a:lnTo>
                    <a:pt x="31565" y="80644"/>
                  </a:lnTo>
                  <a:lnTo>
                    <a:pt x="31904" y="80847"/>
                  </a:lnTo>
                  <a:lnTo>
                    <a:pt x="32108" y="81187"/>
                  </a:lnTo>
                  <a:lnTo>
                    <a:pt x="32312" y="81526"/>
                  </a:lnTo>
                  <a:lnTo>
                    <a:pt x="32447" y="81866"/>
                  </a:lnTo>
                  <a:lnTo>
                    <a:pt x="32447" y="82273"/>
                  </a:lnTo>
                  <a:lnTo>
                    <a:pt x="32447" y="82680"/>
                  </a:lnTo>
                  <a:lnTo>
                    <a:pt x="32312" y="83020"/>
                  </a:lnTo>
                  <a:lnTo>
                    <a:pt x="32108" y="83359"/>
                  </a:lnTo>
                  <a:lnTo>
                    <a:pt x="31904" y="83698"/>
                  </a:lnTo>
                  <a:lnTo>
                    <a:pt x="31565" y="83902"/>
                  </a:lnTo>
                  <a:lnTo>
                    <a:pt x="31225" y="84106"/>
                  </a:lnTo>
                  <a:lnTo>
                    <a:pt x="30886" y="84241"/>
                  </a:lnTo>
                  <a:lnTo>
                    <a:pt x="30479" y="84309"/>
                  </a:lnTo>
                  <a:lnTo>
                    <a:pt x="30071" y="84241"/>
                  </a:lnTo>
                  <a:lnTo>
                    <a:pt x="29732" y="84106"/>
                  </a:lnTo>
                  <a:lnTo>
                    <a:pt x="29393" y="83970"/>
                  </a:lnTo>
                  <a:lnTo>
                    <a:pt x="29053" y="83698"/>
                  </a:lnTo>
                  <a:lnTo>
                    <a:pt x="28850" y="83427"/>
                  </a:lnTo>
                  <a:lnTo>
                    <a:pt x="28646" y="83087"/>
                  </a:lnTo>
                  <a:lnTo>
                    <a:pt x="28510" y="82748"/>
                  </a:lnTo>
                  <a:lnTo>
                    <a:pt x="28442" y="82341"/>
                  </a:lnTo>
                  <a:lnTo>
                    <a:pt x="28442" y="82273"/>
                  </a:lnTo>
                  <a:lnTo>
                    <a:pt x="28510" y="81866"/>
                  </a:lnTo>
                  <a:lnTo>
                    <a:pt x="28646" y="81526"/>
                  </a:lnTo>
                  <a:lnTo>
                    <a:pt x="28782" y="81187"/>
                  </a:lnTo>
                  <a:lnTo>
                    <a:pt x="29053" y="80847"/>
                  </a:lnTo>
                  <a:lnTo>
                    <a:pt x="29325" y="80644"/>
                  </a:lnTo>
                  <a:lnTo>
                    <a:pt x="29664" y="80440"/>
                  </a:lnTo>
                  <a:lnTo>
                    <a:pt x="30071" y="80304"/>
                  </a:lnTo>
                  <a:close/>
                  <a:moveTo>
                    <a:pt x="3530" y="815"/>
                  </a:moveTo>
                  <a:lnTo>
                    <a:pt x="2987" y="883"/>
                  </a:lnTo>
                  <a:lnTo>
                    <a:pt x="2512" y="1019"/>
                  </a:lnTo>
                  <a:lnTo>
                    <a:pt x="2036" y="1290"/>
                  </a:lnTo>
                  <a:lnTo>
                    <a:pt x="1629" y="1630"/>
                  </a:lnTo>
                  <a:lnTo>
                    <a:pt x="1290" y="2037"/>
                  </a:lnTo>
                  <a:lnTo>
                    <a:pt x="1086" y="2512"/>
                  </a:lnTo>
                  <a:lnTo>
                    <a:pt x="950" y="2987"/>
                  </a:lnTo>
                  <a:lnTo>
                    <a:pt x="882" y="3530"/>
                  </a:lnTo>
                  <a:lnTo>
                    <a:pt x="882" y="82612"/>
                  </a:lnTo>
                  <a:lnTo>
                    <a:pt x="950" y="83155"/>
                  </a:lnTo>
                  <a:lnTo>
                    <a:pt x="1086" y="83698"/>
                  </a:lnTo>
                  <a:lnTo>
                    <a:pt x="1358" y="84174"/>
                  </a:lnTo>
                  <a:lnTo>
                    <a:pt x="1765" y="84581"/>
                  </a:lnTo>
                  <a:lnTo>
                    <a:pt x="2172" y="84852"/>
                  </a:lnTo>
                  <a:lnTo>
                    <a:pt x="2715" y="85124"/>
                  </a:lnTo>
                  <a:lnTo>
                    <a:pt x="3258" y="85260"/>
                  </a:lnTo>
                  <a:lnTo>
                    <a:pt x="3869" y="85328"/>
                  </a:lnTo>
                  <a:lnTo>
                    <a:pt x="57156" y="85328"/>
                  </a:lnTo>
                  <a:lnTo>
                    <a:pt x="57767" y="85260"/>
                  </a:lnTo>
                  <a:lnTo>
                    <a:pt x="58310" y="85124"/>
                  </a:lnTo>
                  <a:lnTo>
                    <a:pt x="58785" y="84852"/>
                  </a:lnTo>
                  <a:lnTo>
                    <a:pt x="59260" y="84513"/>
                  </a:lnTo>
                  <a:lnTo>
                    <a:pt x="59600" y="84106"/>
                  </a:lnTo>
                  <a:lnTo>
                    <a:pt x="59871" y="83631"/>
                  </a:lnTo>
                  <a:lnTo>
                    <a:pt x="60075" y="83087"/>
                  </a:lnTo>
                  <a:lnTo>
                    <a:pt x="60143" y="82477"/>
                  </a:lnTo>
                  <a:lnTo>
                    <a:pt x="60143" y="3530"/>
                  </a:lnTo>
                  <a:lnTo>
                    <a:pt x="60075" y="2987"/>
                  </a:lnTo>
                  <a:lnTo>
                    <a:pt x="59939" y="2512"/>
                  </a:lnTo>
                  <a:lnTo>
                    <a:pt x="59668" y="2037"/>
                  </a:lnTo>
                  <a:lnTo>
                    <a:pt x="59328" y="1630"/>
                  </a:lnTo>
                  <a:lnTo>
                    <a:pt x="58921" y="1290"/>
                  </a:lnTo>
                  <a:lnTo>
                    <a:pt x="58446" y="1019"/>
                  </a:lnTo>
                  <a:lnTo>
                    <a:pt x="57903" y="883"/>
                  </a:lnTo>
                  <a:lnTo>
                    <a:pt x="57360" y="815"/>
                  </a:lnTo>
                  <a:close/>
                  <a:moveTo>
                    <a:pt x="57971" y="679"/>
                  </a:moveTo>
                  <a:lnTo>
                    <a:pt x="58514" y="883"/>
                  </a:lnTo>
                  <a:lnTo>
                    <a:pt x="58989" y="1155"/>
                  </a:lnTo>
                  <a:lnTo>
                    <a:pt x="59464" y="1494"/>
                  </a:lnTo>
                  <a:lnTo>
                    <a:pt x="59804" y="1901"/>
                  </a:lnTo>
                  <a:lnTo>
                    <a:pt x="60075" y="2444"/>
                  </a:lnTo>
                  <a:lnTo>
                    <a:pt x="60211" y="2987"/>
                  </a:lnTo>
                  <a:lnTo>
                    <a:pt x="60279" y="3530"/>
                  </a:lnTo>
                  <a:lnTo>
                    <a:pt x="60279" y="82477"/>
                  </a:lnTo>
                  <a:lnTo>
                    <a:pt x="60211" y="83087"/>
                  </a:lnTo>
                  <a:lnTo>
                    <a:pt x="60075" y="83698"/>
                  </a:lnTo>
                  <a:lnTo>
                    <a:pt x="59736" y="84174"/>
                  </a:lnTo>
                  <a:lnTo>
                    <a:pt x="59396" y="84649"/>
                  </a:lnTo>
                  <a:lnTo>
                    <a:pt x="58921" y="84988"/>
                  </a:lnTo>
                  <a:lnTo>
                    <a:pt x="58378" y="85260"/>
                  </a:lnTo>
                  <a:lnTo>
                    <a:pt x="57767" y="85463"/>
                  </a:lnTo>
                  <a:lnTo>
                    <a:pt x="57156" y="85531"/>
                  </a:lnTo>
                  <a:lnTo>
                    <a:pt x="3869" y="85531"/>
                  </a:lnTo>
                  <a:lnTo>
                    <a:pt x="3190" y="85463"/>
                  </a:lnTo>
                  <a:lnTo>
                    <a:pt x="2647" y="85260"/>
                  </a:lnTo>
                  <a:lnTo>
                    <a:pt x="2104" y="84988"/>
                  </a:lnTo>
                  <a:lnTo>
                    <a:pt x="1629" y="84649"/>
                  </a:lnTo>
                  <a:lnTo>
                    <a:pt x="1222" y="84241"/>
                  </a:lnTo>
                  <a:lnTo>
                    <a:pt x="950" y="83766"/>
                  </a:lnTo>
                  <a:lnTo>
                    <a:pt x="747" y="83223"/>
                  </a:lnTo>
                  <a:lnTo>
                    <a:pt x="679" y="82612"/>
                  </a:lnTo>
                  <a:lnTo>
                    <a:pt x="679" y="3530"/>
                  </a:lnTo>
                  <a:lnTo>
                    <a:pt x="747" y="2987"/>
                  </a:lnTo>
                  <a:lnTo>
                    <a:pt x="950" y="2444"/>
                  </a:lnTo>
                  <a:lnTo>
                    <a:pt x="1154" y="1901"/>
                  </a:lnTo>
                  <a:lnTo>
                    <a:pt x="1561" y="1494"/>
                  </a:lnTo>
                  <a:lnTo>
                    <a:pt x="1969" y="1155"/>
                  </a:lnTo>
                  <a:lnTo>
                    <a:pt x="2444" y="883"/>
                  </a:lnTo>
                  <a:lnTo>
                    <a:pt x="2987" y="679"/>
                  </a:lnTo>
                  <a:close/>
                  <a:moveTo>
                    <a:pt x="3530" y="1"/>
                  </a:moveTo>
                  <a:lnTo>
                    <a:pt x="2851" y="68"/>
                  </a:lnTo>
                  <a:lnTo>
                    <a:pt x="2172" y="204"/>
                  </a:lnTo>
                  <a:lnTo>
                    <a:pt x="1561" y="544"/>
                  </a:lnTo>
                  <a:lnTo>
                    <a:pt x="1018" y="1019"/>
                  </a:lnTo>
                  <a:lnTo>
                    <a:pt x="611" y="1562"/>
                  </a:lnTo>
                  <a:lnTo>
                    <a:pt x="272" y="2173"/>
                  </a:lnTo>
                  <a:lnTo>
                    <a:pt x="68" y="2852"/>
                  </a:lnTo>
                  <a:lnTo>
                    <a:pt x="0" y="3530"/>
                  </a:lnTo>
                  <a:lnTo>
                    <a:pt x="0" y="82612"/>
                  </a:lnTo>
                  <a:lnTo>
                    <a:pt x="68" y="83359"/>
                  </a:lnTo>
                  <a:lnTo>
                    <a:pt x="339" y="84038"/>
                  </a:lnTo>
                  <a:lnTo>
                    <a:pt x="679" y="84649"/>
                  </a:lnTo>
                  <a:lnTo>
                    <a:pt x="1154" y="85124"/>
                  </a:lnTo>
                  <a:lnTo>
                    <a:pt x="1697" y="85599"/>
                  </a:lnTo>
                  <a:lnTo>
                    <a:pt x="2376" y="85938"/>
                  </a:lnTo>
                  <a:lnTo>
                    <a:pt x="3055" y="86142"/>
                  </a:lnTo>
                  <a:lnTo>
                    <a:pt x="3869" y="86210"/>
                  </a:lnTo>
                  <a:lnTo>
                    <a:pt x="57156" y="86210"/>
                  </a:lnTo>
                  <a:lnTo>
                    <a:pt x="57903" y="86142"/>
                  </a:lnTo>
                  <a:lnTo>
                    <a:pt x="58582" y="85938"/>
                  </a:lnTo>
                  <a:lnTo>
                    <a:pt x="59260" y="85599"/>
                  </a:lnTo>
                  <a:lnTo>
                    <a:pt x="59804" y="85124"/>
                  </a:lnTo>
                  <a:lnTo>
                    <a:pt x="60347" y="84581"/>
                  </a:lnTo>
                  <a:lnTo>
                    <a:pt x="60686" y="83970"/>
                  </a:lnTo>
                  <a:lnTo>
                    <a:pt x="60890" y="83223"/>
                  </a:lnTo>
                  <a:lnTo>
                    <a:pt x="60957" y="82477"/>
                  </a:lnTo>
                  <a:lnTo>
                    <a:pt x="60957" y="3530"/>
                  </a:lnTo>
                  <a:lnTo>
                    <a:pt x="60890" y="2852"/>
                  </a:lnTo>
                  <a:lnTo>
                    <a:pt x="60686" y="2173"/>
                  </a:lnTo>
                  <a:lnTo>
                    <a:pt x="60347" y="1562"/>
                  </a:lnTo>
                  <a:lnTo>
                    <a:pt x="59939" y="1019"/>
                  </a:lnTo>
                  <a:lnTo>
                    <a:pt x="59396" y="544"/>
                  </a:lnTo>
                  <a:lnTo>
                    <a:pt x="58785" y="204"/>
                  </a:lnTo>
                  <a:lnTo>
                    <a:pt x="58106" y="68"/>
                  </a:lnTo>
                  <a:lnTo>
                    <a:pt x="57360" y="1"/>
                  </a:ln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Shape 429">
              <a:extLst>
                <a:ext uri="{FF2B5EF4-FFF2-40B4-BE49-F238E27FC236}">
                  <a16:creationId xmlns="" xmlns:a16="http://schemas.microsoft.com/office/drawing/2014/main" id="{B1493FCA-3E26-461A-8246-AFDE34D6393B}"/>
                </a:ext>
              </a:extLst>
            </p:cNvPr>
            <p:cNvSpPr/>
            <p:nvPr/>
          </p:nvSpPr>
          <p:spPr>
            <a:xfrm>
              <a:off x="8534426" y="2451755"/>
              <a:ext cx="2186100" cy="2903100"/>
            </a:xfrm>
            <a:prstGeom prst="rect">
              <a:avLst/>
            </a:prstGeom>
            <a:blipFill dpi="0" rotWithShape="1">
              <a:blip r:embed="rId3"/>
              <a:srcRect/>
              <a:tile tx="0" ty="0" sx="30000" sy="30000" flip="none" algn="tl"/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dirty="0">
                <a:solidFill>
                  <a:srgbClr val="8E7CC3"/>
                </a:solidFill>
                <a:latin typeface="Inconsolata" panose="00000509000000000000"/>
                <a:ea typeface="Inconsolata" panose="00000509000000000000"/>
                <a:cs typeface="Inconsolata" panose="00000509000000000000"/>
                <a:sym typeface="Inconsolata" panose="00000509000000000000"/>
              </a:endParaRPr>
            </a:p>
          </p:txBody>
        </p:sp>
      </p:grpSp>
      <p:sp>
        <p:nvSpPr>
          <p:cNvPr id="12" name="íṧ1ïḑê">
            <a:extLst>
              <a:ext uri="{FF2B5EF4-FFF2-40B4-BE49-F238E27FC236}">
                <a16:creationId xmlns="" xmlns:a16="http://schemas.microsoft.com/office/drawing/2014/main" id="{4257CA85-0FEB-4D61-B282-27C2E6C5D79B}"/>
              </a:ext>
            </a:extLst>
          </p:cNvPr>
          <p:cNvSpPr/>
          <p:nvPr/>
        </p:nvSpPr>
        <p:spPr bwMode="auto">
          <a:xfrm>
            <a:off x="1624745" y="2561614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3" name="ïṣḷîḍê">
            <a:extLst>
              <a:ext uri="{FF2B5EF4-FFF2-40B4-BE49-F238E27FC236}">
                <a16:creationId xmlns="" xmlns:a16="http://schemas.microsoft.com/office/drawing/2014/main" id="{BAD18050-E9AF-4B8D-996D-E59DF1AD2688}"/>
              </a:ext>
            </a:extLst>
          </p:cNvPr>
          <p:cNvSpPr txBox="1"/>
          <p:nvPr/>
        </p:nvSpPr>
        <p:spPr bwMode="auto">
          <a:xfrm>
            <a:off x="1624745" y="2170055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  <p:sp>
        <p:nvSpPr>
          <p:cNvPr id="14" name="íṧ1ïḑê">
            <a:extLst>
              <a:ext uri="{FF2B5EF4-FFF2-40B4-BE49-F238E27FC236}">
                <a16:creationId xmlns="" xmlns:a16="http://schemas.microsoft.com/office/drawing/2014/main" id="{BD48E77B-2124-456B-B797-20EE90E07794}"/>
              </a:ext>
            </a:extLst>
          </p:cNvPr>
          <p:cNvSpPr/>
          <p:nvPr/>
        </p:nvSpPr>
        <p:spPr bwMode="auto">
          <a:xfrm>
            <a:off x="1624745" y="3805136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5" name="ïṣḷîḍê">
            <a:extLst>
              <a:ext uri="{FF2B5EF4-FFF2-40B4-BE49-F238E27FC236}">
                <a16:creationId xmlns="" xmlns:a16="http://schemas.microsoft.com/office/drawing/2014/main" id="{084DDDD7-E6C3-4E28-AE11-DF6113B06383}"/>
              </a:ext>
            </a:extLst>
          </p:cNvPr>
          <p:cNvSpPr txBox="1"/>
          <p:nvPr/>
        </p:nvSpPr>
        <p:spPr bwMode="auto">
          <a:xfrm>
            <a:off x="1624745" y="3413577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  <p:sp>
        <p:nvSpPr>
          <p:cNvPr id="16" name="íṧ1ïḑê">
            <a:extLst>
              <a:ext uri="{FF2B5EF4-FFF2-40B4-BE49-F238E27FC236}">
                <a16:creationId xmlns="" xmlns:a16="http://schemas.microsoft.com/office/drawing/2014/main" id="{D1CFCD08-8568-4A11-9A36-DFF12FE5D796}"/>
              </a:ext>
            </a:extLst>
          </p:cNvPr>
          <p:cNvSpPr/>
          <p:nvPr/>
        </p:nvSpPr>
        <p:spPr bwMode="auto">
          <a:xfrm>
            <a:off x="1624745" y="5035510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7" name="ïṣḷîḍê">
            <a:extLst>
              <a:ext uri="{FF2B5EF4-FFF2-40B4-BE49-F238E27FC236}">
                <a16:creationId xmlns="" xmlns:a16="http://schemas.microsoft.com/office/drawing/2014/main" id="{82444060-77D5-4ED3-B7A1-E550F982E873}"/>
              </a:ext>
            </a:extLst>
          </p:cNvPr>
          <p:cNvSpPr txBox="1"/>
          <p:nvPr/>
        </p:nvSpPr>
        <p:spPr bwMode="auto">
          <a:xfrm>
            <a:off x="1624745" y="4643951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2328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164FE"/>
            </a:gs>
            <a:gs pos="100000">
              <a:srgbClr val="63FDD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6AD6EE1F-2A76-4077-A4D1-88A4C31A318A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D8D3883E-313A-4993-BEA6-A5CCDB534A49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148D6261-0AB8-4426-990E-497070E7CEA3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9ADE24A2-6279-4A6D-B80C-18B294808551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iŝḻíḍe">
            <a:extLst>
              <a:ext uri="{FF2B5EF4-FFF2-40B4-BE49-F238E27FC236}">
                <a16:creationId xmlns="" xmlns:a16="http://schemas.microsoft.com/office/drawing/2014/main" id="{71A77675-E173-4094-9000-C4888BEB7867}"/>
              </a:ext>
            </a:extLst>
          </p:cNvPr>
          <p:cNvSpPr/>
          <p:nvPr/>
        </p:nvSpPr>
        <p:spPr>
          <a:xfrm>
            <a:off x="1621816" y="2088802"/>
            <a:ext cx="4589193" cy="159431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$1îḑê">
            <a:extLst>
              <a:ext uri="{FF2B5EF4-FFF2-40B4-BE49-F238E27FC236}">
                <a16:creationId xmlns="" xmlns:a16="http://schemas.microsoft.com/office/drawing/2014/main" id="{300A4191-BCBD-4F61-8B6B-3C5718734C06}"/>
              </a:ext>
            </a:extLst>
          </p:cNvPr>
          <p:cNvSpPr/>
          <p:nvPr/>
        </p:nvSpPr>
        <p:spPr>
          <a:xfrm>
            <a:off x="6421156" y="2088802"/>
            <a:ext cx="4589193" cy="159431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ṩliḍe">
            <a:extLst>
              <a:ext uri="{FF2B5EF4-FFF2-40B4-BE49-F238E27FC236}">
                <a16:creationId xmlns="" xmlns:a16="http://schemas.microsoft.com/office/drawing/2014/main" id="{A83D9125-AFDB-41C7-B1F0-7E6EAC07E3FD}"/>
              </a:ext>
            </a:extLst>
          </p:cNvPr>
          <p:cNvSpPr/>
          <p:nvPr/>
        </p:nvSpPr>
        <p:spPr>
          <a:xfrm>
            <a:off x="1621816" y="3892762"/>
            <a:ext cx="4589193" cy="15943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îsľîďè">
            <a:extLst>
              <a:ext uri="{FF2B5EF4-FFF2-40B4-BE49-F238E27FC236}">
                <a16:creationId xmlns="" xmlns:a16="http://schemas.microsoft.com/office/drawing/2014/main" id="{5B3930D4-CC69-4831-9E0C-EEA411945B24}"/>
              </a:ext>
            </a:extLst>
          </p:cNvPr>
          <p:cNvSpPr/>
          <p:nvPr/>
        </p:nvSpPr>
        <p:spPr>
          <a:xfrm>
            <a:off x="6421156" y="3892762"/>
            <a:ext cx="4589193" cy="15943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ïṣ1îḑe">
            <a:extLst>
              <a:ext uri="{FF2B5EF4-FFF2-40B4-BE49-F238E27FC236}">
                <a16:creationId xmlns="" xmlns:a16="http://schemas.microsoft.com/office/drawing/2014/main" id="{1B26BEE1-011F-41C3-A504-BD58A97401B9}"/>
              </a:ext>
            </a:extLst>
          </p:cNvPr>
          <p:cNvSpPr/>
          <p:nvPr/>
        </p:nvSpPr>
        <p:spPr>
          <a:xfrm rot="16200000">
            <a:off x="600613" y="2669841"/>
            <a:ext cx="1594319" cy="432241"/>
          </a:xfrm>
          <a:prstGeom prst="roundRect">
            <a:avLst>
              <a:gd name="adj" fmla="val 8008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9000000" scaled="0"/>
          </a:gradFill>
          <a:ln w="12700">
            <a:miter lim="400000"/>
          </a:ln>
        </p:spPr>
        <p:txBody>
          <a:bodyPr vert="eaVert" wrap="none" lIns="25400" tIns="25400" rIns="25400" bIns="2540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ïšḷiḑê">
            <a:extLst>
              <a:ext uri="{FF2B5EF4-FFF2-40B4-BE49-F238E27FC236}">
                <a16:creationId xmlns="" xmlns:a16="http://schemas.microsoft.com/office/drawing/2014/main" id="{5B2C2C16-C3EC-446C-BE20-5B073D9B35C5}"/>
              </a:ext>
            </a:extLst>
          </p:cNvPr>
          <p:cNvSpPr/>
          <p:nvPr/>
        </p:nvSpPr>
        <p:spPr>
          <a:xfrm rot="16200000">
            <a:off x="600613" y="4473801"/>
            <a:ext cx="1594319" cy="432241"/>
          </a:xfrm>
          <a:prstGeom prst="roundRect">
            <a:avLst>
              <a:gd name="adj" fmla="val 8008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9000000" scaled="0"/>
          </a:gradFill>
          <a:ln w="12700">
            <a:miter lim="400000"/>
          </a:ln>
        </p:spPr>
        <p:txBody>
          <a:bodyPr vert="eaVert" wrap="none" lIns="25400" tIns="25400" rIns="25400" bIns="2540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7" name="íṧ1ïḑê">
            <a:extLst>
              <a:ext uri="{FF2B5EF4-FFF2-40B4-BE49-F238E27FC236}">
                <a16:creationId xmlns="" xmlns:a16="http://schemas.microsoft.com/office/drawing/2014/main" id="{C5E67B3A-B7EA-4BD9-BF23-ED6B7748D43E}"/>
              </a:ext>
            </a:extLst>
          </p:cNvPr>
          <p:cNvSpPr/>
          <p:nvPr/>
        </p:nvSpPr>
        <p:spPr bwMode="auto">
          <a:xfrm>
            <a:off x="1993442" y="2795722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8" name="ïṣḷîḍê">
            <a:extLst>
              <a:ext uri="{FF2B5EF4-FFF2-40B4-BE49-F238E27FC236}">
                <a16:creationId xmlns="" xmlns:a16="http://schemas.microsoft.com/office/drawing/2014/main" id="{19624C94-3380-446C-8570-FE31D9FE28C5}"/>
              </a:ext>
            </a:extLst>
          </p:cNvPr>
          <p:cNvSpPr txBox="1"/>
          <p:nvPr/>
        </p:nvSpPr>
        <p:spPr bwMode="auto">
          <a:xfrm>
            <a:off x="1993442" y="2404163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  <p:sp>
        <p:nvSpPr>
          <p:cNvPr id="19" name="iśļïḓê">
            <a:extLst>
              <a:ext uri="{FF2B5EF4-FFF2-40B4-BE49-F238E27FC236}">
                <a16:creationId xmlns="" xmlns:a16="http://schemas.microsoft.com/office/drawing/2014/main" id="{C26A5348-1AC5-48F9-B78E-32A906E17179}"/>
              </a:ext>
            </a:extLst>
          </p:cNvPr>
          <p:cNvSpPr/>
          <p:nvPr/>
        </p:nvSpPr>
        <p:spPr bwMode="auto">
          <a:xfrm>
            <a:off x="6792782" y="2795722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0" name="iṡḷíḑê">
            <a:extLst>
              <a:ext uri="{FF2B5EF4-FFF2-40B4-BE49-F238E27FC236}">
                <a16:creationId xmlns="" xmlns:a16="http://schemas.microsoft.com/office/drawing/2014/main" id="{592287B0-F2CD-4F6E-986F-EE1226FCCA1A}"/>
              </a:ext>
            </a:extLst>
          </p:cNvPr>
          <p:cNvSpPr txBox="1"/>
          <p:nvPr/>
        </p:nvSpPr>
        <p:spPr bwMode="auto">
          <a:xfrm>
            <a:off x="6792782" y="2404163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  <p:sp>
        <p:nvSpPr>
          <p:cNvPr id="21" name="iṥļîḍè">
            <a:extLst>
              <a:ext uri="{FF2B5EF4-FFF2-40B4-BE49-F238E27FC236}">
                <a16:creationId xmlns="" xmlns:a16="http://schemas.microsoft.com/office/drawing/2014/main" id="{45DBD926-D454-43AD-9F55-9E2BBAF1D98B}"/>
              </a:ext>
            </a:extLst>
          </p:cNvPr>
          <p:cNvSpPr/>
          <p:nvPr/>
        </p:nvSpPr>
        <p:spPr bwMode="auto">
          <a:xfrm>
            <a:off x="6792782" y="4599682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2" name="îṩ1ïdé">
            <a:extLst>
              <a:ext uri="{FF2B5EF4-FFF2-40B4-BE49-F238E27FC236}">
                <a16:creationId xmlns="" xmlns:a16="http://schemas.microsoft.com/office/drawing/2014/main" id="{A59D6181-0475-4CA7-B8E3-A9D13FEC6E36}"/>
              </a:ext>
            </a:extLst>
          </p:cNvPr>
          <p:cNvSpPr txBox="1"/>
          <p:nvPr/>
        </p:nvSpPr>
        <p:spPr bwMode="auto">
          <a:xfrm>
            <a:off x="6792782" y="4208123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  <p:sp>
        <p:nvSpPr>
          <p:cNvPr id="23" name="ïslïḍe">
            <a:extLst>
              <a:ext uri="{FF2B5EF4-FFF2-40B4-BE49-F238E27FC236}">
                <a16:creationId xmlns="" xmlns:a16="http://schemas.microsoft.com/office/drawing/2014/main" id="{F96086DA-53D9-433B-AFB0-2A53ED041262}"/>
              </a:ext>
            </a:extLst>
          </p:cNvPr>
          <p:cNvSpPr/>
          <p:nvPr/>
        </p:nvSpPr>
        <p:spPr bwMode="auto">
          <a:xfrm>
            <a:off x="1993442" y="4599682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4" name="iş1íďè">
            <a:extLst>
              <a:ext uri="{FF2B5EF4-FFF2-40B4-BE49-F238E27FC236}">
                <a16:creationId xmlns="" xmlns:a16="http://schemas.microsoft.com/office/drawing/2014/main" id="{130B13FB-CF55-4141-A03C-CE149A88CE8C}"/>
              </a:ext>
            </a:extLst>
          </p:cNvPr>
          <p:cNvSpPr txBox="1"/>
          <p:nvPr/>
        </p:nvSpPr>
        <p:spPr bwMode="auto">
          <a:xfrm>
            <a:off x="1993442" y="4208123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b="1" dirty="0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376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93265" y="0"/>
            <a:ext cx="2390775" cy="688403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77815" y="3457575"/>
            <a:ext cx="390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707515" y="1202690"/>
            <a:ext cx="2983865" cy="3156585"/>
            <a:chOff x="7682" y="3844"/>
            <a:chExt cx="4196" cy="4439"/>
          </a:xfrm>
        </p:grpSpPr>
        <p:sp>
          <p:nvSpPr>
            <p:cNvPr id="43" name="ïṩḻiḑé"/>
            <p:cNvSpPr/>
            <p:nvPr/>
          </p:nvSpPr>
          <p:spPr bwMode="auto">
            <a:xfrm>
              <a:off x="7682" y="3964"/>
              <a:ext cx="4196" cy="4196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4800" b="1">
                <a:solidFill>
                  <a:schemeClr val="accent4"/>
                </a:solidFill>
              </a:endParaRPr>
            </a:p>
          </p:txBody>
        </p:sp>
        <p:sp>
          <p:nvSpPr>
            <p:cNvPr id="44" name="íŝľiḍé"/>
            <p:cNvSpPr/>
            <p:nvPr/>
          </p:nvSpPr>
          <p:spPr bwMode="auto">
            <a:xfrm rot="1775122" flipH="1">
              <a:off x="9431" y="3844"/>
              <a:ext cx="395" cy="436"/>
            </a:xfrm>
            <a:custGeom>
              <a:avLst/>
              <a:gdLst>
                <a:gd name="connsiteX0" fmla="*/ 73048 w 251088"/>
                <a:gd name="connsiteY0" fmla="*/ 36731 h 276989"/>
                <a:gd name="connsiteX1" fmla="*/ 0 w 251088"/>
                <a:gd name="connsiteY1" fmla="*/ 0 h 276989"/>
                <a:gd name="connsiteX2" fmla="*/ 0 w 251088"/>
                <a:gd name="connsiteY2" fmla="*/ 150529 h 276989"/>
                <a:gd name="connsiteX3" fmla="*/ 9937 w 251088"/>
                <a:gd name="connsiteY3" fmla="*/ 199750 h 276989"/>
                <a:gd name="connsiteX4" fmla="*/ 126464 w 251088"/>
                <a:gd name="connsiteY4" fmla="*/ 276988 h 276989"/>
                <a:gd name="connsiteX5" fmla="*/ 242990 w 251088"/>
                <a:gd name="connsiteY5" fmla="*/ 199749 h 276989"/>
                <a:gd name="connsiteX6" fmla="*/ 251088 w 251088"/>
                <a:gd name="connsiteY6" fmla="*/ 159638 h 276989"/>
                <a:gd name="connsiteX7" fmla="*/ 188098 w 251088"/>
                <a:gd name="connsiteY7" fmla="*/ 109958 h 276989"/>
                <a:gd name="connsiteX8" fmla="*/ 73048 w 251088"/>
                <a:gd name="connsiteY8" fmla="*/ 36731 h 27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088" h="276989">
                  <a:moveTo>
                    <a:pt x="73048" y="36731"/>
                  </a:moveTo>
                  <a:lnTo>
                    <a:pt x="0" y="0"/>
                  </a:lnTo>
                  <a:lnTo>
                    <a:pt x="0" y="150529"/>
                  </a:lnTo>
                  <a:lnTo>
                    <a:pt x="9937" y="199750"/>
                  </a:lnTo>
                  <a:cubicBezTo>
                    <a:pt x="29136" y="245139"/>
                    <a:pt x="74081" y="276988"/>
                    <a:pt x="126464" y="276988"/>
                  </a:cubicBezTo>
                  <a:cubicBezTo>
                    <a:pt x="178847" y="276989"/>
                    <a:pt x="223791" y="245139"/>
                    <a:pt x="242990" y="199749"/>
                  </a:cubicBezTo>
                  <a:lnTo>
                    <a:pt x="251088" y="159638"/>
                  </a:lnTo>
                  <a:lnTo>
                    <a:pt x="188098" y="109958"/>
                  </a:lnTo>
                  <a:cubicBezTo>
                    <a:pt x="151400" y="83893"/>
                    <a:pt x="113036" y="59433"/>
                    <a:pt x="73048" y="36731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s1idê"/>
            <p:cNvSpPr/>
            <p:nvPr/>
          </p:nvSpPr>
          <p:spPr bwMode="auto">
            <a:xfrm rot="1775122" flipH="1">
              <a:off x="9714" y="3876"/>
              <a:ext cx="398" cy="981"/>
            </a:xfrm>
            <a:custGeom>
              <a:avLst/>
              <a:gdLst>
                <a:gd name="connsiteX0" fmla="*/ 252927 w 252928"/>
                <a:gd name="connsiteY0" fmla="*/ 93736 h 622752"/>
                <a:gd name="connsiteX1" fmla="*/ 204135 w 252928"/>
                <a:gd name="connsiteY1" fmla="*/ 69201 h 622752"/>
                <a:gd name="connsiteX2" fmla="*/ 79143 w 252928"/>
                <a:gd name="connsiteY2" fmla="*/ 21452 h 622752"/>
                <a:gd name="connsiteX3" fmla="*/ 0 w 252928"/>
                <a:gd name="connsiteY3" fmla="*/ 0 h 622752"/>
                <a:gd name="connsiteX4" fmla="*/ 1 w 252928"/>
                <a:gd name="connsiteY4" fmla="*/ 370274 h 622752"/>
                <a:gd name="connsiteX5" fmla="*/ 0 w 252928"/>
                <a:gd name="connsiteY5" fmla="*/ 370277 h 622752"/>
                <a:gd name="connsiteX6" fmla="*/ 0 w 252928"/>
                <a:gd name="connsiteY6" fmla="*/ 496288 h 622752"/>
                <a:gd name="connsiteX7" fmla="*/ 126464 w 252928"/>
                <a:gd name="connsiteY7" fmla="*/ 622752 h 622752"/>
                <a:gd name="connsiteX8" fmla="*/ 252928 w 252928"/>
                <a:gd name="connsiteY8" fmla="*/ 496288 h 622752"/>
                <a:gd name="connsiteX9" fmla="*/ 252928 w 252928"/>
                <a:gd name="connsiteY9" fmla="*/ 244265 h 622752"/>
                <a:gd name="connsiteX10" fmla="*/ 252927 w 252928"/>
                <a:gd name="connsiteY10" fmla="*/ 244260 h 622752"/>
                <a:gd name="connsiteX11" fmla="*/ 252927 w 252928"/>
                <a:gd name="connsiteY11" fmla="*/ 93736 h 62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22752">
                  <a:moveTo>
                    <a:pt x="252927" y="93736"/>
                  </a:moveTo>
                  <a:lnTo>
                    <a:pt x="204135" y="69201"/>
                  </a:lnTo>
                  <a:cubicBezTo>
                    <a:pt x="162945" y="51046"/>
                    <a:pt x="121230" y="35143"/>
                    <a:pt x="79143" y="21452"/>
                  </a:cubicBezTo>
                  <a:lnTo>
                    <a:pt x="0" y="0"/>
                  </a:lnTo>
                  <a:lnTo>
                    <a:pt x="1" y="370274"/>
                  </a:lnTo>
                  <a:lnTo>
                    <a:pt x="0" y="370277"/>
                  </a:lnTo>
                  <a:lnTo>
                    <a:pt x="0" y="496288"/>
                  </a:lnTo>
                  <a:cubicBezTo>
                    <a:pt x="0" y="566132"/>
                    <a:pt x="56620" y="622752"/>
                    <a:pt x="126464" y="622752"/>
                  </a:cubicBezTo>
                  <a:cubicBezTo>
                    <a:pt x="196308" y="622752"/>
                    <a:pt x="252928" y="566132"/>
                    <a:pt x="252928" y="496288"/>
                  </a:cubicBezTo>
                  <a:lnTo>
                    <a:pt x="252928" y="244265"/>
                  </a:lnTo>
                  <a:lnTo>
                    <a:pt x="252927" y="244260"/>
                  </a:lnTo>
                  <a:lnTo>
                    <a:pt x="252927" y="93736"/>
                  </a:ln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îṥliḋé"/>
            <p:cNvSpPr/>
            <p:nvPr/>
          </p:nvSpPr>
          <p:spPr bwMode="auto">
            <a:xfrm rot="1775122" flipH="1">
              <a:off x="10124" y="4027"/>
              <a:ext cx="398" cy="845"/>
            </a:xfrm>
            <a:custGeom>
              <a:avLst/>
              <a:gdLst>
                <a:gd name="connsiteX0" fmla="*/ 252928 w 252928"/>
                <a:gd name="connsiteY0" fmla="*/ 39658 h 536396"/>
                <a:gd name="connsiteX1" fmla="*/ 204843 w 252928"/>
                <a:gd name="connsiteY1" fmla="*/ 26625 h 536396"/>
                <a:gd name="connsiteX2" fmla="*/ 76292 w 252928"/>
                <a:gd name="connsiteY2" fmla="*/ 5153 h 536396"/>
                <a:gd name="connsiteX3" fmla="*/ 0 w 252928"/>
                <a:gd name="connsiteY3" fmla="*/ 0 h 536396"/>
                <a:gd name="connsiteX4" fmla="*/ 0 w 252928"/>
                <a:gd name="connsiteY4" fmla="*/ 139902 h 536396"/>
                <a:gd name="connsiteX5" fmla="*/ 0 w 252928"/>
                <a:gd name="connsiteY5" fmla="*/ 139903 h 536396"/>
                <a:gd name="connsiteX6" fmla="*/ 0 w 252928"/>
                <a:gd name="connsiteY6" fmla="*/ 409932 h 536396"/>
                <a:gd name="connsiteX7" fmla="*/ 126464 w 252928"/>
                <a:gd name="connsiteY7" fmla="*/ 536396 h 536396"/>
                <a:gd name="connsiteX8" fmla="*/ 242990 w 252928"/>
                <a:gd name="connsiteY8" fmla="*/ 459157 h 536396"/>
                <a:gd name="connsiteX9" fmla="*/ 252928 w 252928"/>
                <a:gd name="connsiteY9" fmla="*/ 409935 h 536396"/>
                <a:gd name="connsiteX10" fmla="*/ 252928 w 252928"/>
                <a:gd name="connsiteY10" fmla="*/ 39658 h 53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928" h="536396">
                  <a:moveTo>
                    <a:pt x="252928" y="39658"/>
                  </a:moveTo>
                  <a:lnTo>
                    <a:pt x="204843" y="26625"/>
                  </a:lnTo>
                  <a:cubicBezTo>
                    <a:pt x="162163" y="17313"/>
                    <a:pt x="119262" y="10169"/>
                    <a:pt x="76292" y="5153"/>
                  </a:cubicBezTo>
                  <a:lnTo>
                    <a:pt x="0" y="0"/>
                  </a:lnTo>
                  <a:lnTo>
                    <a:pt x="0" y="139902"/>
                  </a:lnTo>
                  <a:lnTo>
                    <a:pt x="0" y="139903"/>
                  </a:lnTo>
                  <a:lnTo>
                    <a:pt x="0" y="409932"/>
                  </a:lnTo>
                  <a:cubicBezTo>
                    <a:pt x="0" y="479776"/>
                    <a:pt x="56620" y="536396"/>
                    <a:pt x="126464" y="536396"/>
                  </a:cubicBezTo>
                  <a:cubicBezTo>
                    <a:pt x="178847" y="536396"/>
                    <a:pt x="223792" y="504547"/>
                    <a:pt x="242990" y="459157"/>
                  </a:cubicBezTo>
                  <a:lnTo>
                    <a:pt x="252928" y="409935"/>
                  </a:lnTo>
                  <a:lnTo>
                    <a:pt x="252928" y="39658"/>
                  </a:lnTo>
                  <a:close/>
                </a:path>
              </a:pathLst>
            </a:custGeom>
            <a:gradFill flip="none">
              <a:gsLst>
                <a:gs pos="0">
                  <a:srgbClr val="0970FD"/>
                </a:gs>
                <a:gs pos="100000">
                  <a:srgbClr val="62FBDB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îṡ1îďé"/>
            <p:cNvSpPr/>
            <p:nvPr/>
          </p:nvSpPr>
          <p:spPr bwMode="auto">
            <a:xfrm rot="1775122" flipH="1">
              <a:off x="10577" y="4246"/>
              <a:ext cx="398" cy="425"/>
            </a:xfrm>
            <a:custGeom>
              <a:avLst/>
              <a:gdLst>
                <a:gd name="connsiteX0" fmla="*/ 252929 w 252929"/>
                <a:gd name="connsiteY0" fmla="*/ 3790 h 270156"/>
                <a:gd name="connsiteX1" fmla="*/ 200259 w 252929"/>
                <a:gd name="connsiteY1" fmla="*/ 232 h 270156"/>
                <a:gd name="connsiteX2" fmla="*/ 71799 w 252929"/>
                <a:gd name="connsiteY2" fmla="*/ 4031 h 270156"/>
                <a:gd name="connsiteX3" fmla="*/ 0 w 252929"/>
                <a:gd name="connsiteY3" fmla="*/ 13106 h 270156"/>
                <a:gd name="connsiteX4" fmla="*/ 0 w 252929"/>
                <a:gd name="connsiteY4" fmla="*/ 143692 h 270156"/>
                <a:gd name="connsiteX5" fmla="*/ 126465 w 252929"/>
                <a:gd name="connsiteY5" fmla="*/ 270156 h 270156"/>
                <a:gd name="connsiteX6" fmla="*/ 242991 w 252929"/>
                <a:gd name="connsiteY6" fmla="*/ 192917 h 270156"/>
                <a:gd name="connsiteX7" fmla="*/ 252929 w 252929"/>
                <a:gd name="connsiteY7" fmla="*/ 143693 h 270156"/>
                <a:gd name="connsiteX8" fmla="*/ 252929 w 252929"/>
                <a:gd name="connsiteY8" fmla="*/ 3790 h 27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9" h="270156">
                  <a:moveTo>
                    <a:pt x="252929" y="3790"/>
                  </a:moveTo>
                  <a:lnTo>
                    <a:pt x="200259" y="232"/>
                  </a:lnTo>
                  <a:cubicBezTo>
                    <a:pt x="157305" y="-572"/>
                    <a:pt x="114434" y="708"/>
                    <a:pt x="71799" y="4031"/>
                  </a:cubicBezTo>
                  <a:lnTo>
                    <a:pt x="0" y="13106"/>
                  </a:lnTo>
                  <a:lnTo>
                    <a:pt x="0" y="143692"/>
                  </a:lnTo>
                  <a:cubicBezTo>
                    <a:pt x="1" y="213536"/>
                    <a:pt x="56621" y="270156"/>
                    <a:pt x="126465" y="270156"/>
                  </a:cubicBezTo>
                  <a:cubicBezTo>
                    <a:pt x="178848" y="270156"/>
                    <a:pt x="223792" y="238307"/>
                    <a:pt x="242991" y="192917"/>
                  </a:cubicBezTo>
                  <a:lnTo>
                    <a:pt x="252929" y="143693"/>
                  </a:lnTo>
                  <a:lnTo>
                    <a:pt x="252929" y="3790"/>
                  </a:lnTo>
                  <a:close/>
                </a:path>
              </a:pathLst>
            </a:custGeom>
            <a:gradFill>
              <a:gsLst>
                <a:gs pos="0">
                  <a:srgbClr val="39BCEA"/>
                </a:gs>
                <a:gs pos="100000">
                  <a:srgbClr val="57EB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šḻídê"/>
            <p:cNvSpPr/>
            <p:nvPr/>
          </p:nvSpPr>
          <p:spPr bwMode="auto">
            <a:xfrm rot="1775122" flipH="1">
              <a:off x="9009" y="7162"/>
              <a:ext cx="398" cy="916"/>
            </a:xfrm>
            <a:custGeom>
              <a:avLst/>
              <a:gdLst>
                <a:gd name="connsiteX0" fmla="*/ 175690 w 252929"/>
                <a:gd name="connsiteY0" fmla="*/ 9938 h 581712"/>
                <a:gd name="connsiteX1" fmla="*/ 126465 w 252929"/>
                <a:gd name="connsiteY1" fmla="*/ 0 h 581712"/>
                <a:gd name="connsiteX2" fmla="*/ 1 w 252929"/>
                <a:gd name="connsiteY2" fmla="*/ 126464 h 581712"/>
                <a:gd name="connsiteX3" fmla="*/ 1 w 252929"/>
                <a:gd name="connsiteY3" fmla="*/ 187439 h 581712"/>
                <a:gd name="connsiteX4" fmla="*/ 1 w 252929"/>
                <a:gd name="connsiteY4" fmla="*/ 548702 h 581712"/>
                <a:gd name="connsiteX5" fmla="*/ 15417 w 252929"/>
                <a:gd name="connsiteY5" fmla="*/ 552880 h 581712"/>
                <a:gd name="connsiteX6" fmla="*/ 143968 w 252929"/>
                <a:gd name="connsiteY6" fmla="*/ 574352 h 581712"/>
                <a:gd name="connsiteX7" fmla="*/ 252928 w 252929"/>
                <a:gd name="connsiteY7" fmla="*/ 581712 h 581712"/>
                <a:gd name="connsiteX8" fmla="*/ 252929 w 252929"/>
                <a:gd name="connsiteY8" fmla="*/ 126464 h 581712"/>
                <a:gd name="connsiteX9" fmla="*/ 175690 w 252929"/>
                <a:gd name="connsiteY9" fmla="*/ 9938 h 5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9" h="581712">
                  <a:moveTo>
                    <a:pt x="175690" y="9938"/>
                  </a:moveTo>
                  <a:cubicBezTo>
                    <a:pt x="160561" y="3539"/>
                    <a:pt x="143926" y="0"/>
                    <a:pt x="126465" y="0"/>
                  </a:cubicBezTo>
                  <a:cubicBezTo>
                    <a:pt x="56621" y="0"/>
                    <a:pt x="0" y="56620"/>
                    <a:pt x="1" y="126464"/>
                  </a:cubicBezTo>
                  <a:lnTo>
                    <a:pt x="1" y="187439"/>
                  </a:lnTo>
                  <a:lnTo>
                    <a:pt x="1" y="548702"/>
                  </a:lnTo>
                  <a:lnTo>
                    <a:pt x="15417" y="552880"/>
                  </a:lnTo>
                  <a:cubicBezTo>
                    <a:pt x="58097" y="562192"/>
                    <a:pt x="100998" y="569336"/>
                    <a:pt x="143968" y="574352"/>
                  </a:cubicBezTo>
                  <a:lnTo>
                    <a:pt x="252928" y="581712"/>
                  </a:lnTo>
                  <a:lnTo>
                    <a:pt x="252929" y="126464"/>
                  </a:lnTo>
                  <a:cubicBezTo>
                    <a:pt x="252929" y="74081"/>
                    <a:pt x="221080" y="29137"/>
                    <a:pt x="175690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5DF5DC"/>
                </a:gs>
              </a:gsLst>
              <a:lin ang="150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ïsľíde"/>
            <p:cNvSpPr/>
            <p:nvPr/>
          </p:nvSpPr>
          <p:spPr bwMode="auto">
            <a:xfrm rot="1775122" flipH="1">
              <a:off x="9417" y="7176"/>
              <a:ext cx="398" cy="1063"/>
            </a:xfrm>
            <a:custGeom>
              <a:avLst/>
              <a:gdLst>
                <a:gd name="connsiteX0" fmla="*/ 175689 w 252928"/>
                <a:gd name="connsiteY0" fmla="*/ 9938 h 674716"/>
                <a:gd name="connsiteX1" fmla="*/ 126464 w 252928"/>
                <a:gd name="connsiteY1" fmla="*/ 0 h 674716"/>
                <a:gd name="connsiteX2" fmla="*/ 0 w 252928"/>
                <a:gd name="connsiteY2" fmla="*/ 126464 h 674716"/>
                <a:gd name="connsiteX3" fmla="*/ 0 w 252928"/>
                <a:gd name="connsiteY3" fmla="*/ 378487 h 674716"/>
                <a:gd name="connsiteX4" fmla="*/ 1 w 252928"/>
                <a:gd name="connsiteY4" fmla="*/ 378491 h 674716"/>
                <a:gd name="connsiteX5" fmla="*/ 1 w 252928"/>
                <a:gd name="connsiteY5" fmla="*/ 588552 h 674716"/>
                <a:gd name="connsiteX6" fmla="*/ 16124 w 252928"/>
                <a:gd name="connsiteY6" fmla="*/ 596660 h 674716"/>
                <a:gd name="connsiteX7" fmla="*/ 141116 w 252928"/>
                <a:gd name="connsiteY7" fmla="*/ 644409 h 674716"/>
                <a:gd name="connsiteX8" fmla="*/ 252928 w 252928"/>
                <a:gd name="connsiteY8" fmla="*/ 674716 h 674716"/>
                <a:gd name="connsiteX9" fmla="*/ 252928 w 252928"/>
                <a:gd name="connsiteY9" fmla="*/ 313453 h 674716"/>
                <a:gd name="connsiteX10" fmla="*/ 252928 w 252928"/>
                <a:gd name="connsiteY10" fmla="*/ 126464 h 674716"/>
                <a:gd name="connsiteX11" fmla="*/ 175689 w 252928"/>
                <a:gd name="connsiteY11" fmla="*/ 9938 h 6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28" h="674716">
                  <a:moveTo>
                    <a:pt x="175689" y="9938"/>
                  </a:moveTo>
                  <a:cubicBezTo>
                    <a:pt x="160560" y="3539"/>
                    <a:pt x="143925" y="0"/>
                    <a:pt x="126464" y="0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78487"/>
                  </a:lnTo>
                  <a:lnTo>
                    <a:pt x="1" y="378491"/>
                  </a:lnTo>
                  <a:lnTo>
                    <a:pt x="1" y="588552"/>
                  </a:lnTo>
                  <a:lnTo>
                    <a:pt x="16124" y="596660"/>
                  </a:lnTo>
                  <a:cubicBezTo>
                    <a:pt x="57314" y="614816"/>
                    <a:pt x="99029" y="630718"/>
                    <a:pt x="141116" y="644409"/>
                  </a:cubicBezTo>
                  <a:lnTo>
                    <a:pt x="252928" y="674716"/>
                  </a:lnTo>
                  <a:lnTo>
                    <a:pt x="252928" y="313453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8"/>
                  </a:cubicBezTo>
                  <a:close/>
                </a:path>
              </a:pathLst>
            </a:custGeom>
            <a:gradFill>
              <a:gsLst>
                <a:gs pos="0">
                  <a:srgbClr val="0970FD"/>
                </a:gs>
                <a:gs pos="100000">
                  <a:srgbClr val="39BCEA"/>
                </a:gs>
              </a:gsLst>
              <a:lin ang="5400000" scaled="0"/>
            </a:gra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ïṩliḍê"/>
            <p:cNvSpPr/>
            <p:nvPr/>
          </p:nvSpPr>
          <p:spPr bwMode="auto">
            <a:xfrm rot="1775122" flipH="1">
              <a:off x="8557" y="7363"/>
              <a:ext cx="398" cy="493"/>
            </a:xfrm>
            <a:custGeom>
              <a:avLst/>
              <a:gdLst>
                <a:gd name="connsiteX0" fmla="*/ 175689 w 252928"/>
                <a:gd name="connsiteY0" fmla="*/ 9939 h 313265"/>
                <a:gd name="connsiteX1" fmla="*/ 126464 w 252928"/>
                <a:gd name="connsiteY1" fmla="*/ 1 h 313265"/>
                <a:gd name="connsiteX2" fmla="*/ 0 w 252928"/>
                <a:gd name="connsiteY2" fmla="*/ 126464 h 313265"/>
                <a:gd name="connsiteX3" fmla="*/ 0 w 252928"/>
                <a:gd name="connsiteY3" fmla="*/ 311682 h 313265"/>
                <a:gd name="connsiteX4" fmla="*/ 20001 w 252928"/>
                <a:gd name="connsiteY4" fmla="*/ 313033 h 313265"/>
                <a:gd name="connsiteX5" fmla="*/ 148461 w 252928"/>
                <a:gd name="connsiteY5" fmla="*/ 309234 h 313265"/>
                <a:gd name="connsiteX6" fmla="*/ 252928 w 252928"/>
                <a:gd name="connsiteY6" fmla="*/ 296031 h 313265"/>
                <a:gd name="connsiteX7" fmla="*/ 252928 w 252928"/>
                <a:gd name="connsiteY7" fmla="*/ 126464 h 313265"/>
                <a:gd name="connsiteX8" fmla="*/ 175689 w 252928"/>
                <a:gd name="connsiteY8" fmla="*/ 9939 h 3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28" h="313265">
                  <a:moveTo>
                    <a:pt x="175689" y="9939"/>
                  </a:moveTo>
                  <a:cubicBezTo>
                    <a:pt x="160560" y="3539"/>
                    <a:pt x="143925" y="1"/>
                    <a:pt x="126464" y="1"/>
                  </a:cubicBezTo>
                  <a:cubicBezTo>
                    <a:pt x="56620" y="0"/>
                    <a:pt x="0" y="56620"/>
                    <a:pt x="0" y="126464"/>
                  </a:cubicBezTo>
                  <a:lnTo>
                    <a:pt x="0" y="311682"/>
                  </a:lnTo>
                  <a:lnTo>
                    <a:pt x="20001" y="313033"/>
                  </a:lnTo>
                  <a:cubicBezTo>
                    <a:pt x="62956" y="313837"/>
                    <a:pt x="105826" y="312557"/>
                    <a:pt x="148461" y="309234"/>
                  </a:cubicBezTo>
                  <a:lnTo>
                    <a:pt x="252928" y="296031"/>
                  </a:lnTo>
                  <a:lnTo>
                    <a:pt x="252928" y="126464"/>
                  </a:lnTo>
                  <a:cubicBezTo>
                    <a:pt x="252928" y="74081"/>
                    <a:pt x="221079" y="29137"/>
                    <a:pt x="175689" y="9939"/>
                  </a:cubicBezTo>
                  <a:close/>
                </a:path>
              </a:pathLst>
            </a:custGeom>
            <a:solidFill>
              <a:srgbClr val="5DF5DC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ïśḷiḓe"/>
            <p:cNvSpPr/>
            <p:nvPr/>
          </p:nvSpPr>
          <p:spPr bwMode="auto">
            <a:xfrm rot="1775122" flipH="1">
              <a:off x="9699" y="7753"/>
              <a:ext cx="398" cy="530"/>
            </a:xfrm>
            <a:custGeom>
              <a:avLst/>
              <a:gdLst>
                <a:gd name="connsiteX0" fmla="*/ 175689 w 252927"/>
                <a:gd name="connsiteY0" fmla="*/ 9939 h 336525"/>
                <a:gd name="connsiteX1" fmla="*/ 126464 w 252927"/>
                <a:gd name="connsiteY1" fmla="*/ 1 h 336525"/>
                <a:gd name="connsiteX2" fmla="*/ 0 w 252927"/>
                <a:gd name="connsiteY2" fmla="*/ 126464 h 336525"/>
                <a:gd name="connsiteX3" fmla="*/ 0 w 252927"/>
                <a:gd name="connsiteY3" fmla="*/ 184775 h 336525"/>
                <a:gd name="connsiteX4" fmla="*/ 32160 w 252927"/>
                <a:gd name="connsiteY4" fmla="*/ 210140 h 336525"/>
                <a:gd name="connsiteX5" fmla="*/ 147210 w 252927"/>
                <a:gd name="connsiteY5" fmla="*/ 283367 h 336525"/>
                <a:gd name="connsiteX6" fmla="*/ 252927 w 252927"/>
                <a:gd name="connsiteY6" fmla="*/ 336525 h 336525"/>
                <a:gd name="connsiteX7" fmla="*/ 252927 w 252927"/>
                <a:gd name="connsiteY7" fmla="*/ 126460 h 336525"/>
                <a:gd name="connsiteX8" fmla="*/ 242989 w 252927"/>
                <a:gd name="connsiteY8" fmla="*/ 77239 h 336525"/>
                <a:gd name="connsiteX9" fmla="*/ 175689 w 252927"/>
                <a:gd name="connsiteY9" fmla="*/ 9939 h 33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27" h="336525">
                  <a:moveTo>
                    <a:pt x="175689" y="9939"/>
                  </a:moveTo>
                  <a:cubicBezTo>
                    <a:pt x="160559" y="3539"/>
                    <a:pt x="143925" y="1"/>
                    <a:pt x="126464" y="1"/>
                  </a:cubicBezTo>
                  <a:cubicBezTo>
                    <a:pt x="56620" y="0"/>
                    <a:pt x="-1" y="56620"/>
                    <a:pt x="0" y="126464"/>
                  </a:cubicBezTo>
                  <a:lnTo>
                    <a:pt x="0" y="184775"/>
                  </a:lnTo>
                  <a:lnTo>
                    <a:pt x="32160" y="210140"/>
                  </a:lnTo>
                  <a:cubicBezTo>
                    <a:pt x="68858" y="236205"/>
                    <a:pt x="107222" y="260665"/>
                    <a:pt x="147210" y="283367"/>
                  </a:cubicBezTo>
                  <a:lnTo>
                    <a:pt x="252927" y="336525"/>
                  </a:lnTo>
                  <a:lnTo>
                    <a:pt x="252927" y="126460"/>
                  </a:lnTo>
                  <a:lnTo>
                    <a:pt x="242989" y="77239"/>
                  </a:lnTo>
                  <a:cubicBezTo>
                    <a:pt x="230191" y="46979"/>
                    <a:pt x="205949" y="22737"/>
                    <a:pt x="175689" y="9939"/>
                  </a:cubicBezTo>
                  <a:close/>
                </a:path>
              </a:pathLst>
            </a:custGeom>
            <a:solidFill>
              <a:srgbClr val="5CF2E7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069465" y="2051685"/>
            <a:ext cx="2235200" cy="1570990"/>
          </a:xfrm>
          <a:prstGeom prst="rect">
            <a:avLst/>
          </a:prstGeom>
          <a:noFill/>
          <a:effectLst>
            <a:outerShdw blurRad="114300" dist="38100" dir="18900000" algn="bl" rotWithShape="0">
              <a:srgbClr val="0F74FD">
                <a:alpha val="10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0170" tIns="46990" rIns="90170" bIns="46990" rtlCol="0">
            <a:spAutoFit/>
            <a:scene3d>
              <a:camera prst="obliqueTopRight">
                <a:rot lat="0" lon="0" rev="0"/>
              </a:camera>
              <a:lightRig rig="freezing" dir="t">
                <a:rot lat="0" lon="0" rev="0"/>
              </a:lightRig>
            </a:scene3d>
          </a:bodyPr>
          <a:lstStyle/>
          <a:p>
            <a:pPr algn="dist"/>
            <a:r>
              <a:rPr lang="en-US" altLang="zh-CN" sz="9600" b="1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14FB7"/>
                  </a:outerShdw>
                </a:effectLst>
                <a:latin typeface="Britannic Bold" panose="020B0903060703020204" charset="0"/>
                <a:ea typeface="腾祥魅黑简" panose="01010104010101010101" charset="-122"/>
                <a:cs typeface="Britannic Bold" panose="020B0903060703020204" charset="0"/>
              </a:rPr>
              <a:t>2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427980" y="4233545"/>
            <a:ext cx="377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此部分内容作为文字排版占位显示 </a:t>
            </a:r>
            <a:b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</a:b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（建议使用主题字体）</a:t>
            </a:r>
          </a:p>
        </p:txBody>
      </p:sp>
      <p:pic>
        <p:nvPicPr>
          <p:cNvPr id="58" name="图片 57" descr="图片1"/>
          <p:cNvPicPr>
            <a:picLocks noChangeAspect="1"/>
          </p:cNvPicPr>
          <p:nvPr/>
        </p:nvPicPr>
        <p:blipFill>
          <a:blip r:embed="rId3"/>
          <a:srcRect b="2507"/>
          <a:stretch>
            <a:fillRect/>
          </a:stretch>
        </p:blipFill>
        <p:spPr>
          <a:xfrm>
            <a:off x="-1905" y="5358765"/>
            <a:ext cx="12185015" cy="150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0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53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8045" y="522605"/>
            <a:ext cx="3905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 err="1">
                <a:gradFill>
                  <a:gsLst>
                    <a:gs pos="0">
                      <a:srgbClr val="0164FE"/>
                    </a:gs>
                    <a:gs pos="100000">
                      <a:srgbClr val="63FDDA"/>
                    </a:gs>
                  </a:gsLst>
                  <a:lin ang="90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Britannic Bold" panose="020B0903060703020204" charset="0"/>
              </a:rPr>
              <a:t>标题文本预设</a:t>
            </a:r>
            <a:endParaRPr lang="en-US" sz="3200" b="1" dirty="0">
              <a:gradFill>
                <a:gsLst>
                  <a:gs pos="0">
                    <a:srgbClr val="0164FE"/>
                  </a:gs>
                  <a:gs pos="100000">
                    <a:srgbClr val="63FDDA"/>
                  </a:gs>
                </a:gsLst>
                <a:lin ang="90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Britannic Bold" panose="020B0903060703020204" charset="0"/>
            </a:endParaRPr>
          </a:p>
        </p:txBody>
      </p:sp>
      <p:sp>
        <p:nvSpPr>
          <p:cNvPr id="3" name="圆角矩形 18">
            <a:extLst>
              <a:ext uri="{FF2B5EF4-FFF2-40B4-BE49-F238E27FC236}">
                <a16:creationId xmlns="" xmlns:a16="http://schemas.microsoft.com/office/drawing/2014/main" id="{C34504D2-51ED-4D21-8C07-A2D4FF79A961}"/>
              </a:ext>
            </a:extLst>
          </p:cNvPr>
          <p:cNvSpPr/>
          <p:nvPr/>
        </p:nvSpPr>
        <p:spPr>
          <a:xfrm rot="20280000">
            <a:off x="10110833" y="-261614"/>
            <a:ext cx="3541208" cy="9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/>
              </a:gs>
              <a:gs pos="100000">
                <a:srgbClr val="58EDE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8">
            <a:extLst>
              <a:ext uri="{FF2B5EF4-FFF2-40B4-BE49-F238E27FC236}">
                <a16:creationId xmlns="" xmlns:a16="http://schemas.microsoft.com/office/drawing/2014/main" id="{0AF60B05-1841-4BBC-A6DD-399700C4B006}"/>
              </a:ext>
            </a:extLst>
          </p:cNvPr>
          <p:cNvSpPr/>
          <p:nvPr/>
        </p:nvSpPr>
        <p:spPr>
          <a:xfrm rot="20280000">
            <a:off x="11102812" y="1095812"/>
            <a:ext cx="1557250" cy="2816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8">
            <a:extLst>
              <a:ext uri="{FF2B5EF4-FFF2-40B4-BE49-F238E27FC236}">
                <a16:creationId xmlns="" xmlns:a16="http://schemas.microsoft.com/office/drawing/2014/main" id="{8B3AA80D-368B-44F9-B3BC-25A58A513FBA}"/>
              </a:ext>
            </a:extLst>
          </p:cNvPr>
          <p:cNvSpPr/>
          <p:nvPr/>
        </p:nvSpPr>
        <p:spPr>
          <a:xfrm rot="20280000">
            <a:off x="-408950" y="6362501"/>
            <a:ext cx="2430382" cy="461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18">
            <a:extLst>
              <a:ext uri="{FF2B5EF4-FFF2-40B4-BE49-F238E27FC236}">
                <a16:creationId xmlns="" xmlns:a16="http://schemas.microsoft.com/office/drawing/2014/main" id="{7F125D1E-3A18-4DCE-A2B3-4EA672E46594}"/>
              </a:ext>
            </a:extLst>
          </p:cNvPr>
          <p:cNvSpPr/>
          <p:nvPr/>
        </p:nvSpPr>
        <p:spPr>
          <a:xfrm rot="20280000">
            <a:off x="-343069" y="6046609"/>
            <a:ext cx="1537723" cy="2685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EF5DC">
                  <a:alpha val="20000"/>
                </a:srgbClr>
              </a:gs>
              <a:gs pos="100000">
                <a:srgbClr val="58EDEA">
                  <a:alpha val="66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ïšḷîḑe">
            <a:extLst>
              <a:ext uri="{FF2B5EF4-FFF2-40B4-BE49-F238E27FC236}">
                <a16:creationId xmlns="" xmlns:a16="http://schemas.microsoft.com/office/drawing/2014/main" id="{EB62509F-7EB8-43DC-95D9-DD70AFC50134}"/>
              </a:ext>
            </a:extLst>
          </p:cNvPr>
          <p:cNvSpPr/>
          <p:nvPr/>
        </p:nvSpPr>
        <p:spPr bwMode="auto">
          <a:xfrm>
            <a:off x="862546" y="1989620"/>
            <a:ext cx="1077312" cy="1065922"/>
          </a:xfrm>
          <a:prstGeom prst="wedgeEllipseCallout">
            <a:avLst>
              <a:gd name="adj1" fmla="val 70151"/>
              <a:gd name="adj2" fmla="val -49545"/>
            </a:avLst>
          </a:prstGeom>
          <a:gradFill>
            <a:gsLst>
              <a:gs pos="0">
                <a:srgbClr val="0164FE"/>
              </a:gs>
              <a:gs pos="100000">
                <a:srgbClr val="63FDDA"/>
              </a:gs>
            </a:gsLst>
            <a:lin ang="5400000" scaled="0"/>
          </a:gra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grpSp>
        <p:nvGrpSpPr>
          <p:cNvPr id="10" name="ïṧlíḑê">
            <a:extLst>
              <a:ext uri="{FF2B5EF4-FFF2-40B4-BE49-F238E27FC236}">
                <a16:creationId xmlns="" xmlns:a16="http://schemas.microsoft.com/office/drawing/2014/main" id="{6B7689B0-D50B-4B22-B19C-4D631F6847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7418" y="1575344"/>
            <a:ext cx="3936334" cy="4706981"/>
            <a:chOff x="1423" y="-1124"/>
            <a:chExt cx="4832" cy="5778"/>
          </a:xfrm>
        </p:grpSpPr>
        <p:sp>
          <p:nvSpPr>
            <p:cNvPr id="33" name="íSlïḋè">
              <a:extLst>
                <a:ext uri="{FF2B5EF4-FFF2-40B4-BE49-F238E27FC236}">
                  <a16:creationId xmlns="" xmlns:a16="http://schemas.microsoft.com/office/drawing/2014/main" id="{2472C935-6353-45E4-ABD6-F6524D8CD056}"/>
                </a:ext>
              </a:extLst>
            </p:cNvPr>
            <p:cNvSpPr/>
            <p:nvPr/>
          </p:nvSpPr>
          <p:spPr bwMode="auto">
            <a:xfrm>
              <a:off x="1423" y="1565"/>
              <a:ext cx="4832" cy="3089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ṥḷîďé">
              <a:extLst>
                <a:ext uri="{FF2B5EF4-FFF2-40B4-BE49-F238E27FC236}">
                  <a16:creationId xmlns="" xmlns:a16="http://schemas.microsoft.com/office/drawing/2014/main" id="{CFDDF698-C2E2-4C43-A7F0-BDB911926917}"/>
                </a:ext>
              </a:extLst>
            </p:cNvPr>
            <p:cNvSpPr/>
            <p:nvPr/>
          </p:nvSpPr>
          <p:spPr bwMode="auto">
            <a:xfrm>
              <a:off x="2594" y="1565"/>
              <a:ext cx="3661" cy="3089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$1ïḓê">
              <a:extLst>
                <a:ext uri="{FF2B5EF4-FFF2-40B4-BE49-F238E27FC236}">
                  <a16:creationId xmlns="" xmlns:a16="http://schemas.microsoft.com/office/drawing/2014/main" id="{BA9BA92A-C38B-45EF-A9FE-6E57146E017C}"/>
                </a:ext>
              </a:extLst>
            </p:cNvPr>
            <p:cNvSpPr/>
            <p:nvPr/>
          </p:nvSpPr>
          <p:spPr bwMode="auto">
            <a:xfrm>
              <a:off x="1591" y="1740"/>
              <a:ext cx="4496" cy="27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şḷiḍê">
              <a:extLst>
                <a:ext uri="{FF2B5EF4-FFF2-40B4-BE49-F238E27FC236}">
                  <a16:creationId xmlns="" xmlns:a16="http://schemas.microsoft.com/office/drawing/2014/main" id="{3E1C4462-7B2D-431F-9AA0-E525910A7128}"/>
                </a:ext>
              </a:extLst>
            </p:cNvPr>
            <p:cNvSpPr/>
            <p:nvPr/>
          </p:nvSpPr>
          <p:spPr bwMode="auto">
            <a:xfrm>
              <a:off x="3789" y="1605"/>
              <a:ext cx="100" cy="1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liďê">
              <a:extLst>
                <a:ext uri="{FF2B5EF4-FFF2-40B4-BE49-F238E27FC236}">
                  <a16:creationId xmlns="" xmlns:a16="http://schemas.microsoft.com/office/drawing/2014/main" id="{242C41A1-9766-42E6-B879-8947C5201C14}"/>
                </a:ext>
              </a:extLst>
            </p:cNvPr>
            <p:cNvSpPr/>
            <p:nvPr/>
          </p:nvSpPr>
          <p:spPr bwMode="auto">
            <a:xfrm>
              <a:off x="3775" y="1591"/>
              <a:ext cx="128" cy="128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ṣḷíḋè">
              <a:extLst>
                <a:ext uri="{FF2B5EF4-FFF2-40B4-BE49-F238E27FC236}">
                  <a16:creationId xmlns="" xmlns:a16="http://schemas.microsoft.com/office/drawing/2014/main" id="{D97CC59C-14D7-42AA-8F9C-97465754E84C}"/>
                </a:ext>
              </a:extLst>
            </p:cNvPr>
            <p:cNvSpPr/>
            <p:nvPr/>
          </p:nvSpPr>
          <p:spPr bwMode="auto">
            <a:xfrm>
              <a:off x="1591" y="1017"/>
              <a:ext cx="4396" cy="3459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šľîḍé">
              <a:extLst>
                <a:ext uri="{FF2B5EF4-FFF2-40B4-BE49-F238E27FC236}">
                  <a16:creationId xmlns="" xmlns:a16="http://schemas.microsoft.com/office/drawing/2014/main" id="{6B11C093-C58D-4657-B9E3-DF226946A054}"/>
                </a:ext>
              </a:extLst>
            </p:cNvPr>
            <p:cNvSpPr/>
            <p:nvPr/>
          </p:nvSpPr>
          <p:spPr bwMode="auto">
            <a:xfrm>
              <a:off x="1591" y="1052"/>
              <a:ext cx="4344" cy="3424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ṣliḑé">
              <a:extLst>
                <a:ext uri="{FF2B5EF4-FFF2-40B4-BE49-F238E27FC236}">
                  <a16:creationId xmlns="" xmlns:a16="http://schemas.microsoft.com/office/drawing/2014/main" id="{A5A0518C-43DF-4BBD-9B9C-5D605C907B99}"/>
                </a:ext>
              </a:extLst>
            </p:cNvPr>
            <p:cNvSpPr/>
            <p:nvPr/>
          </p:nvSpPr>
          <p:spPr bwMode="auto">
            <a:xfrm>
              <a:off x="1605" y="1064"/>
              <a:ext cx="4406" cy="3426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ṧlïďé">
              <a:extLst>
                <a:ext uri="{FF2B5EF4-FFF2-40B4-BE49-F238E27FC236}">
                  <a16:creationId xmlns="" xmlns:a16="http://schemas.microsoft.com/office/drawing/2014/main" id="{7A245496-425D-4548-AACE-FAD4014EDB24}"/>
                </a:ext>
              </a:extLst>
            </p:cNvPr>
            <p:cNvSpPr/>
            <p:nvPr/>
          </p:nvSpPr>
          <p:spPr bwMode="auto">
            <a:xfrm>
              <a:off x="4650" y="882"/>
              <a:ext cx="533" cy="449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ṡļíḑe">
              <a:extLst>
                <a:ext uri="{FF2B5EF4-FFF2-40B4-BE49-F238E27FC236}">
                  <a16:creationId xmlns="" xmlns:a16="http://schemas.microsoft.com/office/drawing/2014/main" id="{E45D83EA-1E5C-44E8-AC46-D108CD833E37}"/>
                </a:ext>
              </a:extLst>
            </p:cNvPr>
            <p:cNvSpPr/>
            <p:nvPr/>
          </p:nvSpPr>
          <p:spPr bwMode="auto">
            <a:xfrm>
              <a:off x="4681" y="882"/>
              <a:ext cx="336" cy="286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šḷïďè">
              <a:extLst>
                <a:ext uri="{FF2B5EF4-FFF2-40B4-BE49-F238E27FC236}">
                  <a16:creationId xmlns="" xmlns:a16="http://schemas.microsoft.com/office/drawing/2014/main" id="{07828BFF-9DA7-48FD-8D61-6C3A49FD0F1B}"/>
                </a:ext>
              </a:extLst>
            </p:cNvPr>
            <p:cNvSpPr/>
            <p:nvPr/>
          </p:nvSpPr>
          <p:spPr bwMode="auto">
            <a:xfrm>
              <a:off x="4731" y="801"/>
              <a:ext cx="452" cy="530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ś1ïďê">
              <a:extLst>
                <a:ext uri="{FF2B5EF4-FFF2-40B4-BE49-F238E27FC236}">
                  <a16:creationId xmlns="" xmlns:a16="http://schemas.microsoft.com/office/drawing/2014/main" id="{82390604-B39D-4FEB-8803-C9C2A57A987A}"/>
                </a:ext>
              </a:extLst>
            </p:cNvPr>
            <p:cNvSpPr/>
            <p:nvPr/>
          </p:nvSpPr>
          <p:spPr bwMode="auto">
            <a:xfrm>
              <a:off x="4731" y="830"/>
              <a:ext cx="286" cy="33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$ļiḓê">
              <a:extLst>
                <a:ext uri="{FF2B5EF4-FFF2-40B4-BE49-F238E27FC236}">
                  <a16:creationId xmlns="" xmlns:a16="http://schemas.microsoft.com/office/drawing/2014/main" id="{8E0E74F1-AA61-4211-A3BC-8C5E0EDDFE38}"/>
                </a:ext>
              </a:extLst>
            </p:cNvPr>
            <p:cNvSpPr/>
            <p:nvPr/>
          </p:nvSpPr>
          <p:spPr bwMode="auto">
            <a:xfrm>
              <a:off x="2746" y="-1124"/>
              <a:ext cx="1895" cy="1914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śļîḍe">
              <a:extLst>
                <a:ext uri="{FF2B5EF4-FFF2-40B4-BE49-F238E27FC236}">
                  <a16:creationId xmlns="" xmlns:a16="http://schemas.microsoft.com/office/drawing/2014/main" id="{0F659A28-67E3-4F38-B861-75597D94635B}"/>
                </a:ext>
              </a:extLst>
            </p:cNvPr>
            <p:cNvSpPr/>
            <p:nvPr/>
          </p:nvSpPr>
          <p:spPr bwMode="auto">
            <a:xfrm>
              <a:off x="4598" y="492"/>
              <a:ext cx="571" cy="413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ṧḷiďê">
              <a:extLst>
                <a:ext uri="{FF2B5EF4-FFF2-40B4-BE49-F238E27FC236}">
                  <a16:creationId xmlns="" xmlns:a16="http://schemas.microsoft.com/office/drawing/2014/main" id="{FD4A83B2-9D4B-4F90-94D6-ED56E1684EA3}"/>
                </a:ext>
              </a:extLst>
            </p:cNvPr>
            <p:cNvSpPr/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ŝlíḍè">
              <a:extLst>
                <a:ext uri="{FF2B5EF4-FFF2-40B4-BE49-F238E27FC236}">
                  <a16:creationId xmlns="" xmlns:a16="http://schemas.microsoft.com/office/drawing/2014/main" id="{C29720DD-CD7B-4347-915B-2F9909246A3F}"/>
                </a:ext>
              </a:extLst>
            </p:cNvPr>
            <p:cNvSpPr/>
            <p:nvPr/>
          </p:nvSpPr>
          <p:spPr bwMode="auto">
            <a:xfrm>
              <a:off x="4525" y="674"/>
              <a:ext cx="345" cy="343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śḷidè">
              <a:extLst>
                <a:ext uri="{FF2B5EF4-FFF2-40B4-BE49-F238E27FC236}">
                  <a16:creationId xmlns="" xmlns:a16="http://schemas.microsoft.com/office/drawing/2014/main" id="{A7DCD506-C9F6-4706-97F1-623177A20A06}"/>
                </a:ext>
              </a:extLst>
            </p:cNvPr>
            <p:cNvSpPr/>
            <p:nvPr/>
          </p:nvSpPr>
          <p:spPr bwMode="auto">
            <a:xfrm>
              <a:off x="4149" y="295"/>
              <a:ext cx="400" cy="398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Sḷíḑé">
              <a:extLst>
                <a:ext uri="{FF2B5EF4-FFF2-40B4-BE49-F238E27FC236}">
                  <a16:creationId xmlns="" xmlns:a16="http://schemas.microsoft.com/office/drawing/2014/main" id="{04B338C1-F6D7-4664-BBB5-50E438677B52}"/>
                </a:ext>
              </a:extLst>
            </p:cNvPr>
            <p:cNvSpPr/>
            <p:nvPr/>
          </p:nvSpPr>
          <p:spPr bwMode="auto">
            <a:xfrm>
              <a:off x="4255" y="402"/>
              <a:ext cx="523" cy="52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ṩļïḓe">
              <a:extLst>
                <a:ext uri="{FF2B5EF4-FFF2-40B4-BE49-F238E27FC236}">
                  <a16:creationId xmlns="" xmlns:a16="http://schemas.microsoft.com/office/drawing/2014/main" id="{39F749EB-BBCF-4E8D-899E-E77F43742D5D}"/>
                </a:ext>
              </a:extLst>
            </p:cNvPr>
            <p:cNvSpPr/>
            <p:nvPr/>
          </p:nvSpPr>
          <p:spPr bwMode="auto">
            <a:xfrm>
              <a:off x="4454" y="605"/>
              <a:ext cx="511" cy="511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ṩľîde">
              <a:extLst>
                <a:ext uri="{FF2B5EF4-FFF2-40B4-BE49-F238E27FC236}">
                  <a16:creationId xmlns="" xmlns:a16="http://schemas.microsoft.com/office/drawing/2014/main" id="{1DB401E2-B1F1-4AB1-BA67-33EE7D21DA6E}"/>
                </a:ext>
              </a:extLst>
            </p:cNvPr>
            <p:cNvSpPr/>
            <p:nvPr/>
          </p:nvSpPr>
          <p:spPr bwMode="auto">
            <a:xfrm>
              <a:off x="2748" y="-1107"/>
              <a:ext cx="1876" cy="1897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gradFill>
              <a:gsLst>
                <a:gs pos="0">
                  <a:srgbClr val="0164FE"/>
                </a:gs>
                <a:gs pos="100000">
                  <a:srgbClr val="63FDDA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šlidè">
              <a:extLst>
                <a:ext uri="{FF2B5EF4-FFF2-40B4-BE49-F238E27FC236}">
                  <a16:creationId xmlns="" xmlns:a16="http://schemas.microsoft.com/office/drawing/2014/main" id="{7949BB8E-6163-4F42-9BD1-A77D981975D3}"/>
                </a:ext>
              </a:extLst>
            </p:cNvPr>
            <p:cNvSpPr/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Sḷidé">
              <a:extLst>
                <a:ext uri="{FF2B5EF4-FFF2-40B4-BE49-F238E27FC236}">
                  <a16:creationId xmlns="" xmlns:a16="http://schemas.microsoft.com/office/drawing/2014/main" id="{DC9E2CC8-873F-4868-A025-81622F7AED6A}"/>
                </a:ext>
              </a:extLst>
            </p:cNvPr>
            <p:cNvSpPr/>
            <p:nvPr/>
          </p:nvSpPr>
          <p:spPr bwMode="auto">
            <a:xfrm>
              <a:off x="4525" y="813"/>
              <a:ext cx="206" cy="204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ṣliďè">
              <a:extLst>
                <a:ext uri="{FF2B5EF4-FFF2-40B4-BE49-F238E27FC236}">
                  <a16:creationId xmlns="" xmlns:a16="http://schemas.microsoft.com/office/drawing/2014/main" id="{4FCFD5B4-4BCA-43DE-8203-9469CAB6C4D4}"/>
                </a:ext>
              </a:extLst>
            </p:cNvPr>
            <p:cNvSpPr/>
            <p:nvPr/>
          </p:nvSpPr>
          <p:spPr bwMode="auto">
            <a:xfrm>
              <a:off x="4149" y="456"/>
              <a:ext cx="239" cy="237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ṩlidé">
              <a:extLst>
                <a:ext uri="{FF2B5EF4-FFF2-40B4-BE49-F238E27FC236}">
                  <a16:creationId xmlns="" xmlns:a16="http://schemas.microsoft.com/office/drawing/2014/main" id="{04FF6A8A-6B26-47D0-A990-7FE950183416}"/>
                </a:ext>
              </a:extLst>
            </p:cNvPr>
            <p:cNvSpPr/>
            <p:nvPr/>
          </p:nvSpPr>
          <p:spPr bwMode="auto">
            <a:xfrm>
              <a:off x="4255" y="539"/>
              <a:ext cx="402" cy="388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šḻiḑe">
              <a:extLst>
                <a:ext uri="{FF2B5EF4-FFF2-40B4-BE49-F238E27FC236}">
                  <a16:creationId xmlns="" xmlns:a16="http://schemas.microsoft.com/office/drawing/2014/main" id="{58251915-599E-485C-A092-0B259EBAB508}"/>
                </a:ext>
              </a:extLst>
            </p:cNvPr>
            <p:cNvSpPr/>
            <p:nvPr/>
          </p:nvSpPr>
          <p:spPr bwMode="auto">
            <a:xfrm>
              <a:off x="4454" y="610"/>
              <a:ext cx="499" cy="499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ṡlîḑe">
              <a:extLst>
                <a:ext uri="{FF2B5EF4-FFF2-40B4-BE49-F238E27FC236}">
                  <a16:creationId xmlns="" xmlns:a16="http://schemas.microsoft.com/office/drawing/2014/main" id="{86A5CFD6-4BFB-4A2F-A9BE-8D761EACD6EC}"/>
                </a:ext>
              </a:extLst>
            </p:cNvPr>
            <p:cNvSpPr/>
            <p:nvPr/>
          </p:nvSpPr>
          <p:spPr bwMode="auto">
            <a:xfrm>
              <a:off x="4281" y="3265"/>
              <a:ext cx="194" cy="1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ḻîḓè">
              <a:extLst>
                <a:ext uri="{FF2B5EF4-FFF2-40B4-BE49-F238E27FC236}">
                  <a16:creationId xmlns="" xmlns:a16="http://schemas.microsoft.com/office/drawing/2014/main" id="{62B6D4F0-9C92-438B-9C27-B905E218B970}"/>
                </a:ext>
              </a:extLst>
            </p:cNvPr>
            <p:cNvSpPr/>
            <p:nvPr/>
          </p:nvSpPr>
          <p:spPr bwMode="auto">
            <a:xfrm>
              <a:off x="4449" y="3109"/>
              <a:ext cx="83" cy="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ṧľiḑe">
              <a:extLst>
                <a:ext uri="{FF2B5EF4-FFF2-40B4-BE49-F238E27FC236}">
                  <a16:creationId xmlns="" xmlns:a16="http://schemas.microsoft.com/office/drawing/2014/main" id="{9A072F68-CCA3-48D0-B0E6-9A93A34CCA1D}"/>
                </a:ext>
              </a:extLst>
            </p:cNvPr>
            <p:cNvSpPr/>
            <p:nvPr/>
          </p:nvSpPr>
          <p:spPr bwMode="auto">
            <a:xfrm>
              <a:off x="5526" y="3774"/>
              <a:ext cx="331" cy="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1" name="iṩľiḋé">
            <a:extLst>
              <a:ext uri="{FF2B5EF4-FFF2-40B4-BE49-F238E27FC236}">
                <a16:creationId xmlns="" xmlns:a16="http://schemas.microsoft.com/office/drawing/2014/main" id="{08FE3963-7589-4E5D-B998-A2E20E0B9E6C}"/>
              </a:ext>
            </a:extLst>
          </p:cNvPr>
          <p:cNvSpPr txBox="1"/>
          <p:nvPr/>
        </p:nvSpPr>
        <p:spPr>
          <a:xfrm>
            <a:off x="898500" y="2233707"/>
            <a:ext cx="1005404" cy="58477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95</a:t>
            </a:r>
            <a:r>
              <a:rPr lang="en-US" sz="3200" b="1" dirty="0">
                <a:solidFill>
                  <a:schemeClr val="bg1"/>
                </a:solidFill>
              </a:rPr>
              <a:t>%</a:t>
            </a:r>
          </a:p>
        </p:txBody>
      </p:sp>
      <p:grpSp>
        <p:nvGrpSpPr>
          <p:cNvPr id="12" name="iṧľïḑé">
            <a:extLst>
              <a:ext uri="{FF2B5EF4-FFF2-40B4-BE49-F238E27FC236}">
                <a16:creationId xmlns="" xmlns:a16="http://schemas.microsoft.com/office/drawing/2014/main" id="{A47302D8-D2A3-43AB-9684-56F1C89E5ED1}"/>
              </a:ext>
            </a:extLst>
          </p:cNvPr>
          <p:cNvGrpSpPr/>
          <p:nvPr/>
        </p:nvGrpSpPr>
        <p:grpSpPr>
          <a:xfrm>
            <a:off x="5790027" y="4142355"/>
            <a:ext cx="942666" cy="942666"/>
            <a:chOff x="5741574" y="3767431"/>
            <a:chExt cx="942666" cy="942666"/>
          </a:xfrm>
        </p:grpSpPr>
        <p:sp>
          <p:nvSpPr>
            <p:cNvPr id="31" name="ïśḷïďè">
              <a:extLst>
                <a:ext uri="{FF2B5EF4-FFF2-40B4-BE49-F238E27FC236}">
                  <a16:creationId xmlns="" xmlns:a16="http://schemas.microsoft.com/office/drawing/2014/main" id="{17B659E3-EBF3-4F46-9F9F-20D0A83C5EC7}"/>
                </a:ext>
              </a:extLst>
            </p:cNvPr>
            <p:cNvSpPr/>
            <p:nvPr/>
          </p:nvSpPr>
          <p:spPr>
            <a:xfrm>
              <a:off x="5741574" y="3767431"/>
              <a:ext cx="942666" cy="94266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ṩľîdé">
              <a:extLst>
                <a:ext uri="{FF2B5EF4-FFF2-40B4-BE49-F238E27FC236}">
                  <a16:creationId xmlns="" xmlns:a16="http://schemas.microsoft.com/office/drawing/2014/main" id="{E6CCA485-DE0A-4BC3-A277-3E2243B8D02E}"/>
                </a:ext>
              </a:extLst>
            </p:cNvPr>
            <p:cNvSpPr/>
            <p:nvPr/>
          </p:nvSpPr>
          <p:spPr bwMode="auto">
            <a:xfrm>
              <a:off x="6063106" y="4019310"/>
              <a:ext cx="299602" cy="438908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ïṣlíde">
            <a:extLst>
              <a:ext uri="{FF2B5EF4-FFF2-40B4-BE49-F238E27FC236}">
                <a16:creationId xmlns="" xmlns:a16="http://schemas.microsoft.com/office/drawing/2014/main" id="{E12F025B-BB7F-496C-B4BF-68C14F242E1E}"/>
              </a:ext>
            </a:extLst>
          </p:cNvPr>
          <p:cNvGrpSpPr/>
          <p:nvPr/>
        </p:nvGrpSpPr>
        <p:grpSpPr>
          <a:xfrm>
            <a:off x="7875499" y="4142355"/>
            <a:ext cx="942666" cy="942666"/>
            <a:chOff x="7827046" y="3767431"/>
            <a:chExt cx="942666" cy="942666"/>
          </a:xfrm>
        </p:grpSpPr>
        <p:sp>
          <p:nvSpPr>
            <p:cNvPr id="29" name="íṥ1iḋé">
              <a:extLst>
                <a:ext uri="{FF2B5EF4-FFF2-40B4-BE49-F238E27FC236}">
                  <a16:creationId xmlns="" xmlns:a16="http://schemas.microsoft.com/office/drawing/2014/main" id="{41BAC0AA-BF94-4B01-AD24-6DBCF480FE13}"/>
                </a:ext>
              </a:extLst>
            </p:cNvPr>
            <p:cNvSpPr/>
            <p:nvPr/>
          </p:nvSpPr>
          <p:spPr>
            <a:xfrm>
              <a:off x="7827046" y="3767431"/>
              <a:ext cx="942666" cy="942666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ṧḷïḋè">
              <a:extLst>
                <a:ext uri="{FF2B5EF4-FFF2-40B4-BE49-F238E27FC236}">
                  <a16:creationId xmlns="" xmlns:a16="http://schemas.microsoft.com/office/drawing/2014/main" id="{F0421692-F40B-4424-B08C-C2F34DDE2466}"/>
                </a:ext>
              </a:extLst>
            </p:cNvPr>
            <p:cNvSpPr/>
            <p:nvPr/>
          </p:nvSpPr>
          <p:spPr bwMode="auto">
            <a:xfrm>
              <a:off x="8074155" y="4057476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íśliḑé">
            <a:extLst>
              <a:ext uri="{FF2B5EF4-FFF2-40B4-BE49-F238E27FC236}">
                <a16:creationId xmlns="" xmlns:a16="http://schemas.microsoft.com/office/drawing/2014/main" id="{CC7B1527-0B98-4CB3-B1DA-456D97A33FEB}"/>
              </a:ext>
            </a:extLst>
          </p:cNvPr>
          <p:cNvGrpSpPr/>
          <p:nvPr/>
        </p:nvGrpSpPr>
        <p:grpSpPr>
          <a:xfrm>
            <a:off x="9960971" y="4149383"/>
            <a:ext cx="942666" cy="942666"/>
            <a:chOff x="9912518" y="3767431"/>
            <a:chExt cx="942666" cy="942666"/>
          </a:xfrm>
        </p:grpSpPr>
        <p:sp>
          <p:nvSpPr>
            <p:cNvPr id="27" name="iślïde">
              <a:extLst>
                <a:ext uri="{FF2B5EF4-FFF2-40B4-BE49-F238E27FC236}">
                  <a16:creationId xmlns="" xmlns:a16="http://schemas.microsoft.com/office/drawing/2014/main" id="{1A96DD07-9141-4C6F-ADFE-971D6D0C25F3}"/>
                </a:ext>
              </a:extLst>
            </p:cNvPr>
            <p:cNvSpPr/>
            <p:nvPr/>
          </p:nvSpPr>
          <p:spPr>
            <a:xfrm>
              <a:off x="9912518" y="3767431"/>
              <a:ext cx="942666" cy="942666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ş1îďe">
              <a:extLst>
                <a:ext uri="{FF2B5EF4-FFF2-40B4-BE49-F238E27FC236}">
                  <a16:creationId xmlns="" xmlns:a16="http://schemas.microsoft.com/office/drawing/2014/main" id="{C505F96B-7DC5-4F1C-A198-E8E0BB603C90}"/>
                </a:ext>
              </a:extLst>
            </p:cNvPr>
            <p:cNvSpPr/>
            <p:nvPr/>
          </p:nvSpPr>
          <p:spPr bwMode="auto">
            <a:xfrm>
              <a:off x="10223554" y="405747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ísľîdè">
            <a:extLst>
              <a:ext uri="{FF2B5EF4-FFF2-40B4-BE49-F238E27FC236}">
                <a16:creationId xmlns="" xmlns:a16="http://schemas.microsoft.com/office/drawing/2014/main" id="{3A5A308A-ACF5-401F-82FC-9FE27A90EBAB}"/>
              </a:ext>
            </a:extLst>
          </p:cNvPr>
          <p:cNvSpPr/>
          <p:nvPr/>
        </p:nvSpPr>
        <p:spPr>
          <a:xfrm>
            <a:off x="5172345" y="5231583"/>
            <a:ext cx="2172945" cy="328243"/>
          </a:xfrm>
          <a:prstGeom prst="rect">
            <a:avLst/>
          </a:prstGeom>
        </p:spPr>
        <p:txBody>
          <a:bodyPr wrap="none" lIns="90000" tIns="46800" rIns="90000" bIns="46800" anchor="ctr"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16" name="ïśḷîḓe">
            <a:extLst>
              <a:ext uri="{FF2B5EF4-FFF2-40B4-BE49-F238E27FC236}">
                <a16:creationId xmlns="" xmlns:a16="http://schemas.microsoft.com/office/drawing/2014/main" id="{391A0444-767B-4508-80ED-A0CF4F4554BD}"/>
              </a:ext>
            </a:extLst>
          </p:cNvPr>
          <p:cNvSpPr/>
          <p:nvPr/>
        </p:nvSpPr>
        <p:spPr>
          <a:xfrm>
            <a:off x="5219718" y="5565443"/>
            <a:ext cx="1927827" cy="774206"/>
          </a:xfrm>
          <a:prstGeom prst="rect">
            <a:avLst/>
          </a:prstGeom>
        </p:spPr>
        <p:txBody>
          <a:bodyPr wrap="squar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7" name="işlïḑé">
            <a:extLst>
              <a:ext uri="{FF2B5EF4-FFF2-40B4-BE49-F238E27FC236}">
                <a16:creationId xmlns="" xmlns:a16="http://schemas.microsoft.com/office/drawing/2014/main" id="{9B08C3F0-C9CD-459A-8C3C-1F95AA272799}"/>
              </a:ext>
            </a:extLst>
          </p:cNvPr>
          <p:cNvSpPr/>
          <p:nvPr/>
        </p:nvSpPr>
        <p:spPr>
          <a:xfrm>
            <a:off x="7260358" y="5231583"/>
            <a:ext cx="2172945" cy="328243"/>
          </a:xfrm>
          <a:prstGeom prst="rect">
            <a:avLst/>
          </a:prstGeom>
        </p:spPr>
        <p:txBody>
          <a:bodyPr wrap="none" lIns="90000" tIns="46800" rIns="90000" bIns="46800" anchor="ctr"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18" name="ïš1îḓé">
            <a:extLst>
              <a:ext uri="{FF2B5EF4-FFF2-40B4-BE49-F238E27FC236}">
                <a16:creationId xmlns="" xmlns:a16="http://schemas.microsoft.com/office/drawing/2014/main" id="{B7968DAC-2EAA-4688-8BF7-6EDE2EE16057}"/>
              </a:ext>
            </a:extLst>
          </p:cNvPr>
          <p:cNvSpPr/>
          <p:nvPr/>
        </p:nvSpPr>
        <p:spPr>
          <a:xfrm>
            <a:off x="7365868" y="5565443"/>
            <a:ext cx="1982503" cy="774206"/>
          </a:xfrm>
          <a:prstGeom prst="rect">
            <a:avLst/>
          </a:prstGeom>
        </p:spPr>
        <p:txBody>
          <a:bodyPr wrap="squar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9" name="ïṣľíde">
            <a:extLst>
              <a:ext uri="{FF2B5EF4-FFF2-40B4-BE49-F238E27FC236}">
                <a16:creationId xmlns="" xmlns:a16="http://schemas.microsoft.com/office/drawing/2014/main" id="{D7D926DA-65C5-4705-8765-D66AB25C6A2C}"/>
              </a:ext>
            </a:extLst>
          </p:cNvPr>
          <p:cNvSpPr/>
          <p:nvPr/>
        </p:nvSpPr>
        <p:spPr>
          <a:xfrm>
            <a:off x="9345831" y="5231583"/>
            <a:ext cx="2172945" cy="328243"/>
          </a:xfrm>
          <a:prstGeom prst="rect">
            <a:avLst/>
          </a:prstGeom>
        </p:spPr>
        <p:txBody>
          <a:bodyPr wrap="none" lIns="90000" tIns="46800" rIns="90000" bIns="46800" anchor="ctr"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20" name="îŝḷïḓe">
            <a:extLst>
              <a:ext uri="{FF2B5EF4-FFF2-40B4-BE49-F238E27FC236}">
                <a16:creationId xmlns="" xmlns:a16="http://schemas.microsoft.com/office/drawing/2014/main" id="{1700C708-EC4B-4EC7-8E25-601EAE997531}"/>
              </a:ext>
            </a:extLst>
          </p:cNvPr>
          <p:cNvSpPr/>
          <p:nvPr/>
        </p:nvSpPr>
        <p:spPr>
          <a:xfrm>
            <a:off x="9538813" y="5565443"/>
            <a:ext cx="1895031" cy="774206"/>
          </a:xfrm>
          <a:prstGeom prst="rect">
            <a:avLst/>
          </a:prstGeom>
        </p:spPr>
        <p:txBody>
          <a:bodyPr wrap="squar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F1E2002-FB46-420F-B9CD-8F7E02AF01CF}"/>
              </a:ext>
            </a:extLst>
          </p:cNvPr>
          <p:cNvCxnSpPr/>
          <p:nvPr/>
        </p:nvCxnSpPr>
        <p:spPr>
          <a:xfrm>
            <a:off x="7259513" y="4980589"/>
            <a:ext cx="0" cy="179365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63462C9C-F929-475F-A4BD-F443F86E859E}"/>
              </a:ext>
            </a:extLst>
          </p:cNvPr>
          <p:cNvCxnSpPr/>
          <p:nvPr/>
        </p:nvCxnSpPr>
        <p:spPr>
          <a:xfrm>
            <a:off x="9442876" y="4980589"/>
            <a:ext cx="0" cy="179365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ïṥ1iďe">
            <a:extLst>
              <a:ext uri="{FF2B5EF4-FFF2-40B4-BE49-F238E27FC236}">
                <a16:creationId xmlns="" xmlns:a16="http://schemas.microsoft.com/office/drawing/2014/main" id="{9034F746-9BC6-4108-B584-E58EE665F0D7}"/>
              </a:ext>
            </a:extLst>
          </p:cNvPr>
          <p:cNvGrpSpPr/>
          <p:nvPr/>
        </p:nvGrpSpPr>
        <p:grpSpPr>
          <a:xfrm>
            <a:off x="5268062" y="2186075"/>
            <a:ext cx="6252426" cy="1595557"/>
            <a:chOff x="687278" y="2398652"/>
            <a:chExt cx="3524773" cy="1595557"/>
          </a:xfrm>
        </p:grpSpPr>
        <p:sp>
          <p:nvSpPr>
            <p:cNvPr id="25" name="išļíďê">
              <a:extLst>
                <a:ext uri="{FF2B5EF4-FFF2-40B4-BE49-F238E27FC236}">
                  <a16:creationId xmlns="" xmlns:a16="http://schemas.microsoft.com/office/drawing/2014/main" id="{5297047E-6228-429B-B978-114A0D185527}"/>
                </a:ext>
              </a:extLst>
            </p:cNvPr>
            <p:cNvSpPr/>
            <p:nvPr/>
          </p:nvSpPr>
          <p:spPr>
            <a:xfrm>
              <a:off x="687278" y="2840457"/>
              <a:ext cx="3524773" cy="1153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6" name="îṩļíḑe">
              <a:extLst>
                <a:ext uri="{FF2B5EF4-FFF2-40B4-BE49-F238E27FC236}">
                  <a16:creationId xmlns="" xmlns:a16="http://schemas.microsoft.com/office/drawing/2014/main" id="{33800949-C6D8-4F8E-ACE1-CCA7AF06A214}"/>
                </a:ext>
              </a:extLst>
            </p:cNvPr>
            <p:cNvSpPr txBox="1"/>
            <p:nvPr/>
          </p:nvSpPr>
          <p:spPr bwMode="auto">
            <a:xfrm>
              <a:off x="687278" y="2398652"/>
              <a:ext cx="352477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B2ED99E8-A783-4F64-861C-95C9D9DBF7AD}"/>
              </a:ext>
            </a:extLst>
          </p:cNvPr>
          <p:cNvCxnSpPr/>
          <p:nvPr/>
        </p:nvCxnSpPr>
        <p:spPr>
          <a:xfrm>
            <a:off x="5331000" y="3780885"/>
            <a:ext cx="618777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11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09ad3ed-b658-4fca-9a18-c7593f622cd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b4386ee-11c6-4677-877e-6aa1596c989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af7d734-5ae6-4061-bec9-fe6582d8439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b9e08b7-0127-406f-afdb-4d8350a905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54efbb0-7fa1-4203-b158-f8de32ceee0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251858ae-2b6d-4074-abf4-624790f1d7c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4ab6a90-026b-4bca-820c-1e7a68d343b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2233</Words>
  <Application>Microsoft Office PowerPoint</Application>
  <PresentationFormat>宽屏</PresentationFormat>
  <Paragraphs>276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Britannic Bold</vt:lpstr>
      <vt:lpstr>Inconsolata</vt:lpstr>
      <vt:lpstr>Lantinghei SC Demibold</vt:lpstr>
      <vt:lpstr>Open Sans Light</vt:lpstr>
      <vt:lpstr>等线</vt:lpstr>
      <vt:lpstr>等线 Light</vt:lpstr>
      <vt:lpstr>时尚中黑简体</vt:lpstr>
      <vt:lpstr>思源黑体 CN Heavy</vt:lpstr>
      <vt:lpstr>腾祥魅黑简</vt:lpstr>
      <vt:lpstr>微软雅黑</vt:lpstr>
      <vt:lpstr>Arial</vt:lpstr>
      <vt:lpstr>Arial Black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www.51pptmoban.com</dc:description>
  <cp:lastModifiedBy>阳光 男孩</cp:lastModifiedBy>
  <cp:revision>63</cp:revision>
  <dcterms:created xsi:type="dcterms:W3CDTF">2018-04-16T06:05:00Z</dcterms:created>
  <dcterms:modified xsi:type="dcterms:W3CDTF">2020-03-18T12:21:32Z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