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8" r:id="rId3"/>
    <p:sldId id="259" r:id="rId4"/>
    <p:sldId id="265" r:id="rId5"/>
    <p:sldId id="266" r:id="rId6"/>
    <p:sldId id="260" r:id="rId7"/>
    <p:sldId id="261" r:id="rId8"/>
    <p:sldId id="262" r:id="rId9"/>
    <p:sldId id="267" r:id="rId10"/>
    <p:sldId id="274" r:id="rId11"/>
    <p:sldId id="275" r:id="rId12"/>
    <p:sldId id="276" r:id="rId13"/>
    <p:sldId id="263" r:id="rId14"/>
    <p:sldId id="277" r:id="rId15"/>
    <p:sldId id="278" r:id="rId16"/>
    <p:sldId id="270" r:id="rId17"/>
    <p:sldId id="271" r:id="rId18"/>
    <p:sldId id="264" r:id="rId19"/>
    <p:sldId id="269" r:id="rId20"/>
    <p:sldId id="272" r:id="rId21"/>
    <p:sldId id="273" r:id="rId22"/>
    <p:sldId id="279" r:id="rId23"/>
    <p:sldId id="280" r:id="rId24"/>
    <p:sldId id="268"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5" autoAdjust="0"/>
    <p:restoredTop sz="94660"/>
  </p:normalViewPr>
  <p:slideViewPr>
    <p:cSldViewPr snapToGrid="0">
      <p:cViewPr>
        <p:scale>
          <a:sx n="66" d="100"/>
          <a:sy n="66" d="100"/>
        </p:scale>
        <p:origin x="2250" y="1134"/>
      </p:cViewPr>
      <p:guideLst/>
    </p:cSldViewPr>
  </p:slideViewPr>
  <p:notesTextViewPr>
    <p:cViewPr>
      <p:scale>
        <a:sx n="1" d="1"/>
        <a:sy n="1" d="1"/>
      </p:scale>
      <p:origin x="0" y="0"/>
    </p:cViewPr>
  </p:notesTextViewPr>
  <p:sorterViewPr>
    <p:cViewPr varScale="1">
      <p:scale>
        <a:sx n="1" d="1"/>
        <a:sy n="1" d="1"/>
      </p:scale>
      <p:origin x="0" y="-55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E63CCC-27BB-44C8-AF74-AFE8A0A21E86}" type="datetimeFigureOut">
              <a:rPr lang="zh-CN" altLang="en-US" smtClean="0"/>
              <a:t>2020/3/21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AA94BC-FABB-4D71-AA5D-958BEB5E2E4D}" type="slidenum">
              <a:rPr lang="zh-CN" altLang="en-US" smtClean="0"/>
              <a:t>‹#›</a:t>
            </a:fld>
            <a:endParaRPr lang="zh-CN" altLang="en-US"/>
          </a:p>
        </p:txBody>
      </p:sp>
    </p:spTree>
    <p:extLst>
      <p:ext uri="{BB962C8B-B14F-4D97-AF65-F5344CB8AC3E}">
        <p14:creationId xmlns:p14="http://schemas.microsoft.com/office/powerpoint/2010/main" val="3969098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a:t>
            </a:fld>
            <a:endParaRPr lang="zh-CN" altLang="en-US"/>
          </a:p>
        </p:txBody>
      </p:sp>
    </p:spTree>
    <p:extLst>
      <p:ext uri="{BB962C8B-B14F-4D97-AF65-F5344CB8AC3E}">
        <p14:creationId xmlns:p14="http://schemas.microsoft.com/office/powerpoint/2010/main" val="676218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13</a:t>
            </a:fld>
            <a:endParaRPr lang="zh-CN" altLang="en-US"/>
          </a:p>
        </p:txBody>
      </p:sp>
    </p:spTree>
    <p:extLst>
      <p:ext uri="{BB962C8B-B14F-4D97-AF65-F5344CB8AC3E}">
        <p14:creationId xmlns:p14="http://schemas.microsoft.com/office/powerpoint/2010/main" val="712880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18</a:t>
            </a:fld>
            <a:endParaRPr lang="zh-CN" altLang="en-US"/>
          </a:p>
        </p:txBody>
      </p:sp>
    </p:spTree>
    <p:extLst>
      <p:ext uri="{BB962C8B-B14F-4D97-AF65-F5344CB8AC3E}">
        <p14:creationId xmlns:p14="http://schemas.microsoft.com/office/powerpoint/2010/main" val="487988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24</a:t>
            </a:fld>
            <a:endParaRPr lang="zh-CN" altLang="en-US"/>
          </a:p>
        </p:txBody>
      </p:sp>
    </p:spTree>
    <p:extLst>
      <p:ext uri="{BB962C8B-B14F-4D97-AF65-F5344CB8AC3E}">
        <p14:creationId xmlns:p14="http://schemas.microsoft.com/office/powerpoint/2010/main" val="54142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2</a:t>
            </a:fld>
            <a:endParaRPr lang="zh-CN" altLang="en-US"/>
          </a:p>
        </p:txBody>
      </p:sp>
    </p:spTree>
    <p:extLst>
      <p:ext uri="{BB962C8B-B14F-4D97-AF65-F5344CB8AC3E}">
        <p14:creationId xmlns:p14="http://schemas.microsoft.com/office/powerpoint/2010/main" val="447968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3</a:t>
            </a:fld>
            <a:endParaRPr lang="zh-CN" altLang="en-US"/>
          </a:p>
        </p:txBody>
      </p:sp>
    </p:spTree>
    <p:extLst>
      <p:ext uri="{BB962C8B-B14F-4D97-AF65-F5344CB8AC3E}">
        <p14:creationId xmlns:p14="http://schemas.microsoft.com/office/powerpoint/2010/main" val="207977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4</a:t>
            </a:fld>
            <a:endParaRPr lang="zh-CN" altLang="en-US"/>
          </a:p>
        </p:txBody>
      </p:sp>
    </p:spTree>
    <p:extLst>
      <p:ext uri="{BB962C8B-B14F-4D97-AF65-F5344CB8AC3E}">
        <p14:creationId xmlns:p14="http://schemas.microsoft.com/office/powerpoint/2010/main" val="2550464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5</a:t>
            </a:fld>
            <a:endParaRPr lang="zh-CN" altLang="en-US"/>
          </a:p>
        </p:txBody>
      </p:sp>
    </p:spTree>
    <p:extLst>
      <p:ext uri="{BB962C8B-B14F-4D97-AF65-F5344CB8AC3E}">
        <p14:creationId xmlns:p14="http://schemas.microsoft.com/office/powerpoint/2010/main" val="660247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6</a:t>
            </a:fld>
            <a:endParaRPr lang="zh-CN" altLang="en-US"/>
          </a:p>
        </p:txBody>
      </p:sp>
    </p:spTree>
    <p:extLst>
      <p:ext uri="{BB962C8B-B14F-4D97-AF65-F5344CB8AC3E}">
        <p14:creationId xmlns:p14="http://schemas.microsoft.com/office/powerpoint/2010/main" val="1239163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7</a:t>
            </a:fld>
            <a:endParaRPr lang="zh-CN" altLang="en-US"/>
          </a:p>
        </p:txBody>
      </p:sp>
    </p:spTree>
    <p:extLst>
      <p:ext uri="{BB962C8B-B14F-4D97-AF65-F5344CB8AC3E}">
        <p14:creationId xmlns:p14="http://schemas.microsoft.com/office/powerpoint/2010/main" val="1114819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8</a:t>
            </a:fld>
            <a:endParaRPr lang="zh-CN" altLang="en-US"/>
          </a:p>
        </p:txBody>
      </p:sp>
    </p:spTree>
    <p:extLst>
      <p:ext uri="{BB962C8B-B14F-4D97-AF65-F5344CB8AC3E}">
        <p14:creationId xmlns:p14="http://schemas.microsoft.com/office/powerpoint/2010/main" val="1294860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t>9</a:t>
            </a:fld>
            <a:endParaRPr lang="zh-CN" altLang="en-US"/>
          </a:p>
        </p:txBody>
      </p:sp>
    </p:spTree>
    <p:extLst>
      <p:ext uri="{BB962C8B-B14F-4D97-AF65-F5344CB8AC3E}">
        <p14:creationId xmlns:p14="http://schemas.microsoft.com/office/powerpoint/2010/main" val="1459217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smtClean="0"/>
              <a:t>Ultimate</a:t>
            </a:r>
            <a:r>
              <a:rPr lang="es-ES_tradnl" dirty="0" smtClean="0"/>
              <a:t> </a:t>
            </a:r>
            <a:r>
              <a:rPr lang="es-ES_tradnl" dirty="0" err="1" smtClean="0"/>
              <a:t>Powerpoint</a:t>
            </a:r>
            <a:r>
              <a:rPr lang="es-ES_tradnl" dirty="0" smtClean="0"/>
              <a:t> </a:t>
            </a:r>
            <a:r>
              <a:rPr lang="es-ES_tradnl" dirty="0" err="1" smtClean="0"/>
              <a:t>Template</a:t>
            </a:r>
            <a:endParaRPr lang="es-ES_tradnl" dirty="0" smtClean="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id-ID"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384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140" rtl="0" eaLnBrk="1" fontAlgn="auto" latinLnBrk="0" hangingPunct="1">
                <a:lnSpc>
                  <a:spcPct val="100000"/>
                </a:lnSpc>
                <a:spcBef>
                  <a:spcPts val="0"/>
                </a:spcBef>
                <a:spcAft>
                  <a:spcPts val="0"/>
                </a:spcAft>
                <a:buClrTx/>
                <a:buSzTx/>
                <a:buFontTx/>
                <a:buNone/>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140" rtl="0" eaLnBrk="1" fontAlgn="auto" latinLnBrk="0" hangingPunct="1">
                <a:lnSpc>
                  <a:spcPct val="100000"/>
                </a:lnSpc>
                <a:spcBef>
                  <a:spcPts val="0"/>
                </a:spcBef>
                <a:spcAft>
                  <a:spcPts val="0"/>
                </a:spcAft>
                <a:buClrTx/>
                <a:buSzTx/>
                <a:buFontTx/>
                <a:buNone/>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smtClean="0"/>
              <a:t>05</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140"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140" rtl="0" eaLnBrk="1" fontAlgn="auto" latinLnBrk="0" hangingPunct="1">
              <a:lnSpc>
                <a:spcPct val="100000"/>
              </a:lnSpc>
              <a:spcBef>
                <a:spcPts val="0"/>
              </a:spcBef>
              <a:spcAft>
                <a:spcPts val="0"/>
              </a:spcAft>
              <a:buClrTx/>
              <a:buSzTx/>
              <a:buFontTx/>
              <a:buNone/>
              <a:defRPr/>
            </a:pPr>
            <a:endParaRPr kumimoji="0" lang="en-US" sz="192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B648AC9-E676-4B7C-8CED-5FB4FAF26340}" type="datetimeFigureOut">
              <a:rPr lang="zh-CN" altLang="en-US" smtClean="0"/>
              <a:t>2020/3/21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7736A-31EF-4E72-BC3F-0BB00A73DBB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648AC9-E676-4B7C-8CED-5FB4FAF26340}" type="datetimeFigureOut">
              <a:rPr lang="zh-CN" altLang="en-US" smtClean="0"/>
              <a:t>2020/3/21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7736A-31EF-4E72-BC3F-0BB00A73DBB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椭圆 1"/>
          <p:cNvSpPr/>
          <p:nvPr/>
        </p:nvSpPr>
        <p:spPr>
          <a:xfrm>
            <a:off x="3717253" y="647436"/>
            <a:ext cx="4639714" cy="4639714"/>
          </a:xfrm>
          <a:prstGeom prst="ellipse">
            <a:avLst/>
          </a:prstGeom>
          <a:gradFill flip="none" rotWithShape="1">
            <a:gsLst>
              <a:gs pos="9800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180348" y="1561191"/>
            <a:ext cx="3536063" cy="3504933"/>
            <a:chOff x="3416294" y="772886"/>
            <a:chExt cx="5359412" cy="5312229"/>
          </a:xfrm>
        </p:grpSpPr>
        <p:sp>
          <p:nvSpPr>
            <p:cNvPr id="140" name="任意多边形 139"/>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5" name="任意多边形 144"/>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六边形 148"/>
          <p:cNvSpPr/>
          <p:nvPr/>
        </p:nvSpPr>
        <p:spPr>
          <a:xfrm>
            <a:off x="9926940" y="357186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组合 203"/>
          <p:cNvGrpSpPr/>
          <p:nvPr/>
        </p:nvGrpSpPr>
        <p:grpSpPr>
          <a:xfrm>
            <a:off x="3974644" y="1015226"/>
            <a:ext cx="4448181" cy="4409020"/>
            <a:chOff x="3416294" y="772886"/>
            <a:chExt cx="5359412" cy="5312229"/>
          </a:xfrm>
        </p:grpSpPr>
        <p:sp>
          <p:nvSpPr>
            <p:cNvPr id="205" name="任意多边形 204"/>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 name="任意多边形 209"/>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4" name="六边形 213"/>
          <p:cNvSpPr/>
          <p:nvPr/>
        </p:nvSpPr>
        <p:spPr>
          <a:xfrm>
            <a:off x="10229625" y="258771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3707207" y="989732"/>
            <a:ext cx="4659806" cy="4659806"/>
            <a:chOff x="3765283" y="1088359"/>
            <a:chExt cx="4659806" cy="4659806"/>
          </a:xfrm>
        </p:grpSpPr>
        <p:grpSp>
          <p:nvGrpSpPr>
            <p:cNvPr id="216" name="组合 215"/>
            <p:cNvGrpSpPr/>
            <p:nvPr/>
          </p:nvGrpSpPr>
          <p:grpSpPr>
            <a:xfrm>
              <a:off x="4034627" y="1352856"/>
              <a:ext cx="4113479" cy="4131683"/>
              <a:chOff x="-1321361" y="3706891"/>
              <a:chExt cx="5684926" cy="5710087"/>
            </a:xfrm>
          </p:grpSpPr>
          <p:sp>
            <p:nvSpPr>
              <p:cNvPr id="220" name="任意多边形 219"/>
              <p:cNvSpPr/>
              <p:nvPr/>
            </p:nvSpPr>
            <p:spPr>
              <a:xfrm>
                <a:off x="-703135" y="4761678"/>
                <a:ext cx="812709" cy="639957"/>
              </a:xfrm>
              <a:custGeom>
                <a:avLst/>
                <a:gdLst>
                  <a:gd name="connsiteX0" fmla="*/ 0 w 836395"/>
                  <a:gd name="connsiteY0" fmla="*/ 0 h 650048"/>
                  <a:gd name="connsiteX1" fmla="*/ 836395 w 836395"/>
                  <a:gd name="connsiteY1" fmla="*/ 208016 h 650048"/>
                  <a:gd name="connsiteX2" fmla="*/ 455034 w 836395"/>
                  <a:gd name="connsiteY2" fmla="*/ 650048 h 650048"/>
                  <a:gd name="connsiteX3" fmla="*/ 0 w 836395"/>
                  <a:gd name="connsiteY3" fmla="*/ 0 h 650048"/>
                  <a:gd name="connsiteX0-1" fmla="*/ 0 w 836395"/>
                  <a:gd name="connsiteY0-2" fmla="*/ 0 h 635457"/>
                  <a:gd name="connsiteX1-3" fmla="*/ 836395 w 836395"/>
                  <a:gd name="connsiteY1-4" fmla="*/ 193425 h 635457"/>
                  <a:gd name="connsiteX2-5" fmla="*/ 455034 w 836395"/>
                  <a:gd name="connsiteY2-6" fmla="*/ 635457 h 635457"/>
                  <a:gd name="connsiteX3-7" fmla="*/ 0 w 836395"/>
                  <a:gd name="connsiteY3-8" fmla="*/ 0 h 635457"/>
                  <a:gd name="connsiteX0-9" fmla="*/ 0 w 821804"/>
                  <a:gd name="connsiteY0-10" fmla="*/ 0 h 630593"/>
                  <a:gd name="connsiteX1-11" fmla="*/ 821804 w 821804"/>
                  <a:gd name="connsiteY1-12" fmla="*/ 188561 h 630593"/>
                  <a:gd name="connsiteX2-13" fmla="*/ 440443 w 821804"/>
                  <a:gd name="connsiteY2-14" fmla="*/ 630593 h 630593"/>
                  <a:gd name="connsiteX3-15" fmla="*/ 0 w 821804"/>
                  <a:gd name="connsiteY3-16" fmla="*/ 0 h 630593"/>
                  <a:gd name="connsiteX0-17" fmla="*/ 0 w 826668"/>
                  <a:gd name="connsiteY0-18" fmla="*/ 0 h 635457"/>
                  <a:gd name="connsiteX1-19" fmla="*/ 826668 w 826668"/>
                  <a:gd name="connsiteY1-20" fmla="*/ 193425 h 635457"/>
                  <a:gd name="connsiteX2-21" fmla="*/ 445307 w 826668"/>
                  <a:gd name="connsiteY2-22" fmla="*/ 635457 h 635457"/>
                  <a:gd name="connsiteX3-23" fmla="*/ 0 w 826668"/>
                  <a:gd name="connsiteY3-24" fmla="*/ 0 h 635457"/>
                  <a:gd name="connsiteX0-25" fmla="*/ 0 w 826668"/>
                  <a:gd name="connsiteY0-26" fmla="*/ 0 h 633076"/>
                  <a:gd name="connsiteX1-27" fmla="*/ 826668 w 826668"/>
                  <a:gd name="connsiteY1-28" fmla="*/ 193425 h 633076"/>
                  <a:gd name="connsiteX2-29" fmla="*/ 447688 w 826668"/>
                  <a:gd name="connsiteY2-30" fmla="*/ 633076 h 633076"/>
                  <a:gd name="connsiteX3-31" fmla="*/ 0 w 826668"/>
                  <a:gd name="connsiteY3-32" fmla="*/ 0 h 633076"/>
                  <a:gd name="connsiteX0-33" fmla="*/ 0 w 817143"/>
                  <a:gd name="connsiteY0-34" fmla="*/ 0 h 633076"/>
                  <a:gd name="connsiteX1-35" fmla="*/ 817143 w 817143"/>
                  <a:gd name="connsiteY1-36" fmla="*/ 193425 h 633076"/>
                  <a:gd name="connsiteX2-37" fmla="*/ 447688 w 817143"/>
                  <a:gd name="connsiteY2-38" fmla="*/ 633076 h 633076"/>
                  <a:gd name="connsiteX3-39" fmla="*/ 0 w 817143"/>
                  <a:gd name="connsiteY3-40" fmla="*/ 0 h 633076"/>
                  <a:gd name="connsiteX0-41" fmla="*/ 0 w 817143"/>
                  <a:gd name="connsiteY0-42" fmla="*/ 0 h 637839"/>
                  <a:gd name="connsiteX1-43" fmla="*/ 817143 w 817143"/>
                  <a:gd name="connsiteY1-44" fmla="*/ 193425 h 637839"/>
                  <a:gd name="connsiteX2-45" fmla="*/ 452450 w 817143"/>
                  <a:gd name="connsiteY2-46" fmla="*/ 637839 h 637839"/>
                  <a:gd name="connsiteX3-47" fmla="*/ 0 w 817143"/>
                  <a:gd name="connsiteY3-48" fmla="*/ 0 h 637839"/>
                  <a:gd name="connsiteX0-49" fmla="*/ 0 w 821479"/>
                  <a:gd name="connsiteY0-50" fmla="*/ 0 h 644343"/>
                  <a:gd name="connsiteX1-51" fmla="*/ 821479 w 821479"/>
                  <a:gd name="connsiteY1-52" fmla="*/ 199929 h 644343"/>
                  <a:gd name="connsiteX2-53" fmla="*/ 456786 w 821479"/>
                  <a:gd name="connsiteY2-54" fmla="*/ 644343 h 644343"/>
                  <a:gd name="connsiteX3-55" fmla="*/ 0 w 821479"/>
                  <a:gd name="connsiteY3-56" fmla="*/ 0 h 644343"/>
                  <a:gd name="connsiteX0-57" fmla="*/ 0 w 814975"/>
                  <a:gd name="connsiteY0-58" fmla="*/ 0 h 642175"/>
                  <a:gd name="connsiteX1-59" fmla="*/ 814975 w 814975"/>
                  <a:gd name="connsiteY1-60" fmla="*/ 197761 h 642175"/>
                  <a:gd name="connsiteX2-61" fmla="*/ 450282 w 814975"/>
                  <a:gd name="connsiteY2-62" fmla="*/ 642175 h 642175"/>
                  <a:gd name="connsiteX3-63" fmla="*/ 0 w 814975"/>
                  <a:gd name="connsiteY3-64" fmla="*/ 0 h 642175"/>
                  <a:gd name="connsiteX0-65" fmla="*/ 0 w 808471"/>
                  <a:gd name="connsiteY0-66" fmla="*/ 0 h 637838"/>
                  <a:gd name="connsiteX1-67" fmla="*/ 808471 w 808471"/>
                  <a:gd name="connsiteY1-68" fmla="*/ 193424 h 637838"/>
                  <a:gd name="connsiteX2-69" fmla="*/ 443778 w 808471"/>
                  <a:gd name="connsiteY2-70" fmla="*/ 637838 h 637838"/>
                  <a:gd name="connsiteX3-71" fmla="*/ 0 w 808471"/>
                  <a:gd name="connsiteY3-72" fmla="*/ 0 h 637838"/>
                  <a:gd name="connsiteX0-73" fmla="*/ 0 w 808471"/>
                  <a:gd name="connsiteY0-74" fmla="*/ 0 h 644342"/>
                  <a:gd name="connsiteX1-75" fmla="*/ 808471 w 808471"/>
                  <a:gd name="connsiteY1-76" fmla="*/ 199928 h 644342"/>
                  <a:gd name="connsiteX2-77" fmla="*/ 443778 w 808471"/>
                  <a:gd name="connsiteY2-78" fmla="*/ 644342 h 644342"/>
                  <a:gd name="connsiteX3-79" fmla="*/ 0 w 808471"/>
                  <a:gd name="connsiteY3-80" fmla="*/ 0 h 644342"/>
                  <a:gd name="connsiteX0-81" fmla="*/ 0 w 821193"/>
                  <a:gd name="connsiteY0-82" fmla="*/ 0 h 644342"/>
                  <a:gd name="connsiteX1-83" fmla="*/ 821193 w 821193"/>
                  <a:gd name="connsiteY1-84" fmla="*/ 195688 h 644342"/>
                  <a:gd name="connsiteX2-85" fmla="*/ 443778 w 821193"/>
                  <a:gd name="connsiteY2-86" fmla="*/ 644342 h 644342"/>
                  <a:gd name="connsiteX3-87" fmla="*/ 0 w 821193"/>
                  <a:gd name="connsiteY3-88" fmla="*/ 0 h 644342"/>
                  <a:gd name="connsiteX0-89" fmla="*/ 0 w 812711"/>
                  <a:gd name="connsiteY0-90" fmla="*/ 0 h 652823"/>
                  <a:gd name="connsiteX1-91" fmla="*/ 812711 w 812711"/>
                  <a:gd name="connsiteY1-92" fmla="*/ 204169 h 652823"/>
                  <a:gd name="connsiteX2-93" fmla="*/ 435296 w 812711"/>
                  <a:gd name="connsiteY2-94" fmla="*/ 652823 h 652823"/>
                  <a:gd name="connsiteX3-95" fmla="*/ 0 w 812711"/>
                  <a:gd name="connsiteY3-96" fmla="*/ 0 h 652823"/>
                  <a:gd name="connsiteX0-97" fmla="*/ 0 w 812711"/>
                  <a:gd name="connsiteY0-98" fmla="*/ 0 h 668234"/>
                  <a:gd name="connsiteX1-99" fmla="*/ 812711 w 812711"/>
                  <a:gd name="connsiteY1-100" fmla="*/ 204169 h 668234"/>
                  <a:gd name="connsiteX2-101" fmla="*/ 435296 w 812711"/>
                  <a:gd name="connsiteY2-102" fmla="*/ 668234 h 668234"/>
                  <a:gd name="connsiteX3-103" fmla="*/ 0 w 812711"/>
                  <a:gd name="connsiteY3-104" fmla="*/ 0 h 668234"/>
                  <a:gd name="connsiteX0-105" fmla="*/ 0 w 812711"/>
                  <a:gd name="connsiteY0-106" fmla="*/ 0 h 657960"/>
                  <a:gd name="connsiteX1-107" fmla="*/ 812711 w 812711"/>
                  <a:gd name="connsiteY1-108" fmla="*/ 193895 h 657960"/>
                  <a:gd name="connsiteX2-109" fmla="*/ 435296 w 812711"/>
                  <a:gd name="connsiteY2-110" fmla="*/ 657960 h 657960"/>
                  <a:gd name="connsiteX3-111" fmla="*/ 0 w 812711"/>
                  <a:gd name="connsiteY3-112" fmla="*/ 0 h 657960"/>
                  <a:gd name="connsiteX0-113" fmla="*/ 0 w 812711"/>
                  <a:gd name="connsiteY0-114" fmla="*/ 0 h 663097"/>
                  <a:gd name="connsiteX1-115" fmla="*/ 812711 w 812711"/>
                  <a:gd name="connsiteY1-116" fmla="*/ 199032 h 663097"/>
                  <a:gd name="connsiteX2-117" fmla="*/ 435296 w 812711"/>
                  <a:gd name="connsiteY2-118" fmla="*/ 663097 h 663097"/>
                  <a:gd name="connsiteX3-119" fmla="*/ 0 w 812711"/>
                  <a:gd name="connsiteY3-120" fmla="*/ 0 h 663097"/>
                  <a:gd name="connsiteX0-121" fmla="*/ 0 w 812711"/>
                  <a:gd name="connsiteY0-122" fmla="*/ 0 h 663097"/>
                  <a:gd name="connsiteX1-123" fmla="*/ 812711 w 812711"/>
                  <a:gd name="connsiteY1-124" fmla="*/ 190550 h 663097"/>
                  <a:gd name="connsiteX2-125" fmla="*/ 435296 w 812711"/>
                  <a:gd name="connsiteY2-126" fmla="*/ 663097 h 663097"/>
                  <a:gd name="connsiteX3-127" fmla="*/ 0 w 812711"/>
                  <a:gd name="connsiteY3-128" fmla="*/ 0 h 663097"/>
                </a:gdLst>
                <a:ahLst/>
                <a:cxnLst>
                  <a:cxn ang="0">
                    <a:pos x="connsiteX0-1" y="connsiteY0-2"/>
                  </a:cxn>
                  <a:cxn ang="0">
                    <a:pos x="connsiteX1-3" y="connsiteY1-4"/>
                  </a:cxn>
                  <a:cxn ang="0">
                    <a:pos x="connsiteX2-5" y="connsiteY2-6"/>
                  </a:cxn>
                  <a:cxn ang="0">
                    <a:pos x="connsiteX3-7" y="connsiteY3-8"/>
                  </a:cxn>
                </a:cxnLst>
                <a:rect l="l" t="t" r="r" b="b"/>
                <a:pathLst>
                  <a:path w="812711" h="663097">
                    <a:moveTo>
                      <a:pt x="0" y="0"/>
                    </a:moveTo>
                    <a:lnTo>
                      <a:pt x="812711" y="190550"/>
                    </a:lnTo>
                    <a:lnTo>
                      <a:pt x="435296" y="663097"/>
                    </a:lnTo>
                    <a:lnTo>
                      <a:pt x="0" y="0"/>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1321361" y="3706891"/>
                <a:ext cx="5684926" cy="5710087"/>
                <a:chOff x="-1321361" y="3706891"/>
                <a:chExt cx="5684926" cy="5710087"/>
              </a:xfrm>
            </p:grpSpPr>
            <p:grpSp>
              <p:nvGrpSpPr>
                <p:cNvPr id="222" name="组合 221"/>
                <p:cNvGrpSpPr/>
                <p:nvPr/>
              </p:nvGrpSpPr>
              <p:grpSpPr>
                <a:xfrm>
                  <a:off x="-1321361" y="3706891"/>
                  <a:ext cx="5684926" cy="5710087"/>
                  <a:chOff x="2810105" y="1160407"/>
                  <a:chExt cx="6917554" cy="6948169"/>
                </a:xfrm>
              </p:grpSpPr>
              <p:sp>
                <p:nvSpPr>
                  <p:cNvPr id="224" name="任意多边形 223"/>
                  <p:cNvSpPr/>
                  <p:nvPr/>
                </p:nvSpPr>
                <p:spPr>
                  <a:xfrm>
                    <a:off x="4079583" y="2686380"/>
                    <a:ext cx="1253842" cy="542068"/>
                  </a:xfrm>
                  <a:custGeom>
                    <a:avLst/>
                    <a:gdLst>
                      <a:gd name="connsiteX0" fmla="*/ 482535 w 1254284"/>
                      <a:gd name="connsiteY0" fmla="*/ 0 h 547803"/>
                      <a:gd name="connsiteX1" fmla="*/ 1254284 w 1254284"/>
                      <a:gd name="connsiteY1" fmla="*/ 547803 h 547803"/>
                      <a:gd name="connsiteX2" fmla="*/ 4002 w 1254284"/>
                      <a:gd name="connsiteY2" fmla="*/ 533430 h 547803"/>
                      <a:gd name="connsiteX3" fmla="*/ 0 w 1254284"/>
                      <a:gd name="connsiteY3" fmla="*/ 527869 h 547803"/>
                      <a:gd name="connsiteX4" fmla="*/ 482535 w 1254284"/>
                      <a:gd name="connsiteY4" fmla="*/ 0 h 547803"/>
                      <a:gd name="connsiteX0-1" fmla="*/ 478533 w 1250282"/>
                      <a:gd name="connsiteY0-2" fmla="*/ 0 h 547803"/>
                      <a:gd name="connsiteX1-3" fmla="*/ 1250282 w 1250282"/>
                      <a:gd name="connsiteY1-4" fmla="*/ 547803 h 547803"/>
                      <a:gd name="connsiteX2-5" fmla="*/ 0 w 1250282"/>
                      <a:gd name="connsiteY2-6" fmla="*/ 533430 h 547803"/>
                      <a:gd name="connsiteX3-7" fmla="*/ 478533 w 1250282"/>
                      <a:gd name="connsiteY3-8" fmla="*/ 0 h 547803"/>
                      <a:gd name="connsiteX0-9" fmla="*/ 478533 w 1250282"/>
                      <a:gd name="connsiteY0-10" fmla="*/ 0 h 547803"/>
                      <a:gd name="connsiteX1-11" fmla="*/ 1250282 w 1250282"/>
                      <a:gd name="connsiteY1-12" fmla="*/ 547803 h 547803"/>
                      <a:gd name="connsiteX2-13" fmla="*/ 0 w 1250282"/>
                      <a:gd name="connsiteY2-14" fmla="*/ 533430 h 547803"/>
                      <a:gd name="connsiteX3-15" fmla="*/ 478533 w 1250282"/>
                      <a:gd name="connsiteY3-16" fmla="*/ 0 h 547803"/>
                      <a:gd name="connsiteX0-17" fmla="*/ 469328 w 1241077"/>
                      <a:gd name="connsiteY0-18" fmla="*/ 0 h 547803"/>
                      <a:gd name="connsiteX1-19" fmla="*/ 1241077 w 1241077"/>
                      <a:gd name="connsiteY1-20" fmla="*/ 547803 h 547803"/>
                      <a:gd name="connsiteX2-21" fmla="*/ 0 w 1241077"/>
                      <a:gd name="connsiteY2-22" fmla="*/ 536498 h 547803"/>
                      <a:gd name="connsiteX3-23" fmla="*/ 469328 w 1241077"/>
                      <a:gd name="connsiteY3-24" fmla="*/ 0 h 547803"/>
                      <a:gd name="connsiteX0-25" fmla="*/ 451943 w 1241077"/>
                      <a:gd name="connsiteY0-26" fmla="*/ 0 h 550700"/>
                      <a:gd name="connsiteX1-27" fmla="*/ 1241077 w 1241077"/>
                      <a:gd name="connsiteY1-28" fmla="*/ 550700 h 550700"/>
                      <a:gd name="connsiteX2-29" fmla="*/ 0 w 1241077"/>
                      <a:gd name="connsiteY2-30" fmla="*/ 539395 h 550700"/>
                      <a:gd name="connsiteX3-31" fmla="*/ 451943 w 1241077"/>
                      <a:gd name="connsiteY3-32" fmla="*/ 0 h 550700"/>
                      <a:gd name="connsiteX0-33" fmla="*/ 451943 w 1261377"/>
                      <a:gd name="connsiteY0-34" fmla="*/ 0 h 560851"/>
                      <a:gd name="connsiteX1-35" fmla="*/ 1261377 w 1261377"/>
                      <a:gd name="connsiteY1-36" fmla="*/ 560851 h 560851"/>
                      <a:gd name="connsiteX2-37" fmla="*/ 0 w 1261377"/>
                      <a:gd name="connsiteY2-38" fmla="*/ 539395 h 560851"/>
                      <a:gd name="connsiteX3-39" fmla="*/ 451943 w 1261377"/>
                      <a:gd name="connsiteY3-40" fmla="*/ 0 h 560851"/>
                      <a:gd name="connsiteX0-41" fmla="*/ 451943 w 1231887"/>
                      <a:gd name="connsiteY0-42" fmla="*/ 0 h 539394"/>
                      <a:gd name="connsiteX1-43" fmla="*/ 1231887 w 1231887"/>
                      <a:gd name="connsiteY1-44" fmla="*/ 535574 h 539394"/>
                      <a:gd name="connsiteX2-45" fmla="*/ 0 w 1231887"/>
                      <a:gd name="connsiteY2-46" fmla="*/ 539395 h 539394"/>
                      <a:gd name="connsiteX3-47" fmla="*/ 451943 w 1231887"/>
                      <a:gd name="connsiteY3-48" fmla="*/ 0 h 539394"/>
                      <a:gd name="connsiteX0-49" fmla="*/ 451943 w 1242207"/>
                      <a:gd name="connsiteY0-50" fmla="*/ 0 h 539396"/>
                      <a:gd name="connsiteX1-51" fmla="*/ 1242207 w 1242207"/>
                      <a:gd name="connsiteY1-52" fmla="*/ 530412 h 539396"/>
                      <a:gd name="connsiteX2-53" fmla="*/ 0 w 1242207"/>
                      <a:gd name="connsiteY2-54" fmla="*/ 539395 h 539396"/>
                      <a:gd name="connsiteX3-55" fmla="*/ 451943 w 1242207"/>
                      <a:gd name="connsiteY3-56" fmla="*/ 0 h 539396"/>
                      <a:gd name="connsiteX0-57" fmla="*/ 446782 w 1237046"/>
                      <a:gd name="connsiteY0-58" fmla="*/ 0 h 530412"/>
                      <a:gd name="connsiteX1-59" fmla="*/ 1237046 w 1237046"/>
                      <a:gd name="connsiteY1-60" fmla="*/ 530412 h 530412"/>
                      <a:gd name="connsiteX2-61" fmla="*/ 0 w 1237046"/>
                      <a:gd name="connsiteY2-62" fmla="*/ 529074 h 530412"/>
                      <a:gd name="connsiteX3-63" fmla="*/ 446782 w 1237046"/>
                      <a:gd name="connsiteY3-64" fmla="*/ 0 h 530412"/>
                      <a:gd name="connsiteX0-65" fmla="*/ 441623 w 1231887"/>
                      <a:gd name="connsiteY0-66" fmla="*/ 0 h 530412"/>
                      <a:gd name="connsiteX1-67" fmla="*/ 1231887 w 1231887"/>
                      <a:gd name="connsiteY1-68" fmla="*/ 530412 h 530412"/>
                      <a:gd name="connsiteX2-69" fmla="*/ 0 w 1231887"/>
                      <a:gd name="connsiteY2-70" fmla="*/ 518753 h 530412"/>
                      <a:gd name="connsiteX3-71" fmla="*/ 441623 w 1231887"/>
                      <a:gd name="connsiteY3-72" fmla="*/ 0 h 530412"/>
                      <a:gd name="connsiteX0-73" fmla="*/ 441623 w 1231887"/>
                      <a:gd name="connsiteY0-74" fmla="*/ 0 h 530412"/>
                      <a:gd name="connsiteX1-75" fmla="*/ 1231887 w 1231887"/>
                      <a:gd name="connsiteY1-76" fmla="*/ 530412 h 530412"/>
                      <a:gd name="connsiteX2-77" fmla="*/ 0 w 1231887"/>
                      <a:gd name="connsiteY2-78" fmla="*/ 518753 h 530412"/>
                      <a:gd name="connsiteX3-79" fmla="*/ 441623 w 1231887"/>
                      <a:gd name="connsiteY3-80" fmla="*/ 0 h 530412"/>
                      <a:gd name="connsiteX0-81" fmla="*/ 441622 w 1231887"/>
                      <a:gd name="connsiteY0-82" fmla="*/ 0 h 535571"/>
                      <a:gd name="connsiteX1-83" fmla="*/ 1231887 w 1231887"/>
                      <a:gd name="connsiteY1-84" fmla="*/ 535571 h 535571"/>
                      <a:gd name="connsiteX2-85" fmla="*/ 0 w 1231887"/>
                      <a:gd name="connsiteY2-86" fmla="*/ 523912 h 535571"/>
                      <a:gd name="connsiteX3-87" fmla="*/ 441622 w 1231887"/>
                      <a:gd name="connsiteY3-88" fmla="*/ 0 h 535571"/>
                      <a:gd name="connsiteX0-89" fmla="*/ 436461 w 1231887"/>
                      <a:gd name="connsiteY0-90" fmla="*/ 0 h 540732"/>
                      <a:gd name="connsiteX1-91" fmla="*/ 1231887 w 1231887"/>
                      <a:gd name="connsiteY1-92" fmla="*/ 540732 h 540732"/>
                      <a:gd name="connsiteX2-93" fmla="*/ 0 w 1231887"/>
                      <a:gd name="connsiteY2-94" fmla="*/ 529073 h 540732"/>
                      <a:gd name="connsiteX3-95" fmla="*/ 436461 w 1231887"/>
                      <a:gd name="connsiteY3-96" fmla="*/ 0 h 540732"/>
                      <a:gd name="connsiteX0-97" fmla="*/ 440791 w 1236217"/>
                      <a:gd name="connsiteY0-98" fmla="*/ 0 h 542067"/>
                      <a:gd name="connsiteX1-99" fmla="*/ 1236217 w 1236217"/>
                      <a:gd name="connsiteY1-100" fmla="*/ 540732 h 542067"/>
                      <a:gd name="connsiteX2-101" fmla="*/ 0 w 1236217"/>
                      <a:gd name="connsiteY2-102" fmla="*/ 542067 h 542067"/>
                      <a:gd name="connsiteX3-103" fmla="*/ 440791 w 1236217"/>
                      <a:gd name="connsiteY3-104" fmla="*/ 0 h 542067"/>
                      <a:gd name="connsiteX0-105" fmla="*/ 458415 w 1253841"/>
                      <a:gd name="connsiteY0-106" fmla="*/ 0 h 542067"/>
                      <a:gd name="connsiteX1-107" fmla="*/ 1253841 w 1253841"/>
                      <a:gd name="connsiteY1-108" fmla="*/ 540732 h 542067"/>
                      <a:gd name="connsiteX2-109" fmla="*/ 0 w 1253841"/>
                      <a:gd name="connsiteY2-110" fmla="*/ 542067 h 542067"/>
                      <a:gd name="connsiteX3-111" fmla="*/ 458415 w 1253841"/>
                      <a:gd name="connsiteY3-112" fmla="*/ 0 h 542067"/>
                    </a:gdLst>
                    <a:ahLst/>
                    <a:cxnLst>
                      <a:cxn ang="0">
                        <a:pos x="connsiteX0-1" y="connsiteY0-2"/>
                      </a:cxn>
                      <a:cxn ang="0">
                        <a:pos x="connsiteX1-3" y="connsiteY1-4"/>
                      </a:cxn>
                      <a:cxn ang="0">
                        <a:pos x="connsiteX2-5" y="connsiteY2-6"/>
                      </a:cxn>
                      <a:cxn ang="0">
                        <a:pos x="connsiteX3-7" y="connsiteY3-8"/>
                      </a:cxn>
                    </a:cxnLst>
                    <a:rect l="l" t="t" r="r" b="b"/>
                    <a:pathLst>
                      <a:path w="1253841" h="542067">
                        <a:moveTo>
                          <a:pt x="458415" y="0"/>
                        </a:moveTo>
                        <a:lnTo>
                          <a:pt x="1253841" y="540732"/>
                        </a:lnTo>
                        <a:lnTo>
                          <a:pt x="0" y="542067"/>
                        </a:lnTo>
                        <a:lnTo>
                          <a:pt x="458415" y="0"/>
                        </a:lnTo>
                        <a:close/>
                      </a:path>
                    </a:pathLst>
                  </a:custGeom>
                  <a:solidFill>
                    <a:srgbClr val="BBB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a:off x="5211192" y="7383173"/>
                    <a:ext cx="1518180" cy="725403"/>
                  </a:xfrm>
                  <a:custGeom>
                    <a:avLst/>
                    <a:gdLst>
                      <a:gd name="connsiteX0" fmla="*/ 1039759 w 1498466"/>
                      <a:gd name="connsiteY0" fmla="*/ 0 h 712258"/>
                      <a:gd name="connsiteX1" fmla="*/ 1498466 w 1498466"/>
                      <a:gd name="connsiteY1" fmla="*/ 710352 h 712258"/>
                      <a:gd name="connsiteX2" fmla="*/ 1492623 w 1498466"/>
                      <a:gd name="connsiteY2" fmla="*/ 712258 h 712258"/>
                      <a:gd name="connsiteX3" fmla="*/ 0 w 1498466"/>
                      <a:gd name="connsiteY3" fmla="*/ 564341 h 712258"/>
                      <a:gd name="connsiteX4" fmla="*/ 1039759 w 1498466"/>
                      <a:gd name="connsiteY4" fmla="*/ 0 h 712258"/>
                      <a:gd name="connsiteX0-1" fmla="*/ 1039759 w 1498466"/>
                      <a:gd name="connsiteY0-2" fmla="*/ 0 h 712258"/>
                      <a:gd name="connsiteX1-3" fmla="*/ 1498466 w 1498466"/>
                      <a:gd name="connsiteY1-4" fmla="*/ 710352 h 712258"/>
                      <a:gd name="connsiteX2-5" fmla="*/ 1492623 w 1498466"/>
                      <a:gd name="connsiteY2-6" fmla="*/ 712258 h 712258"/>
                      <a:gd name="connsiteX3-7" fmla="*/ 0 w 1498466"/>
                      <a:gd name="connsiteY3-8" fmla="*/ 557769 h 712258"/>
                      <a:gd name="connsiteX4-9" fmla="*/ 1039759 w 1498466"/>
                      <a:gd name="connsiteY4-10" fmla="*/ 0 h 712258"/>
                      <a:gd name="connsiteX0-11" fmla="*/ 1059473 w 1518180"/>
                      <a:gd name="connsiteY0-12" fmla="*/ 0 h 712258"/>
                      <a:gd name="connsiteX1-13" fmla="*/ 1518180 w 1518180"/>
                      <a:gd name="connsiteY1-14" fmla="*/ 710352 h 712258"/>
                      <a:gd name="connsiteX2-15" fmla="*/ 1512337 w 1518180"/>
                      <a:gd name="connsiteY2-16" fmla="*/ 712258 h 712258"/>
                      <a:gd name="connsiteX3-17" fmla="*/ 0 w 1518180"/>
                      <a:gd name="connsiteY3-18" fmla="*/ 551199 h 712258"/>
                      <a:gd name="connsiteX4-19" fmla="*/ 1059473 w 1518180"/>
                      <a:gd name="connsiteY4-20" fmla="*/ 0 h 712258"/>
                      <a:gd name="connsiteX0-21" fmla="*/ 1059473 w 1518180"/>
                      <a:gd name="connsiteY0-22" fmla="*/ 0 h 725402"/>
                      <a:gd name="connsiteX1-23" fmla="*/ 1518180 w 1518180"/>
                      <a:gd name="connsiteY1-24" fmla="*/ 723496 h 725402"/>
                      <a:gd name="connsiteX2-25" fmla="*/ 1512337 w 1518180"/>
                      <a:gd name="connsiteY2-26" fmla="*/ 725402 h 725402"/>
                      <a:gd name="connsiteX3-27" fmla="*/ 0 w 1518180"/>
                      <a:gd name="connsiteY3-28" fmla="*/ 564343 h 725402"/>
                      <a:gd name="connsiteX4-29" fmla="*/ 1059473 w 1518180"/>
                      <a:gd name="connsiteY4-30" fmla="*/ 0 h 7254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8180" h="725402">
                        <a:moveTo>
                          <a:pt x="1059473" y="0"/>
                        </a:moveTo>
                        <a:lnTo>
                          <a:pt x="1518180" y="723496"/>
                        </a:lnTo>
                        <a:lnTo>
                          <a:pt x="1512337" y="725402"/>
                        </a:lnTo>
                        <a:lnTo>
                          <a:pt x="0" y="564343"/>
                        </a:lnTo>
                        <a:lnTo>
                          <a:pt x="1059473" y="0"/>
                        </a:lnTo>
                        <a:close/>
                      </a:path>
                    </a:pathLst>
                  </a:custGeom>
                  <a:solidFill>
                    <a:srgbClr val="BCB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a:off x="4887965" y="1164315"/>
                    <a:ext cx="1065467" cy="885956"/>
                  </a:xfrm>
                  <a:custGeom>
                    <a:avLst/>
                    <a:gdLst>
                      <a:gd name="connsiteX0" fmla="*/ 1065466 w 1065466"/>
                      <a:gd name="connsiteY0" fmla="*/ 0 h 889315"/>
                      <a:gd name="connsiteX1" fmla="*/ 909010 w 1065466"/>
                      <a:gd name="connsiteY1" fmla="*/ 883108 h 889315"/>
                      <a:gd name="connsiteX2" fmla="*/ 897246 w 1065466"/>
                      <a:gd name="connsiteY2" fmla="*/ 889315 h 889315"/>
                      <a:gd name="connsiteX3" fmla="*/ 0 w 1065466"/>
                      <a:gd name="connsiteY3" fmla="*/ 281853 h 889315"/>
                      <a:gd name="connsiteX4" fmla="*/ 11994 w 1065466"/>
                      <a:gd name="connsiteY4" fmla="*/ 274666 h 889315"/>
                      <a:gd name="connsiteX5" fmla="*/ 1065466 w 1065466"/>
                      <a:gd name="connsiteY5" fmla="*/ 0 h 889315"/>
                      <a:gd name="connsiteX0-1" fmla="*/ 1065466 w 1065466"/>
                      <a:gd name="connsiteY0-2" fmla="*/ 0 h 889315"/>
                      <a:gd name="connsiteX1-3" fmla="*/ 897246 w 1065466"/>
                      <a:gd name="connsiteY1-4" fmla="*/ 889315 h 889315"/>
                      <a:gd name="connsiteX2-5" fmla="*/ 0 w 1065466"/>
                      <a:gd name="connsiteY2-6" fmla="*/ 281853 h 889315"/>
                      <a:gd name="connsiteX3-7" fmla="*/ 11994 w 1065466"/>
                      <a:gd name="connsiteY3-8" fmla="*/ 274666 h 889315"/>
                      <a:gd name="connsiteX4-9" fmla="*/ 1065466 w 1065466"/>
                      <a:gd name="connsiteY4-10" fmla="*/ 0 h 889315"/>
                      <a:gd name="connsiteX0-11" fmla="*/ 1065466 w 1065466"/>
                      <a:gd name="connsiteY0-12" fmla="*/ 0 h 876637"/>
                      <a:gd name="connsiteX1-13" fmla="*/ 926829 w 1065466"/>
                      <a:gd name="connsiteY1-14" fmla="*/ 876637 h 876637"/>
                      <a:gd name="connsiteX2-15" fmla="*/ 0 w 1065466"/>
                      <a:gd name="connsiteY2-16" fmla="*/ 281853 h 876637"/>
                      <a:gd name="connsiteX3-17" fmla="*/ 11994 w 1065466"/>
                      <a:gd name="connsiteY3-18" fmla="*/ 274666 h 876637"/>
                      <a:gd name="connsiteX4-19" fmla="*/ 1065466 w 1065466"/>
                      <a:gd name="connsiteY4-20" fmla="*/ 0 h 876637"/>
                      <a:gd name="connsiteX0-21" fmla="*/ 1065466 w 1065466"/>
                      <a:gd name="connsiteY0-22" fmla="*/ 0 h 885957"/>
                      <a:gd name="connsiteX1-23" fmla="*/ 917509 w 1065466"/>
                      <a:gd name="connsiteY1-24" fmla="*/ 885957 h 885957"/>
                      <a:gd name="connsiteX2-25" fmla="*/ 0 w 1065466"/>
                      <a:gd name="connsiteY2-26" fmla="*/ 281853 h 885957"/>
                      <a:gd name="connsiteX3-27" fmla="*/ 11994 w 1065466"/>
                      <a:gd name="connsiteY3-28" fmla="*/ 274666 h 885957"/>
                      <a:gd name="connsiteX4-29" fmla="*/ 1065466 w 1065466"/>
                      <a:gd name="connsiteY4-30" fmla="*/ 0 h 8859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65466" h="885957">
                        <a:moveTo>
                          <a:pt x="1065466" y="0"/>
                        </a:moveTo>
                        <a:lnTo>
                          <a:pt x="917509" y="885957"/>
                        </a:lnTo>
                        <a:lnTo>
                          <a:pt x="0" y="281853"/>
                        </a:lnTo>
                        <a:lnTo>
                          <a:pt x="11994" y="274666"/>
                        </a:lnTo>
                        <a:lnTo>
                          <a:pt x="1065466" y="0"/>
                        </a:lnTo>
                        <a:close/>
                      </a:path>
                    </a:pathLst>
                  </a:custGeom>
                  <a:solidFill>
                    <a:srgbClr val="FFFFFF">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a:off x="4528635" y="1441998"/>
                    <a:ext cx="1271953" cy="1273415"/>
                  </a:xfrm>
                  <a:custGeom>
                    <a:avLst/>
                    <a:gdLst>
                      <a:gd name="connsiteX0" fmla="*/ 340870 w 1238116"/>
                      <a:gd name="connsiteY0" fmla="*/ 0 h 1260722"/>
                      <a:gd name="connsiteX1" fmla="*/ 1238116 w 1238116"/>
                      <a:gd name="connsiteY1" fmla="*/ 607462 h 1260722"/>
                      <a:gd name="connsiteX2" fmla="*/ 0 w 1238116"/>
                      <a:gd name="connsiteY2" fmla="*/ 1260722 h 1260722"/>
                      <a:gd name="connsiteX3" fmla="*/ 337891 w 1238116"/>
                      <a:gd name="connsiteY3" fmla="*/ 1785 h 1260722"/>
                      <a:gd name="connsiteX4" fmla="*/ 340870 w 1238116"/>
                      <a:gd name="connsiteY4" fmla="*/ 0 h 1260722"/>
                      <a:gd name="connsiteX0-1" fmla="*/ 357792 w 1255038"/>
                      <a:gd name="connsiteY0-2" fmla="*/ 0 h 1260722"/>
                      <a:gd name="connsiteX1-3" fmla="*/ 1255038 w 1255038"/>
                      <a:gd name="connsiteY1-4" fmla="*/ 607462 h 1260722"/>
                      <a:gd name="connsiteX2-5" fmla="*/ 0 w 1255038"/>
                      <a:gd name="connsiteY2-6" fmla="*/ 1260722 h 1260722"/>
                      <a:gd name="connsiteX3-7" fmla="*/ 354813 w 1255038"/>
                      <a:gd name="connsiteY3-8" fmla="*/ 1785 h 1260722"/>
                      <a:gd name="connsiteX4-9" fmla="*/ 357792 w 1255038"/>
                      <a:gd name="connsiteY4-10" fmla="*/ 0 h 1260722"/>
                      <a:gd name="connsiteX0-11" fmla="*/ 366254 w 1263500"/>
                      <a:gd name="connsiteY0-12" fmla="*/ 0 h 1273415"/>
                      <a:gd name="connsiteX1-13" fmla="*/ 1263500 w 1263500"/>
                      <a:gd name="connsiteY1-14" fmla="*/ 607462 h 1273415"/>
                      <a:gd name="connsiteX2-15" fmla="*/ 0 w 1263500"/>
                      <a:gd name="connsiteY2-16" fmla="*/ 1273415 h 1273415"/>
                      <a:gd name="connsiteX3-17" fmla="*/ 363275 w 1263500"/>
                      <a:gd name="connsiteY3-18" fmla="*/ 1785 h 1273415"/>
                      <a:gd name="connsiteX4-19" fmla="*/ 366254 w 1263500"/>
                      <a:gd name="connsiteY4-20" fmla="*/ 0 h 1273415"/>
                      <a:gd name="connsiteX0-21" fmla="*/ 366254 w 1271953"/>
                      <a:gd name="connsiteY0-22" fmla="*/ 0 h 1273415"/>
                      <a:gd name="connsiteX1-23" fmla="*/ 1271953 w 1271953"/>
                      <a:gd name="connsiteY1-24" fmla="*/ 599010 h 1273415"/>
                      <a:gd name="connsiteX2-25" fmla="*/ 0 w 1271953"/>
                      <a:gd name="connsiteY2-26" fmla="*/ 1273415 h 1273415"/>
                      <a:gd name="connsiteX3-27" fmla="*/ 363275 w 1271953"/>
                      <a:gd name="connsiteY3-28" fmla="*/ 1785 h 1273415"/>
                      <a:gd name="connsiteX4-29" fmla="*/ 366254 w 1271953"/>
                      <a:gd name="connsiteY4-30" fmla="*/ 0 h 1273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1953" h="1273415">
                        <a:moveTo>
                          <a:pt x="366254" y="0"/>
                        </a:moveTo>
                        <a:lnTo>
                          <a:pt x="1271953" y="599010"/>
                        </a:lnTo>
                        <a:lnTo>
                          <a:pt x="0" y="1273415"/>
                        </a:lnTo>
                        <a:lnTo>
                          <a:pt x="363275" y="1785"/>
                        </a:lnTo>
                        <a:lnTo>
                          <a:pt x="366254"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a:off x="5804019" y="1160407"/>
                    <a:ext cx="1422254" cy="891065"/>
                  </a:xfrm>
                  <a:custGeom>
                    <a:avLst/>
                    <a:gdLst>
                      <a:gd name="connsiteX0" fmla="*/ 164969 w 1399401"/>
                      <a:gd name="connsiteY0" fmla="*/ 0 h 881745"/>
                      <a:gd name="connsiteX1" fmla="*/ 1399401 w 1399401"/>
                      <a:gd name="connsiteY1" fmla="*/ 111798 h 881745"/>
                      <a:gd name="connsiteX2" fmla="*/ 7107 w 1399401"/>
                      <a:gd name="connsiteY2" fmla="*/ 881745 h 881745"/>
                      <a:gd name="connsiteX3" fmla="*/ 0 w 1399401"/>
                      <a:gd name="connsiteY3" fmla="*/ 881406 h 881745"/>
                      <a:gd name="connsiteX4" fmla="*/ 164969 w 1399401"/>
                      <a:gd name="connsiteY4" fmla="*/ 0 h 881745"/>
                      <a:gd name="connsiteX0-1" fmla="*/ 157862 w 1392294"/>
                      <a:gd name="connsiteY0-2" fmla="*/ 0 h 881745"/>
                      <a:gd name="connsiteX1-3" fmla="*/ 1392294 w 1392294"/>
                      <a:gd name="connsiteY1-4" fmla="*/ 111798 h 881745"/>
                      <a:gd name="connsiteX2-5" fmla="*/ 0 w 1392294"/>
                      <a:gd name="connsiteY2-6" fmla="*/ 881745 h 881745"/>
                      <a:gd name="connsiteX3-7" fmla="*/ 157862 w 1392294"/>
                      <a:gd name="connsiteY3-8" fmla="*/ 0 h 881745"/>
                      <a:gd name="connsiteX0-9" fmla="*/ 157862 w 1428415"/>
                      <a:gd name="connsiteY0-10" fmla="*/ 0 h 881745"/>
                      <a:gd name="connsiteX1-11" fmla="*/ 1428415 w 1428415"/>
                      <a:gd name="connsiteY1-12" fmla="*/ 106637 h 881745"/>
                      <a:gd name="connsiteX2-13" fmla="*/ 0 w 1428415"/>
                      <a:gd name="connsiteY2-14" fmla="*/ 881745 h 881745"/>
                      <a:gd name="connsiteX3-15" fmla="*/ 157862 w 1428415"/>
                      <a:gd name="connsiteY3-16" fmla="*/ 0 h 881745"/>
                      <a:gd name="connsiteX0-17" fmla="*/ 157863 w 1428415"/>
                      <a:gd name="connsiteY0-18" fmla="*/ 0 h 866265"/>
                      <a:gd name="connsiteX1-19" fmla="*/ 1428415 w 1428415"/>
                      <a:gd name="connsiteY1-20" fmla="*/ 91157 h 866265"/>
                      <a:gd name="connsiteX2-21" fmla="*/ 0 w 1428415"/>
                      <a:gd name="connsiteY2-22" fmla="*/ 866265 h 866265"/>
                      <a:gd name="connsiteX3-23" fmla="*/ 157863 w 1428415"/>
                      <a:gd name="connsiteY3-24" fmla="*/ 0 h 866265"/>
                      <a:gd name="connsiteX0-25" fmla="*/ 142381 w 1412933"/>
                      <a:gd name="connsiteY0-26" fmla="*/ 0 h 871424"/>
                      <a:gd name="connsiteX1-27" fmla="*/ 1412933 w 1412933"/>
                      <a:gd name="connsiteY1-28" fmla="*/ 91157 h 871424"/>
                      <a:gd name="connsiteX2-29" fmla="*/ 0 w 1412933"/>
                      <a:gd name="connsiteY2-30" fmla="*/ 871424 h 871424"/>
                      <a:gd name="connsiteX3-31" fmla="*/ 142381 w 1412933"/>
                      <a:gd name="connsiteY3-32" fmla="*/ 0 h 871424"/>
                      <a:gd name="connsiteX0-33" fmla="*/ 137222 w 1412933"/>
                      <a:gd name="connsiteY0-34" fmla="*/ 0 h 881744"/>
                      <a:gd name="connsiteX1-35" fmla="*/ 1412933 w 1412933"/>
                      <a:gd name="connsiteY1-36" fmla="*/ 101477 h 881744"/>
                      <a:gd name="connsiteX2-37" fmla="*/ 0 w 1412933"/>
                      <a:gd name="connsiteY2-38" fmla="*/ 881744 h 881744"/>
                      <a:gd name="connsiteX3-39" fmla="*/ 137222 w 1412933"/>
                      <a:gd name="connsiteY3-40" fmla="*/ 0 h 881744"/>
                      <a:gd name="connsiteX0-41" fmla="*/ 146542 w 1422253"/>
                      <a:gd name="connsiteY0-42" fmla="*/ 0 h 891064"/>
                      <a:gd name="connsiteX1-43" fmla="*/ 1422253 w 1422253"/>
                      <a:gd name="connsiteY1-44" fmla="*/ 101477 h 891064"/>
                      <a:gd name="connsiteX2-45" fmla="*/ 0 w 1422253"/>
                      <a:gd name="connsiteY2-46" fmla="*/ 891064 h 891064"/>
                      <a:gd name="connsiteX3-47" fmla="*/ 146542 w 1422253"/>
                      <a:gd name="connsiteY3-48" fmla="*/ 0 h 891064"/>
                    </a:gdLst>
                    <a:ahLst/>
                    <a:cxnLst>
                      <a:cxn ang="0">
                        <a:pos x="connsiteX0-1" y="connsiteY0-2"/>
                      </a:cxn>
                      <a:cxn ang="0">
                        <a:pos x="connsiteX1-3" y="connsiteY1-4"/>
                      </a:cxn>
                      <a:cxn ang="0">
                        <a:pos x="connsiteX2-5" y="connsiteY2-6"/>
                      </a:cxn>
                      <a:cxn ang="0">
                        <a:pos x="connsiteX3-7" y="connsiteY3-8"/>
                      </a:cxn>
                    </a:cxnLst>
                    <a:rect l="l" t="t" r="r" b="b"/>
                    <a:pathLst>
                      <a:path w="1422253" h="891064">
                        <a:moveTo>
                          <a:pt x="146542" y="0"/>
                        </a:moveTo>
                        <a:lnTo>
                          <a:pt x="1422253" y="101477"/>
                        </a:lnTo>
                        <a:lnTo>
                          <a:pt x="0" y="891064"/>
                        </a:lnTo>
                        <a:lnTo>
                          <a:pt x="146542"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a:off x="5797604" y="1267372"/>
                    <a:ext cx="1791403" cy="866521"/>
                  </a:xfrm>
                  <a:custGeom>
                    <a:avLst/>
                    <a:gdLst>
                      <a:gd name="connsiteX0" fmla="*/ 1392294 w 1766045"/>
                      <a:gd name="connsiteY0" fmla="*/ 0 h 854269"/>
                      <a:gd name="connsiteX1" fmla="*/ 1396998 w 1766045"/>
                      <a:gd name="connsiteY1" fmla="*/ 426 h 854269"/>
                      <a:gd name="connsiteX2" fmla="*/ 1766045 w 1766045"/>
                      <a:gd name="connsiteY2" fmla="*/ 854269 h 854269"/>
                      <a:gd name="connsiteX3" fmla="*/ 0 w 1766045"/>
                      <a:gd name="connsiteY3" fmla="*/ 769947 h 854269"/>
                      <a:gd name="connsiteX4" fmla="*/ 1392294 w 1766045"/>
                      <a:gd name="connsiteY4" fmla="*/ 0 h 854269"/>
                      <a:gd name="connsiteX0-1" fmla="*/ 0 w 1766045"/>
                      <a:gd name="connsiteY0-2" fmla="*/ 769521 h 853843"/>
                      <a:gd name="connsiteX1-3" fmla="*/ 1396998 w 1766045"/>
                      <a:gd name="connsiteY1-4" fmla="*/ 0 h 853843"/>
                      <a:gd name="connsiteX2-5" fmla="*/ 1766045 w 1766045"/>
                      <a:gd name="connsiteY2-6" fmla="*/ 853843 h 853843"/>
                      <a:gd name="connsiteX3-7" fmla="*/ 0 w 1766045"/>
                      <a:gd name="connsiteY3-8" fmla="*/ 769521 h 853843"/>
                      <a:gd name="connsiteX0-9" fmla="*/ 0 w 1770271"/>
                      <a:gd name="connsiteY0-10" fmla="*/ 769521 h 866521"/>
                      <a:gd name="connsiteX1-11" fmla="*/ 1396998 w 1770271"/>
                      <a:gd name="connsiteY1-12" fmla="*/ 0 h 866521"/>
                      <a:gd name="connsiteX2-13" fmla="*/ 1770271 w 1770271"/>
                      <a:gd name="connsiteY2-14" fmla="*/ 866521 h 866521"/>
                      <a:gd name="connsiteX3-15" fmla="*/ 0 w 1770271"/>
                      <a:gd name="connsiteY3-16" fmla="*/ 769521 h 866521"/>
                      <a:gd name="connsiteX0-17" fmla="*/ 0 w 1799853"/>
                      <a:gd name="connsiteY0-18" fmla="*/ 777974 h 866521"/>
                      <a:gd name="connsiteX1-19" fmla="*/ 1426580 w 1799853"/>
                      <a:gd name="connsiteY1-20" fmla="*/ 0 h 866521"/>
                      <a:gd name="connsiteX2-21" fmla="*/ 1799853 w 1799853"/>
                      <a:gd name="connsiteY2-22" fmla="*/ 866521 h 866521"/>
                      <a:gd name="connsiteX3-23" fmla="*/ 0 w 1799853"/>
                      <a:gd name="connsiteY3-24" fmla="*/ 777974 h 866521"/>
                      <a:gd name="connsiteX0-25" fmla="*/ 0 w 1791401"/>
                      <a:gd name="connsiteY0-26" fmla="*/ 773747 h 866521"/>
                      <a:gd name="connsiteX1-27" fmla="*/ 1418128 w 1791401"/>
                      <a:gd name="connsiteY1-28" fmla="*/ 0 h 866521"/>
                      <a:gd name="connsiteX2-29" fmla="*/ 1791401 w 1791401"/>
                      <a:gd name="connsiteY2-30" fmla="*/ 866521 h 866521"/>
                      <a:gd name="connsiteX3-31" fmla="*/ 0 w 1791401"/>
                      <a:gd name="connsiteY3-32" fmla="*/ 773747 h 866521"/>
                      <a:gd name="connsiteX0-33" fmla="*/ 0 w 1791401"/>
                      <a:gd name="connsiteY0-34" fmla="*/ 773747 h 866521"/>
                      <a:gd name="connsiteX1-35" fmla="*/ 1418128 w 1791401"/>
                      <a:gd name="connsiteY1-36" fmla="*/ 0 h 866521"/>
                      <a:gd name="connsiteX2-37" fmla="*/ 1791401 w 1791401"/>
                      <a:gd name="connsiteY2-38" fmla="*/ 866521 h 866521"/>
                      <a:gd name="connsiteX3-39" fmla="*/ 0 w 1791401"/>
                      <a:gd name="connsiteY3-40" fmla="*/ 773747 h 866521"/>
                    </a:gdLst>
                    <a:ahLst/>
                    <a:cxnLst>
                      <a:cxn ang="0">
                        <a:pos x="connsiteX0-1" y="connsiteY0-2"/>
                      </a:cxn>
                      <a:cxn ang="0">
                        <a:pos x="connsiteX1-3" y="connsiteY1-4"/>
                      </a:cxn>
                      <a:cxn ang="0">
                        <a:pos x="connsiteX2-5" y="connsiteY2-6"/>
                      </a:cxn>
                      <a:cxn ang="0">
                        <a:pos x="connsiteX3-7" y="connsiteY3-8"/>
                      </a:cxn>
                    </a:cxnLst>
                    <a:rect l="l" t="t" r="r" b="b"/>
                    <a:pathLst>
                      <a:path w="1791401" h="866521">
                        <a:moveTo>
                          <a:pt x="0" y="773747"/>
                        </a:moveTo>
                        <a:lnTo>
                          <a:pt x="1418128" y="0"/>
                        </a:lnTo>
                        <a:lnTo>
                          <a:pt x="1791401" y="866521"/>
                        </a:lnTo>
                        <a:lnTo>
                          <a:pt x="0" y="773747"/>
                        </a:lnTo>
                        <a:close/>
                      </a:path>
                    </a:pathLst>
                  </a:cu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5322314" y="2033198"/>
                    <a:ext cx="1432796" cy="1196737"/>
                  </a:xfrm>
                  <a:custGeom>
                    <a:avLst/>
                    <a:gdLst>
                      <a:gd name="connsiteX0" fmla="*/ 483414 w 1417243"/>
                      <a:gd name="connsiteY0" fmla="*/ 0 h 1211350"/>
                      <a:gd name="connsiteX1" fmla="*/ 494846 w 1417243"/>
                      <a:gd name="connsiteY1" fmla="*/ 586 h 1211350"/>
                      <a:gd name="connsiteX2" fmla="*/ 1417243 w 1417243"/>
                      <a:gd name="connsiteY2" fmla="*/ 1211350 h 1211350"/>
                      <a:gd name="connsiteX3" fmla="*/ 17152 w 1417243"/>
                      <a:gd name="connsiteY3" fmla="*/ 1211350 h 1211350"/>
                      <a:gd name="connsiteX4" fmla="*/ 0 w 1417243"/>
                      <a:gd name="connsiteY4" fmla="*/ 1199213 h 1211350"/>
                      <a:gd name="connsiteX5" fmla="*/ 483414 w 1417243"/>
                      <a:gd name="connsiteY5" fmla="*/ 0 h 1211350"/>
                      <a:gd name="connsiteX0-1" fmla="*/ 466262 w 1400091"/>
                      <a:gd name="connsiteY0-2" fmla="*/ 0 h 1211350"/>
                      <a:gd name="connsiteX1-3" fmla="*/ 477694 w 1400091"/>
                      <a:gd name="connsiteY1-4" fmla="*/ 586 h 1211350"/>
                      <a:gd name="connsiteX2-5" fmla="*/ 1400091 w 1400091"/>
                      <a:gd name="connsiteY2-6" fmla="*/ 1211350 h 1211350"/>
                      <a:gd name="connsiteX3-7" fmla="*/ 0 w 1400091"/>
                      <a:gd name="connsiteY3-8" fmla="*/ 1211350 h 1211350"/>
                      <a:gd name="connsiteX4-9" fmla="*/ 466262 w 1400091"/>
                      <a:gd name="connsiteY4-10" fmla="*/ 0 h 1211350"/>
                      <a:gd name="connsiteX0-11" fmla="*/ 482788 w 1416617"/>
                      <a:gd name="connsiteY0-12" fmla="*/ 0 h 1211350"/>
                      <a:gd name="connsiteX1-13" fmla="*/ 494220 w 1416617"/>
                      <a:gd name="connsiteY1-14" fmla="*/ 586 h 1211350"/>
                      <a:gd name="connsiteX2-15" fmla="*/ 1416617 w 1416617"/>
                      <a:gd name="connsiteY2-16" fmla="*/ 1211350 h 1211350"/>
                      <a:gd name="connsiteX3-17" fmla="*/ 0 w 1416617"/>
                      <a:gd name="connsiteY3-18" fmla="*/ 1211350 h 1211350"/>
                      <a:gd name="connsiteX4-19" fmla="*/ 482788 w 1416617"/>
                      <a:gd name="connsiteY4-20" fmla="*/ 0 h 1211350"/>
                      <a:gd name="connsiteX0-21" fmla="*/ 0 w 1416617"/>
                      <a:gd name="connsiteY0-22" fmla="*/ 1210764 h 1210764"/>
                      <a:gd name="connsiteX1-23" fmla="*/ 494220 w 1416617"/>
                      <a:gd name="connsiteY1-24" fmla="*/ 0 h 1210764"/>
                      <a:gd name="connsiteX2-25" fmla="*/ 1416617 w 1416617"/>
                      <a:gd name="connsiteY2-26" fmla="*/ 1210764 h 1210764"/>
                      <a:gd name="connsiteX3-27" fmla="*/ 0 w 1416617"/>
                      <a:gd name="connsiteY3-28" fmla="*/ 1210764 h 1210764"/>
                      <a:gd name="connsiteX0-29" fmla="*/ 0 w 1411542"/>
                      <a:gd name="connsiteY0-30" fmla="*/ 1225988 h 1225988"/>
                      <a:gd name="connsiteX1-31" fmla="*/ 489145 w 1411542"/>
                      <a:gd name="connsiteY1-32" fmla="*/ 0 h 1225988"/>
                      <a:gd name="connsiteX2-33" fmla="*/ 1411542 w 1411542"/>
                      <a:gd name="connsiteY2-34" fmla="*/ 1210764 h 1225988"/>
                      <a:gd name="connsiteX3-35" fmla="*/ 0 w 1411542"/>
                      <a:gd name="connsiteY3-36" fmla="*/ 1225988 h 1225988"/>
                      <a:gd name="connsiteX0-37" fmla="*/ 0 w 1426768"/>
                      <a:gd name="connsiteY0-38" fmla="*/ 1225988 h 1225988"/>
                      <a:gd name="connsiteX1-39" fmla="*/ 504371 w 1426768"/>
                      <a:gd name="connsiteY1-40" fmla="*/ 0 h 1225988"/>
                      <a:gd name="connsiteX2-41" fmla="*/ 1426768 w 1426768"/>
                      <a:gd name="connsiteY2-42" fmla="*/ 1210764 h 1225988"/>
                      <a:gd name="connsiteX3-43" fmla="*/ 0 w 1426768"/>
                      <a:gd name="connsiteY3-44" fmla="*/ 1225988 h 1225988"/>
                      <a:gd name="connsiteX0-45" fmla="*/ 0 w 1401491"/>
                      <a:gd name="connsiteY0-46" fmla="*/ 1188073 h 1210764"/>
                      <a:gd name="connsiteX1-47" fmla="*/ 479094 w 1401491"/>
                      <a:gd name="connsiteY1-48" fmla="*/ 0 h 1210764"/>
                      <a:gd name="connsiteX2-49" fmla="*/ 1401491 w 1401491"/>
                      <a:gd name="connsiteY2-50" fmla="*/ 1210764 h 1210764"/>
                      <a:gd name="connsiteX3-51" fmla="*/ 0 w 1401491"/>
                      <a:gd name="connsiteY3-52" fmla="*/ 1188073 h 1210764"/>
                      <a:gd name="connsiteX0-53" fmla="*/ 0 w 1397278"/>
                      <a:gd name="connsiteY0-54" fmla="*/ 1188073 h 1193912"/>
                      <a:gd name="connsiteX1-55" fmla="*/ 479094 w 1397278"/>
                      <a:gd name="connsiteY1-56" fmla="*/ 0 h 1193912"/>
                      <a:gd name="connsiteX2-57" fmla="*/ 1397278 w 1397278"/>
                      <a:gd name="connsiteY2-58" fmla="*/ 1193912 h 1193912"/>
                      <a:gd name="connsiteX3-59" fmla="*/ 0 w 1397278"/>
                      <a:gd name="connsiteY3-60" fmla="*/ 1188073 h 1193912"/>
                      <a:gd name="connsiteX0-61" fmla="*/ 0 w 1404173"/>
                      <a:gd name="connsiteY0-62" fmla="*/ 1188073 h 1193912"/>
                      <a:gd name="connsiteX1-63" fmla="*/ 479094 w 1404173"/>
                      <a:gd name="connsiteY1-64" fmla="*/ 0 h 1193912"/>
                      <a:gd name="connsiteX2-65" fmla="*/ 1404173 w 1404173"/>
                      <a:gd name="connsiteY2-66" fmla="*/ 1193912 h 1193912"/>
                      <a:gd name="connsiteX3-67" fmla="*/ 0 w 1404173"/>
                      <a:gd name="connsiteY3-68" fmla="*/ 1188073 h 1193912"/>
                      <a:gd name="connsiteX0-69" fmla="*/ 0 w 1419653"/>
                      <a:gd name="connsiteY0-70" fmla="*/ 1188073 h 1193912"/>
                      <a:gd name="connsiteX1-71" fmla="*/ 479094 w 1419653"/>
                      <a:gd name="connsiteY1-72" fmla="*/ 0 h 1193912"/>
                      <a:gd name="connsiteX2-73" fmla="*/ 1419653 w 1419653"/>
                      <a:gd name="connsiteY2-74" fmla="*/ 1193912 h 1193912"/>
                      <a:gd name="connsiteX3-75" fmla="*/ 0 w 1419653"/>
                      <a:gd name="connsiteY3-76" fmla="*/ 1188073 h 1193912"/>
                      <a:gd name="connsiteX0-77" fmla="*/ 0 w 1423985"/>
                      <a:gd name="connsiteY0-78" fmla="*/ 1196737 h 1196737"/>
                      <a:gd name="connsiteX1-79" fmla="*/ 483426 w 1423985"/>
                      <a:gd name="connsiteY1-80" fmla="*/ 0 h 1196737"/>
                      <a:gd name="connsiteX2-81" fmla="*/ 1423985 w 1423985"/>
                      <a:gd name="connsiteY2-82" fmla="*/ 1193912 h 1196737"/>
                      <a:gd name="connsiteX3-83" fmla="*/ 0 w 1423985"/>
                      <a:gd name="connsiteY3-84" fmla="*/ 1196737 h 1196737"/>
                      <a:gd name="connsiteX0-85" fmla="*/ 0 w 1432797"/>
                      <a:gd name="connsiteY0-86" fmla="*/ 1196737 h 1196737"/>
                      <a:gd name="connsiteX1-87" fmla="*/ 483426 w 1432797"/>
                      <a:gd name="connsiteY1-88" fmla="*/ 0 h 1196737"/>
                      <a:gd name="connsiteX2-89" fmla="*/ 1432797 w 1432797"/>
                      <a:gd name="connsiteY2-90" fmla="*/ 1193912 h 1196737"/>
                      <a:gd name="connsiteX3-91" fmla="*/ 0 w 1432797"/>
                      <a:gd name="connsiteY3-92" fmla="*/ 1196737 h 1196737"/>
                    </a:gdLst>
                    <a:ahLst/>
                    <a:cxnLst>
                      <a:cxn ang="0">
                        <a:pos x="connsiteX0-1" y="connsiteY0-2"/>
                      </a:cxn>
                      <a:cxn ang="0">
                        <a:pos x="connsiteX1-3" y="connsiteY1-4"/>
                      </a:cxn>
                      <a:cxn ang="0">
                        <a:pos x="connsiteX2-5" y="connsiteY2-6"/>
                      </a:cxn>
                      <a:cxn ang="0">
                        <a:pos x="connsiteX3-7" y="connsiteY3-8"/>
                      </a:cxn>
                    </a:cxnLst>
                    <a:rect l="l" t="t" r="r" b="b"/>
                    <a:pathLst>
                      <a:path w="1432797" h="1196737">
                        <a:moveTo>
                          <a:pt x="0" y="1196737"/>
                        </a:moveTo>
                        <a:lnTo>
                          <a:pt x="483426" y="0"/>
                        </a:lnTo>
                        <a:lnTo>
                          <a:pt x="1432797" y="1193912"/>
                        </a:lnTo>
                        <a:lnTo>
                          <a:pt x="0" y="1196737"/>
                        </a:lnTo>
                        <a:close/>
                      </a:path>
                    </a:pathLst>
                  </a:custGeom>
                  <a:solidFill>
                    <a:srgbClr val="FFFFFF">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a:off x="8001021" y="2323745"/>
                    <a:ext cx="1459715" cy="891792"/>
                  </a:xfrm>
                  <a:custGeom>
                    <a:avLst/>
                    <a:gdLst>
                      <a:gd name="connsiteX0" fmla="*/ 858913 w 1465767"/>
                      <a:gd name="connsiteY0" fmla="*/ 0 h 914809"/>
                      <a:gd name="connsiteX1" fmla="*/ 1465767 w 1465767"/>
                      <a:gd name="connsiteY1" fmla="*/ 914809 h 914809"/>
                      <a:gd name="connsiteX2" fmla="*/ 0 w 1465767"/>
                      <a:gd name="connsiteY2" fmla="*/ 914809 h 914809"/>
                      <a:gd name="connsiteX3" fmla="*/ 858913 w 1465767"/>
                      <a:gd name="connsiteY3" fmla="*/ 0 h 914809"/>
                      <a:gd name="connsiteX0-1" fmla="*/ 858913 w 1465767"/>
                      <a:gd name="connsiteY0-2" fmla="*/ 0 h 933563"/>
                      <a:gd name="connsiteX1-3" fmla="*/ 1465767 w 1465767"/>
                      <a:gd name="connsiteY1-4" fmla="*/ 933563 h 933563"/>
                      <a:gd name="connsiteX2-5" fmla="*/ 0 w 1465767"/>
                      <a:gd name="connsiteY2-6" fmla="*/ 933563 h 933563"/>
                      <a:gd name="connsiteX3-7" fmla="*/ 858913 w 1465767"/>
                      <a:gd name="connsiteY3-8" fmla="*/ 0 h 933563"/>
                      <a:gd name="connsiteX0-9" fmla="*/ 877665 w 1484519"/>
                      <a:gd name="connsiteY0-10" fmla="*/ 0 h 939815"/>
                      <a:gd name="connsiteX1-11" fmla="*/ 1484519 w 1484519"/>
                      <a:gd name="connsiteY1-12" fmla="*/ 933563 h 939815"/>
                      <a:gd name="connsiteX2-13" fmla="*/ 0 w 1484519"/>
                      <a:gd name="connsiteY2-14" fmla="*/ 939815 h 939815"/>
                      <a:gd name="connsiteX3-15" fmla="*/ 877665 w 1484519"/>
                      <a:gd name="connsiteY3-16" fmla="*/ 0 h 939815"/>
                      <a:gd name="connsiteX0-17" fmla="*/ 852386 w 1459240"/>
                      <a:gd name="connsiteY0-18" fmla="*/ 0 h 933563"/>
                      <a:gd name="connsiteX1-19" fmla="*/ 1459240 w 1459240"/>
                      <a:gd name="connsiteY1-20" fmla="*/ 933563 h 933563"/>
                      <a:gd name="connsiteX2-21" fmla="*/ 0 w 1459240"/>
                      <a:gd name="connsiteY2-22" fmla="*/ 918750 h 933563"/>
                      <a:gd name="connsiteX3-23" fmla="*/ 852386 w 1459240"/>
                      <a:gd name="connsiteY3-24" fmla="*/ 0 h 933563"/>
                      <a:gd name="connsiteX0-25" fmla="*/ 852386 w 1455027"/>
                      <a:gd name="connsiteY0-26" fmla="*/ 0 h 918751"/>
                      <a:gd name="connsiteX1-27" fmla="*/ 1455027 w 1455027"/>
                      <a:gd name="connsiteY1-28" fmla="*/ 908286 h 918751"/>
                      <a:gd name="connsiteX2-29" fmla="*/ 0 w 1455027"/>
                      <a:gd name="connsiteY2-30" fmla="*/ 918750 h 918751"/>
                      <a:gd name="connsiteX3-31" fmla="*/ 852386 w 1455027"/>
                      <a:gd name="connsiteY3-32" fmla="*/ 0 h 918751"/>
                      <a:gd name="connsiteX0-33" fmla="*/ 839747 w 1442388"/>
                      <a:gd name="connsiteY0-34" fmla="*/ 0 h 910322"/>
                      <a:gd name="connsiteX1-35" fmla="*/ 1442388 w 1442388"/>
                      <a:gd name="connsiteY1-36" fmla="*/ 908286 h 910322"/>
                      <a:gd name="connsiteX2-37" fmla="*/ 0 w 1442388"/>
                      <a:gd name="connsiteY2-38" fmla="*/ 910322 h 910322"/>
                      <a:gd name="connsiteX3-39" fmla="*/ 839747 w 1442388"/>
                      <a:gd name="connsiteY3-40" fmla="*/ 0 h 910322"/>
                      <a:gd name="connsiteX0-41" fmla="*/ 839747 w 1442388"/>
                      <a:gd name="connsiteY0-42" fmla="*/ 0 h 910322"/>
                      <a:gd name="connsiteX1-43" fmla="*/ 1442388 w 1442388"/>
                      <a:gd name="connsiteY1-44" fmla="*/ 904071 h 910322"/>
                      <a:gd name="connsiteX2-45" fmla="*/ 0 w 1442388"/>
                      <a:gd name="connsiteY2-46" fmla="*/ 910322 h 910322"/>
                      <a:gd name="connsiteX3-47" fmla="*/ 839747 w 1442388"/>
                      <a:gd name="connsiteY3-48" fmla="*/ 0 h 910322"/>
                      <a:gd name="connsiteX0-49" fmla="*/ 857073 w 1459714"/>
                      <a:gd name="connsiteY0-50" fmla="*/ 0 h 914652"/>
                      <a:gd name="connsiteX1-51" fmla="*/ 1459714 w 1459714"/>
                      <a:gd name="connsiteY1-52" fmla="*/ 904071 h 914652"/>
                      <a:gd name="connsiteX2-53" fmla="*/ 0 w 1459714"/>
                      <a:gd name="connsiteY2-54" fmla="*/ 914652 h 914652"/>
                      <a:gd name="connsiteX3-55" fmla="*/ 857073 w 1459714"/>
                      <a:gd name="connsiteY3-56" fmla="*/ 0 h 914652"/>
                      <a:gd name="connsiteX0-57" fmla="*/ 862666 w 1459714"/>
                      <a:gd name="connsiteY0-58" fmla="*/ 0 h 920392"/>
                      <a:gd name="connsiteX1-59" fmla="*/ 1459714 w 1459714"/>
                      <a:gd name="connsiteY1-60" fmla="*/ 909811 h 920392"/>
                      <a:gd name="connsiteX2-61" fmla="*/ 0 w 1459714"/>
                      <a:gd name="connsiteY2-62" fmla="*/ 920392 h 920392"/>
                      <a:gd name="connsiteX3-63" fmla="*/ 862666 w 1459714"/>
                      <a:gd name="connsiteY3-64" fmla="*/ 0 h 920392"/>
                    </a:gdLst>
                    <a:ahLst/>
                    <a:cxnLst>
                      <a:cxn ang="0">
                        <a:pos x="connsiteX0-1" y="connsiteY0-2"/>
                      </a:cxn>
                      <a:cxn ang="0">
                        <a:pos x="connsiteX1-3" y="connsiteY1-4"/>
                      </a:cxn>
                      <a:cxn ang="0">
                        <a:pos x="connsiteX2-5" y="connsiteY2-6"/>
                      </a:cxn>
                      <a:cxn ang="0">
                        <a:pos x="connsiteX3-7" y="connsiteY3-8"/>
                      </a:cxn>
                    </a:cxnLst>
                    <a:rect l="l" t="t" r="r" b="b"/>
                    <a:pathLst>
                      <a:path w="1459714" h="920392">
                        <a:moveTo>
                          <a:pt x="862666" y="0"/>
                        </a:moveTo>
                        <a:lnTo>
                          <a:pt x="1459714" y="909811"/>
                        </a:lnTo>
                        <a:lnTo>
                          <a:pt x="0" y="920392"/>
                        </a:lnTo>
                        <a:lnTo>
                          <a:pt x="862666" y="0"/>
                        </a:lnTo>
                        <a:close/>
                      </a:path>
                    </a:pathLst>
                  </a:custGeom>
                  <a:solidFill>
                    <a:srgbClr val="FFFFFF">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a:off x="5791992" y="2038629"/>
                    <a:ext cx="1791895" cy="1186817"/>
                  </a:xfrm>
                  <a:custGeom>
                    <a:avLst/>
                    <a:gdLst>
                      <a:gd name="connsiteX0" fmla="*/ 141671 w 995719"/>
                      <a:gd name="connsiteY0" fmla="*/ 0 h 1163707"/>
                      <a:gd name="connsiteX1" fmla="*/ 977452 w 995719"/>
                      <a:gd name="connsiteY1" fmla="*/ 42861 h 1163707"/>
                      <a:gd name="connsiteX2" fmla="*/ 994305 w 995719"/>
                      <a:gd name="connsiteY2" fmla="*/ 45319 h 1163707"/>
                      <a:gd name="connsiteX3" fmla="*/ 995719 w 995719"/>
                      <a:gd name="connsiteY3" fmla="*/ 48949 h 1163707"/>
                      <a:gd name="connsiteX4" fmla="*/ 148092 w 995719"/>
                      <a:gd name="connsiteY4" fmla="*/ 1163707 h 1163707"/>
                      <a:gd name="connsiteX5" fmla="*/ 146455 w 995719"/>
                      <a:gd name="connsiteY5" fmla="*/ 1163707 h 1163707"/>
                      <a:gd name="connsiteX6" fmla="*/ 0 w 995719"/>
                      <a:gd name="connsiteY6" fmla="*/ 971466 h 1163707"/>
                      <a:gd name="connsiteX7" fmla="*/ 141671 w 995719"/>
                      <a:gd name="connsiteY7" fmla="*/ 0 h 1163707"/>
                      <a:gd name="connsiteX0-1" fmla="*/ 0 w 1791308"/>
                      <a:gd name="connsiteY0-2" fmla="*/ 0 h 1227715"/>
                      <a:gd name="connsiteX1-3" fmla="*/ 1773041 w 1791308"/>
                      <a:gd name="connsiteY1-4" fmla="*/ 106869 h 1227715"/>
                      <a:gd name="connsiteX2-5" fmla="*/ 1789894 w 1791308"/>
                      <a:gd name="connsiteY2-6" fmla="*/ 109327 h 1227715"/>
                      <a:gd name="connsiteX3-7" fmla="*/ 1791308 w 1791308"/>
                      <a:gd name="connsiteY3-8" fmla="*/ 112957 h 1227715"/>
                      <a:gd name="connsiteX4-9" fmla="*/ 943681 w 1791308"/>
                      <a:gd name="connsiteY4-10" fmla="*/ 1227715 h 1227715"/>
                      <a:gd name="connsiteX5-11" fmla="*/ 942044 w 1791308"/>
                      <a:gd name="connsiteY5-12" fmla="*/ 1227715 h 1227715"/>
                      <a:gd name="connsiteX6-13" fmla="*/ 795589 w 1791308"/>
                      <a:gd name="connsiteY6-14" fmla="*/ 1035474 h 1227715"/>
                      <a:gd name="connsiteX7-15" fmla="*/ 0 w 1791308"/>
                      <a:gd name="connsiteY7-16" fmla="*/ 0 h 1227715"/>
                      <a:gd name="connsiteX0-17" fmla="*/ 0 w 1768448"/>
                      <a:gd name="connsiteY0-18" fmla="*/ 0 h 1213999"/>
                      <a:gd name="connsiteX1-19" fmla="*/ 1750181 w 1768448"/>
                      <a:gd name="connsiteY1-20" fmla="*/ 93153 h 1213999"/>
                      <a:gd name="connsiteX2-21" fmla="*/ 1767034 w 1768448"/>
                      <a:gd name="connsiteY2-22" fmla="*/ 95611 h 1213999"/>
                      <a:gd name="connsiteX3-23" fmla="*/ 1768448 w 1768448"/>
                      <a:gd name="connsiteY3-24" fmla="*/ 99241 h 1213999"/>
                      <a:gd name="connsiteX4-25" fmla="*/ 920821 w 1768448"/>
                      <a:gd name="connsiteY4-26" fmla="*/ 1213999 h 1213999"/>
                      <a:gd name="connsiteX5-27" fmla="*/ 919184 w 1768448"/>
                      <a:gd name="connsiteY5-28" fmla="*/ 1213999 h 1213999"/>
                      <a:gd name="connsiteX6-29" fmla="*/ 772729 w 1768448"/>
                      <a:gd name="connsiteY6-30" fmla="*/ 1021758 h 1213999"/>
                      <a:gd name="connsiteX7-31" fmla="*/ 0 w 1768448"/>
                      <a:gd name="connsiteY7-32" fmla="*/ 0 h 1213999"/>
                      <a:gd name="connsiteX0-33" fmla="*/ 0 w 1767034"/>
                      <a:gd name="connsiteY0-34" fmla="*/ 0 h 1213999"/>
                      <a:gd name="connsiteX1-35" fmla="*/ 1750181 w 1767034"/>
                      <a:gd name="connsiteY1-36" fmla="*/ 93153 h 1213999"/>
                      <a:gd name="connsiteX2-37" fmla="*/ 1767034 w 1767034"/>
                      <a:gd name="connsiteY2-38" fmla="*/ 95611 h 1213999"/>
                      <a:gd name="connsiteX3-39" fmla="*/ 920821 w 1767034"/>
                      <a:gd name="connsiteY3-40" fmla="*/ 1213999 h 1213999"/>
                      <a:gd name="connsiteX4-41" fmla="*/ 919184 w 1767034"/>
                      <a:gd name="connsiteY4-42" fmla="*/ 1213999 h 1213999"/>
                      <a:gd name="connsiteX5-43" fmla="*/ 772729 w 1767034"/>
                      <a:gd name="connsiteY5-44" fmla="*/ 1021758 h 1213999"/>
                      <a:gd name="connsiteX6-45" fmla="*/ 0 w 1767034"/>
                      <a:gd name="connsiteY6-46" fmla="*/ 0 h 1213999"/>
                      <a:gd name="connsiteX0-47" fmla="*/ 0 w 1750181"/>
                      <a:gd name="connsiteY0-48" fmla="*/ 0 h 1213999"/>
                      <a:gd name="connsiteX1-49" fmla="*/ 1750181 w 1750181"/>
                      <a:gd name="connsiteY1-50" fmla="*/ 93153 h 1213999"/>
                      <a:gd name="connsiteX2-51" fmla="*/ 920821 w 1750181"/>
                      <a:gd name="connsiteY2-52" fmla="*/ 1213999 h 1213999"/>
                      <a:gd name="connsiteX3-53" fmla="*/ 919184 w 1750181"/>
                      <a:gd name="connsiteY3-54" fmla="*/ 1213999 h 1213999"/>
                      <a:gd name="connsiteX4-55" fmla="*/ 772729 w 1750181"/>
                      <a:gd name="connsiteY4-56" fmla="*/ 1021758 h 1213999"/>
                      <a:gd name="connsiteX5-57" fmla="*/ 0 w 1750181"/>
                      <a:gd name="connsiteY5-58" fmla="*/ 0 h 1213999"/>
                      <a:gd name="connsiteX0-59" fmla="*/ 0 w 1775538"/>
                      <a:gd name="connsiteY0-60" fmla="*/ 0 h 1213999"/>
                      <a:gd name="connsiteX1-61" fmla="*/ 1775538 w 1775538"/>
                      <a:gd name="connsiteY1-62" fmla="*/ 97380 h 1213999"/>
                      <a:gd name="connsiteX2-63" fmla="*/ 920821 w 1775538"/>
                      <a:gd name="connsiteY2-64" fmla="*/ 1213999 h 1213999"/>
                      <a:gd name="connsiteX3-65" fmla="*/ 919184 w 1775538"/>
                      <a:gd name="connsiteY3-66" fmla="*/ 1213999 h 1213999"/>
                      <a:gd name="connsiteX4-67" fmla="*/ 772729 w 1775538"/>
                      <a:gd name="connsiteY4-68" fmla="*/ 1021758 h 1213999"/>
                      <a:gd name="connsiteX5-69" fmla="*/ 0 w 1775538"/>
                      <a:gd name="connsiteY5-70" fmla="*/ 0 h 1213999"/>
                      <a:gd name="connsiteX0-71" fmla="*/ 0 w 1791896"/>
                      <a:gd name="connsiteY0-72" fmla="*/ 0 h 1205819"/>
                      <a:gd name="connsiteX1-73" fmla="*/ 1791896 w 1791896"/>
                      <a:gd name="connsiteY1-74" fmla="*/ 89200 h 1205819"/>
                      <a:gd name="connsiteX2-75" fmla="*/ 937179 w 1791896"/>
                      <a:gd name="connsiteY2-76" fmla="*/ 1205819 h 1205819"/>
                      <a:gd name="connsiteX3-77" fmla="*/ 935542 w 1791896"/>
                      <a:gd name="connsiteY3-78" fmla="*/ 1205819 h 1205819"/>
                      <a:gd name="connsiteX4-79" fmla="*/ 789087 w 1791896"/>
                      <a:gd name="connsiteY4-80" fmla="*/ 1013578 h 1205819"/>
                      <a:gd name="connsiteX5-81" fmla="*/ 0 w 1791896"/>
                      <a:gd name="connsiteY5-82" fmla="*/ 0 h 1205819"/>
                      <a:gd name="connsiteX0-83" fmla="*/ 0 w 1791896"/>
                      <a:gd name="connsiteY0-84" fmla="*/ 0 h 1205819"/>
                      <a:gd name="connsiteX1-85" fmla="*/ 1791896 w 1791896"/>
                      <a:gd name="connsiteY1-86" fmla="*/ 89200 h 1205819"/>
                      <a:gd name="connsiteX2-87" fmla="*/ 937179 w 1791896"/>
                      <a:gd name="connsiteY2-88" fmla="*/ 1205819 h 1205819"/>
                      <a:gd name="connsiteX3-89" fmla="*/ 935542 w 1791896"/>
                      <a:gd name="connsiteY3-90" fmla="*/ 1205819 h 1205819"/>
                      <a:gd name="connsiteX4-91" fmla="*/ 0 w 1791896"/>
                      <a:gd name="connsiteY4-92" fmla="*/ 0 h 1205819"/>
                      <a:gd name="connsiteX0-93" fmla="*/ 0 w 1791896"/>
                      <a:gd name="connsiteY0-94" fmla="*/ 0 h 1240297"/>
                      <a:gd name="connsiteX1-95" fmla="*/ 1791896 w 1791896"/>
                      <a:gd name="connsiteY1-96" fmla="*/ 89200 h 1240297"/>
                      <a:gd name="connsiteX2-97" fmla="*/ 937179 w 1791896"/>
                      <a:gd name="connsiteY2-98" fmla="*/ 1205819 h 1240297"/>
                      <a:gd name="connsiteX3-99" fmla="*/ 804526 w 1791896"/>
                      <a:gd name="connsiteY3-100" fmla="*/ 1240297 h 1240297"/>
                      <a:gd name="connsiteX4-101" fmla="*/ 0 w 1791896"/>
                      <a:gd name="connsiteY4-102" fmla="*/ 0 h 1240297"/>
                      <a:gd name="connsiteX0-103" fmla="*/ 0 w 1791896"/>
                      <a:gd name="connsiteY0-104" fmla="*/ 0 h 1205819"/>
                      <a:gd name="connsiteX1-105" fmla="*/ 1791896 w 1791896"/>
                      <a:gd name="connsiteY1-106" fmla="*/ 89200 h 1205819"/>
                      <a:gd name="connsiteX2-107" fmla="*/ 937179 w 1791896"/>
                      <a:gd name="connsiteY2-108" fmla="*/ 1205819 h 1205819"/>
                      <a:gd name="connsiteX3-109" fmla="*/ 0 w 1791896"/>
                      <a:gd name="connsiteY3-110" fmla="*/ 0 h 1205819"/>
                      <a:gd name="connsiteX0-111" fmla="*/ 0 w 1791896"/>
                      <a:gd name="connsiteY0-112" fmla="*/ 0 h 1198922"/>
                      <a:gd name="connsiteX1-113" fmla="*/ 1791896 w 1791896"/>
                      <a:gd name="connsiteY1-114" fmla="*/ 89200 h 1198922"/>
                      <a:gd name="connsiteX2-115" fmla="*/ 957865 w 1791896"/>
                      <a:gd name="connsiteY2-116" fmla="*/ 1198922 h 1198922"/>
                      <a:gd name="connsiteX3-117" fmla="*/ 0 w 1791896"/>
                      <a:gd name="connsiteY3-118" fmla="*/ 0 h 1198922"/>
                    </a:gdLst>
                    <a:ahLst/>
                    <a:cxnLst>
                      <a:cxn ang="0">
                        <a:pos x="connsiteX0-1" y="connsiteY0-2"/>
                      </a:cxn>
                      <a:cxn ang="0">
                        <a:pos x="connsiteX1-3" y="connsiteY1-4"/>
                      </a:cxn>
                      <a:cxn ang="0">
                        <a:pos x="connsiteX2-5" y="connsiteY2-6"/>
                      </a:cxn>
                      <a:cxn ang="0">
                        <a:pos x="connsiteX3-7" y="connsiteY3-8"/>
                      </a:cxn>
                    </a:cxnLst>
                    <a:rect l="l" t="t" r="r" b="b"/>
                    <a:pathLst>
                      <a:path w="1791896" h="1198922">
                        <a:moveTo>
                          <a:pt x="0" y="0"/>
                        </a:moveTo>
                        <a:lnTo>
                          <a:pt x="1791896" y="89200"/>
                        </a:lnTo>
                        <a:lnTo>
                          <a:pt x="957865" y="1198922"/>
                        </a:lnTo>
                        <a:lnTo>
                          <a:pt x="0" y="0"/>
                        </a:lnTo>
                        <a:close/>
                      </a:path>
                    </a:pathLst>
                  </a:custGeom>
                  <a:solidFill>
                    <a:srgbClr val="FFFFFF">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a:off x="6745923" y="2128772"/>
                    <a:ext cx="1263421" cy="1096674"/>
                  </a:xfrm>
                  <a:custGeom>
                    <a:avLst/>
                    <a:gdLst>
                      <a:gd name="connsiteX0" fmla="*/ 847627 w 1281898"/>
                      <a:gd name="connsiteY0" fmla="*/ 0 h 1114758"/>
                      <a:gd name="connsiteX1" fmla="*/ 1281898 w 1281898"/>
                      <a:gd name="connsiteY1" fmla="*/ 1114758 h 1114758"/>
                      <a:gd name="connsiteX2" fmla="*/ 0 w 1281898"/>
                      <a:gd name="connsiteY2" fmla="*/ 1114758 h 1114758"/>
                      <a:gd name="connsiteX3" fmla="*/ 847627 w 1281898"/>
                      <a:gd name="connsiteY3" fmla="*/ 0 h 1114758"/>
                      <a:gd name="connsiteX0-1" fmla="*/ 842443 w 1281898"/>
                      <a:gd name="connsiteY0-2" fmla="*/ 0 h 1117350"/>
                      <a:gd name="connsiteX1-3" fmla="*/ 1281898 w 1281898"/>
                      <a:gd name="connsiteY1-4" fmla="*/ 1117350 h 1117350"/>
                      <a:gd name="connsiteX2-5" fmla="*/ 0 w 1281898"/>
                      <a:gd name="connsiteY2-6" fmla="*/ 1117350 h 1117350"/>
                      <a:gd name="connsiteX3-7" fmla="*/ 842443 w 1281898"/>
                      <a:gd name="connsiteY3-8" fmla="*/ 0 h 1117350"/>
                      <a:gd name="connsiteX0-9" fmla="*/ 850623 w 1290078"/>
                      <a:gd name="connsiteY0-10" fmla="*/ 0 h 1117350"/>
                      <a:gd name="connsiteX1-11" fmla="*/ 1290078 w 1290078"/>
                      <a:gd name="connsiteY1-12" fmla="*/ 1117350 h 1117350"/>
                      <a:gd name="connsiteX2-13" fmla="*/ 0 w 1290078"/>
                      <a:gd name="connsiteY2-14" fmla="*/ 1117350 h 1117350"/>
                      <a:gd name="connsiteX3-15" fmla="*/ 850623 w 1290078"/>
                      <a:gd name="connsiteY3-16" fmla="*/ 0 h 1117350"/>
                      <a:gd name="connsiteX0-17" fmla="*/ 833771 w 1273226"/>
                      <a:gd name="connsiteY0-18" fmla="*/ 0 h 1117350"/>
                      <a:gd name="connsiteX1-19" fmla="*/ 1273226 w 1273226"/>
                      <a:gd name="connsiteY1-20" fmla="*/ 1117350 h 1117350"/>
                      <a:gd name="connsiteX2-21" fmla="*/ 0 w 1273226"/>
                      <a:gd name="connsiteY2-22" fmla="*/ 1104710 h 1117350"/>
                      <a:gd name="connsiteX3-23" fmla="*/ 833771 w 1273226"/>
                      <a:gd name="connsiteY3-24" fmla="*/ 0 h 1117350"/>
                      <a:gd name="connsiteX0-25" fmla="*/ 833771 w 1269013"/>
                      <a:gd name="connsiteY0-26" fmla="*/ 0 h 1104710"/>
                      <a:gd name="connsiteX1-27" fmla="*/ 1269013 w 1269013"/>
                      <a:gd name="connsiteY1-28" fmla="*/ 1096285 h 1104710"/>
                      <a:gd name="connsiteX2-29" fmla="*/ 0 w 1269013"/>
                      <a:gd name="connsiteY2-30" fmla="*/ 1104710 h 1104710"/>
                      <a:gd name="connsiteX3-31" fmla="*/ 833771 w 1269013"/>
                      <a:gd name="connsiteY3-32" fmla="*/ 0 h 1104710"/>
                      <a:gd name="connsiteX0-33" fmla="*/ 833771 w 1263421"/>
                      <a:gd name="connsiteY0-34" fmla="*/ 0 h 1104710"/>
                      <a:gd name="connsiteX1-35" fmla="*/ 1263421 w 1263421"/>
                      <a:gd name="connsiteY1-36" fmla="*/ 1096286 h 1104710"/>
                      <a:gd name="connsiteX2-37" fmla="*/ 0 w 1263421"/>
                      <a:gd name="connsiteY2-38" fmla="*/ 1104710 h 1104710"/>
                      <a:gd name="connsiteX3-39" fmla="*/ 833771 w 1263421"/>
                      <a:gd name="connsiteY3-40" fmla="*/ 0 h 1104710"/>
                      <a:gd name="connsiteX0-41" fmla="*/ 833771 w 1263421"/>
                      <a:gd name="connsiteY0-42" fmla="*/ 0 h 1104710"/>
                      <a:gd name="connsiteX1-43" fmla="*/ 1263421 w 1263421"/>
                      <a:gd name="connsiteY1-44" fmla="*/ 1096286 h 1104710"/>
                      <a:gd name="connsiteX2-45" fmla="*/ 0 w 1263421"/>
                      <a:gd name="connsiteY2-46" fmla="*/ 1104710 h 1104710"/>
                      <a:gd name="connsiteX3-47" fmla="*/ 833771 w 1263421"/>
                      <a:gd name="connsiteY3-48" fmla="*/ 0 h 1104710"/>
                    </a:gdLst>
                    <a:ahLst/>
                    <a:cxnLst>
                      <a:cxn ang="0">
                        <a:pos x="connsiteX0-1" y="connsiteY0-2"/>
                      </a:cxn>
                      <a:cxn ang="0">
                        <a:pos x="connsiteX1-3" y="connsiteY1-4"/>
                      </a:cxn>
                      <a:cxn ang="0">
                        <a:pos x="connsiteX2-5" y="connsiteY2-6"/>
                      </a:cxn>
                      <a:cxn ang="0">
                        <a:pos x="connsiteX3-7" y="connsiteY3-8"/>
                      </a:cxn>
                    </a:cxnLst>
                    <a:rect l="l" t="t" r="r" b="b"/>
                    <a:pathLst>
                      <a:path w="1263421" h="1104710">
                        <a:moveTo>
                          <a:pt x="833771" y="0"/>
                        </a:moveTo>
                        <a:lnTo>
                          <a:pt x="1263421" y="1096286"/>
                        </a:lnTo>
                        <a:lnTo>
                          <a:pt x="0" y="1104710"/>
                        </a:lnTo>
                        <a:lnTo>
                          <a:pt x="833771"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a:off x="7575287" y="2127735"/>
                    <a:ext cx="1296582" cy="1087801"/>
                  </a:xfrm>
                  <a:custGeom>
                    <a:avLst/>
                    <a:gdLst>
                      <a:gd name="connsiteX0" fmla="*/ 0 w 1296581"/>
                      <a:gd name="connsiteY0" fmla="*/ 0 h 1118388"/>
                      <a:gd name="connsiteX1" fmla="*/ 1281360 w 1296581"/>
                      <a:gd name="connsiteY1" fmla="*/ 186863 h 1118388"/>
                      <a:gd name="connsiteX2" fmla="*/ 1290787 w 1296581"/>
                      <a:gd name="connsiteY2" fmla="*/ 194844 h 1118388"/>
                      <a:gd name="connsiteX3" fmla="*/ 1296581 w 1296581"/>
                      <a:gd name="connsiteY3" fmla="*/ 203579 h 1118388"/>
                      <a:gd name="connsiteX4" fmla="*/ 437668 w 1296581"/>
                      <a:gd name="connsiteY4" fmla="*/ 1118388 h 1118388"/>
                      <a:gd name="connsiteX5" fmla="*/ 435685 w 1296581"/>
                      <a:gd name="connsiteY5" fmla="*/ 1118388 h 1118388"/>
                      <a:gd name="connsiteX6" fmla="*/ 0 w 1296581"/>
                      <a:gd name="connsiteY6" fmla="*/ 0 h 1118388"/>
                      <a:gd name="connsiteX0-1" fmla="*/ 0 w 1296581"/>
                      <a:gd name="connsiteY0-2" fmla="*/ 0 h 1118388"/>
                      <a:gd name="connsiteX1-3" fmla="*/ 1281360 w 1296581"/>
                      <a:gd name="connsiteY1-4" fmla="*/ 186863 h 1118388"/>
                      <a:gd name="connsiteX2-5" fmla="*/ 1290787 w 1296581"/>
                      <a:gd name="connsiteY2-6" fmla="*/ 194844 h 1118388"/>
                      <a:gd name="connsiteX3-7" fmla="*/ 1296581 w 1296581"/>
                      <a:gd name="connsiteY3-8" fmla="*/ 203579 h 1118388"/>
                      <a:gd name="connsiteX4-9" fmla="*/ 437668 w 1296581"/>
                      <a:gd name="connsiteY4-10" fmla="*/ 1118388 h 1118388"/>
                      <a:gd name="connsiteX5-11" fmla="*/ 418910 w 1296581"/>
                      <a:gd name="connsiteY5-12" fmla="*/ 1112639 h 1118388"/>
                      <a:gd name="connsiteX6-13" fmla="*/ 0 w 1296581"/>
                      <a:gd name="connsiteY6-14" fmla="*/ 0 h 1118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96581" h="1118388">
                        <a:moveTo>
                          <a:pt x="0" y="0"/>
                        </a:moveTo>
                        <a:lnTo>
                          <a:pt x="1281360" y="186863"/>
                        </a:lnTo>
                        <a:lnTo>
                          <a:pt x="1290787" y="194844"/>
                        </a:lnTo>
                        <a:lnTo>
                          <a:pt x="1296581" y="203579"/>
                        </a:lnTo>
                        <a:lnTo>
                          <a:pt x="437668" y="1118388"/>
                        </a:lnTo>
                        <a:lnTo>
                          <a:pt x="418910" y="1112639"/>
                        </a:lnTo>
                        <a:lnTo>
                          <a:pt x="0"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a:off x="3113606" y="2437485"/>
                    <a:ext cx="988278" cy="788688"/>
                  </a:xfrm>
                  <a:custGeom>
                    <a:avLst/>
                    <a:gdLst>
                      <a:gd name="connsiteX0" fmla="*/ 421035 w 979887"/>
                      <a:gd name="connsiteY0" fmla="*/ 0 h 776522"/>
                      <a:gd name="connsiteX1" fmla="*/ 979887 w 979887"/>
                      <a:gd name="connsiteY1" fmla="*/ 776522 h 776522"/>
                      <a:gd name="connsiteX2" fmla="*/ 0 w 979887"/>
                      <a:gd name="connsiteY2" fmla="*/ 765257 h 776522"/>
                      <a:gd name="connsiteX3" fmla="*/ 421035 w 979887"/>
                      <a:gd name="connsiteY3" fmla="*/ 0 h 776522"/>
                      <a:gd name="connsiteX0-1" fmla="*/ 421035 w 989093"/>
                      <a:gd name="connsiteY0-2" fmla="*/ 0 h 779590"/>
                      <a:gd name="connsiteX1-3" fmla="*/ 989093 w 989093"/>
                      <a:gd name="connsiteY1-4" fmla="*/ 779590 h 779590"/>
                      <a:gd name="connsiteX2-5" fmla="*/ 0 w 989093"/>
                      <a:gd name="connsiteY2-6" fmla="*/ 765257 h 779590"/>
                      <a:gd name="connsiteX3-7" fmla="*/ 421035 w 989093"/>
                      <a:gd name="connsiteY3-8" fmla="*/ 0 h 779590"/>
                      <a:gd name="connsiteX0-9" fmla="*/ 426953 w 989093"/>
                      <a:gd name="connsiteY0-10" fmla="*/ 0 h 779590"/>
                      <a:gd name="connsiteX1-11" fmla="*/ 989093 w 989093"/>
                      <a:gd name="connsiteY1-12" fmla="*/ 779590 h 779590"/>
                      <a:gd name="connsiteX2-13" fmla="*/ 0 w 989093"/>
                      <a:gd name="connsiteY2-14" fmla="*/ 765257 h 779590"/>
                      <a:gd name="connsiteX3-15" fmla="*/ 426953 w 989093"/>
                      <a:gd name="connsiteY3-16" fmla="*/ 0 h 779590"/>
                      <a:gd name="connsiteX0-17" fmla="*/ 426953 w 989093"/>
                      <a:gd name="connsiteY0-18" fmla="*/ 0 h 773671"/>
                      <a:gd name="connsiteX1-19" fmla="*/ 989093 w 989093"/>
                      <a:gd name="connsiteY1-20" fmla="*/ 773671 h 773671"/>
                      <a:gd name="connsiteX2-21" fmla="*/ 0 w 989093"/>
                      <a:gd name="connsiteY2-22" fmla="*/ 759338 h 773671"/>
                      <a:gd name="connsiteX3-23" fmla="*/ 426953 w 989093"/>
                      <a:gd name="connsiteY3-24" fmla="*/ 0 h 773671"/>
                      <a:gd name="connsiteX0-25" fmla="*/ 438168 w 989093"/>
                      <a:gd name="connsiteY0-26" fmla="*/ 0 h 773671"/>
                      <a:gd name="connsiteX1-27" fmla="*/ 989093 w 989093"/>
                      <a:gd name="connsiteY1-28" fmla="*/ 773671 h 773671"/>
                      <a:gd name="connsiteX2-29" fmla="*/ 0 w 989093"/>
                      <a:gd name="connsiteY2-30" fmla="*/ 759338 h 773671"/>
                      <a:gd name="connsiteX3-31" fmla="*/ 438168 w 989093"/>
                      <a:gd name="connsiteY3-32" fmla="*/ 0 h 773671"/>
                      <a:gd name="connsiteX0-33" fmla="*/ 438168 w 989093"/>
                      <a:gd name="connsiteY0-34" fmla="*/ 0 h 786862"/>
                      <a:gd name="connsiteX1-35" fmla="*/ 989093 w 989093"/>
                      <a:gd name="connsiteY1-36" fmla="*/ 786862 h 786862"/>
                      <a:gd name="connsiteX2-37" fmla="*/ 0 w 989093"/>
                      <a:gd name="connsiteY2-38" fmla="*/ 772529 h 786862"/>
                      <a:gd name="connsiteX3-39" fmla="*/ 438168 w 989093"/>
                      <a:gd name="connsiteY3-40" fmla="*/ 0 h 786862"/>
                      <a:gd name="connsiteX0-41" fmla="*/ 443445 w 989093"/>
                      <a:gd name="connsiteY0-42" fmla="*/ 0 h 784224"/>
                      <a:gd name="connsiteX1-43" fmla="*/ 989093 w 989093"/>
                      <a:gd name="connsiteY1-44" fmla="*/ 784224 h 784224"/>
                      <a:gd name="connsiteX2-45" fmla="*/ 0 w 989093"/>
                      <a:gd name="connsiteY2-46" fmla="*/ 769891 h 784224"/>
                      <a:gd name="connsiteX3-47" fmla="*/ 443445 w 989093"/>
                      <a:gd name="connsiteY3-48" fmla="*/ 0 h 784224"/>
                      <a:gd name="connsiteX0-49" fmla="*/ 458925 w 989093"/>
                      <a:gd name="connsiteY0-50" fmla="*/ 0 h 789383"/>
                      <a:gd name="connsiteX1-51" fmla="*/ 989093 w 989093"/>
                      <a:gd name="connsiteY1-52" fmla="*/ 789383 h 789383"/>
                      <a:gd name="connsiteX2-53" fmla="*/ 0 w 989093"/>
                      <a:gd name="connsiteY2-54" fmla="*/ 775050 h 789383"/>
                      <a:gd name="connsiteX3-55" fmla="*/ 458925 w 989093"/>
                      <a:gd name="connsiteY3-56" fmla="*/ 0 h 789383"/>
                      <a:gd name="connsiteX0-57" fmla="*/ 453764 w 989093"/>
                      <a:gd name="connsiteY0-58" fmla="*/ 0 h 804863"/>
                      <a:gd name="connsiteX1-59" fmla="*/ 989093 w 989093"/>
                      <a:gd name="connsiteY1-60" fmla="*/ 804863 h 804863"/>
                      <a:gd name="connsiteX2-61" fmla="*/ 0 w 989093"/>
                      <a:gd name="connsiteY2-62" fmla="*/ 790530 h 804863"/>
                      <a:gd name="connsiteX3-63" fmla="*/ 453764 w 989093"/>
                      <a:gd name="connsiteY3-64" fmla="*/ 0 h 804863"/>
                      <a:gd name="connsiteX0-65" fmla="*/ 466267 w 989093"/>
                      <a:gd name="connsiteY0-66" fmla="*/ 0 h 798612"/>
                      <a:gd name="connsiteX1-67" fmla="*/ 989093 w 989093"/>
                      <a:gd name="connsiteY1-68" fmla="*/ 798612 h 798612"/>
                      <a:gd name="connsiteX2-69" fmla="*/ 0 w 989093"/>
                      <a:gd name="connsiteY2-70" fmla="*/ 784279 h 798612"/>
                      <a:gd name="connsiteX3-71" fmla="*/ 466267 w 989093"/>
                      <a:gd name="connsiteY3-72" fmla="*/ 0 h 798612"/>
                      <a:gd name="connsiteX0-73" fmla="*/ 466267 w 989093"/>
                      <a:gd name="connsiteY0-74" fmla="*/ 0 h 798612"/>
                      <a:gd name="connsiteX1-75" fmla="*/ 989093 w 989093"/>
                      <a:gd name="connsiteY1-76" fmla="*/ 798612 h 798612"/>
                      <a:gd name="connsiteX2-77" fmla="*/ 0 w 989093"/>
                      <a:gd name="connsiteY2-78" fmla="*/ 788687 h 798612"/>
                      <a:gd name="connsiteX3-79" fmla="*/ 466267 w 989093"/>
                      <a:gd name="connsiteY3-80" fmla="*/ 0 h 798612"/>
                      <a:gd name="connsiteX0-81" fmla="*/ 459860 w 982686"/>
                      <a:gd name="connsiteY0-82" fmla="*/ 0 h 798612"/>
                      <a:gd name="connsiteX1-83" fmla="*/ 982686 w 982686"/>
                      <a:gd name="connsiteY1-84" fmla="*/ 798612 h 798612"/>
                      <a:gd name="connsiteX2-85" fmla="*/ 0 w 982686"/>
                      <a:gd name="connsiteY2-86" fmla="*/ 788687 h 798612"/>
                      <a:gd name="connsiteX3-87" fmla="*/ 459860 w 982686"/>
                      <a:gd name="connsiteY3-88" fmla="*/ 0 h 798612"/>
                      <a:gd name="connsiteX0-89" fmla="*/ 459860 w 988278"/>
                      <a:gd name="connsiteY0-90" fmla="*/ 0 h 788687"/>
                      <a:gd name="connsiteX1-91" fmla="*/ 988278 w 988278"/>
                      <a:gd name="connsiteY1-92" fmla="*/ 787427 h 788687"/>
                      <a:gd name="connsiteX2-93" fmla="*/ 0 w 988278"/>
                      <a:gd name="connsiteY2-94" fmla="*/ 788687 h 788687"/>
                      <a:gd name="connsiteX3-95" fmla="*/ 459860 w 988278"/>
                      <a:gd name="connsiteY3-96" fmla="*/ 0 h 788687"/>
                    </a:gdLst>
                    <a:ahLst/>
                    <a:cxnLst>
                      <a:cxn ang="0">
                        <a:pos x="connsiteX0-1" y="connsiteY0-2"/>
                      </a:cxn>
                      <a:cxn ang="0">
                        <a:pos x="connsiteX1-3" y="connsiteY1-4"/>
                      </a:cxn>
                      <a:cxn ang="0">
                        <a:pos x="connsiteX2-5" y="connsiteY2-6"/>
                      </a:cxn>
                      <a:cxn ang="0">
                        <a:pos x="connsiteX3-7" y="connsiteY3-8"/>
                      </a:cxn>
                    </a:cxnLst>
                    <a:rect l="l" t="t" r="r" b="b"/>
                    <a:pathLst>
                      <a:path w="988278" h="788687">
                        <a:moveTo>
                          <a:pt x="459860" y="0"/>
                        </a:moveTo>
                        <a:lnTo>
                          <a:pt x="988278" y="787427"/>
                        </a:lnTo>
                        <a:lnTo>
                          <a:pt x="0" y="788687"/>
                        </a:lnTo>
                        <a:lnTo>
                          <a:pt x="459860" y="0"/>
                        </a:lnTo>
                        <a:close/>
                      </a:path>
                    </a:pathLst>
                  </a:custGeom>
                  <a:solidFill>
                    <a:srgbClr val="FFFFF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a:off x="5227423" y="6489105"/>
                    <a:ext cx="1057388" cy="1461489"/>
                  </a:xfrm>
                  <a:custGeom>
                    <a:avLst/>
                    <a:gdLst>
                      <a:gd name="connsiteX0" fmla="*/ 24354 w 1753946"/>
                      <a:gd name="connsiteY0" fmla="*/ 0 h 1468765"/>
                      <a:gd name="connsiteX1" fmla="*/ 1753946 w 1753946"/>
                      <a:gd name="connsiteY1" fmla="*/ 655564 h 1468765"/>
                      <a:gd name="connsiteX2" fmla="*/ 1054001 w 1753946"/>
                      <a:gd name="connsiteY2" fmla="*/ 887998 h 1468765"/>
                      <a:gd name="connsiteX3" fmla="*/ 22212 w 1753946"/>
                      <a:gd name="connsiteY3" fmla="*/ 1468765 h 1468765"/>
                      <a:gd name="connsiteX4" fmla="*/ 0 w 1753946"/>
                      <a:gd name="connsiteY4" fmla="*/ 1456221 h 1468765"/>
                      <a:gd name="connsiteX5" fmla="*/ 0 w 1753946"/>
                      <a:gd name="connsiteY5" fmla="*/ 16163 h 1468765"/>
                      <a:gd name="connsiteX6" fmla="*/ 24354 w 1753946"/>
                      <a:gd name="connsiteY6" fmla="*/ 0 h 1468765"/>
                      <a:gd name="connsiteX0-1" fmla="*/ 0 w 1753946"/>
                      <a:gd name="connsiteY0-2" fmla="*/ 0 h 1452602"/>
                      <a:gd name="connsiteX1-3" fmla="*/ 1753946 w 1753946"/>
                      <a:gd name="connsiteY1-4" fmla="*/ 639401 h 1452602"/>
                      <a:gd name="connsiteX2-5" fmla="*/ 1054001 w 1753946"/>
                      <a:gd name="connsiteY2-6" fmla="*/ 871835 h 1452602"/>
                      <a:gd name="connsiteX3-7" fmla="*/ 22212 w 1753946"/>
                      <a:gd name="connsiteY3-8" fmla="*/ 1452602 h 1452602"/>
                      <a:gd name="connsiteX4-9" fmla="*/ 0 w 1753946"/>
                      <a:gd name="connsiteY4-10" fmla="*/ 1440058 h 1452602"/>
                      <a:gd name="connsiteX5-11" fmla="*/ 0 w 1753946"/>
                      <a:gd name="connsiteY5-12" fmla="*/ 0 h 1452602"/>
                      <a:gd name="connsiteX0-13" fmla="*/ 2381 w 1753946"/>
                      <a:gd name="connsiteY0-14" fmla="*/ 0 h 1471652"/>
                      <a:gd name="connsiteX1-15" fmla="*/ 1753946 w 1753946"/>
                      <a:gd name="connsiteY1-16" fmla="*/ 658451 h 1471652"/>
                      <a:gd name="connsiteX2-17" fmla="*/ 1054001 w 1753946"/>
                      <a:gd name="connsiteY2-18" fmla="*/ 890885 h 1471652"/>
                      <a:gd name="connsiteX3-19" fmla="*/ 22212 w 1753946"/>
                      <a:gd name="connsiteY3-20" fmla="*/ 1471652 h 1471652"/>
                      <a:gd name="connsiteX4-21" fmla="*/ 0 w 1753946"/>
                      <a:gd name="connsiteY4-22" fmla="*/ 1459108 h 1471652"/>
                      <a:gd name="connsiteX5-23" fmla="*/ 2381 w 1753946"/>
                      <a:gd name="connsiteY5-24" fmla="*/ 0 h 1471652"/>
                      <a:gd name="connsiteX0-25" fmla="*/ 2381 w 1753946"/>
                      <a:gd name="connsiteY0-26" fmla="*/ 0 h 1469271"/>
                      <a:gd name="connsiteX1-27" fmla="*/ 1753946 w 1753946"/>
                      <a:gd name="connsiteY1-28" fmla="*/ 656070 h 1469271"/>
                      <a:gd name="connsiteX2-29" fmla="*/ 1054001 w 1753946"/>
                      <a:gd name="connsiteY2-30" fmla="*/ 888504 h 1469271"/>
                      <a:gd name="connsiteX3-31" fmla="*/ 22212 w 1753946"/>
                      <a:gd name="connsiteY3-32" fmla="*/ 1469271 h 1469271"/>
                      <a:gd name="connsiteX4-33" fmla="*/ 0 w 1753946"/>
                      <a:gd name="connsiteY4-34" fmla="*/ 1456727 h 1469271"/>
                      <a:gd name="connsiteX5-35" fmla="*/ 2381 w 1753946"/>
                      <a:gd name="connsiteY5-36" fmla="*/ 0 h 1469271"/>
                      <a:gd name="connsiteX0-37" fmla="*/ 2381 w 1753946"/>
                      <a:gd name="connsiteY0-38" fmla="*/ 0 h 1474034"/>
                      <a:gd name="connsiteX1-39" fmla="*/ 1753946 w 1753946"/>
                      <a:gd name="connsiteY1-40" fmla="*/ 660833 h 1474034"/>
                      <a:gd name="connsiteX2-41" fmla="*/ 1054001 w 1753946"/>
                      <a:gd name="connsiteY2-42" fmla="*/ 893267 h 1474034"/>
                      <a:gd name="connsiteX3-43" fmla="*/ 22212 w 1753946"/>
                      <a:gd name="connsiteY3-44" fmla="*/ 1474034 h 1474034"/>
                      <a:gd name="connsiteX4-45" fmla="*/ 0 w 1753946"/>
                      <a:gd name="connsiteY4-46" fmla="*/ 1461490 h 1474034"/>
                      <a:gd name="connsiteX5-47" fmla="*/ 2381 w 1753946"/>
                      <a:gd name="connsiteY5-48" fmla="*/ 0 h 1474034"/>
                      <a:gd name="connsiteX0-49" fmla="*/ 2381 w 1054001"/>
                      <a:gd name="connsiteY0-50" fmla="*/ 0 h 1474034"/>
                      <a:gd name="connsiteX1-51" fmla="*/ 1054001 w 1054001"/>
                      <a:gd name="connsiteY1-52" fmla="*/ 893267 h 1474034"/>
                      <a:gd name="connsiteX2-53" fmla="*/ 22212 w 1054001"/>
                      <a:gd name="connsiteY2-54" fmla="*/ 1474034 h 1474034"/>
                      <a:gd name="connsiteX3-55" fmla="*/ 0 w 1054001"/>
                      <a:gd name="connsiteY3-56" fmla="*/ 1461490 h 1474034"/>
                      <a:gd name="connsiteX4-57" fmla="*/ 2381 w 1054001"/>
                      <a:gd name="connsiteY4-58" fmla="*/ 0 h 1474034"/>
                      <a:gd name="connsiteX0-59" fmla="*/ 2381 w 1054001"/>
                      <a:gd name="connsiteY0-60" fmla="*/ 0 h 1461490"/>
                      <a:gd name="connsiteX1-61" fmla="*/ 1054001 w 1054001"/>
                      <a:gd name="connsiteY1-62" fmla="*/ 893267 h 1461490"/>
                      <a:gd name="connsiteX2-63" fmla="*/ 0 w 1054001"/>
                      <a:gd name="connsiteY2-64" fmla="*/ 1461490 h 1461490"/>
                      <a:gd name="connsiteX3-65" fmla="*/ 2381 w 1054001"/>
                      <a:gd name="connsiteY3-66" fmla="*/ 0 h 1461490"/>
                      <a:gd name="connsiteX0-67" fmla="*/ 2381 w 1037673"/>
                      <a:gd name="connsiteY0-68" fmla="*/ 0 h 1461490"/>
                      <a:gd name="connsiteX1-69" fmla="*/ 1037673 w 1037673"/>
                      <a:gd name="connsiteY1-70" fmla="*/ 906330 h 1461490"/>
                      <a:gd name="connsiteX2-71" fmla="*/ 0 w 1037673"/>
                      <a:gd name="connsiteY2-72" fmla="*/ 1461490 h 1461490"/>
                      <a:gd name="connsiteX3-73" fmla="*/ 2381 w 1037673"/>
                      <a:gd name="connsiteY3-74" fmla="*/ 0 h 1461490"/>
                      <a:gd name="connsiteX0-75" fmla="*/ 2381 w 1057387"/>
                      <a:gd name="connsiteY0-76" fmla="*/ 0 h 1461490"/>
                      <a:gd name="connsiteX1-77" fmla="*/ 1057387 w 1057387"/>
                      <a:gd name="connsiteY1-78" fmla="*/ 899758 h 1461490"/>
                      <a:gd name="connsiteX2-79" fmla="*/ 0 w 1057387"/>
                      <a:gd name="connsiteY2-80" fmla="*/ 1461490 h 1461490"/>
                      <a:gd name="connsiteX3-81" fmla="*/ 2381 w 1057387"/>
                      <a:gd name="connsiteY3-82" fmla="*/ 0 h 1461490"/>
                    </a:gdLst>
                    <a:ahLst/>
                    <a:cxnLst>
                      <a:cxn ang="0">
                        <a:pos x="connsiteX0-1" y="connsiteY0-2"/>
                      </a:cxn>
                      <a:cxn ang="0">
                        <a:pos x="connsiteX1-3" y="connsiteY1-4"/>
                      </a:cxn>
                      <a:cxn ang="0">
                        <a:pos x="connsiteX2-5" y="connsiteY2-6"/>
                      </a:cxn>
                      <a:cxn ang="0">
                        <a:pos x="connsiteX3-7" y="connsiteY3-8"/>
                      </a:cxn>
                    </a:cxnLst>
                    <a:rect l="l" t="t" r="r" b="b"/>
                    <a:pathLst>
                      <a:path w="1057387" h="1461490">
                        <a:moveTo>
                          <a:pt x="2381" y="0"/>
                        </a:moveTo>
                        <a:lnTo>
                          <a:pt x="1057387" y="899758"/>
                        </a:lnTo>
                        <a:lnTo>
                          <a:pt x="0" y="1461490"/>
                        </a:lnTo>
                        <a:cubicBezTo>
                          <a:pt x="794" y="975121"/>
                          <a:pt x="1587" y="486369"/>
                          <a:pt x="2381" y="0"/>
                        </a:cubicBezTo>
                        <a:close/>
                      </a:path>
                    </a:pathLst>
                  </a:custGeom>
                  <a:solidFill>
                    <a:srgbClr val="FFFFFF">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4045499" y="6471072"/>
                    <a:ext cx="1195506" cy="1479922"/>
                  </a:xfrm>
                  <a:custGeom>
                    <a:avLst/>
                    <a:gdLst>
                      <a:gd name="connsiteX0" fmla="*/ 1171483 w 1171483"/>
                      <a:gd name="connsiteY0" fmla="*/ 0 h 1440058"/>
                      <a:gd name="connsiteX1" fmla="*/ 1171483 w 1171483"/>
                      <a:gd name="connsiteY1" fmla="*/ 1440058 h 1440058"/>
                      <a:gd name="connsiteX2" fmla="*/ 1268 w 1171483"/>
                      <a:gd name="connsiteY2" fmla="*/ 779159 h 1440058"/>
                      <a:gd name="connsiteX3" fmla="*/ 0 w 1171483"/>
                      <a:gd name="connsiteY3" fmla="*/ 777463 h 1440058"/>
                      <a:gd name="connsiteX4" fmla="*/ 1171483 w 1171483"/>
                      <a:gd name="connsiteY4" fmla="*/ 0 h 1440058"/>
                      <a:gd name="connsiteX0-1" fmla="*/ 1178626 w 1178626"/>
                      <a:gd name="connsiteY0-2" fmla="*/ 0 h 1468633"/>
                      <a:gd name="connsiteX1-3" fmla="*/ 1171483 w 1178626"/>
                      <a:gd name="connsiteY1-4" fmla="*/ 1468633 h 1468633"/>
                      <a:gd name="connsiteX2-5" fmla="*/ 1268 w 1178626"/>
                      <a:gd name="connsiteY2-6" fmla="*/ 807734 h 1468633"/>
                      <a:gd name="connsiteX3-7" fmla="*/ 0 w 1178626"/>
                      <a:gd name="connsiteY3-8" fmla="*/ 806038 h 1468633"/>
                      <a:gd name="connsiteX4-9" fmla="*/ 1178626 w 1178626"/>
                      <a:gd name="connsiteY4-10" fmla="*/ 0 h 1468633"/>
                      <a:gd name="connsiteX0-11" fmla="*/ 1176244 w 1176244"/>
                      <a:gd name="connsiteY0-12" fmla="*/ 0 h 1461490"/>
                      <a:gd name="connsiteX1-13" fmla="*/ 1171483 w 1176244"/>
                      <a:gd name="connsiteY1-14" fmla="*/ 1461490 h 1461490"/>
                      <a:gd name="connsiteX2-15" fmla="*/ 1268 w 1176244"/>
                      <a:gd name="connsiteY2-16" fmla="*/ 800591 h 1461490"/>
                      <a:gd name="connsiteX3-17" fmla="*/ 0 w 1176244"/>
                      <a:gd name="connsiteY3-18" fmla="*/ 798895 h 1461490"/>
                      <a:gd name="connsiteX4-19" fmla="*/ 1176244 w 1176244"/>
                      <a:gd name="connsiteY4-20" fmla="*/ 0 h 1461490"/>
                      <a:gd name="connsiteX0-21" fmla="*/ 1176244 w 1184625"/>
                      <a:gd name="connsiteY0-22" fmla="*/ 0 h 1454920"/>
                      <a:gd name="connsiteX1-23" fmla="*/ 1184625 w 1184625"/>
                      <a:gd name="connsiteY1-24" fmla="*/ 1454920 h 1454920"/>
                      <a:gd name="connsiteX2-25" fmla="*/ 1268 w 1184625"/>
                      <a:gd name="connsiteY2-26" fmla="*/ 800591 h 1454920"/>
                      <a:gd name="connsiteX3-27" fmla="*/ 0 w 1184625"/>
                      <a:gd name="connsiteY3-28" fmla="*/ 798895 h 1454920"/>
                      <a:gd name="connsiteX4-29" fmla="*/ 1176244 w 1184625"/>
                      <a:gd name="connsiteY4-30" fmla="*/ 0 h 1454920"/>
                      <a:gd name="connsiteX0-31" fmla="*/ 1188745 w 1189255"/>
                      <a:gd name="connsiteY0-32" fmla="*/ 0 h 1479923"/>
                      <a:gd name="connsiteX1-33" fmla="*/ 1184625 w 1189255"/>
                      <a:gd name="connsiteY1-34" fmla="*/ 1479923 h 1479923"/>
                      <a:gd name="connsiteX2-35" fmla="*/ 1268 w 1189255"/>
                      <a:gd name="connsiteY2-36" fmla="*/ 825594 h 1479923"/>
                      <a:gd name="connsiteX3-37" fmla="*/ 0 w 1189255"/>
                      <a:gd name="connsiteY3-38" fmla="*/ 823898 h 1479923"/>
                      <a:gd name="connsiteX4-39" fmla="*/ 1188745 w 1189255"/>
                      <a:gd name="connsiteY4-40" fmla="*/ 0 h 1479923"/>
                      <a:gd name="connsiteX0-41" fmla="*/ 1194996 w 1195506"/>
                      <a:gd name="connsiteY0-42" fmla="*/ 0 h 1479923"/>
                      <a:gd name="connsiteX1-43" fmla="*/ 1190876 w 1195506"/>
                      <a:gd name="connsiteY1-44" fmla="*/ 1479923 h 1479923"/>
                      <a:gd name="connsiteX2-45" fmla="*/ 7519 w 1195506"/>
                      <a:gd name="connsiteY2-46" fmla="*/ 825594 h 1479923"/>
                      <a:gd name="connsiteX3-47" fmla="*/ 0 w 1195506"/>
                      <a:gd name="connsiteY3-48" fmla="*/ 823898 h 1479923"/>
                      <a:gd name="connsiteX4-49" fmla="*/ 1194996 w 1195506"/>
                      <a:gd name="connsiteY4-50" fmla="*/ 0 h 14799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95506" h="1479923">
                        <a:moveTo>
                          <a:pt x="1194996" y="0"/>
                        </a:moveTo>
                        <a:cubicBezTo>
                          <a:pt x="1197790" y="484973"/>
                          <a:pt x="1188082" y="994950"/>
                          <a:pt x="1190876" y="1479923"/>
                        </a:cubicBezTo>
                        <a:lnTo>
                          <a:pt x="7519" y="825594"/>
                        </a:lnTo>
                        <a:lnTo>
                          <a:pt x="0" y="823898"/>
                        </a:lnTo>
                        <a:lnTo>
                          <a:pt x="1194996"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a:off x="3924976" y="5951088"/>
                    <a:ext cx="1325732" cy="1350132"/>
                  </a:xfrm>
                  <a:custGeom>
                    <a:avLst/>
                    <a:gdLst>
                      <a:gd name="connsiteX0" fmla="*/ 0 w 1290010"/>
                      <a:gd name="connsiteY0" fmla="*/ 0 h 1315261"/>
                      <a:gd name="connsiteX1" fmla="*/ 1290010 w 1290010"/>
                      <a:gd name="connsiteY1" fmla="*/ 494873 h 1315261"/>
                      <a:gd name="connsiteX2" fmla="*/ 143238 w 1290010"/>
                      <a:gd name="connsiteY2" fmla="*/ 1315261 h 1315261"/>
                      <a:gd name="connsiteX3" fmla="*/ 122402 w 1290010"/>
                      <a:gd name="connsiteY3" fmla="*/ 1287393 h 1315261"/>
                      <a:gd name="connsiteX4" fmla="*/ 0 w 1290010"/>
                      <a:gd name="connsiteY4" fmla="*/ 0 h 1315261"/>
                      <a:gd name="connsiteX0-1" fmla="*/ 0 w 1340810"/>
                      <a:gd name="connsiteY0-2" fmla="*/ 0 h 1315261"/>
                      <a:gd name="connsiteX1-3" fmla="*/ 1340810 w 1340810"/>
                      <a:gd name="connsiteY1-4" fmla="*/ 514412 h 1315261"/>
                      <a:gd name="connsiteX2-5" fmla="*/ 143238 w 1340810"/>
                      <a:gd name="connsiteY2-6" fmla="*/ 1315261 h 1315261"/>
                      <a:gd name="connsiteX3-7" fmla="*/ 122402 w 1340810"/>
                      <a:gd name="connsiteY3-8" fmla="*/ 1287393 h 1315261"/>
                      <a:gd name="connsiteX4-9" fmla="*/ 0 w 1340810"/>
                      <a:gd name="connsiteY4-10" fmla="*/ 0 h 1315261"/>
                      <a:gd name="connsiteX0-11" fmla="*/ 0 w 1332995"/>
                      <a:gd name="connsiteY0-12" fmla="*/ 0 h 1315261"/>
                      <a:gd name="connsiteX1-13" fmla="*/ 1332995 w 1332995"/>
                      <a:gd name="connsiteY1-14" fmla="*/ 514412 h 1315261"/>
                      <a:gd name="connsiteX2-15" fmla="*/ 143238 w 1332995"/>
                      <a:gd name="connsiteY2-16" fmla="*/ 1315261 h 1315261"/>
                      <a:gd name="connsiteX3-17" fmla="*/ 122402 w 1332995"/>
                      <a:gd name="connsiteY3-18" fmla="*/ 1287393 h 1315261"/>
                      <a:gd name="connsiteX4-19" fmla="*/ 0 w 1332995"/>
                      <a:gd name="connsiteY4-20" fmla="*/ 0 h 1315261"/>
                      <a:gd name="connsiteX0-21" fmla="*/ 0 w 1310693"/>
                      <a:gd name="connsiteY0-22" fmla="*/ 0 h 1315261"/>
                      <a:gd name="connsiteX1-23" fmla="*/ 1310693 w 1310693"/>
                      <a:gd name="connsiteY1-24" fmla="*/ 532254 h 1315261"/>
                      <a:gd name="connsiteX2-25" fmla="*/ 143238 w 1310693"/>
                      <a:gd name="connsiteY2-26" fmla="*/ 1315261 h 1315261"/>
                      <a:gd name="connsiteX3-27" fmla="*/ 122402 w 1310693"/>
                      <a:gd name="connsiteY3-28" fmla="*/ 1287393 h 1315261"/>
                      <a:gd name="connsiteX4-29" fmla="*/ 0 w 1310693"/>
                      <a:gd name="connsiteY4-30" fmla="*/ 0 h 1315261"/>
                      <a:gd name="connsiteX0-31" fmla="*/ 0 w 1313074"/>
                      <a:gd name="connsiteY0-32" fmla="*/ 0 h 1315261"/>
                      <a:gd name="connsiteX1-33" fmla="*/ 1313074 w 1313074"/>
                      <a:gd name="connsiteY1-34" fmla="*/ 513204 h 1315261"/>
                      <a:gd name="connsiteX2-35" fmla="*/ 143238 w 1313074"/>
                      <a:gd name="connsiteY2-36" fmla="*/ 1315261 h 1315261"/>
                      <a:gd name="connsiteX3-37" fmla="*/ 122402 w 1313074"/>
                      <a:gd name="connsiteY3-38" fmla="*/ 1287393 h 1315261"/>
                      <a:gd name="connsiteX4-39" fmla="*/ 0 w 1313074"/>
                      <a:gd name="connsiteY4-40" fmla="*/ 0 h 1315261"/>
                      <a:gd name="connsiteX0-41" fmla="*/ 0 w 1305930"/>
                      <a:gd name="connsiteY0-42" fmla="*/ 0 h 1327167"/>
                      <a:gd name="connsiteX1-43" fmla="*/ 1305930 w 1305930"/>
                      <a:gd name="connsiteY1-44" fmla="*/ 525110 h 1327167"/>
                      <a:gd name="connsiteX2-45" fmla="*/ 136094 w 1305930"/>
                      <a:gd name="connsiteY2-46" fmla="*/ 1327167 h 1327167"/>
                      <a:gd name="connsiteX3-47" fmla="*/ 115258 w 1305930"/>
                      <a:gd name="connsiteY3-48" fmla="*/ 1299299 h 1327167"/>
                      <a:gd name="connsiteX4-49" fmla="*/ 0 w 1305930"/>
                      <a:gd name="connsiteY4-50" fmla="*/ 0 h 1327167"/>
                      <a:gd name="connsiteX0-51" fmla="*/ 0 w 1316298"/>
                      <a:gd name="connsiteY0-52" fmla="*/ 0 h 1327167"/>
                      <a:gd name="connsiteX1-53" fmla="*/ 1316298 w 1316298"/>
                      <a:gd name="connsiteY1-54" fmla="*/ 530294 h 1327167"/>
                      <a:gd name="connsiteX2-55" fmla="*/ 136094 w 1316298"/>
                      <a:gd name="connsiteY2-56" fmla="*/ 1327167 h 1327167"/>
                      <a:gd name="connsiteX3-57" fmla="*/ 115258 w 1316298"/>
                      <a:gd name="connsiteY3-58" fmla="*/ 1299299 h 1327167"/>
                      <a:gd name="connsiteX4-59" fmla="*/ 0 w 1316298"/>
                      <a:gd name="connsiteY4-60" fmla="*/ 0 h 1327167"/>
                      <a:gd name="connsiteX0-61" fmla="*/ 0 w 1335050"/>
                      <a:gd name="connsiteY0-62" fmla="*/ 0 h 1327167"/>
                      <a:gd name="connsiteX1-63" fmla="*/ 1335050 w 1335050"/>
                      <a:gd name="connsiteY1-64" fmla="*/ 524044 h 1327167"/>
                      <a:gd name="connsiteX2-65" fmla="*/ 136094 w 1335050"/>
                      <a:gd name="connsiteY2-66" fmla="*/ 1327167 h 1327167"/>
                      <a:gd name="connsiteX3-67" fmla="*/ 115258 w 1335050"/>
                      <a:gd name="connsiteY3-68" fmla="*/ 1299299 h 1327167"/>
                      <a:gd name="connsiteX4-69" fmla="*/ 0 w 1335050"/>
                      <a:gd name="connsiteY4-70" fmla="*/ 0 h 1327167"/>
                      <a:gd name="connsiteX0-71" fmla="*/ 0 w 1335050"/>
                      <a:gd name="connsiteY0-72" fmla="*/ 0 h 1327167"/>
                      <a:gd name="connsiteX1-73" fmla="*/ 1335050 w 1335050"/>
                      <a:gd name="connsiteY1-74" fmla="*/ 524044 h 1327167"/>
                      <a:gd name="connsiteX2-75" fmla="*/ 136094 w 1335050"/>
                      <a:gd name="connsiteY2-76" fmla="*/ 1327167 h 1327167"/>
                      <a:gd name="connsiteX3-77" fmla="*/ 0 w 1335050"/>
                      <a:gd name="connsiteY3-78" fmla="*/ 0 h 1327167"/>
                      <a:gd name="connsiteX0-79" fmla="*/ 0 w 1335050"/>
                      <a:gd name="connsiteY0-80" fmla="*/ 0 h 1333418"/>
                      <a:gd name="connsiteX1-81" fmla="*/ 1335050 w 1335050"/>
                      <a:gd name="connsiteY1-82" fmla="*/ 524044 h 1333418"/>
                      <a:gd name="connsiteX2-83" fmla="*/ 136095 w 1335050"/>
                      <a:gd name="connsiteY2-84" fmla="*/ 1333418 h 1333418"/>
                      <a:gd name="connsiteX3-85" fmla="*/ 0 w 1335050"/>
                      <a:gd name="connsiteY3-86" fmla="*/ 0 h 1333418"/>
                      <a:gd name="connsiteX0-87" fmla="*/ 0 w 1325730"/>
                      <a:gd name="connsiteY0-88" fmla="*/ 0 h 1333418"/>
                      <a:gd name="connsiteX1-89" fmla="*/ 1325730 w 1325730"/>
                      <a:gd name="connsiteY1-90" fmla="*/ 524044 h 1333418"/>
                      <a:gd name="connsiteX2-91" fmla="*/ 126775 w 1325730"/>
                      <a:gd name="connsiteY2-92" fmla="*/ 1333418 h 1333418"/>
                      <a:gd name="connsiteX3-93" fmla="*/ 0 w 1325730"/>
                      <a:gd name="connsiteY3-94" fmla="*/ 0 h 1333418"/>
                      <a:gd name="connsiteX0-95" fmla="*/ 0 w 1325730"/>
                      <a:gd name="connsiteY0-96" fmla="*/ 0 h 1350132"/>
                      <a:gd name="connsiteX1-97" fmla="*/ 1325730 w 1325730"/>
                      <a:gd name="connsiteY1-98" fmla="*/ 540758 h 1350132"/>
                      <a:gd name="connsiteX2-99" fmla="*/ 126775 w 1325730"/>
                      <a:gd name="connsiteY2-100" fmla="*/ 1350132 h 1350132"/>
                      <a:gd name="connsiteX3-101" fmla="*/ 0 w 1325730"/>
                      <a:gd name="connsiteY3-102" fmla="*/ 0 h 1350132"/>
                    </a:gdLst>
                    <a:ahLst/>
                    <a:cxnLst>
                      <a:cxn ang="0">
                        <a:pos x="connsiteX0-1" y="connsiteY0-2"/>
                      </a:cxn>
                      <a:cxn ang="0">
                        <a:pos x="connsiteX1-3" y="connsiteY1-4"/>
                      </a:cxn>
                      <a:cxn ang="0">
                        <a:pos x="connsiteX2-5" y="connsiteY2-6"/>
                      </a:cxn>
                      <a:cxn ang="0">
                        <a:pos x="connsiteX3-7" y="connsiteY3-8"/>
                      </a:cxn>
                    </a:cxnLst>
                    <a:rect l="l" t="t" r="r" b="b"/>
                    <a:pathLst>
                      <a:path w="1325730" h="1350132">
                        <a:moveTo>
                          <a:pt x="0" y="0"/>
                        </a:moveTo>
                        <a:lnTo>
                          <a:pt x="1325730" y="540758"/>
                        </a:lnTo>
                        <a:lnTo>
                          <a:pt x="126775" y="1350132"/>
                        </a:lnTo>
                        <a:lnTo>
                          <a:pt x="0"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3906977" y="5929759"/>
                    <a:ext cx="2028507" cy="567172"/>
                  </a:xfrm>
                  <a:custGeom>
                    <a:avLst/>
                    <a:gdLst>
                      <a:gd name="connsiteX0" fmla="*/ 2024265 w 2048488"/>
                      <a:gd name="connsiteY0" fmla="*/ 0 h 552098"/>
                      <a:gd name="connsiteX1" fmla="*/ 2048488 w 2048488"/>
                      <a:gd name="connsiteY1" fmla="*/ 11093 h 552098"/>
                      <a:gd name="connsiteX2" fmla="*/ 1330484 w 2048488"/>
                      <a:gd name="connsiteY2" fmla="*/ 552098 h 552098"/>
                      <a:gd name="connsiteX3" fmla="*/ 1532 w 2048488"/>
                      <a:gd name="connsiteY3" fmla="*/ 42286 h 552098"/>
                      <a:gd name="connsiteX4" fmla="*/ 0 w 2048488"/>
                      <a:gd name="connsiteY4" fmla="*/ 26176 h 552098"/>
                      <a:gd name="connsiteX5" fmla="*/ 2024265 w 2048488"/>
                      <a:gd name="connsiteY5" fmla="*/ 0 h 552098"/>
                      <a:gd name="connsiteX0-1" fmla="*/ 2024265 w 2048488"/>
                      <a:gd name="connsiteY0-2" fmla="*/ 0 h 565479"/>
                      <a:gd name="connsiteX1-3" fmla="*/ 2048488 w 2048488"/>
                      <a:gd name="connsiteY1-4" fmla="*/ 11093 h 565479"/>
                      <a:gd name="connsiteX2-5" fmla="*/ 1317102 w 2048488"/>
                      <a:gd name="connsiteY2-6" fmla="*/ 565479 h 565479"/>
                      <a:gd name="connsiteX3-7" fmla="*/ 1532 w 2048488"/>
                      <a:gd name="connsiteY3-8" fmla="*/ 42286 h 565479"/>
                      <a:gd name="connsiteX4-9" fmla="*/ 0 w 2048488"/>
                      <a:gd name="connsiteY4-10" fmla="*/ 26176 h 565479"/>
                      <a:gd name="connsiteX5-11" fmla="*/ 2024265 w 2048488"/>
                      <a:gd name="connsiteY5-12" fmla="*/ 0 h 565479"/>
                      <a:gd name="connsiteX0-13" fmla="*/ 2024265 w 2048488"/>
                      <a:gd name="connsiteY0-14" fmla="*/ 0 h 583321"/>
                      <a:gd name="connsiteX1-15" fmla="*/ 2048488 w 2048488"/>
                      <a:gd name="connsiteY1-16" fmla="*/ 11093 h 583321"/>
                      <a:gd name="connsiteX2-17" fmla="*/ 1308181 w 2048488"/>
                      <a:gd name="connsiteY2-18" fmla="*/ 583321 h 583321"/>
                      <a:gd name="connsiteX3-19" fmla="*/ 1532 w 2048488"/>
                      <a:gd name="connsiteY3-20" fmla="*/ 42286 h 583321"/>
                      <a:gd name="connsiteX4-21" fmla="*/ 0 w 2048488"/>
                      <a:gd name="connsiteY4-22" fmla="*/ 26176 h 583321"/>
                      <a:gd name="connsiteX5-23" fmla="*/ 2024265 w 2048488"/>
                      <a:gd name="connsiteY5-24" fmla="*/ 0 h 583321"/>
                      <a:gd name="connsiteX0-25" fmla="*/ 2024265 w 2048488"/>
                      <a:gd name="connsiteY0-26" fmla="*/ 0 h 559508"/>
                      <a:gd name="connsiteX1-27" fmla="*/ 2048488 w 2048488"/>
                      <a:gd name="connsiteY1-28" fmla="*/ 11093 h 559508"/>
                      <a:gd name="connsiteX2-29" fmla="*/ 1324850 w 2048488"/>
                      <a:gd name="connsiteY2-30" fmla="*/ 559508 h 559508"/>
                      <a:gd name="connsiteX3-31" fmla="*/ 1532 w 2048488"/>
                      <a:gd name="connsiteY3-32" fmla="*/ 42286 h 559508"/>
                      <a:gd name="connsiteX4-33" fmla="*/ 0 w 2048488"/>
                      <a:gd name="connsiteY4-34" fmla="*/ 26176 h 559508"/>
                      <a:gd name="connsiteX5-35" fmla="*/ 2024265 w 2048488"/>
                      <a:gd name="connsiteY5-36" fmla="*/ 0 h 559508"/>
                      <a:gd name="connsiteX0-37" fmla="*/ 2024265 w 2024265"/>
                      <a:gd name="connsiteY0-38" fmla="*/ 0 h 559508"/>
                      <a:gd name="connsiteX1-39" fmla="*/ 1324850 w 2024265"/>
                      <a:gd name="connsiteY1-40" fmla="*/ 559508 h 559508"/>
                      <a:gd name="connsiteX2-41" fmla="*/ 1532 w 2024265"/>
                      <a:gd name="connsiteY2-42" fmla="*/ 42286 h 559508"/>
                      <a:gd name="connsiteX3-43" fmla="*/ 0 w 2024265"/>
                      <a:gd name="connsiteY3-44" fmla="*/ 26176 h 559508"/>
                      <a:gd name="connsiteX4-45" fmla="*/ 2024265 w 2024265"/>
                      <a:gd name="connsiteY4-46" fmla="*/ 0 h 559508"/>
                      <a:gd name="connsiteX0-47" fmla="*/ 2024265 w 2024265"/>
                      <a:gd name="connsiteY0-48" fmla="*/ 0 h 559508"/>
                      <a:gd name="connsiteX1-49" fmla="*/ 1324850 w 2024265"/>
                      <a:gd name="connsiteY1-50" fmla="*/ 559508 h 559508"/>
                      <a:gd name="connsiteX2-51" fmla="*/ 0 w 2024265"/>
                      <a:gd name="connsiteY2-52" fmla="*/ 26176 h 559508"/>
                      <a:gd name="connsiteX3-53" fmla="*/ 2024265 w 2024265"/>
                      <a:gd name="connsiteY3-54" fmla="*/ 0 h 559508"/>
                      <a:gd name="connsiteX0-55" fmla="*/ 2024265 w 2024265"/>
                      <a:gd name="connsiteY0-56" fmla="*/ 0 h 559508"/>
                      <a:gd name="connsiteX1-57" fmla="*/ 1324850 w 2024265"/>
                      <a:gd name="connsiteY1-58" fmla="*/ 559508 h 559508"/>
                      <a:gd name="connsiteX2-59" fmla="*/ 0 w 2024265"/>
                      <a:gd name="connsiteY2-60" fmla="*/ 26176 h 559508"/>
                      <a:gd name="connsiteX3-61" fmla="*/ 2024265 w 2024265"/>
                      <a:gd name="connsiteY3-62" fmla="*/ 0 h 559508"/>
                      <a:gd name="connsiteX0-63" fmla="*/ 2031409 w 2031409"/>
                      <a:gd name="connsiteY0-64" fmla="*/ 0 h 564270"/>
                      <a:gd name="connsiteX1-65" fmla="*/ 1324850 w 2031409"/>
                      <a:gd name="connsiteY1-66" fmla="*/ 564270 h 564270"/>
                      <a:gd name="connsiteX2-67" fmla="*/ 0 w 2031409"/>
                      <a:gd name="connsiteY2-68" fmla="*/ 30938 h 564270"/>
                      <a:gd name="connsiteX3-69" fmla="*/ 2031409 w 2031409"/>
                      <a:gd name="connsiteY3-70" fmla="*/ 0 h 564270"/>
                      <a:gd name="connsiteX0-71" fmla="*/ 2028507 w 2028507"/>
                      <a:gd name="connsiteY0-72" fmla="*/ 0 h 578784"/>
                      <a:gd name="connsiteX1-73" fmla="*/ 1324850 w 2028507"/>
                      <a:gd name="connsiteY1-74" fmla="*/ 578784 h 578784"/>
                      <a:gd name="connsiteX2-75" fmla="*/ 0 w 2028507"/>
                      <a:gd name="connsiteY2-76" fmla="*/ 45452 h 578784"/>
                      <a:gd name="connsiteX3-77" fmla="*/ 2028507 w 2028507"/>
                      <a:gd name="connsiteY3-78" fmla="*/ 0 h 578784"/>
                      <a:gd name="connsiteX0-79" fmla="*/ 2028507 w 2028507"/>
                      <a:gd name="connsiteY0-80" fmla="*/ 0 h 567172"/>
                      <a:gd name="connsiteX1-81" fmla="*/ 1324850 w 2028507"/>
                      <a:gd name="connsiteY1-82" fmla="*/ 567172 h 567172"/>
                      <a:gd name="connsiteX2-83" fmla="*/ 0 w 2028507"/>
                      <a:gd name="connsiteY2-84" fmla="*/ 33840 h 567172"/>
                      <a:gd name="connsiteX3-85" fmla="*/ 2028507 w 2028507"/>
                      <a:gd name="connsiteY3-86" fmla="*/ 0 h 567172"/>
                    </a:gdLst>
                    <a:ahLst/>
                    <a:cxnLst>
                      <a:cxn ang="0">
                        <a:pos x="connsiteX0-1" y="connsiteY0-2"/>
                      </a:cxn>
                      <a:cxn ang="0">
                        <a:pos x="connsiteX1-3" y="connsiteY1-4"/>
                      </a:cxn>
                      <a:cxn ang="0">
                        <a:pos x="connsiteX2-5" y="connsiteY2-6"/>
                      </a:cxn>
                      <a:cxn ang="0">
                        <a:pos x="connsiteX3-7" y="connsiteY3-8"/>
                      </a:cxn>
                    </a:cxnLst>
                    <a:rect l="l" t="t" r="r" b="b"/>
                    <a:pathLst>
                      <a:path w="2028507" h="567172">
                        <a:moveTo>
                          <a:pt x="2028507" y="0"/>
                        </a:moveTo>
                        <a:lnTo>
                          <a:pt x="1324850" y="567172"/>
                        </a:lnTo>
                        <a:lnTo>
                          <a:pt x="0" y="33840"/>
                        </a:lnTo>
                        <a:lnTo>
                          <a:pt x="2028507"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6730366" y="6834390"/>
                    <a:ext cx="1277188" cy="1271954"/>
                  </a:xfrm>
                  <a:custGeom>
                    <a:avLst/>
                    <a:gdLst>
                      <a:gd name="connsiteX0" fmla="*/ 1182282 w 1277188"/>
                      <a:gd name="connsiteY0" fmla="*/ 0 h 1258811"/>
                      <a:gd name="connsiteX1" fmla="*/ 1277188 w 1277188"/>
                      <a:gd name="connsiteY1" fmla="*/ 838700 h 1258811"/>
                      <a:gd name="connsiteX2" fmla="*/ 1270635 w 1277188"/>
                      <a:gd name="connsiteY2" fmla="*/ 844183 h 1258811"/>
                      <a:gd name="connsiteX3" fmla="*/ 0 w 1277188"/>
                      <a:gd name="connsiteY3" fmla="*/ 1258811 h 1258811"/>
                      <a:gd name="connsiteX4" fmla="*/ 1182282 w 1277188"/>
                      <a:gd name="connsiteY4" fmla="*/ 0 h 1258811"/>
                      <a:gd name="connsiteX0-1" fmla="*/ 1175710 w 1277188"/>
                      <a:gd name="connsiteY0-2" fmla="*/ 0 h 1271953"/>
                      <a:gd name="connsiteX1-3" fmla="*/ 1277188 w 1277188"/>
                      <a:gd name="connsiteY1-4" fmla="*/ 851842 h 1271953"/>
                      <a:gd name="connsiteX2-5" fmla="*/ 1270635 w 1277188"/>
                      <a:gd name="connsiteY2-6" fmla="*/ 857325 h 1271953"/>
                      <a:gd name="connsiteX3-7" fmla="*/ 0 w 1277188"/>
                      <a:gd name="connsiteY3-8" fmla="*/ 1271953 h 1271953"/>
                      <a:gd name="connsiteX4-9" fmla="*/ 1175710 w 1277188"/>
                      <a:gd name="connsiteY4-10" fmla="*/ 0 h 12719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7188" h="1271953">
                        <a:moveTo>
                          <a:pt x="1175710" y="0"/>
                        </a:moveTo>
                        <a:lnTo>
                          <a:pt x="1277188" y="851842"/>
                        </a:lnTo>
                        <a:lnTo>
                          <a:pt x="1270635" y="857325"/>
                        </a:lnTo>
                        <a:lnTo>
                          <a:pt x="0" y="1271953"/>
                        </a:lnTo>
                        <a:lnTo>
                          <a:pt x="1175710"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6270665" y="6844654"/>
                    <a:ext cx="1641982" cy="1262015"/>
                  </a:xfrm>
                  <a:custGeom>
                    <a:avLst/>
                    <a:gdLst>
                      <a:gd name="connsiteX0" fmla="*/ 1636206 w 1641982"/>
                      <a:gd name="connsiteY0" fmla="*/ 0 h 1262117"/>
                      <a:gd name="connsiteX1" fmla="*/ 1641656 w 1641982"/>
                      <a:gd name="connsiteY1" fmla="*/ 102 h 1262117"/>
                      <a:gd name="connsiteX2" fmla="*/ 1641982 w 1641982"/>
                      <a:gd name="connsiteY2" fmla="*/ 2982 h 1262117"/>
                      <a:gd name="connsiteX3" fmla="*/ 459700 w 1641982"/>
                      <a:gd name="connsiteY3" fmla="*/ 1261793 h 1262117"/>
                      <a:gd name="connsiteX4" fmla="*/ 458707 w 1641982"/>
                      <a:gd name="connsiteY4" fmla="*/ 1262117 h 1262117"/>
                      <a:gd name="connsiteX5" fmla="*/ 0 w 1641982"/>
                      <a:gd name="connsiteY5" fmla="*/ 551765 h 1262117"/>
                      <a:gd name="connsiteX6" fmla="*/ 14459 w 1641982"/>
                      <a:gd name="connsiteY6" fmla="*/ 543917 h 1262117"/>
                      <a:gd name="connsiteX7" fmla="*/ 1636206 w 1641982"/>
                      <a:gd name="connsiteY7" fmla="*/ 0 h 1262117"/>
                      <a:gd name="connsiteX0-1" fmla="*/ 1641182 w 1641982"/>
                      <a:gd name="connsiteY0-2" fmla="*/ 19803 h 1262014"/>
                      <a:gd name="connsiteX1-3" fmla="*/ 1641656 w 1641982"/>
                      <a:gd name="connsiteY1-4" fmla="*/ -1 h 1262014"/>
                      <a:gd name="connsiteX2-5" fmla="*/ 1641982 w 1641982"/>
                      <a:gd name="connsiteY2-6" fmla="*/ 2879 h 1262014"/>
                      <a:gd name="connsiteX3-7" fmla="*/ 459700 w 1641982"/>
                      <a:gd name="connsiteY3-8" fmla="*/ 1261690 h 1262014"/>
                      <a:gd name="connsiteX4-9" fmla="*/ 458707 w 1641982"/>
                      <a:gd name="connsiteY4-10" fmla="*/ 1262014 h 1262014"/>
                      <a:gd name="connsiteX5-11" fmla="*/ 0 w 1641982"/>
                      <a:gd name="connsiteY5-12" fmla="*/ 551662 h 1262014"/>
                      <a:gd name="connsiteX6-13" fmla="*/ 14459 w 1641982"/>
                      <a:gd name="connsiteY6-14" fmla="*/ 543814 h 1262014"/>
                      <a:gd name="connsiteX7-15" fmla="*/ 1641182 w 1641982"/>
                      <a:gd name="connsiteY7-16" fmla="*/ 19803 h 1262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41982" h="1262014">
                        <a:moveTo>
                          <a:pt x="1641182" y="19803"/>
                        </a:moveTo>
                        <a:lnTo>
                          <a:pt x="1641656" y="-1"/>
                        </a:lnTo>
                        <a:cubicBezTo>
                          <a:pt x="1641765" y="959"/>
                          <a:pt x="1641873" y="1919"/>
                          <a:pt x="1641982" y="2879"/>
                        </a:cubicBezTo>
                        <a:lnTo>
                          <a:pt x="459700" y="1261690"/>
                        </a:lnTo>
                        <a:lnTo>
                          <a:pt x="458707" y="1262014"/>
                        </a:lnTo>
                        <a:lnTo>
                          <a:pt x="0" y="551662"/>
                        </a:lnTo>
                        <a:lnTo>
                          <a:pt x="14459" y="543814"/>
                        </a:lnTo>
                        <a:lnTo>
                          <a:pt x="1641182" y="19803"/>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a:off x="7899809" y="6835336"/>
                    <a:ext cx="1072163" cy="860452"/>
                  </a:xfrm>
                  <a:custGeom>
                    <a:avLst/>
                    <a:gdLst>
                      <a:gd name="connsiteX0" fmla="*/ 0 w 1077038"/>
                      <a:gd name="connsiteY0" fmla="*/ 0 h 841580"/>
                      <a:gd name="connsiteX1" fmla="*/ 1077038 w 1077038"/>
                      <a:gd name="connsiteY1" fmla="*/ 20069 h 841580"/>
                      <a:gd name="connsiteX2" fmla="*/ 95232 w 1077038"/>
                      <a:gd name="connsiteY2" fmla="*/ 841580 h 841580"/>
                      <a:gd name="connsiteX3" fmla="*/ 0 w 1077038"/>
                      <a:gd name="connsiteY3" fmla="*/ 0 h 841580"/>
                      <a:gd name="connsiteX0-1" fmla="*/ 0 w 1031840"/>
                      <a:gd name="connsiteY0-2" fmla="*/ 0 h 841580"/>
                      <a:gd name="connsiteX1-3" fmla="*/ 1031840 w 1031840"/>
                      <a:gd name="connsiteY1-4" fmla="*/ 37453 h 841580"/>
                      <a:gd name="connsiteX2-5" fmla="*/ 95232 w 1031840"/>
                      <a:gd name="connsiteY2-6" fmla="*/ 841580 h 841580"/>
                      <a:gd name="connsiteX3-7" fmla="*/ 0 w 1031840"/>
                      <a:gd name="connsiteY3-8" fmla="*/ 0 h 841580"/>
                      <a:gd name="connsiteX0-9" fmla="*/ 0 w 1052701"/>
                      <a:gd name="connsiteY0-10" fmla="*/ 0 h 841580"/>
                      <a:gd name="connsiteX1-11" fmla="*/ 1052701 w 1052701"/>
                      <a:gd name="connsiteY1-12" fmla="*/ 33976 h 841580"/>
                      <a:gd name="connsiteX2-13" fmla="*/ 95232 w 1052701"/>
                      <a:gd name="connsiteY2-14" fmla="*/ 841580 h 841580"/>
                      <a:gd name="connsiteX3-15" fmla="*/ 0 w 1052701"/>
                      <a:gd name="connsiteY3-16" fmla="*/ 0 h 841580"/>
                      <a:gd name="connsiteX0-17" fmla="*/ 0 w 1038212"/>
                      <a:gd name="connsiteY0-18" fmla="*/ 0 h 841580"/>
                      <a:gd name="connsiteX1-19" fmla="*/ 1038212 w 1038212"/>
                      <a:gd name="connsiteY1-20" fmla="*/ 39772 h 841580"/>
                      <a:gd name="connsiteX2-21" fmla="*/ 95232 w 1038212"/>
                      <a:gd name="connsiteY2-22" fmla="*/ 841580 h 841580"/>
                      <a:gd name="connsiteX3-23" fmla="*/ 0 w 1038212"/>
                      <a:gd name="connsiteY3-24" fmla="*/ 0 h 841580"/>
                      <a:gd name="connsiteX0-25" fmla="*/ 0 w 1055597"/>
                      <a:gd name="connsiteY0-26" fmla="*/ 0 h 841580"/>
                      <a:gd name="connsiteX1-27" fmla="*/ 1055597 w 1055597"/>
                      <a:gd name="connsiteY1-28" fmla="*/ 39772 h 841580"/>
                      <a:gd name="connsiteX2-29" fmla="*/ 95232 w 1055597"/>
                      <a:gd name="connsiteY2-30" fmla="*/ 841580 h 841580"/>
                      <a:gd name="connsiteX3-31" fmla="*/ 0 w 1055597"/>
                      <a:gd name="connsiteY3-32" fmla="*/ 0 h 841580"/>
                      <a:gd name="connsiteX0-33" fmla="*/ 0 w 1046904"/>
                      <a:gd name="connsiteY0-34" fmla="*/ 0 h 841580"/>
                      <a:gd name="connsiteX1-35" fmla="*/ 1046904 w 1046904"/>
                      <a:gd name="connsiteY1-36" fmla="*/ 39772 h 841580"/>
                      <a:gd name="connsiteX2-37" fmla="*/ 95232 w 1046904"/>
                      <a:gd name="connsiteY2-38" fmla="*/ 841580 h 841580"/>
                      <a:gd name="connsiteX3-39" fmla="*/ 0 w 1046904"/>
                      <a:gd name="connsiteY3-40" fmla="*/ 0 h 841580"/>
                      <a:gd name="connsiteX0-41" fmla="*/ 0 w 1060048"/>
                      <a:gd name="connsiteY0-42" fmla="*/ 0 h 841580"/>
                      <a:gd name="connsiteX1-43" fmla="*/ 1060048 w 1060048"/>
                      <a:gd name="connsiteY1-44" fmla="*/ 39772 h 841580"/>
                      <a:gd name="connsiteX2-45" fmla="*/ 108376 w 1060048"/>
                      <a:gd name="connsiteY2-46" fmla="*/ 841580 h 841580"/>
                      <a:gd name="connsiteX3-47" fmla="*/ 0 w 1060048"/>
                      <a:gd name="connsiteY3-48" fmla="*/ 0 h 841580"/>
                      <a:gd name="connsiteX0-49" fmla="*/ 0 w 1060048"/>
                      <a:gd name="connsiteY0-50" fmla="*/ 0 h 841580"/>
                      <a:gd name="connsiteX1-51" fmla="*/ 1060048 w 1060048"/>
                      <a:gd name="connsiteY1-52" fmla="*/ 39772 h 841580"/>
                      <a:gd name="connsiteX2-53" fmla="*/ 108376 w 1060048"/>
                      <a:gd name="connsiteY2-54" fmla="*/ 841580 h 841580"/>
                      <a:gd name="connsiteX3-55" fmla="*/ 0 w 1060048"/>
                      <a:gd name="connsiteY3-56" fmla="*/ 0 h 841580"/>
                      <a:gd name="connsiteX0-57" fmla="*/ 0 w 1060048"/>
                      <a:gd name="connsiteY0-58" fmla="*/ 0 h 848152"/>
                      <a:gd name="connsiteX1-59" fmla="*/ 1060048 w 1060048"/>
                      <a:gd name="connsiteY1-60" fmla="*/ 39772 h 848152"/>
                      <a:gd name="connsiteX2-61" fmla="*/ 95233 w 1060048"/>
                      <a:gd name="connsiteY2-62" fmla="*/ 848152 h 848152"/>
                      <a:gd name="connsiteX3-63" fmla="*/ 0 w 1060048"/>
                      <a:gd name="connsiteY3-64" fmla="*/ 0 h 848152"/>
                      <a:gd name="connsiteX0-65" fmla="*/ 0 w 1060048"/>
                      <a:gd name="connsiteY0-66" fmla="*/ 0 h 833224"/>
                      <a:gd name="connsiteX1-67" fmla="*/ 1060048 w 1060048"/>
                      <a:gd name="connsiteY1-68" fmla="*/ 24844 h 833224"/>
                      <a:gd name="connsiteX2-69" fmla="*/ 95233 w 1060048"/>
                      <a:gd name="connsiteY2-70" fmla="*/ 833224 h 833224"/>
                      <a:gd name="connsiteX3-71" fmla="*/ 0 w 1060048"/>
                      <a:gd name="connsiteY3-72" fmla="*/ 0 h 833224"/>
                      <a:gd name="connsiteX0-73" fmla="*/ 0 w 1065026"/>
                      <a:gd name="connsiteY0-74" fmla="*/ 0 h 848152"/>
                      <a:gd name="connsiteX1-75" fmla="*/ 1065026 w 1065026"/>
                      <a:gd name="connsiteY1-76" fmla="*/ 39772 h 848152"/>
                      <a:gd name="connsiteX2-77" fmla="*/ 100211 w 1065026"/>
                      <a:gd name="connsiteY2-78" fmla="*/ 848152 h 848152"/>
                      <a:gd name="connsiteX3-79" fmla="*/ 0 w 1065026"/>
                      <a:gd name="connsiteY3-80" fmla="*/ 0 h 848152"/>
                      <a:gd name="connsiteX0-81" fmla="*/ 0 w 1065026"/>
                      <a:gd name="connsiteY0-82" fmla="*/ 0 h 848152"/>
                      <a:gd name="connsiteX1-83" fmla="*/ 1065026 w 1065026"/>
                      <a:gd name="connsiteY1-84" fmla="*/ 39772 h 848152"/>
                      <a:gd name="connsiteX2-85" fmla="*/ 100211 w 1065026"/>
                      <a:gd name="connsiteY2-86" fmla="*/ 848152 h 848152"/>
                      <a:gd name="connsiteX3-87" fmla="*/ 0 w 1065026"/>
                      <a:gd name="connsiteY3-88" fmla="*/ 0 h 848152"/>
                      <a:gd name="connsiteX0-89" fmla="*/ 0 w 1074346"/>
                      <a:gd name="connsiteY0-90" fmla="*/ 0 h 857472"/>
                      <a:gd name="connsiteX1-91" fmla="*/ 1074346 w 1074346"/>
                      <a:gd name="connsiteY1-92" fmla="*/ 49092 h 857472"/>
                      <a:gd name="connsiteX2-93" fmla="*/ 109531 w 1074346"/>
                      <a:gd name="connsiteY2-94" fmla="*/ 857472 h 857472"/>
                      <a:gd name="connsiteX3-95" fmla="*/ 0 w 1074346"/>
                      <a:gd name="connsiteY3-96" fmla="*/ 0 h 857472"/>
                      <a:gd name="connsiteX0-97" fmla="*/ 0 w 1043090"/>
                      <a:gd name="connsiteY0-98" fmla="*/ 0 h 857472"/>
                      <a:gd name="connsiteX1-99" fmla="*/ 1043090 w 1043090"/>
                      <a:gd name="connsiteY1-100" fmla="*/ 49092 h 857472"/>
                      <a:gd name="connsiteX2-101" fmla="*/ 109531 w 1043090"/>
                      <a:gd name="connsiteY2-102" fmla="*/ 857472 h 857472"/>
                      <a:gd name="connsiteX3-103" fmla="*/ 0 w 1043090"/>
                      <a:gd name="connsiteY3-104" fmla="*/ 0 h 857472"/>
                      <a:gd name="connsiteX0-105" fmla="*/ 0 w 1061842"/>
                      <a:gd name="connsiteY0-106" fmla="*/ 0 h 857472"/>
                      <a:gd name="connsiteX1-107" fmla="*/ 1061842 w 1061842"/>
                      <a:gd name="connsiteY1-108" fmla="*/ 36590 h 857472"/>
                      <a:gd name="connsiteX2-109" fmla="*/ 109531 w 1061842"/>
                      <a:gd name="connsiteY2-110" fmla="*/ 857472 h 857472"/>
                      <a:gd name="connsiteX3-111" fmla="*/ 0 w 1061842"/>
                      <a:gd name="connsiteY3-112" fmla="*/ 0 h 857472"/>
                      <a:gd name="connsiteX0-113" fmla="*/ 0 w 1061842"/>
                      <a:gd name="connsiteY0-114" fmla="*/ 0 h 844970"/>
                      <a:gd name="connsiteX1-115" fmla="*/ 1061842 w 1061842"/>
                      <a:gd name="connsiteY1-116" fmla="*/ 36590 h 844970"/>
                      <a:gd name="connsiteX2-117" fmla="*/ 103280 w 1061842"/>
                      <a:gd name="connsiteY2-118" fmla="*/ 844970 h 844970"/>
                      <a:gd name="connsiteX3-119" fmla="*/ 0 w 1061842"/>
                      <a:gd name="connsiteY3-120" fmla="*/ 0 h 844970"/>
                      <a:gd name="connsiteX0-121" fmla="*/ 0 w 1061842"/>
                      <a:gd name="connsiteY0-122" fmla="*/ 0 h 860452"/>
                      <a:gd name="connsiteX1-123" fmla="*/ 1061842 w 1061842"/>
                      <a:gd name="connsiteY1-124" fmla="*/ 36590 h 860452"/>
                      <a:gd name="connsiteX2-125" fmla="*/ 103280 w 1061842"/>
                      <a:gd name="connsiteY2-126" fmla="*/ 860452 h 860452"/>
                      <a:gd name="connsiteX3-127" fmla="*/ 0 w 1061842"/>
                      <a:gd name="connsiteY3-128" fmla="*/ 0 h 860452"/>
                      <a:gd name="connsiteX0-129" fmla="*/ 0 w 1072162"/>
                      <a:gd name="connsiteY0-130" fmla="*/ 0 h 860452"/>
                      <a:gd name="connsiteX1-131" fmla="*/ 1072162 w 1072162"/>
                      <a:gd name="connsiteY1-132" fmla="*/ 41751 h 860452"/>
                      <a:gd name="connsiteX2-133" fmla="*/ 103280 w 1072162"/>
                      <a:gd name="connsiteY2-134" fmla="*/ 860452 h 860452"/>
                      <a:gd name="connsiteX3-135" fmla="*/ 0 w 1072162"/>
                      <a:gd name="connsiteY3-136" fmla="*/ 0 h 860452"/>
                    </a:gdLst>
                    <a:ahLst/>
                    <a:cxnLst>
                      <a:cxn ang="0">
                        <a:pos x="connsiteX0-1" y="connsiteY0-2"/>
                      </a:cxn>
                      <a:cxn ang="0">
                        <a:pos x="connsiteX1-3" y="connsiteY1-4"/>
                      </a:cxn>
                      <a:cxn ang="0">
                        <a:pos x="connsiteX2-5" y="connsiteY2-6"/>
                      </a:cxn>
                      <a:cxn ang="0">
                        <a:pos x="connsiteX3-7" y="connsiteY3-8"/>
                      </a:cxn>
                    </a:cxnLst>
                    <a:rect l="l" t="t" r="r" b="b"/>
                    <a:pathLst>
                      <a:path w="1072162" h="860452">
                        <a:moveTo>
                          <a:pt x="0" y="0"/>
                        </a:moveTo>
                        <a:lnTo>
                          <a:pt x="1072162" y="41751"/>
                        </a:lnTo>
                        <a:lnTo>
                          <a:pt x="103280" y="860452"/>
                        </a:lnTo>
                        <a:lnTo>
                          <a:pt x="0" y="0"/>
                        </a:lnTo>
                        <a:close/>
                      </a:path>
                    </a:pathLst>
                  </a:custGeom>
                  <a:solidFill>
                    <a:srgbClr val="FFFFFF">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a:off x="8365514" y="5942596"/>
                    <a:ext cx="1117397" cy="945646"/>
                  </a:xfrm>
                  <a:custGeom>
                    <a:avLst/>
                    <a:gdLst>
                      <a:gd name="connsiteX0" fmla="*/ 0 w 1117635"/>
                      <a:gd name="connsiteY0" fmla="*/ 0 h 944662"/>
                      <a:gd name="connsiteX1" fmla="*/ 2513 w 1117635"/>
                      <a:gd name="connsiteY1" fmla="*/ 2 h 944662"/>
                      <a:gd name="connsiteX2" fmla="*/ 1117635 w 1117635"/>
                      <a:gd name="connsiteY2" fmla="*/ 49068 h 944662"/>
                      <a:gd name="connsiteX3" fmla="*/ 592185 w 1117635"/>
                      <a:gd name="connsiteY3" fmla="*/ 944662 h 944662"/>
                      <a:gd name="connsiteX4" fmla="*/ 581314 w 1117635"/>
                      <a:gd name="connsiteY4" fmla="*/ 944212 h 944662"/>
                      <a:gd name="connsiteX5" fmla="*/ 0 w 1117635"/>
                      <a:gd name="connsiteY5" fmla="*/ 0 h 944662"/>
                      <a:gd name="connsiteX0-1" fmla="*/ 0 w 1101272"/>
                      <a:gd name="connsiteY0-2" fmla="*/ 0 h 944662"/>
                      <a:gd name="connsiteX1-3" fmla="*/ 2513 w 1101272"/>
                      <a:gd name="connsiteY1-4" fmla="*/ 2 h 944662"/>
                      <a:gd name="connsiteX2-5" fmla="*/ 1101272 w 1101272"/>
                      <a:gd name="connsiteY2-6" fmla="*/ 65431 h 944662"/>
                      <a:gd name="connsiteX3-7" fmla="*/ 592185 w 1101272"/>
                      <a:gd name="connsiteY3-8" fmla="*/ 944662 h 944662"/>
                      <a:gd name="connsiteX4-9" fmla="*/ 581314 w 1101272"/>
                      <a:gd name="connsiteY4-10" fmla="*/ 944212 h 944662"/>
                      <a:gd name="connsiteX5-11" fmla="*/ 0 w 1101272"/>
                      <a:gd name="connsiteY5-12" fmla="*/ 0 h 944662"/>
                      <a:gd name="connsiteX0-13" fmla="*/ 0 w 1101272"/>
                      <a:gd name="connsiteY0-14" fmla="*/ 0 h 944212"/>
                      <a:gd name="connsiteX1-15" fmla="*/ 2513 w 1101272"/>
                      <a:gd name="connsiteY1-16" fmla="*/ 2 h 944212"/>
                      <a:gd name="connsiteX2-17" fmla="*/ 1101272 w 1101272"/>
                      <a:gd name="connsiteY2-18" fmla="*/ 65431 h 944212"/>
                      <a:gd name="connsiteX3-19" fmla="*/ 581314 w 1101272"/>
                      <a:gd name="connsiteY3-20" fmla="*/ 944212 h 944212"/>
                      <a:gd name="connsiteX4-21" fmla="*/ 0 w 1101272"/>
                      <a:gd name="connsiteY4-22" fmla="*/ 0 h 944212"/>
                      <a:gd name="connsiteX0-23" fmla="*/ 0 w 1101272"/>
                      <a:gd name="connsiteY0-24" fmla="*/ 0 h 949287"/>
                      <a:gd name="connsiteX1-25" fmla="*/ 2513 w 1101272"/>
                      <a:gd name="connsiteY1-26" fmla="*/ 2 h 949287"/>
                      <a:gd name="connsiteX2-27" fmla="*/ 1101272 w 1101272"/>
                      <a:gd name="connsiteY2-28" fmla="*/ 65431 h 949287"/>
                      <a:gd name="connsiteX3-29" fmla="*/ 576238 w 1101272"/>
                      <a:gd name="connsiteY3-30" fmla="*/ 949287 h 949287"/>
                      <a:gd name="connsiteX4-31" fmla="*/ 0 w 1101272"/>
                      <a:gd name="connsiteY4-32" fmla="*/ 0 h 949287"/>
                      <a:gd name="connsiteX0-33" fmla="*/ 0 w 1101272"/>
                      <a:gd name="connsiteY0-34" fmla="*/ 0 h 944212"/>
                      <a:gd name="connsiteX1-35" fmla="*/ 2513 w 1101272"/>
                      <a:gd name="connsiteY1-36" fmla="*/ 2 h 944212"/>
                      <a:gd name="connsiteX2-37" fmla="*/ 1101272 w 1101272"/>
                      <a:gd name="connsiteY2-38" fmla="*/ 65431 h 944212"/>
                      <a:gd name="connsiteX3-39" fmla="*/ 571163 w 1101272"/>
                      <a:gd name="connsiteY3-40" fmla="*/ 944212 h 944212"/>
                      <a:gd name="connsiteX4-41" fmla="*/ 0 w 1101272"/>
                      <a:gd name="connsiteY4-42" fmla="*/ 0 h 944212"/>
                      <a:gd name="connsiteX0-43" fmla="*/ 0 w 1110592"/>
                      <a:gd name="connsiteY0-44" fmla="*/ 9318 h 944210"/>
                      <a:gd name="connsiteX1-45" fmla="*/ 11833 w 1110592"/>
                      <a:gd name="connsiteY1-46" fmla="*/ 0 h 944210"/>
                      <a:gd name="connsiteX2-47" fmla="*/ 1110592 w 1110592"/>
                      <a:gd name="connsiteY2-48" fmla="*/ 65429 h 944210"/>
                      <a:gd name="connsiteX3-49" fmla="*/ 580483 w 1110592"/>
                      <a:gd name="connsiteY3-50" fmla="*/ 944210 h 944210"/>
                      <a:gd name="connsiteX4-51" fmla="*/ 0 w 1110592"/>
                      <a:gd name="connsiteY4-52" fmla="*/ 9318 h 944210"/>
                      <a:gd name="connsiteX0-53" fmla="*/ 568651 w 1098760"/>
                      <a:gd name="connsiteY0-54" fmla="*/ 944210 h 944210"/>
                      <a:gd name="connsiteX1-55" fmla="*/ 1 w 1098760"/>
                      <a:gd name="connsiteY1-56" fmla="*/ 0 h 944210"/>
                      <a:gd name="connsiteX2-57" fmla="*/ 1098760 w 1098760"/>
                      <a:gd name="connsiteY2-58" fmla="*/ 65429 h 944210"/>
                      <a:gd name="connsiteX3-59" fmla="*/ 568651 w 1098760"/>
                      <a:gd name="connsiteY3-60" fmla="*/ 944210 h 944210"/>
                      <a:gd name="connsiteX0-61" fmla="*/ 587289 w 1117398"/>
                      <a:gd name="connsiteY0-62" fmla="*/ 934892 h 934892"/>
                      <a:gd name="connsiteX1-63" fmla="*/ 0 w 1117398"/>
                      <a:gd name="connsiteY1-64" fmla="*/ 0 h 934892"/>
                      <a:gd name="connsiteX2-65" fmla="*/ 1117398 w 1117398"/>
                      <a:gd name="connsiteY2-66" fmla="*/ 56111 h 934892"/>
                      <a:gd name="connsiteX3-67" fmla="*/ 587289 w 1117398"/>
                      <a:gd name="connsiteY3-68" fmla="*/ 934892 h 934892"/>
                      <a:gd name="connsiteX0-69" fmla="*/ 587289 w 1125325"/>
                      <a:gd name="connsiteY0-70" fmla="*/ 934892 h 934892"/>
                      <a:gd name="connsiteX1-71" fmla="*/ 0 w 1125325"/>
                      <a:gd name="connsiteY1-72" fmla="*/ 0 h 934892"/>
                      <a:gd name="connsiteX2-73" fmla="*/ 1125325 w 1125325"/>
                      <a:gd name="connsiteY2-74" fmla="*/ 16479 h 934892"/>
                      <a:gd name="connsiteX3-75" fmla="*/ 587289 w 1125325"/>
                      <a:gd name="connsiteY3-76" fmla="*/ 934892 h 934892"/>
                      <a:gd name="connsiteX0-77" fmla="*/ 587289 w 1117398"/>
                      <a:gd name="connsiteY0-78" fmla="*/ 942192 h 942192"/>
                      <a:gd name="connsiteX1-79" fmla="*/ 0 w 1117398"/>
                      <a:gd name="connsiteY1-80" fmla="*/ 7300 h 942192"/>
                      <a:gd name="connsiteX2-81" fmla="*/ 1117398 w 1117398"/>
                      <a:gd name="connsiteY2-82" fmla="*/ 0 h 942192"/>
                      <a:gd name="connsiteX3-83" fmla="*/ 587289 w 1117398"/>
                      <a:gd name="connsiteY3-84" fmla="*/ 942192 h 942192"/>
                      <a:gd name="connsiteX0-85" fmla="*/ 598041 w 1117398"/>
                      <a:gd name="connsiteY0-86" fmla="*/ 952946 h 952946"/>
                      <a:gd name="connsiteX1-87" fmla="*/ 0 w 1117398"/>
                      <a:gd name="connsiteY1-88" fmla="*/ 7300 h 952946"/>
                      <a:gd name="connsiteX2-89" fmla="*/ 1117398 w 1117398"/>
                      <a:gd name="connsiteY2-90" fmla="*/ 0 h 952946"/>
                      <a:gd name="connsiteX3-91" fmla="*/ 598041 w 1117398"/>
                      <a:gd name="connsiteY3-92" fmla="*/ 952946 h 952946"/>
                      <a:gd name="connsiteX0-93" fmla="*/ 598041 w 1117398"/>
                      <a:gd name="connsiteY0-94" fmla="*/ 947570 h 947570"/>
                      <a:gd name="connsiteX1-95" fmla="*/ 0 w 1117398"/>
                      <a:gd name="connsiteY1-96" fmla="*/ 1924 h 947570"/>
                      <a:gd name="connsiteX2-97" fmla="*/ 1117398 w 1117398"/>
                      <a:gd name="connsiteY2-98" fmla="*/ 0 h 947570"/>
                      <a:gd name="connsiteX3-99" fmla="*/ 598041 w 1117398"/>
                      <a:gd name="connsiteY3-100" fmla="*/ 947570 h 947570"/>
                      <a:gd name="connsiteX0-101" fmla="*/ 598041 w 1117398"/>
                      <a:gd name="connsiteY0-102" fmla="*/ 945646 h 945646"/>
                      <a:gd name="connsiteX1-103" fmla="*/ 0 w 1117398"/>
                      <a:gd name="connsiteY1-104" fmla="*/ 0 h 945646"/>
                      <a:gd name="connsiteX2-105" fmla="*/ 1117398 w 1117398"/>
                      <a:gd name="connsiteY2-106" fmla="*/ 8830 h 945646"/>
                      <a:gd name="connsiteX3-107" fmla="*/ 598041 w 1117398"/>
                      <a:gd name="connsiteY3-108" fmla="*/ 945646 h 945646"/>
                    </a:gdLst>
                    <a:ahLst/>
                    <a:cxnLst>
                      <a:cxn ang="0">
                        <a:pos x="connsiteX0-1" y="connsiteY0-2"/>
                      </a:cxn>
                      <a:cxn ang="0">
                        <a:pos x="connsiteX1-3" y="connsiteY1-4"/>
                      </a:cxn>
                      <a:cxn ang="0">
                        <a:pos x="connsiteX2-5" y="connsiteY2-6"/>
                      </a:cxn>
                      <a:cxn ang="0">
                        <a:pos x="connsiteX3-7" y="connsiteY3-8"/>
                      </a:cxn>
                    </a:cxnLst>
                    <a:rect l="l" t="t" r="r" b="b"/>
                    <a:pathLst>
                      <a:path w="1117398" h="945646">
                        <a:moveTo>
                          <a:pt x="598041" y="945646"/>
                        </a:moveTo>
                        <a:lnTo>
                          <a:pt x="0" y="0"/>
                        </a:lnTo>
                        <a:lnTo>
                          <a:pt x="1117398" y="8830"/>
                        </a:lnTo>
                        <a:lnTo>
                          <a:pt x="598041" y="945646"/>
                        </a:lnTo>
                        <a:close/>
                      </a:path>
                    </a:pathLst>
                  </a:cu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a:off x="5226403" y="5905911"/>
                    <a:ext cx="1049074" cy="1498387"/>
                  </a:xfrm>
                  <a:custGeom>
                    <a:avLst/>
                    <a:gdLst>
                      <a:gd name="connsiteX0" fmla="*/ 699638 w 1033741"/>
                      <a:gd name="connsiteY0" fmla="*/ 0 h 1462862"/>
                      <a:gd name="connsiteX1" fmla="*/ 1033741 w 1033741"/>
                      <a:gd name="connsiteY1" fmla="*/ 1461650 h 1462862"/>
                      <a:gd name="connsiteX2" fmla="*/ 1030163 w 1033741"/>
                      <a:gd name="connsiteY2" fmla="*/ 1462862 h 1462862"/>
                      <a:gd name="connsiteX3" fmla="*/ 7659 w 1033741"/>
                      <a:gd name="connsiteY3" fmla="*/ 589828 h 1462862"/>
                      <a:gd name="connsiteX4" fmla="*/ 0 w 1033741"/>
                      <a:gd name="connsiteY4" fmla="*/ 556318 h 1462862"/>
                      <a:gd name="connsiteX5" fmla="*/ 699638 w 1033741"/>
                      <a:gd name="connsiteY5" fmla="*/ 0 h 1462862"/>
                      <a:gd name="connsiteX0-1" fmla="*/ 699638 w 1033741"/>
                      <a:gd name="connsiteY0-2" fmla="*/ 0 h 1462862"/>
                      <a:gd name="connsiteX1-3" fmla="*/ 1033741 w 1033741"/>
                      <a:gd name="connsiteY1-4" fmla="*/ 1461650 h 1462862"/>
                      <a:gd name="connsiteX2-5" fmla="*/ 1030163 w 1033741"/>
                      <a:gd name="connsiteY2-6" fmla="*/ 1462862 h 1462862"/>
                      <a:gd name="connsiteX3-7" fmla="*/ 0 w 1033741"/>
                      <a:gd name="connsiteY3-8" fmla="*/ 556318 h 1462862"/>
                      <a:gd name="connsiteX4-9" fmla="*/ 699638 w 1033741"/>
                      <a:gd name="connsiteY4-10" fmla="*/ 0 h 1462862"/>
                      <a:gd name="connsiteX0-11" fmla="*/ 704822 w 1038925"/>
                      <a:gd name="connsiteY0-12" fmla="*/ 0 h 1462862"/>
                      <a:gd name="connsiteX1-13" fmla="*/ 1038925 w 1038925"/>
                      <a:gd name="connsiteY1-14" fmla="*/ 1461650 h 1462862"/>
                      <a:gd name="connsiteX2-15" fmla="*/ 1035347 w 1038925"/>
                      <a:gd name="connsiteY2-16" fmla="*/ 1462862 h 1462862"/>
                      <a:gd name="connsiteX3-17" fmla="*/ 0 w 1038925"/>
                      <a:gd name="connsiteY3-18" fmla="*/ 561503 h 1462862"/>
                      <a:gd name="connsiteX4-19" fmla="*/ 704822 w 1038925"/>
                      <a:gd name="connsiteY4-20" fmla="*/ 0 h 1462862"/>
                      <a:gd name="connsiteX0-21" fmla="*/ 709898 w 1038925"/>
                      <a:gd name="connsiteY0-22" fmla="*/ 0 h 1473013"/>
                      <a:gd name="connsiteX1-23" fmla="*/ 1038925 w 1038925"/>
                      <a:gd name="connsiteY1-24" fmla="*/ 1471801 h 1473013"/>
                      <a:gd name="connsiteX2-25" fmla="*/ 1035347 w 1038925"/>
                      <a:gd name="connsiteY2-26" fmla="*/ 1473013 h 1473013"/>
                      <a:gd name="connsiteX3-27" fmla="*/ 0 w 1038925"/>
                      <a:gd name="connsiteY3-28" fmla="*/ 571654 h 1473013"/>
                      <a:gd name="connsiteX4-29" fmla="*/ 709898 w 1038925"/>
                      <a:gd name="connsiteY4-30" fmla="*/ 0 h 1473013"/>
                      <a:gd name="connsiteX0-31" fmla="*/ 720047 w 1049074"/>
                      <a:gd name="connsiteY0-32" fmla="*/ 0 h 1473013"/>
                      <a:gd name="connsiteX1-33" fmla="*/ 1049074 w 1049074"/>
                      <a:gd name="connsiteY1-34" fmla="*/ 1471801 h 1473013"/>
                      <a:gd name="connsiteX2-35" fmla="*/ 1045496 w 1049074"/>
                      <a:gd name="connsiteY2-36" fmla="*/ 1473013 h 1473013"/>
                      <a:gd name="connsiteX3-37" fmla="*/ 0 w 1049074"/>
                      <a:gd name="connsiteY3-38" fmla="*/ 571654 h 1473013"/>
                      <a:gd name="connsiteX4-39" fmla="*/ 720047 w 1049074"/>
                      <a:gd name="connsiteY4-40" fmla="*/ 0 h 1473013"/>
                      <a:gd name="connsiteX0-41" fmla="*/ 714973 w 1049074"/>
                      <a:gd name="connsiteY0-42" fmla="*/ 0 h 1498388"/>
                      <a:gd name="connsiteX1-43" fmla="*/ 1049074 w 1049074"/>
                      <a:gd name="connsiteY1-44" fmla="*/ 1497176 h 1498388"/>
                      <a:gd name="connsiteX2-45" fmla="*/ 1045496 w 1049074"/>
                      <a:gd name="connsiteY2-46" fmla="*/ 1498388 h 1498388"/>
                      <a:gd name="connsiteX3-47" fmla="*/ 0 w 1049074"/>
                      <a:gd name="connsiteY3-48" fmla="*/ 597029 h 1498388"/>
                      <a:gd name="connsiteX4-49" fmla="*/ 714973 w 1049074"/>
                      <a:gd name="connsiteY4-50" fmla="*/ 0 h 14983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074" h="1498388">
                        <a:moveTo>
                          <a:pt x="714973" y="0"/>
                        </a:moveTo>
                        <a:lnTo>
                          <a:pt x="1049074" y="1497176"/>
                        </a:lnTo>
                        <a:lnTo>
                          <a:pt x="1045496" y="1498388"/>
                        </a:lnTo>
                        <a:lnTo>
                          <a:pt x="0" y="597029"/>
                        </a:lnTo>
                        <a:lnTo>
                          <a:pt x="714973" y="0"/>
                        </a:lnTo>
                        <a:close/>
                      </a:path>
                    </a:pathLst>
                  </a:cu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a:off x="7901935" y="5924067"/>
                    <a:ext cx="1061745" cy="957720"/>
                  </a:xfrm>
                  <a:custGeom>
                    <a:avLst/>
                    <a:gdLst>
                      <a:gd name="connsiteX0" fmla="*/ 459645 w 1055336"/>
                      <a:gd name="connsiteY0" fmla="*/ 0 h 952645"/>
                      <a:gd name="connsiteX1" fmla="*/ 474709 w 1055336"/>
                      <a:gd name="connsiteY1" fmla="*/ 0 h 952645"/>
                      <a:gd name="connsiteX2" fmla="*/ 1055336 w 1055336"/>
                      <a:gd name="connsiteY2" fmla="*/ 952645 h 952645"/>
                      <a:gd name="connsiteX3" fmla="*/ 8817 w 1055336"/>
                      <a:gd name="connsiteY3" fmla="*/ 907447 h 952645"/>
                      <a:gd name="connsiteX4" fmla="*/ 7104 w 1055336"/>
                      <a:gd name="connsiteY4" fmla="*/ 908028 h 952645"/>
                      <a:gd name="connsiteX5" fmla="*/ 0 w 1055336"/>
                      <a:gd name="connsiteY5" fmla="*/ 904813 h 952645"/>
                      <a:gd name="connsiteX6" fmla="*/ 459645 w 1055336"/>
                      <a:gd name="connsiteY6" fmla="*/ 0 h 952645"/>
                      <a:gd name="connsiteX0-1" fmla="*/ 0 w 1055336"/>
                      <a:gd name="connsiteY0-2" fmla="*/ 904813 h 952645"/>
                      <a:gd name="connsiteX1-3" fmla="*/ 474709 w 1055336"/>
                      <a:gd name="connsiteY1-4" fmla="*/ 0 h 952645"/>
                      <a:gd name="connsiteX2-5" fmla="*/ 1055336 w 1055336"/>
                      <a:gd name="connsiteY2-6" fmla="*/ 952645 h 952645"/>
                      <a:gd name="connsiteX3-7" fmla="*/ 8817 w 1055336"/>
                      <a:gd name="connsiteY3-8" fmla="*/ 907447 h 952645"/>
                      <a:gd name="connsiteX4-9" fmla="*/ 7104 w 1055336"/>
                      <a:gd name="connsiteY4-10" fmla="*/ 908028 h 952645"/>
                      <a:gd name="connsiteX5-11" fmla="*/ 0 w 1055336"/>
                      <a:gd name="connsiteY5-12" fmla="*/ 904813 h 952645"/>
                      <a:gd name="connsiteX0-13" fmla="*/ 1 w 1048233"/>
                      <a:gd name="connsiteY0-14" fmla="*/ 908028 h 952645"/>
                      <a:gd name="connsiteX1-15" fmla="*/ 467606 w 1048233"/>
                      <a:gd name="connsiteY1-16" fmla="*/ 0 h 952645"/>
                      <a:gd name="connsiteX2-17" fmla="*/ 1048233 w 1048233"/>
                      <a:gd name="connsiteY2-18" fmla="*/ 952645 h 952645"/>
                      <a:gd name="connsiteX3-19" fmla="*/ 1714 w 1048233"/>
                      <a:gd name="connsiteY3-20" fmla="*/ 907447 h 952645"/>
                      <a:gd name="connsiteX4-21" fmla="*/ 1 w 1048233"/>
                      <a:gd name="connsiteY4-22" fmla="*/ 908028 h 952645"/>
                      <a:gd name="connsiteX0-23" fmla="*/ 0 w 1046519"/>
                      <a:gd name="connsiteY0-24" fmla="*/ 907447 h 952645"/>
                      <a:gd name="connsiteX1-25" fmla="*/ 465892 w 1046519"/>
                      <a:gd name="connsiteY1-26" fmla="*/ 0 h 952645"/>
                      <a:gd name="connsiteX2-27" fmla="*/ 1046519 w 1046519"/>
                      <a:gd name="connsiteY2-28" fmla="*/ 952645 h 952645"/>
                      <a:gd name="connsiteX3-29" fmla="*/ 0 w 1046519"/>
                      <a:gd name="connsiteY3-30" fmla="*/ 907447 h 952645"/>
                      <a:gd name="connsiteX0-31" fmla="*/ 0 w 1061745"/>
                      <a:gd name="connsiteY0-32" fmla="*/ 922671 h 952645"/>
                      <a:gd name="connsiteX1-33" fmla="*/ 481118 w 1061745"/>
                      <a:gd name="connsiteY1-34" fmla="*/ 0 h 952645"/>
                      <a:gd name="connsiteX2-35" fmla="*/ 1061745 w 1061745"/>
                      <a:gd name="connsiteY2-36" fmla="*/ 952645 h 952645"/>
                      <a:gd name="connsiteX3-37" fmla="*/ 0 w 1061745"/>
                      <a:gd name="connsiteY3-38" fmla="*/ 922671 h 952645"/>
                      <a:gd name="connsiteX0-39" fmla="*/ 0 w 1061745"/>
                      <a:gd name="connsiteY0-40" fmla="*/ 922671 h 957720"/>
                      <a:gd name="connsiteX1-41" fmla="*/ 481118 w 1061745"/>
                      <a:gd name="connsiteY1-42" fmla="*/ 0 h 957720"/>
                      <a:gd name="connsiteX2-43" fmla="*/ 1061745 w 1061745"/>
                      <a:gd name="connsiteY2-44" fmla="*/ 957720 h 957720"/>
                      <a:gd name="connsiteX3-45" fmla="*/ 0 w 1061745"/>
                      <a:gd name="connsiteY3-46" fmla="*/ 922671 h 957720"/>
                    </a:gdLst>
                    <a:ahLst/>
                    <a:cxnLst>
                      <a:cxn ang="0">
                        <a:pos x="connsiteX0-1" y="connsiteY0-2"/>
                      </a:cxn>
                      <a:cxn ang="0">
                        <a:pos x="connsiteX1-3" y="connsiteY1-4"/>
                      </a:cxn>
                      <a:cxn ang="0">
                        <a:pos x="connsiteX2-5" y="connsiteY2-6"/>
                      </a:cxn>
                      <a:cxn ang="0">
                        <a:pos x="connsiteX3-7" y="connsiteY3-8"/>
                      </a:cxn>
                    </a:cxnLst>
                    <a:rect l="l" t="t" r="r" b="b"/>
                    <a:pathLst>
                      <a:path w="1061745" h="957720">
                        <a:moveTo>
                          <a:pt x="0" y="922671"/>
                        </a:moveTo>
                        <a:lnTo>
                          <a:pt x="481118" y="0"/>
                        </a:lnTo>
                        <a:lnTo>
                          <a:pt x="1061745" y="957720"/>
                        </a:lnTo>
                        <a:lnTo>
                          <a:pt x="0" y="92267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任意多边形 246"/>
                  <p:cNvSpPr/>
                  <p:nvPr/>
                </p:nvSpPr>
                <p:spPr>
                  <a:xfrm>
                    <a:off x="2810105" y="3961898"/>
                    <a:ext cx="1640335" cy="1203415"/>
                  </a:xfrm>
                  <a:custGeom>
                    <a:avLst/>
                    <a:gdLst>
                      <a:gd name="connsiteX0" fmla="*/ 1639013 w 1640335"/>
                      <a:gd name="connsiteY0" fmla="*/ 0 h 1203416"/>
                      <a:gd name="connsiteX1" fmla="*/ 1640335 w 1640335"/>
                      <a:gd name="connsiteY1" fmla="*/ 2830 h 1203416"/>
                      <a:gd name="connsiteX2" fmla="*/ 0 w 1640335"/>
                      <a:gd name="connsiteY2" fmla="*/ 1203416 h 1203416"/>
                      <a:gd name="connsiteX3" fmla="*/ 13960 w 1640335"/>
                      <a:gd name="connsiteY3" fmla="*/ 198274 h 1203416"/>
                      <a:gd name="connsiteX4" fmla="*/ 15445 w 1640335"/>
                      <a:gd name="connsiteY4" fmla="*/ 193301 h 1203416"/>
                      <a:gd name="connsiteX5" fmla="*/ 1639013 w 1640335"/>
                      <a:gd name="connsiteY5" fmla="*/ 0 h 1203416"/>
                      <a:gd name="connsiteX0-1" fmla="*/ 1639013 w 1640335"/>
                      <a:gd name="connsiteY0-2" fmla="*/ 0 h 1203416"/>
                      <a:gd name="connsiteX1-3" fmla="*/ 1640335 w 1640335"/>
                      <a:gd name="connsiteY1-4" fmla="*/ 2830 h 1203416"/>
                      <a:gd name="connsiteX2-5" fmla="*/ 0 w 1640335"/>
                      <a:gd name="connsiteY2-6" fmla="*/ 1203416 h 1203416"/>
                      <a:gd name="connsiteX3-7" fmla="*/ 13960 w 1640335"/>
                      <a:gd name="connsiteY3-8" fmla="*/ 198274 h 1203416"/>
                      <a:gd name="connsiteX4-9" fmla="*/ 1639013 w 1640335"/>
                      <a:gd name="connsiteY4-10" fmla="*/ 0 h 1203416"/>
                      <a:gd name="connsiteX0-11" fmla="*/ 1639013 w 1640335"/>
                      <a:gd name="connsiteY0-12" fmla="*/ 0 h 1203416"/>
                      <a:gd name="connsiteX1-13" fmla="*/ 1640335 w 1640335"/>
                      <a:gd name="connsiteY1-14" fmla="*/ 2830 h 1203416"/>
                      <a:gd name="connsiteX2-15" fmla="*/ 0 w 1640335"/>
                      <a:gd name="connsiteY2-16" fmla="*/ 1203416 h 1203416"/>
                      <a:gd name="connsiteX3-17" fmla="*/ 13959 w 1640335"/>
                      <a:gd name="connsiteY3-18" fmla="*/ 206966 h 1203416"/>
                      <a:gd name="connsiteX4-19" fmla="*/ 1639013 w 1640335"/>
                      <a:gd name="connsiteY4-20" fmla="*/ 0 h 1203416"/>
                      <a:gd name="connsiteX0-21" fmla="*/ 1639013 w 1640335"/>
                      <a:gd name="connsiteY0-22" fmla="*/ 0 h 1203416"/>
                      <a:gd name="connsiteX1-23" fmla="*/ 1640335 w 1640335"/>
                      <a:gd name="connsiteY1-24" fmla="*/ 2830 h 1203416"/>
                      <a:gd name="connsiteX2-25" fmla="*/ 0 w 1640335"/>
                      <a:gd name="connsiteY2-26" fmla="*/ 1203416 h 1203416"/>
                      <a:gd name="connsiteX3-27" fmla="*/ 13959 w 1640335"/>
                      <a:gd name="connsiteY3-28" fmla="*/ 206966 h 1203416"/>
                      <a:gd name="connsiteX4-29" fmla="*/ 1639013 w 1640335"/>
                      <a:gd name="connsiteY4-30" fmla="*/ 0 h 1203416"/>
                      <a:gd name="connsiteX0-31" fmla="*/ 1639013 w 1640335"/>
                      <a:gd name="connsiteY0-32" fmla="*/ 0 h 1203416"/>
                      <a:gd name="connsiteX1-33" fmla="*/ 1640335 w 1640335"/>
                      <a:gd name="connsiteY1-34" fmla="*/ 2830 h 1203416"/>
                      <a:gd name="connsiteX2-35" fmla="*/ 0 w 1640335"/>
                      <a:gd name="connsiteY2-36" fmla="*/ 1203416 h 1203416"/>
                      <a:gd name="connsiteX3-37" fmla="*/ 13960 w 1640335"/>
                      <a:gd name="connsiteY3-38" fmla="*/ 191742 h 1203416"/>
                      <a:gd name="connsiteX4-39" fmla="*/ 1639013 w 1640335"/>
                      <a:gd name="connsiteY4-40" fmla="*/ 0 h 12034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335" h="1203416">
                        <a:moveTo>
                          <a:pt x="1639013" y="0"/>
                        </a:moveTo>
                        <a:lnTo>
                          <a:pt x="1640335" y="2830"/>
                        </a:lnTo>
                        <a:lnTo>
                          <a:pt x="0" y="1203416"/>
                        </a:lnTo>
                        <a:lnTo>
                          <a:pt x="13960" y="191742"/>
                        </a:lnTo>
                        <a:lnTo>
                          <a:pt x="1639013" y="0"/>
                        </a:lnTo>
                        <a:close/>
                      </a:path>
                    </a:pathLst>
                  </a:custGeom>
                  <a:solidFill>
                    <a:srgbClr val="33233E">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任意多边形 247"/>
                  <p:cNvSpPr/>
                  <p:nvPr/>
                </p:nvSpPr>
                <p:spPr>
                  <a:xfrm>
                    <a:off x="2822166" y="5167987"/>
                    <a:ext cx="1096872" cy="809144"/>
                  </a:xfrm>
                  <a:custGeom>
                    <a:avLst/>
                    <a:gdLst>
                      <a:gd name="connsiteX0" fmla="*/ 0 w 1071555"/>
                      <a:gd name="connsiteY0" fmla="*/ 0 h 791142"/>
                      <a:gd name="connsiteX1" fmla="*/ 1071555 w 1071555"/>
                      <a:gd name="connsiteY1" fmla="*/ 765780 h 791142"/>
                      <a:gd name="connsiteX2" fmla="*/ 1068624 w 1071555"/>
                      <a:gd name="connsiteY2" fmla="*/ 776177 h 791142"/>
                      <a:gd name="connsiteX3" fmla="*/ 228689 w 1071555"/>
                      <a:gd name="connsiteY3" fmla="*/ 791142 h 791142"/>
                      <a:gd name="connsiteX4" fmla="*/ 0 w 1071555"/>
                      <a:gd name="connsiteY4" fmla="*/ 0 h 791142"/>
                      <a:gd name="connsiteX0-1" fmla="*/ 0 w 1083145"/>
                      <a:gd name="connsiteY0-2" fmla="*/ 0 h 802732"/>
                      <a:gd name="connsiteX1-3" fmla="*/ 1083145 w 1083145"/>
                      <a:gd name="connsiteY1-4" fmla="*/ 777370 h 802732"/>
                      <a:gd name="connsiteX2-5" fmla="*/ 1080214 w 1083145"/>
                      <a:gd name="connsiteY2-6" fmla="*/ 787767 h 802732"/>
                      <a:gd name="connsiteX3-7" fmla="*/ 240279 w 1083145"/>
                      <a:gd name="connsiteY3-8" fmla="*/ 802732 h 802732"/>
                      <a:gd name="connsiteX4-9" fmla="*/ 0 w 1083145"/>
                      <a:gd name="connsiteY4-10" fmla="*/ 0 h 802732"/>
                      <a:gd name="connsiteX0-11" fmla="*/ 0 w 1083145"/>
                      <a:gd name="connsiteY0-12" fmla="*/ 0 h 802732"/>
                      <a:gd name="connsiteX1-13" fmla="*/ 1083145 w 1083145"/>
                      <a:gd name="connsiteY1-14" fmla="*/ 777370 h 802732"/>
                      <a:gd name="connsiteX2-15" fmla="*/ 240279 w 1083145"/>
                      <a:gd name="connsiteY2-16" fmla="*/ 802732 h 802732"/>
                      <a:gd name="connsiteX3-17" fmla="*/ 0 w 1083145"/>
                      <a:gd name="connsiteY3-18" fmla="*/ 0 h 802732"/>
                      <a:gd name="connsiteX0-19" fmla="*/ 0 w 1093294"/>
                      <a:gd name="connsiteY0-20" fmla="*/ 0 h 802732"/>
                      <a:gd name="connsiteX1-21" fmla="*/ 1093294 w 1093294"/>
                      <a:gd name="connsiteY1-22" fmla="*/ 787521 h 802732"/>
                      <a:gd name="connsiteX2-23" fmla="*/ 240279 w 1093294"/>
                      <a:gd name="connsiteY2-24" fmla="*/ 802732 h 802732"/>
                      <a:gd name="connsiteX3-25" fmla="*/ 0 w 1093294"/>
                      <a:gd name="connsiteY3-26" fmla="*/ 0 h 802732"/>
                      <a:gd name="connsiteX0-27" fmla="*/ 0 w 1103445"/>
                      <a:gd name="connsiteY0-28" fmla="*/ 0 h 802732"/>
                      <a:gd name="connsiteX1-29" fmla="*/ 1103445 w 1103445"/>
                      <a:gd name="connsiteY1-30" fmla="*/ 787522 h 802732"/>
                      <a:gd name="connsiteX2-31" fmla="*/ 240279 w 1103445"/>
                      <a:gd name="connsiteY2-32" fmla="*/ 802732 h 802732"/>
                      <a:gd name="connsiteX3-33" fmla="*/ 0 w 1103445"/>
                      <a:gd name="connsiteY3-34" fmla="*/ 0 h 802732"/>
                      <a:gd name="connsiteX0-35" fmla="*/ 0 w 1096873"/>
                      <a:gd name="connsiteY0-36" fmla="*/ 0 h 802732"/>
                      <a:gd name="connsiteX1-37" fmla="*/ 1096873 w 1096873"/>
                      <a:gd name="connsiteY1-38" fmla="*/ 781053 h 802732"/>
                      <a:gd name="connsiteX2-39" fmla="*/ 240279 w 1096873"/>
                      <a:gd name="connsiteY2-40" fmla="*/ 802732 h 802732"/>
                      <a:gd name="connsiteX3-41" fmla="*/ 0 w 1096873"/>
                      <a:gd name="connsiteY3-42" fmla="*/ 0 h 802732"/>
                      <a:gd name="connsiteX0-43" fmla="*/ 0 w 1096873"/>
                      <a:gd name="connsiteY0-44" fmla="*/ 0 h 781053"/>
                      <a:gd name="connsiteX1-45" fmla="*/ 1096873 w 1096873"/>
                      <a:gd name="connsiteY1-46" fmla="*/ 781053 h 781053"/>
                      <a:gd name="connsiteX2-47" fmla="*/ 248204 w 1096873"/>
                      <a:gd name="connsiteY2-48" fmla="*/ 763726 h 781053"/>
                      <a:gd name="connsiteX3-49" fmla="*/ 0 w 1096873"/>
                      <a:gd name="connsiteY3-50" fmla="*/ 0 h 781053"/>
                      <a:gd name="connsiteX0-51" fmla="*/ 0 w 1096873"/>
                      <a:gd name="connsiteY0-52" fmla="*/ 0 h 773252"/>
                      <a:gd name="connsiteX1-53" fmla="*/ 1096873 w 1096873"/>
                      <a:gd name="connsiteY1-54" fmla="*/ 773252 h 773252"/>
                      <a:gd name="connsiteX2-55" fmla="*/ 248204 w 1096873"/>
                      <a:gd name="connsiteY2-56" fmla="*/ 763726 h 773252"/>
                      <a:gd name="connsiteX3-57" fmla="*/ 0 w 1096873"/>
                      <a:gd name="connsiteY3-58" fmla="*/ 0 h 773252"/>
                      <a:gd name="connsiteX0-59" fmla="*/ 0 w 1096873"/>
                      <a:gd name="connsiteY0-60" fmla="*/ 0 h 786830"/>
                      <a:gd name="connsiteX1-61" fmla="*/ 1096873 w 1096873"/>
                      <a:gd name="connsiteY1-62" fmla="*/ 773252 h 786830"/>
                      <a:gd name="connsiteX2-63" fmla="*/ 248204 w 1096873"/>
                      <a:gd name="connsiteY2-64" fmla="*/ 786830 h 786830"/>
                      <a:gd name="connsiteX3-65" fmla="*/ 0 w 1096873"/>
                      <a:gd name="connsiteY3-66" fmla="*/ 0 h 786830"/>
                      <a:gd name="connsiteX0-67" fmla="*/ 0 w 1096873"/>
                      <a:gd name="connsiteY0-68" fmla="*/ 0 h 796357"/>
                      <a:gd name="connsiteX1-69" fmla="*/ 1096873 w 1096873"/>
                      <a:gd name="connsiteY1-70" fmla="*/ 796357 h 796357"/>
                      <a:gd name="connsiteX2-71" fmla="*/ 248204 w 1096873"/>
                      <a:gd name="connsiteY2-72" fmla="*/ 786830 h 796357"/>
                      <a:gd name="connsiteX3-73" fmla="*/ 0 w 1096873"/>
                      <a:gd name="connsiteY3-74" fmla="*/ 0 h 796357"/>
                      <a:gd name="connsiteX0-75" fmla="*/ 0 w 1096873"/>
                      <a:gd name="connsiteY0-76" fmla="*/ 0 h 796357"/>
                      <a:gd name="connsiteX1-77" fmla="*/ 1096873 w 1096873"/>
                      <a:gd name="connsiteY1-78" fmla="*/ 796357 h 796357"/>
                      <a:gd name="connsiteX2-79" fmla="*/ 201250 w 1096873"/>
                      <a:gd name="connsiteY2-80" fmla="*/ 775278 h 796357"/>
                      <a:gd name="connsiteX3-81" fmla="*/ 0 w 1096873"/>
                      <a:gd name="connsiteY3-82" fmla="*/ 0 h 796357"/>
                      <a:gd name="connsiteX0-83" fmla="*/ 0 w 1096873"/>
                      <a:gd name="connsiteY0-84" fmla="*/ 0 h 796357"/>
                      <a:gd name="connsiteX1-85" fmla="*/ 1096873 w 1096873"/>
                      <a:gd name="connsiteY1-86" fmla="*/ 796357 h 796357"/>
                      <a:gd name="connsiteX2-87" fmla="*/ 211571 w 1096873"/>
                      <a:gd name="connsiteY2-88" fmla="*/ 780355 h 796357"/>
                      <a:gd name="connsiteX3-89" fmla="*/ 0 w 1096873"/>
                      <a:gd name="connsiteY3-90" fmla="*/ 0 h 796357"/>
                      <a:gd name="connsiteX0-91" fmla="*/ 0 w 1096873"/>
                      <a:gd name="connsiteY0-92" fmla="*/ 0 h 796357"/>
                      <a:gd name="connsiteX1-93" fmla="*/ 1096873 w 1096873"/>
                      <a:gd name="connsiteY1-94" fmla="*/ 796357 h 796357"/>
                      <a:gd name="connsiteX2-95" fmla="*/ 216730 w 1096873"/>
                      <a:gd name="connsiteY2-96" fmla="*/ 775278 h 796357"/>
                      <a:gd name="connsiteX3-97" fmla="*/ 0 w 1096873"/>
                      <a:gd name="connsiteY3-98" fmla="*/ 0 h 796357"/>
                      <a:gd name="connsiteX0-99" fmla="*/ 0 w 1096873"/>
                      <a:gd name="connsiteY0-100" fmla="*/ 0 h 796357"/>
                      <a:gd name="connsiteX1-101" fmla="*/ 1096873 w 1096873"/>
                      <a:gd name="connsiteY1-102" fmla="*/ 796357 h 796357"/>
                      <a:gd name="connsiteX2-103" fmla="*/ 227050 w 1096873"/>
                      <a:gd name="connsiteY2-104" fmla="*/ 780355 h 796357"/>
                      <a:gd name="connsiteX3-105" fmla="*/ 0 w 1096873"/>
                      <a:gd name="connsiteY3-106" fmla="*/ 0 h 796357"/>
                    </a:gdLst>
                    <a:ahLst/>
                    <a:cxnLst>
                      <a:cxn ang="0">
                        <a:pos x="connsiteX0-1" y="connsiteY0-2"/>
                      </a:cxn>
                      <a:cxn ang="0">
                        <a:pos x="connsiteX1-3" y="connsiteY1-4"/>
                      </a:cxn>
                      <a:cxn ang="0">
                        <a:pos x="connsiteX2-5" y="connsiteY2-6"/>
                      </a:cxn>
                      <a:cxn ang="0">
                        <a:pos x="connsiteX3-7" y="connsiteY3-8"/>
                      </a:cxn>
                    </a:cxnLst>
                    <a:rect l="l" t="t" r="r" b="b"/>
                    <a:pathLst>
                      <a:path w="1096873" h="796357">
                        <a:moveTo>
                          <a:pt x="0" y="0"/>
                        </a:moveTo>
                        <a:lnTo>
                          <a:pt x="1096873" y="796357"/>
                        </a:lnTo>
                        <a:lnTo>
                          <a:pt x="227050" y="780355"/>
                        </a:lnTo>
                        <a:lnTo>
                          <a:pt x="0" y="0"/>
                        </a:lnTo>
                        <a:close/>
                      </a:path>
                    </a:pathLst>
                  </a:custGeom>
                  <a:solidFill>
                    <a:srgbClr val="57435E">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任意多边形 248"/>
                  <p:cNvSpPr/>
                  <p:nvPr/>
                </p:nvSpPr>
                <p:spPr>
                  <a:xfrm>
                    <a:off x="4450188" y="3246028"/>
                    <a:ext cx="1493764" cy="2677756"/>
                  </a:xfrm>
                  <a:custGeom>
                    <a:avLst/>
                    <a:gdLst>
                      <a:gd name="connsiteX0" fmla="*/ 859600 w 1505424"/>
                      <a:gd name="connsiteY0" fmla="*/ 0 h 2656298"/>
                      <a:gd name="connsiteX1" fmla="*/ 1505424 w 1505424"/>
                      <a:gd name="connsiteY1" fmla="*/ 2638032 h 2656298"/>
                      <a:gd name="connsiteX2" fmla="*/ 1499900 w 1505424"/>
                      <a:gd name="connsiteY2" fmla="*/ 2656298 h 2656298"/>
                      <a:gd name="connsiteX3" fmla="*/ 0 w 1505424"/>
                      <a:gd name="connsiteY3" fmla="*/ 686123 h 2656298"/>
                      <a:gd name="connsiteX4" fmla="*/ 859600 w 1505424"/>
                      <a:gd name="connsiteY4" fmla="*/ 0 h 2656298"/>
                      <a:gd name="connsiteX0-1" fmla="*/ 884388 w 1505424"/>
                      <a:gd name="connsiteY0-2" fmla="*/ 0 h 2675578"/>
                      <a:gd name="connsiteX1-3" fmla="*/ 1505424 w 1505424"/>
                      <a:gd name="connsiteY1-4" fmla="*/ 2657312 h 2675578"/>
                      <a:gd name="connsiteX2-5" fmla="*/ 1499900 w 1505424"/>
                      <a:gd name="connsiteY2-6" fmla="*/ 2675578 h 2675578"/>
                      <a:gd name="connsiteX3-7" fmla="*/ 0 w 1505424"/>
                      <a:gd name="connsiteY3-8" fmla="*/ 705403 h 2675578"/>
                      <a:gd name="connsiteX4-9" fmla="*/ 884388 w 1505424"/>
                      <a:gd name="connsiteY4-10" fmla="*/ 0 h 2675578"/>
                      <a:gd name="connsiteX0-11" fmla="*/ 884388 w 1499900"/>
                      <a:gd name="connsiteY0-12" fmla="*/ 0 h 2675578"/>
                      <a:gd name="connsiteX1-13" fmla="*/ 1499900 w 1499900"/>
                      <a:gd name="connsiteY1-14" fmla="*/ 2675578 h 2675578"/>
                      <a:gd name="connsiteX2-15" fmla="*/ 0 w 1499900"/>
                      <a:gd name="connsiteY2-16" fmla="*/ 705403 h 2675578"/>
                      <a:gd name="connsiteX3-17" fmla="*/ 884388 w 1499900"/>
                      <a:gd name="connsiteY3-18" fmla="*/ 0 h 2675578"/>
                      <a:gd name="connsiteX0-19" fmla="*/ 884388 w 1499900"/>
                      <a:gd name="connsiteY0-20" fmla="*/ 0 h 2675578"/>
                      <a:gd name="connsiteX1-21" fmla="*/ 1499900 w 1499900"/>
                      <a:gd name="connsiteY1-22" fmla="*/ 2675578 h 2675578"/>
                      <a:gd name="connsiteX2-23" fmla="*/ 0 w 1499900"/>
                      <a:gd name="connsiteY2-24" fmla="*/ 717677 h 2675578"/>
                      <a:gd name="connsiteX3-25" fmla="*/ 884388 w 1499900"/>
                      <a:gd name="connsiteY3-26" fmla="*/ 0 h 2675578"/>
                      <a:gd name="connsiteX0-27" fmla="*/ 878251 w 1493763"/>
                      <a:gd name="connsiteY0-28" fmla="*/ 0 h 2675578"/>
                      <a:gd name="connsiteX1-29" fmla="*/ 1493763 w 1493763"/>
                      <a:gd name="connsiteY1-30" fmla="*/ 2675578 h 2675578"/>
                      <a:gd name="connsiteX2-31" fmla="*/ 0 w 1493763"/>
                      <a:gd name="connsiteY2-32" fmla="*/ 717677 h 2675578"/>
                      <a:gd name="connsiteX3-33" fmla="*/ 878251 w 1493763"/>
                      <a:gd name="connsiteY3-34" fmla="*/ 0 h 2675578"/>
                      <a:gd name="connsiteX0-35" fmla="*/ 869559 w 1493763"/>
                      <a:gd name="connsiteY0-36" fmla="*/ 0 h 2672681"/>
                      <a:gd name="connsiteX1-37" fmla="*/ 1493763 w 1493763"/>
                      <a:gd name="connsiteY1-38" fmla="*/ 2672681 h 2672681"/>
                      <a:gd name="connsiteX2-39" fmla="*/ 0 w 1493763"/>
                      <a:gd name="connsiteY2-40" fmla="*/ 714780 h 2672681"/>
                      <a:gd name="connsiteX3-41" fmla="*/ 869559 w 1493763"/>
                      <a:gd name="connsiteY3-42" fmla="*/ 0 h 2672681"/>
                      <a:gd name="connsiteX0-43" fmla="*/ 884783 w 1493763"/>
                      <a:gd name="connsiteY0-44" fmla="*/ 0 h 2672681"/>
                      <a:gd name="connsiteX1-45" fmla="*/ 1493763 w 1493763"/>
                      <a:gd name="connsiteY1-46" fmla="*/ 2672681 h 2672681"/>
                      <a:gd name="connsiteX2-47" fmla="*/ 0 w 1493763"/>
                      <a:gd name="connsiteY2-48" fmla="*/ 714780 h 2672681"/>
                      <a:gd name="connsiteX3-49" fmla="*/ 884783 w 1493763"/>
                      <a:gd name="connsiteY3-50" fmla="*/ 0 h 2672681"/>
                      <a:gd name="connsiteX0-51" fmla="*/ 879710 w 1493763"/>
                      <a:gd name="connsiteY0-52" fmla="*/ 0 h 2677756"/>
                      <a:gd name="connsiteX1-53" fmla="*/ 1493763 w 1493763"/>
                      <a:gd name="connsiteY1-54" fmla="*/ 2677756 h 2677756"/>
                      <a:gd name="connsiteX2-55" fmla="*/ 0 w 1493763"/>
                      <a:gd name="connsiteY2-56" fmla="*/ 719855 h 2677756"/>
                      <a:gd name="connsiteX3-57" fmla="*/ 879710 w 1493763"/>
                      <a:gd name="connsiteY3-58" fmla="*/ 0 h 2677756"/>
                    </a:gdLst>
                    <a:ahLst/>
                    <a:cxnLst>
                      <a:cxn ang="0">
                        <a:pos x="connsiteX0-1" y="connsiteY0-2"/>
                      </a:cxn>
                      <a:cxn ang="0">
                        <a:pos x="connsiteX1-3" y="connsiteY1-4"/>
                      </a:cxn>
                      <a:cxn ang="0">
                        <a:pos x="connsiteX2-5" y="connsiteY2-6"/>
                      </a:cxn>
                      <a:cxn ang="0">
                        <a:pos x="connsiteX3-7" y="connsiteY3-8"/>
                      </a:cxn>
                    </a:cxnLst>
                    <a:rect l="l" t="t" r="r" b="b"/>
                    <a:pathLst>
                      <a:path w="1493763" h="2677756">
                        <a:moveTo>
                          <a:pt x="879710" y="0"/>
                        </a:moveTo>
                        <a:lnTo>
                          <a:pt x="1493763" y="2677756"/>
                        </a:lnTo>
                        <a:lnTo>
                          <a:pt x="0" y="719855"/>
                        </a:lnTo>
                        <a:lnTo>
                          <a:pt x="879710" y="0"/>
                        </a:lnTo>
                        <a:close/>
                      </a:path>
                    </a:pathLst>
                  </a:custGeom>
                  <a:solidFill>
                    <a:srgbClr val="8A879D">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任意多边形 249"/>
                  <p:cNvSpPr/>
                  <p:nvPr/>
                </p:nvSpPr>
                <p:spPr>
                  <a:xfrm>
                    <a:off x="5319349" y="3230175"/>
                    <a:ext cx="1418946" cy="2697331"/>
                  </a:xfrm>
                  <a:custGeom>
                    <a:avLst/>
                    <a:gdLst>
                      <a:gd name="connsiteX0" fmla="*/ 0 w 1462202"/>
                      <a:gd name="connsiteY0" fmla="*/ 0 h 2677146"/>
                      <a:gd name="connsiteX1" fmla="*/ 1462202 w 1462202"/>
                      <a:gd name="connsiteY1" fmla="*/ 9454 h 2677146"/>
                      <a:gd name="connsiteX2" fmla="*/ 655400 w 1462202"/>
                      <a:gd name="connsiteY2" fmla="*/ 2677146 h 2677146"/>
                      <a:gd name="connsiteX3" fmla="*/ 0 w 1462202"/>
                      <a:gd name="connsiteY3" fmla="*/ 0 h 2677146"/>
                      <a:gd name="connsiteX0-1" fmla="*/ 0 w 1434660"/>
                      <a:gd name="connsiteY0-2" fmla="*/ 0 h 2677146"/>
                      <a:gd name="connsiteX1-3" fmla="*/ 1434660 w 1434660"/>
                      <a:gd name="connsiteY1-4" fmla="*/ 1192 h 2677146"/>
                      <a:gd name="connsiteX2-5" fmla="*/ 655400 w 1434660"/>
                      <a:gd name="connsiteY2-6" fmla="*/ 2677146 h 2677146"/>
                      <a:gd name="connsiteX3-7" fmla="*/ 0 w 1434660"/>
                      <a:gd name="connsiteY3-8" fmla="*/ 0 h 2677146"/>
                      <a:gd name="connsiteX0-9" fmla="*/ 0 w 1420889"/>
                      <a:gd name="connsiteY0-10" fmla="*/ 0 h 2677146"/>
                      <a:gd name="connsiteX1-11" fmla="*/ 1420889 w 1420889"/>
                      <a:gd name="connsiteY1-12" fmla="*/ 1192 h 2677146"/>
                      <a:gd name="connsiteX2-13" fmla="*/ 641629 w 1420889"/>
                      <a:gd name="connsiteY2-14" fmla="*/ 2677146 h 2677146"/>
                      <a:gd name="connsiteX3-15" fmla="*/ 0 w 1420889"/>
                      <a:gd name="connsiteY3-16" fmla="*/ 0 h 2677146"/>
                      <a:gd name="connsiteX0-17" fmla="*/ 0 w 1420889"/>
                      <a:gd name="connsiteY0-18" fmla="*/ 0 h 2680049"/>
                      <a:gd name="connsiteX1-19" fmla="*/ 1420889 w 1420889"/>
                      <a:gd name="connsiteY1-20" fmla="*/ 1192 h 2680049"/>
                      <a:gd name="connsiteX2-21" fmla="*/ 618406 w 1420889"/>
                      <a:gd name="connsiteY2-22" fmla="*/ 2680049 h 2680049"/>
                      <a:gd name="connsiteX3-23" fmla="*/ 0 w 1420889"/>
                      <a:gd name="connsiteY3-24" fmla="*/ 0 h 2680049"/>
                      <a:gd name="connsiteX0-25" fmla="*/ 0 w 1410521"/>
                      <a:gd name="connsiteY0-26" fmla="*/ 0 h 2680049"/>
                      <a:gd name="connsiteX1-27" fmla="*/ 1410521 w 1410521"/>
                      <a:gd name="connsiteY1-28" fmla="*/ 8969 h 2680049"/>
                      <a:gd name="connsiteX2-29" fmla="*/ 618406 w 1410521"/>
                      <a:gd name="connsiteY2-30" fmla="*/ 2680049 h 2680049"/>
                      <a:gd name="connsiteX3-31" fmla="*/ 0 w 1410521"/>
                      <a:gd name="connsiteY3-32" fmla="*/ 0 h 2680049"/>
                      <a:gd name="connsiteX0-33" fmla="*/ 0 w 1410521"/>
                      <a:gd name="connsiteY0-34" fmla="*/ 0 h 2680049"/>
                      <a:gd name="connsiteX1-35" fmla="*/ 1410521 w 1410521"/>
                      <a:gd name="connsiteY1-36" fmla="*/ 3784 h 2680049"/>
                      <a:gd name="connsiteX2-37" fmla="*/ 618406 w 1410521"/>
                      <a:gd name="connsiteY2-38" fmla="*/ 2680049 h 2680049"/>
                      <a:gd name="connsiteX3-39" fmla="*/ 0 w 1410521"/>
                      <a:gd name="connsiteY3-40" fmla="*/ 0 h 2680049"/>
                      <a:gd name="connsiteX0-41" fmla="*/ 0 w 1414734"/>
                      <a:gd name="connsiteY0-42" fmla="*/ 0 h 2696901"/>
                      <a:gd name="connsiteX1-43" fmla="*/ 1414734 w 1414734"/>
                      <a:gd name="connsiteY1-44" fmla="*/ 20636 h 2696901"/>
                      <a:gd name="connsiteX2-45" fmla="*/ 622619 w 1414734"/>
                      <a:gd name="connsiteY2-46" fmla="*/ 2696901 h 2696901"/>
                      <a:gd name="connsiteX3-47" fmla="*/ 0 w 1414734"/>
                      <a:gd name="connsiteY3-48" fmla="*/ 0 h 2696901"/>
                      <a:gd name="connsiteX0-49" fmla="*/ 0 w 1418947"/>
                      <a:gd name="connsiteY0-50" fmla="*/ 429 h 2697330"/>
                      <a:gd name="connsiteX1-51" fmla="*/ 1418947 w 1418947"/>
                      <a:gd name="connsiteY1-52" fmla="*/ 0 h 2697330"/>
                      <a:gd name="connsiteX2-53" fmla="*/ 622619 w 1418947"/>
                      <a:gd name="connsiteY2-54" fmla="*/ 2697330 h 2697330"/>
                      <a:gd name="connsiteX3-55" fmla="*/ 0 w 1418947"/>
                      <a:gd name="connsiteY3-56" fmla="*/ 429 h 2697330"/>
                    </a:gdLst>
                    <a:ahLst/>
                    <a:cxnLst>
                      <a:cxn ang="0">
                        <a:pos x="connsiteX0-1" y="connsiteY0-2"/>
                      </a:cxn>
                      <a:cxn ang="0">
                        <a:pos x="connsiteX1-3" y="connsiteY1-4"/>
                      </a:cxn>
                      <a:cxn ang="0">
                        <a:pos x="connsiteX2-5" y="connsiteY2-6"/>
                      </a:cxn>
                      <a:cxn ang="0">
                        <a:pos x="connsiteX3-7" y="connsiteY3-8"/>
                      </a:cxn>
                    </a:cxnLst>
                    <a:rect l="l" t="t" r="r" b="b"/>
                    <a:pathLst>
                      <a:path w="1418947" h="2697330">
                        <a:moveTo>
                          <a:pt x="0" y="429"/>
                        </a:moveTo>
                        <a:lnTo>
                          <a:pt x="1418947" y="0"/>
                        </a:lnTo>
                        <a:lnTo>
                          <a:pt x="622619" y="2697330"/>
                        </a:lnTo>
                        <a:lnTo>
                          <a:pt x="0" y="429"/>
                        </a:lnTo>
                        <a:close/>
                      </a:path>
                    </a:pathLst>
                  </a:custGeom>
                  <a:solidFill>
                    <a:srgbClr val="8A879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任意多边形 250"/>
                  <p:cNvSpPr/>
                  <p:nvPr/>
                </p:nvSpPr>
                <p:spPr>
                  <a:xfrm>
                    <a:off x="6736857" y="3235713"/>
                    <a:ext cx="1284314" cy="1441439"/>
                  </a:xfrm>
                  <a:custGeom>
                    <a:avLst/>
                    <a:gdLst>
                      <a:gd name="connsiteX0" fmla="*/ 0 w 1262441"/>
                      <a:gd name="connsiteY0" fmla="*/ 0 h 1456584"/>
                      <a:gd name="connsiteX1" fmla="*/ 1262441 w 1262441"/>
                      <a:gd name="connsiteY1" fmla="*/ 0 h 1456584"/>
                      <a:gd name="connsiteX2" fmla="*/ 879199 w 1262441"/>
                      <a:gd name="connsiteY2" fmla="*/ 1452282 h 1456584"/>
                      <a:gd name="connsiteX3" fmla="*/ 873425 w 1262441"/>
                      <a:gd name="connsiteY3" fmla="*/ 1456584 h 1456584"/>
                      <a:gd name="connsiteX4" fmla="*/ 0 w 1262441"/>
                      <a:gd name="connsiteY4" fmla="*/ 0 h 1456584"/>
                      <a:gd name="connsiteX0-1" fmla="*/ 0 w 1281721"/>
                      <a:gd name="connsiteY0-2" fmla="*/ 0 h 1456584"/>
                      <a:gd name="connsiteX1-3" fmla="*/ 1281721 w 1281721"/>
                      <a:gd name="connsiteY1-4" fmla="*/ 0 h 1456584"/>
                      <a:gd name="connsiteX2-5" fmla="*/ 898479 w 1281721"/>
                      <a:gd name="connsiteY2-6" fmla="*/ 1452282 h 1456584"/>
                      <a:gd name="connsiteX3-7" fmla="*/ 892705 w 1281721"/>
                      <a:gd name="connsiteY3-8" fmla="*/ 1456584 h 1456584"/>
                      <a:gd name="connsiteX4-9" fmla="*/ 0 w 1281721"/>
                      <a:gd name="connsiteY4-10" fmla="*/ 0 h 1456584"/>
                      <a:gd name="connsiteX0-11" fmla="*/ 0 w 1284314"/>
                      <a:gd name="connsiteY0-12" fmla="*/ 2645 h 1456584"/>
                      <a:gd name="connsiteX1-13" fmla="*/ 1284314 w 1284314"/>
                      <a:gd name="connsiteY1-14" fmla="*/ 0 h 1456584"/>
                      <a:gd name="connsiteX2-15" fmla="*/ 901072 w 1284314"/>
                      <a:gd name="connsiteY2-16" fmla="*/ 1452282 h 1456584"/>
                      <a:gd name="connsiteX3-17" fmla="*/ 895298 w 1284314"/>
                      <a:gd name="connsiteY3-18" fmla="*/ 1456584 h 1456584"/>
                      <a:gd name="connsiteX4-19" fmla="*/ 0 w 1284314"/>
                      <a:gd name="connsiteY4-20" fmla="*/ 2645 h 1456584"/>
                      <a:gd name="connsiteX0-21" fmla="*/ 0 w 1284314"/>
                      <a:gd name="connsiteY0-22" fmla="*/ 0 h 1471138"/>
                      <a:gd name="connsiteX1-23" fmla="*/ 1284314 w 1284314"/>
                      <a:gd name="connsiteY1-24" fmla="*/ 14554 h 1471138"/>
                      <a:gd name="connsiteX2-25" fmla="*/ 901072 w 1284314"/>
                      <a:gd name="connsiteY2-26" fmla="*/ 1466836 h 1471138"/>
                      <a:gd name="connsiteX3-27" fmla="*/ 895298 w 1284314"/>
                      <a:gd name="connsiteY3-28" fmla="*/ 1471138 h 1471138"/>
                      <a:gd name="connsiteX4-29" fmla="*/ 0 w 1284314"/>
                      <a:gd name="connsiteY4-30" fmla="*/ 0 h 1471138"/>
                      <a:gd name="connsiteX0-31" fmla="*/ 0 w 1284314"/>
                      <a:gd name="connsiteY0-32" fmla="*/ 0 h 1471138"/>
                      <a:gd name="connsiteX1-33" fmla="*/ 1284314 w 1284314"/>
                      <a:gd name="connsiteY1-34" fmla="*/ 1656 h 1471138"/>
                      <a:gd name="connsiteX2-35" fmla="*/ 901072 w 1284314"/>
                      <a:gd name="connsiteY2-36" fmla="*/ 1466836 h 1471138"/>
                      <a:gd name="connsiteX3-37" fmla="*/ 895298 w 1284314"/>
                      <a:gd name="connsiteY3-38" fmla="*/ 1471138 h 1471138"/>
                      <a:gd name="connsiteX4-39" fmla="*/ 0 w 1284314"/>
                      <a:gd name="connsiteY4-40" fmla="*/ 0 h 14711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4314" h="1471138">
                        <a:moveTo>
                          <a:pt x="0" y="0"/>
                        </a:moveTo>
                        <a:lnTo>
                          <a:pt x="1284314" y="1656"/>
                        </a:lnTo>
                        <a:lnTo>
                          <a:pt x="901072" y="1466836"/>
                        </a:lnTo>
                        <a:lnTo>
                          <a:pt x="895298" y="1471138"/>
                        </a:lnTo>
                        <a:lnTo>
                          <a:pt x="0" y="0"/>
                        </a:lnTo>
                        <a:close/>
                      </a:path>
                    </a:pathLst>
                  </a:custGeom>
                  <a:solidFill>
                    <a:srgbClr val="203049">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任意多边形 251"/>
                  <p:cNvSpPr/>
                  <p:nvPr/>
                </p:nvSpPr>
                <p:spPr>
                  <a:xfrm>
                    <a:off x="8022132" y="3241277"/>
                    <a:ext cx="1672506" cy="845516"/>
                  </a:xfrm>
                  <a:custGeom>
                    <a:avLst/>
                    <a:gdLst>
                      <a:gd name="connsiteX0" fmla="*/ 0 w 1672507"/>
                      <a:gd name="connsiteY0" fmla="*/ 0 h 845322"/>
                      <a:gd name="connsiteX1" fmla="*/ 1470687 w 1672507"/>
                      <a:gd name="connsiteY1" fmla="*/ 2399 h 845322"/>
                      <a:gd name="connsiteX2" fmla="*/ 1671881 w 1672507"/>
                      <a:gd name="connsiteY2" fmla="*/ 825719 h 845322"/>
                      <a:gd name="connsiteX3" fmla="*/ 1672507 w 1672507"/>
                      <a:gd name="connsiteY3" fmla="*/ 845322 h 845322"/>
                      <a:gd name="connsiteX4" fmla="*/ 0 w 1672507"/>
                      <a:gd name="connsiteY4" fmla="*/ 0 h 845322"/>
                      <a:gd name="connsiteX0-1" fmla="*/ 0 w 1672507"/>
                      <a:gd name="connsiteY0-2" fmla="*/ 0 h 845322"/>
                      <a:gd name="connsiteX1-3" fmla="*/ 1470687 w 1672507"/>
                      <a:gd name="connsiteY1-4" fmla="*/ 2399 h 845322"/>
                      <a:gd name="connsiteX2-5" fmla="*/ 1672507 w 1672507"/>
                      <a:gd name="connsiteY2-6" fmla="*/ 845322 h 845322"/>
                      <a:gd name="connsiteX3-7" fmla="*/ 0 w 1672507"/>
                      <a:gd name="connsiteY3-8" fmla="*/ 0 h 845322"/>
                      <a:gd name="connsiteX0-9" fmla="*/ 0 w 1672507"/>
                      <a:gd name="connsiteY0-10" fmla="*/ 5377 h 850699"/>
                      <a:gd name="connsiteX1-11" fmla="*/ 1462910 w 1672507"/>
                      <a:gd name="connsiteY1-12" fmla="*/ 0 h 850699"/>
                      <a:gd name="connsiteX2-13" fmla="*/ 1672507 w 1672507"/>
                      <a:gd name="connsiteY2-14" fmla="*/ 850699 h 850699"/>
                      <a:gd name="connsiteX3-15" fmla="*/ 0 w 1672507"/>
                      <a:gd name="connsiteY3-16" fmla="*/ 5377 h 850699"/>
                      <a:gd name="connsiteX0-17" fmla="*/ 0 w 1672507"/>
                      <a:gd name="connsiteY0-18" fmla="*/ 192 h 845514"/>
                      <a:gd name="connsiteX1-19" fmla="*/ 1468095 w 1672507"/>
                      <a:gd name="connsiteY1-20" fmla="*/ 0 h 845514"/>
                      <a:gd name="connsiteX2-21" fmla="*/ 1672507 w 1672507"/>
                      <a:gd name="connsiteY2-22" fmla="*/ 845514 h 845514"/>
                      <a:gd name="connsiteX3-23" fmla="*/ 0 w 1672507"/>
                      <a:gd name="connsiteY3-24" fmla="*/ 192 h 845514"/>
                      <a:gd name="connsiteX0-25" fmla="*/ 0 w 1659546"/>
                      <a:gd name="connsiteY0-26" fmla="*/ 5377 h 845514"/>
                      <a:gd name="connsiteX1-27" fmla="*/ 1455134 w 1659546"/>
                      <a:gd name="connsiteY1-28" fmla="*/ 0 h 845514"/>
                      <a:gd name="connsiteX2-29" fmla="*/ 1659546 w 1659546"/>
                      <a:gd name="connsiteY2-30" fmla="*/ 845514 h 845514"/>
                      <a:gd name="connsiteX3-31" fmla="*/ 0 w 1659546"/>
                      <a:gd name="connsiteY3-32" fmla="*/ 5377 h 845514"/>
                      <a:gd name="connsiteX0-33" fmla="*/ 0 w 1664730"/>
                      <a:gd name="connsiteY0-34" fmla="*/ 5377 h 845514"/>
                      <a:gd name="connsiteX1-35" fmla="*/ 1460318 w 1664730"/>
                      <a:gd name="connsiteY1-36" fmla="*/ 0 h 845514"/>
                      <a:gd name="connsiteX2-37" fmla="*/ 1664730 w 1664730"/>
                      <a:gd name="connsiteY2-38" fmla="*/ 845514 h 845514"/>
                      <a:gd name="connsiteX3-39" fmla="*/ 0 w 1664730"/>
                      <a:gd name="connsiteY3-40" fmla="*/ 5377 h 845514"/>
                      <a:gd name="connsiteX0-41" fmla="*/ 0 w 1662138"/>
                      <a:gd name="connsiteY0-42" fmla="*/ 18338 h 845514"/>
                      <a:gd name="connsiteX1-43" fmla="*/ 1457726 w 1662138"/>
                      <a:gd name="connsiteY1-44" fmla="*/ 0 h 845514"/>
                      <a:gd name="connsiteX2-45" fmla="*/ 1662138 w 1662138"/>
                      <a:gd name="connsiteY2-46" fmla="*/ 845514 h 845514"/>
                      <a:gd name="connsiteX3-47" fmla="*/ 0 w 1662138"/>
                      <a:gd name="connsiteY3-48" fmla="*/ 18338 h 845514"/>
                      <a:gd name="connsiteX0-49" fmla="*/ 0 w 1672506"/>
                      <a:gd name="connsiteY0-50" fmla="*/ 10561 h 845514"/>
                      <a:gd name="connsiteX1-51" fmla="*/ 1468094 w 1672506"/>
                      <a:gd name="connsiteY1-52" fmla="*/ 0 h 845514"/>
                      <a:gd name="connsiteX2-53" fmla="*/ 1672506 w 1672506"/>
                      <a:gd name="connsiteY2-54" fmla="*/ 845514 h 845514"/>
                      <a:gd name="connsiteX3-55" fmla="*/ 0 w 1672506"/>
                      <a:gd name="connsiteY3-56" fmla="*/ 10561 h 845514"/>
                    </a:gdLst>
                    <a:ahLst/>
                    <a:cxnLst>
                      <a:cxn ang="0">
                        <a:pos x="connsiteX0-1" y="connsiteY0-2"/>
                      </a:cxn>
                      <a:cxn ang="0">
                        <a:pos x="connsiteX1-3" y="connsiteY1-4"/>
                      </a:cxn>
                      <a:cxn ang="0">
                        <a:pos x="connsiteX2-5" y="connsiteY2-6"/>
                      </a:cxn>
                      <a:cxn ang="0">
                        <a:pos x="connsiteX3-7" y="connsiteY3-8"/>
                      </a:cxn>
                    </a:cxnLst>
                    <a:rect l="l" t="t" r="r" b="b"/>
                    <a:pathLst>
                      <a:path w="1672506" h="845514">
                        <a:moveTo>
                          <a:pt x="0" y="10561"/>
                        </a:moveTo>
                        <a:lnTo>
                          <a:pt x="1468094" y="0"/>
                        </a:lnTo>
                        <a:lnTo>
                          <a:pt x="1672506" y="845514"/>
                        </a:lnTo>
                        <a:lnTo>
                          <a:pt x="0" y="10561"/>
                        </a:lnTo>
                        <a:close/>
                      </a:path>
                    </a:pathLst>
                  </a:custGeom>
                  <a:solidFill>
                    <a:srgbClr val="1C354B">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7634217" y="3253047"/>
                    <a:ext cx="2059292" cy="1446330"/>
                  </a:xfrm>
                  <a:custGeom>
                    <a:avLst/>
                    <a:gdLst>
                      <a:gd name="connsiteX0" fmla="*/ 379253 w 2059292"/>
                      <a:gd name="connsiteY0" fmla="*/ 0 h 1446331"/>
                      <a:gd name="connsiteX1" fmla="*/ 386543 w 2059292"/>
                      <a:gd name="connsiteY1" fmla="*/ 12 h 1446331"/>
                      <a:gd name="connsiteX2" fmla="*/ 2059050 w 2059292"/>
                      <a:gd name="connsiteY2" fmla="*/ 845334 h 1446331"/>
                      <a:gd name="connsiteX3" fmla="*/ 2059292 w 2059292"/>
                      <a:gd name="connsiteY3" fmla="*/ 852902 h 1446331"/>
                      <a:gd name="connsiteX4" fmla="*/ 2677 w 2059292"/>
                      <a:gd name="connsiteY4" fmla="*/ 1446331 h 1446331"/>
                      <a:gd name="connsiteX5" fmla="*/ 0 w 2059292"/>
                      <a:gd name="connsiteY5" fmla="*/ 1441841 h 1446331"/>
                      <a:gd name="connsiteX6" fmla="*/ 379253 w 2059292"/>
                      <a:gd name="connsiteY6" fmla="*/ 0 h 1446331"/>
                      <a:gd name="connsiteX0-1" fmla="*/ 379253 w 2059292"/>
                      <a:gd name="connsiteY0-2" fmla="*/ 0 h 1446331"/>
                      <a:gd name="connsiteX1-3" fmla="*/ 2059050 w 2059292"/>
                      <a:gd name="connsiteY1-4" fmla="*/ 845334 h 1446331"/>
                      <a:gd name="connsiteX2-5" fmla="*/ 2059292 w 2059292"/>
                      <a:gd name="connsiteY2-6" fmla="*/ 852902 h 1446331"/>
                      <a:gd name="connsiteX3-7" fmla="*/ 2677 w 2059292"/>
                      <a:gd name="connsiteY3-8" fmla="*/ 1446331 h 1446331"/>
                      <a:gd name="connsiteX4-9" fmla="*/ 0 w 2059292"/>
                      <a:gd name="connsiteY4-10" fmla="*/ 1441841 h 1446331"/>
                      <a:gd name="connsiteX5-11" fmla="*/ 379253 w 2059292"/>
                      <a:gd name="connsiteY5-12" fmla="*/ 0 h 14463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59292" h="1446331">
                        <a:moveTo>
                          <a:pt x="379253" y="0"/>
                        </a:moveTo>
                        <a:lnTo>
                          <a:pt x="2059050" y="845334"/>
                        </a:lnTo>
                        <a:cubicBezTo>
                          <a:pt x="2059131" y="847857"/>
                          <a:pt x="2059211" y="850379"/>
                          <a:pt x="2059292" y="852902"/>
                        </a:cubicBezTo>
                        <a:lnTo>
                          <a:pt x="2677" y="1446331"/>
                        </a:lnTo>
                        <a:lnTo>
                          <a:pt x="0" y="1441841"/>
                        </a:lnTo>
                        <a:lnTo>
                          <a:pt x="379253" y="0"/>
                        </a:lnTo>
                        <a:close/>
                      </a:path>
                    </a:pathLst>
                  </a:custGeom>
                  <a:solidFill>
                    <a:srgbClr val="859EBD">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任意多边形 260"/>
                  <p:cNvSpPr/>
                  <p:nvPr/>
                </p:nvSpPr>
                <p:spPr>
                  <a:xfrm>
                    <a:off x="7636893" y="4698411"/>
                    <a:ext cx="2088998" cy="1242060"/>
                  </a:xfrm>
                  <a:custGeom>
                    <a:avLst/>
                    <a:gdLst>
                      <a:gd name="connsiteX0" fmla="*/ 3352 w 2088998"/>
                      <a:gd name="connsiteY0" fmla="*/ 0 h 1236876"/>
                      <a:gd name="connsiteX1" fmla="*/ 2088943 w 2088998"/>
                      <a:gd name="connsiteY1" fmla="*/ 420516 h 1236876"/>
                      <a:gd name="connsiteX2" fmla="*/ 2088998 w 2088998"/>
                      <a:gd name="connsiteY2" fmla="*/ 422229 h 1236876"/>
                      <a:gd name="connsiteX3" fmla="*/ 736794 w 2088998"/>
                      <a:gd name="connsiteY3" fmla="*/ 1236876 h 1236876"/>
                      <a:gd name="connsiteX4" fmla="*/ 0 w 2088998"/>
                      <a:gd name="connsiteY4" fmla="*/ 967 h 1236876"/>
                      <a:gd name="connsiteX5" fmla="*/ 3352 w 2088998"/>
                      <a:gd name="connsiteY5" fmla="*/ 0 h 1236876"/>
                      <a:gd name="connsiteX0-1" fmla="*/ 3352 w 2088998"/>
                      <a:gd name="connsiteY0-2" fmla="*/ 0 h 1242060"/>
                      <a:gd name="connsiteX1-3" fmla="*/ 2088943 w 2088998"/>
                      <a:gd name="connsiteY1-4" fmla="*/ 420516 h 1242060"/>
                      <a:gd name="connsiteX2-5" fmla="*/ 2088998 w 2088998"/>
                      <a:gd name="connsiteY2-6" fmla="*/ 422229 h 1242060"/>
                      <a:gd name="connsiteX3-7" fmla="*/ 765308 w 2088998"/>
                      <a:gd name="connsiteY3-8" fmla="*/ 1242060 h 1242060"/>
                      <a:gd name="connsiteX4-9" fmla="*/ 0 w 2088998"/>
                      <a:gd name="connsiteY4-10" fmla="*/ 967 h 1242060"/>
                      <a:gd name="connsiteX5-11" fmla="*/ 3352 w 2088998"/>
                      <a:gd name="connsiteY5-12" fmla="*/ 0 h 12420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8998" h="1242060">
                        <a:moveTo>
                          <a:pt x="3352" y="0"/>
                        </a:moveTo>
                        <a:lnTo>
                          <a:pt x="2088943" y="420516"/>
                        </a:lnTo>
                        <a:cubicBezTo>
                          <a:pt x="2088961" y="421087"/>
                          <a:pt x="2088980" y="421658"/>
                          <a:pt x="2088998" y="422229"/>
                        </a:cubicBezTo>
                        <a:lnTo>
                          <a:pt x="765308" y="1242060"/>
                        </a:lnTo>
                        <a:lnTo>
                          <a:pt x="0" y="967"/>
                        </a:lnTo>
                        <a:lnTo>
                          <a:pt x="3352" y="0"/>
                        </a:lnTo>
                        <a:close/>
                      </a:path>
                    </a:pathLst>
                  </a:custGeom>
                  <a:solidFill>
                    <a:srgbClr val="656E81">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621715" y="4105950"/>
                    <a:ext cx="2104121" cy="1012979"/>
                  </a:xfrm>
                  <a:custGeom>
                    <a:avLst/>
                    <a:gdLst>
                      <a:gd name="connsiteX0" fmla="*/ 2053263 w 2085591"/>
                      <a:gd name="connsiteY0" fmla="*/ 0 h 1012978"/>
                      <a:gd name="connsiteX1" fmla="*/ 2085591 w 2085591"/>
                      <a:gd name="connsiteY1" fmla="*/ 1012978 h 1012978"/>
                      <a:gd name="connsiteX2" fmla="*/ 0 w 2085591"/>
                      <a:gd name="connsiteY2" fmla="*/ 592462 h 1012978"/>
                      <a:gd name="connsiteX3" fmla="*/ 2053263 w 2085591"/>
                      <a:gd name="connsiteY3" fmla="*/ 0 h 1012978"/>
                      <a:gd name="connsiteX0-1" fmla="*/ 2061040 w 2093368"/>
                      <a:gd name="connsiteY0-2" fmla="*/ 0 h 1012978"/>
                      <a:gd name="connsiteX1-3" fmla="*/ 2093368 w 2093368"/>
                      <a:gd name="connsiteY1-4" fmla="*/ 1012978 h 1012978"/>
                      <a:gd name="connsiteX2-5" fmla="*/ 0 w 2093368"/>
                      <a:gd name="connsiteY2-6" fmla="*/ 582094 h 1012978"/>
                      <a:gd name="connsiteX3-7" fmla="*/ 2061040 w 2093368"/>
                      <a:gd name="connsiteY3-8" fmla="*/ 0 h 1012978"/>
                      <a:gd name="connsiteX0-9" fmla="*/ 2071793 w 2104121"/>
                      <a:gd name="connsiteY0-10" fmla="*/ 0 h 1012978"/>
                      <a:gd name="connsiteX1-11" fmla="*/ 2104121 w 2104121"/>
                      <a:gd name="connsiteY1-12" fmla="*/ 1012978 h 1012978"/>
                      <a:gd name="connsiteX2-13" fmla="*/ 0 w 2104121"/>
                      <a:gd name="connsiteY2-14" fmla="*/ 587471 h 1012978"/>
                      <a:gd name="connsiteX3-15" fmla="*/ 2071793 w 2104121"/>
                      <a:gd name="connsiteY3-16" fmla="*/ 0 h 1012978"/>
                      <a:gd name="connsiteX0-17" fmla="*/ 2071793 w 2104121"/>
                      <a:gd name="connsiteY0-18" fmla="*/ 0 h 1012978"/>
                      <a:gd name="connsiteX1-19" fmla="*/ 2104121 w 2104121"/>
                      <a:gd name="connsiteY1-20" fmla="*/ 1012978 h 1012978"/>
                      <a:gd name="connsiteX2-21" fmla="*/ 0 w 2104121"/>
                      <a:gd name="connsiteY2-22" fmla="*/ 587471 h 1012978"/>
                      <a:gd name="connsiteX3-23" fmla="*/ 2071793 w 2104121"/>
                      <a:gd name="connsiteY3-24" fmla="*/ 0 h 1012978"/>
                    </a:gdLst>
                    <a:ahLst/>
                    <a:cxnLst>
                      <a:cxn ang="0">
                        <a:pos x="connsiteX0-1" y="connsiteY0-2"/>
                      </a:cxn>
                      <a:cxn ang="0">
                        <a:pos x="connsiteX1-3" y="connsiteY1-4"/>
                      </a:cxn>
                      <a:cxn ang="0">
                        <a:pos x="connsiteX2-5" y="connsiteY2-6"/>
                      </a:cxn>
                      <a:cxn ang="0">
                        <a:pos x="connsiteX3-7" y="connsiteY3-8"/>
                      </a:cxn>
                    </a:cxnLst>
                    <a:rect l="l" t="t" r="r" b="b"/>
                    <a:pathLst>
                      <a:path w="2104121" h="1012978">
                        <a:moveTo>
                          <a:pt x="2071793" y="0"/>
                        </a:moveTo>
                        <a:lnTo>
                          <a:pt x="2104121" y="1012978"/>
                        </a:lnTo>
                        <a:lnTo>
                          <a:pt x="0" y="587471"/>
                        </a:lnTo>
                        <a:lnTo>
                          <a:pt x="2071793" y="0"/>
                        </a:lnTo>
                        <a:close/>
                      </a:path>
                    </a:pathLst>
                  </a:custGeom>
                  <a:solidFill>
                    <a:srgbClr val="425463">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任意多边形 265"/>
                  <p:cNvSpPr/>
                  <p:nvPr/>
                </p:nvSpPr>
                <p:spPr>
                  <a:xfrm>
                    <a:off x="4040047" y="1437358"/>
                    <a:ext cx="861181" cy="1253439"/>
                  </a:xfrm>
                  <a:custGeom>
                    <a:avLst/>
                    <a:gdLst>
                      <a:gd name="connsiteX0" fmla="*/ 861182 w 861182"/>
                      <a:gd name="connsiteY0" fmla="*/ 0 h 1263540"/>
                      <a:gd name="connsiteX1" fmla="*/ 523291 w 861182"/>
                      <a:gd name="connsiteY1" fmla="*/ 1258937 h 1263540"/>
                      <a:gd name="connsiteX2" fmla="*/ 514567 w 861182"/>
                      <a:gd name="connsiteY2" fmla="*/ 1263540 h 1263540"/>
                      <a:gd name="connsiteX3" fmla="*/ 0 w 861182"/>
                      <a:gd name="connsiteY3" fmla="*/ 516026 h 1263540"/>
                      <a:gd name="connsiteX4" fmla="*/ 861182 w 861182"/>
                      <a:gd name="connsiteY4" fmla="*/ 0 h 1263540"/>
                      <a:gd name="connsiteX0-1" fmla="*/ 861182 w 861182"/>
                      <a:gd name="connsiteY0-2" fmla="*/ 0 h 1258937"/>
                      <a:gd name="connsiteX1-3" fmla="*/ 523291 w 861182"/>
                      <a:gd name="connsiteY1-4" fmla="*/ 1258937 h 1258937"/>
                      <a:gd name="connsiteX2-5" fmla="*/ 0 w 861182"/>
                      <a:gd name="connsiteY2-6" fmla="*/ 516026 h 1258937"/>
                      <a:gd name="connsiteX3-7" fmla="*/ 861182 w 861182"/>
                      <a:gd name="connsiteY3-8" fmla="*/ 0 h 1258937"/>
                      <a:gd name="connsiteX0-9" fmla="*/ 861182 w 861182"/>
                      <a:gd name="connsiteY0-10" fmla="*/ 0 h 1258937"/>
                      <a:gd name="connsiteX1-11" fmla="*/ 523291 w 861182"/>
                      <a:gd name="connsiteY1-12" fmla="*/ 1258937 h 1258937"/>
                      <a:gd name="connsiteX2-13" fmla="*/ 0 w 861182"/>
                      <a:gd name="connsiteY2-14" fmla="*/ 516026 h 1258937"/>
                      <a:gd name="connsiteX3-15" fmla="*/ 861182 w 861182"/>
                      <a:gd name="connsiteY3-16" fmla="*/ 0 h 1258937"/>
                      <a:gd name="connsiteX0-17" fmla="*/ 861182 w 861182"/>
                      <a:gd name="connsiteY0-18" fmla="*/ 0 h 1258937"/>
                      <a:gd name="connsiteX1-19" fmla="*/ 514830 w 861182"/>
                      <a:gd name="connsiteY1-20" fmla="*/ 1258937 h 1258937"/>
                      <a:gd name="connsiteX2-21" fmla="*/ 0 w 861182"/>
                      <a:gd name="connsiteY2-22" fmla="*/ 516026 h 1258937"/>
                      <a:gd name="connsiteX3-23" fmla="*/ 861182 w 861182"/>
                      <a:gd name="connsiteY3-24" fmla="*/ 0 h 1258937"/>
                      <a:gd name="connsiteX0-25" fmla="*/ 861182 w 861182"/>
                      <a:gd name="connsiteY0-26" fmla="*/ 0 h 1254706"/>
                      <a:gd name="connsiteX1-27" fmla="*/ 502138 w 861182"/>
                      <a:gd name="connsiteY1-28" fmla="*/ 1254706 h 1254706"/>
                      <a:gd name="connsiteX2-29" fmla="*/ 0 w 861182"/>
                      <a:gd name="connsiteY2-30" fmla="*/ 516026 h 1254706"/>
                      <a:gd name="connsiteX3-31" fmla="*/ 861182 w 861182"/>
                      <a:gd name="connsiteY3-32" fmla="*/ 0 h 1254706"/>
                      <a:gd name="connsiteX0-33" fmla="*/ 861182 w 861182"/>
                      <a:gd name="connsiteY0-34" fmla="*/ 0 h 1254706"/>
                      <a:gd name="connsiteX1-35" fmla="*/ 499241 w 861182"/>
                      <a:gd name="connsiteY1-36" fmla="*/ 1254706 h 1254706"/>
                      <a:gd name="connsiteX2-37" fmla="*/ 0 w 861182"/>
                      <a:gd name="connsiteY2-38" fmla="*/ 516026 h 1254706"/>
                      <a:gd name="connsiteX3-39" fmla="*/ 861182 w 861182"/>
                      <a:gd name="connsiteY3-40" fmla="*/ 0 h 1254706"/>
                      <a:gd name="connsiteX0-41" fmla="*/ 861182 w 861182"/>
                      <a:gd name="connsiteY0-42" fmla="*/ 0 h 1243116"/>
                      <a:gd name="connsiteX1-43" fmla="*/ 496343 w 861182"/>
                      <a:gd name="connsiteY1-44" fmla="*/ 1243116 h 1243116"/>
                      <a:gd name="connsiteX2-45" fmla="*/ 0 w 861182"/>
                      <a:gd name="connsiteY2-46" fmla="*/ 516026 h 1243116"/>
                      <a:gd name="connsiteX3-47" fmla="*/ 861182 w 861182"/>
                      <a:gd name="connsiteY3-48" fmla="*/ 0 h 1243116"/>
                      <a:gd name="connsiteX0-49" fmla="*/ 861182 w 861182"/>
                      <a:gd name="connsiteY0-50" fmla="*/ 0 h 1248277"/>
                      <a:gd name="connsiteX1-51" fmla="*/ 501504 w 861182"/>
                      <a:gd name="connsiteY1-52" fmla="*/ 1248277 h 1248277"/>
                      <a:gd name="connsiteX2-53" fmla="*/ 0 w 861182"/>
                      <a:gd name="connsiteY2-54" fmla="*/ 516026 h 1248277"/>
                      <a:gd name="connsiteX3-55" fmla="*/ 861182 w 861182"/>
                      <a:gd name="connsiteY3-56" fmla="*/ 0 h 1248277"/>
                      <a:gd name="connsiteX0-57" fmla="*/ 861182 w 861182"/>
                      <a:gd name="connsiteY0-58" fmla="*/ 0 h 1253438"/>
                      <a:gd name="connsiteX1-59" fmla="*/ 511823 w 861182"/>
                      <a:gd name="connsiteY1-60" fmla="*/ 1253438 h 1253438"/>
                      <a:gd name="connsiteX2-61" fmla="*/ 0 w 861182"/>
                      <a:gd name="connsiteY2-62" fmla="*/ 516026 h 1253438"/>
                      <a:gd name="connsiteX3-63" fmla="*/ 861182 w 861182"/>
                      <a:gd name="connsiteY3-64" fmla="*/ 0 h 1253438"/>
                    </a:gdLst>
                    <a:ahLst/>
                    <a:cxnLst>
                      <a:cxn ang="0">
                        <a:pos x="connsiteX0-1" y="connsiteY0-2"/>
                      </a:cxn>
                      <a:cxn ang="0">
                        <a:pos x="connsiteX1-3" y="connsiteY1-4"/>
                      </a:cxn>
                      <a:cxn ang="0">
                        <a:pos x="connsiteX2-5" y="connsiteY2-6"/>
                      </a:cxn>
                      <a:cxn ang="0">
                        <a:pos x="connsiteX3-7" y="connsiteY3-8"/>
                      </a:cxn>
                    </a:cxnLst>
                    <a:rect l="l" t="t" r="r" b="b"/>
                    <a:pathLst>
                      <a:path w="861182" h="1253438">
                        <a:moveTo>
                          <a:pt x="861182" y="0"/>
                        </a:moveTo>
                        <a:lnTo>
                          <a:pt x="511823" y="1253438"/>
                        </a:lnTo>
                        <a:lnTo>
                          <a:pt x="0" y="516026"/>
                        </a:lnTo>
                        <a:lnTo>
                          <a:pt x="861182" y="0"/>
                        </a:lnTo>
                        <a:close/>
                      </a:path>
                    </a:pathLst>
                  </a:cu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任意多边形 273"/>
                  <p:cNvSpPr/>
                  <p:nvPr/>
                </p:nvSpPr>
                <p:spPr>
                  <a:xfrm>
                    <a:off x="3554008" y="1964844"/>
                    <a:ext cx="1008280" cy="724152"/>
                  </a:xfrm>
                  <a:custGeom>
                    <a:avLst/>
                    <a:gdLst>
                      <a:gd name="connsiteX0" fmla="*/ 510195 w 1031183"/>
                      <a:gd name="connsiteY0" fmla="*/ 0 h 740752"/>
                      <a:gd name="connsiteX1" fmla="*/ 1031183 w 1031183"/>
                      <a:gd name="connsiteY1" fmla="*/ 740752 h 740752"/>
                      <a:gd name="connsiteX2" fmla="*/ 0 w 1031183"/>
                      <a:gd name="connsiteY2" fmla="*/ 496122 h 740752"/>
                      <a:gd name="connsiteX3" fmla="*/ 510195 w 1031183"/>
                      <a:gd name="connsiteY3" fmla="*/ 0 h 740752"/>
                      <a:gd name="connsiteX0-1" fmla="*/ 498358 w 1019346"/>
                      <a:gd name="connsiteY0-2" fmla="*/ 0 h 740752"/>
                      <a:gd name="connsiteX1-3" fmla="*/ 1019346 w 1019346"/>
                      <a:gd name="connsiteY1-4" fmla="*/ 740752 h 740752"/>
                      <a:gd name="connsiteX2-5" fmla="*/ 0 w 1019346"/>
                      <a:gd name="connsiteY2-6" fmla="*/ 490203 h 740752"/>
                      <a:gd name="connsiteX3-7" fmla="*/ 498358 w 1019346"/>
                      <a:gd name="connsiteY3-8" fmla="*/ 0 h 740752"/>
                      <a:gd name="connsiteX0-9" fmla="*/ 498358 w 998193"/>
                      <a:gd name="connsiteY0-10" fmla="*/ 0 h 732290"/>
                      <a:gd name="connsiteX1-11" fmla="*/ 998193 w 998193"/>
                      <a:gd name="connsiteY1-12" fmla="*/ 732290 h 732290"/>
                      <a:gd name="connsiteX2-13" fmla="*/ 0 w 998193"/>
                      <a:gd name="connsiteY2-14" fmla="*/ 490203 h 732290"/>
                      <a:gd name="connsiteX3-15" fmla="*/ 498358 w 998193"/>
                      <a:gd name="connsiteY3-16" fmla="*/ 0 h 732290"/>
                      <a:gd name="connsiteX0-17" fmla="*/ 487804 w 987639"/>
                      <a:gd name="connsiteY0-18" fmla="*/ 0 h 732290"/>
                      <a:gd name="connsiteX1-19" fmla="*/ 987639 w 987639"/>
                      <a:gd name="connsiteY1-20" fmla="*/ 732290 h 732290"/>
                      <a:gd name="connsiteX2-21" fmla="*/ 0 w 987639"/>
                      <a:gd name="connsiteY2-22" fmla="*/ 487565 h 732290"/>
                      <a:gd name="connsiteX3-23" fmla="*/ 487804 w 987639"/>
                      <a:gd name="connsiteY3-24" fmla="*/ 0 h 732290"/>
                      <a:gd name="connsiteX0-25" fmla="*/ 498357 w 998192"/>
                      <a:gd name="connsiteY0-26" fmla="*/ 0 h 732290"/>
                      <a:gd name="connsiteX1-27" fmla="*/ 998192 w 998192"/>
                      <a:gd name="connsiteY1-28" fmla="*/ 732290 h 732290"/>
                      <a:gd name="connsiteX2-29" fmla="*/ 0 w 998192"/>
                      <a:gd name="connsiteY2-30" fmla="*/ 484927 h 732290"/>
                      <a:gd name="connsiteX3-31" fmla="*/ 498357 w 998192"/>
                      <a:gd name="connsiteY3-32" fmla="*/ 0 h 732290"/>
                      <a:gd name="connsiteX0-33" fmla="*/ 487804 w 987639"/>
                      <a:gd name="connsiteY0-34" fmla="*/ 0 h 732290"/>
                      <a:gd name="connsiteX1-35" fmla="*/ 987639 w 987639"/>
                      <a:gd name="connsiteY1-36" fmla="*/ 732290 h 732290"/>
                      <a:gd name="connsiteX2-37" fmla="*/ 0 w 987639"/>
                      <a:gd name="connsiteY2-38" fmla="*/ 484927 h 732290"/>
                      <a:gd name="connsiteX3-39" fmla="*/ 487804 w 987639"/>
                      <a:gd name="connsiteY3-40" fmla="*/ 0 h 732290"/>
                      <a:gd name="connsiteX0-41" fmla="*/ 487804 w 1013439"/>
                      <a:gd name="connsiteY0-42" fmla="*/ 0 h 732290"/>
                      <a:gd name="connsiteX1-43" fmla="*/ 1013439 w 1013439"/>
                      <a:gd name="connsiteY1-44" fmla="*/ 732290 h 732290"/>
                      <a:gd name="connsiteX2-45" fmla="*/ 0 w 1013439"/>
                      <a:gd name="connsiteY2-46" fmla="*/ 484927 h 732290"/>
                      <a:gd name="connsiteX3-47" fmla="*/ 487804 w 1013439"/>
                      <a:gd name="connsiteY3-48" fmla="*/ 0 h 732290"/>
                      <a:gd name="connsiteX0-49" fmla="*/ 494056 w 1013439"/>
                      <a:gd name="connsiteY0-50" fmla="*/ 0 h 732290"/>
                      <a:gd name="connsiteX1-51" fmla="*/ 1013439 w 1013439"/>
                      <a:gd name="connsiteY1-52" fmla="*/ 732290 h 732290"/>
                      <a:gd name="connsiteX2-53" fmla="*/ 0 w 1013439"/>
                      <a:gd name="connsiteY2-54" fmla="*/ 484927 h 732290"/>
                      <a:gd name="connsiteX3-55" fmla="*/ 494056 w 1013439"/>
                      <a:gd name="connsiteY3-56" fmla="*/ 0 h 732290"/>
                      <a:gd name="connsiteX0-57" fmla="*/ 512808 w 1013439"/>
                      <a:gd name="connsiteY0-58" fmla="*/ 0 h 744792"/>
                      <a:gd name="connsiteX1-59" fmla="*/ 1013439 w 1013439"/>
                      <a:gd name="connsiteY1-60" fmla="*/ 744792 h 744792"/>
                      <a:gd name="connsiteX2-61" fmla="*/ 0 w 1013439"/>
                      <a:gd name="connsiteY2-62" fmla="*/ 497429 h 744792"/>
                      <a:gd name="connsiteX3-63" fmla="*/ 512808 w 1013439"/>
                      <a:gd name="connsiteY3-64" fmla="*/ 0 h 744792"/>
                      <a:gd name="connsiteX0-65" fmla="*/ 507647 w 1013439"/>
                      <a:gd name="connsiteY0-66" fmla="*/ 0 h 724151"/>
                      <a:gd name="connsiteX1-67" fmla="*/ 1013439 w 1013439"/>
                      <a:gd name="connsiteY1-68" fmla="*/ 724151 h 724151"/>
                      <a:gd name="connsiteX2-69" fmla="*/ 0 w 1013439"/>
                      <a:gd name="connsiteY2-70" fmla="*/ 476788 h 724151"/>
                      <a:gd name="connsiteX3-71" fmla="*/ 507647 w 1013439"/>
                      <a:gd name="connsiteY3-72" fmla="*/ 0 h 724151"/>
                      <a:gd name="connsiteX0-73" fmla="*/ 481847 w 987639"/>
                      <a:gd name="connsiteY0-74" fmla="*/ 0 h 724151"/>
                      <a:gd name="connsiteX1-75" fmla="*/ 987639 w 987639"/>
                      <a:gd name="connsiteY1-76" fmla="*/ 724151 h 724151"/>
                      <a:gd name="connsiteX2-77" fmla="*/ 0 w 987639"/>
                      <a:gd name="connsiteY2-78" fmla="*/ 466467 h 724151"/>
                      <a:gd name="connsiteX3-79" fmla="*/ 481847 w 987639"/>
                      <a:gd name="connsiteY3-80" fmla="*/ 0 h 724151"/>
                      <a:gd name="connsiteX0-81" fmla="*/ 502488 w 1008280"/>
                      <a:gd name="connsiteY0-82" fmla="*/ 0 h 724151"/>
                      <a:gd name="connsiteX1-83" fmla="*/ 1008280 w 1008280"/>
                      <a:gd name="connsiteY1-84" fmla="*/ 724151 h 724151"/>
                      <a:gd name="connsiteX2-85" fmla="*/ 0 w 1008280"/>
                      <a:gd name="connsiteY2-86" fmla="*/ 481947 h 724151"/>
                      <a:gd name="connsiteX3-87" fmla="*/ 502488 w 1008280"/>
                      <a:gd name="connsiteY3-88" fmla="*/ 0 h 724151"/>
                    </a:gdLst>
                    <a:ahLst/>
                    <a:cxnLst>
                      <a:cxn ang="0">
                        <a:pos x="connsiteX0-1" y="connsiteY0-2"/>
                      </a:cxn>
                      <a:cxn ang="0">
                        <a:pos x="connsiteX1-3" y="connsiteY1-4"/>
                      </a:cxn>
                      <a:cxn ang="0">
                        <a:pos x="connsiteX2-5" y="connsiteY2-6"/>
                      </a:cxn>
                      <a:cxn ang="0">
                        <a:pos x="connsiteX3-7" y="connsiteY3-8"/>
                      </a:cxn>
                    </a:cxnLst>
                    <a:rect l="l" t="t" r="r" b="b"/>
                    <a:pathLst>
                      <a:path w="1008280" h="724151">
                        <a:moveTo>
                          <a:pt x="502488" y="0"/>
                        </a:moveTo>
                        <a:lnTo>
                          <a:pt x="1008280" y="724151"/>
                        </a:lnTo>
                        <a:lnTo>
                          <a:pt x="0" y="481947"/>
                        </a:lnTo>
                        <a:lnTo>
                          <a:pt x="502488"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任意多边形 282"/>
                  <p:cNvSpPr/>
                  <p:nvPr/>
                </p:nvSpPr>
                <p:spPr>
                  <a:xfrm>
                    <a:off x="4095794" y="3235679"/>
                    <a:ext cx="1253425" cy="730032"/>
                  </a:xfrm>
                  <a:custGeom>
                    <a:avLst/>
                    <a:gdLst>
                      <a:gd name="connsiteX0" fmla="*/ 753709 w 1213653"/>
                      <a:gd name="connsiteY0" fmla="*/ 0 h 728149"/>
                      <a:gd name="connsiteX1" fmla="*/ 1204077 w 1213653"/>
                      <a:gd name="connsiteY1" fmla="*/ 2912 h 728149"/>
                      <a:gd name="connsiteX2" fmla="*/ 1213653 w 1213653"/>
                      <a:gd name="connsiteY2" fmla="*/ 42026 h 728149"/>
                      <a:gd name="connsiteX3" fmla="*/ 354053 w 1213653"/>
                      <a:gd name="connsiteY3" fmla="*/ 728149 h 728149"/>
                      <a:gd name="connsiteX4" fmla="*/ 353922 w 1213653"/>
                      <a:gd name="connsiteY4" fmla="*/ 727977 h 728149"/>
                      <a:gd name="connsiteX5" fmla="*/ 0 w 1213653"/>
                      <a:gd name="connsiteY5" fmla="*/ 5480 h 728149"/>
                      <a:gd name="connsiteX6" fmla="*/ 753709 w 1213653"/>
                      <a:gd name="connsiteY6" fmla="*/ 0 h 728149"/>
                      <a:gd name="connsiteX0-1" fmla="*/ 753709 w 1204077"/>
                      <a:gd name="connsiteY0-2" fmla="*/ 0 h 728149"/>
                      <a:gd name="connsiteX1-3" fmla="*/ 1204077 w 1204077"/>
                      <a:gd name="connsiteY1-4" fmla="*/ 2912 h 728149"/>
                      <a:gd name="connsiteX2-5" fmla="*/ 354053 w 1204077"/>
                      <a:gd name="connsiteY2-6" fmla="*/ 728149 h 728149"/>
                      <a:gd name="connsiteX3-7" fmla="*/ 353922 w 1204077"/>
                      <a:gd name="connsiteY3-8" fmla="*/ 727977 h 728149"/>
                      <a:gd name="connsiteX4-9" fmla="*/ 0 w 1204077"/>
                      <a:gd name="connsiteY4-10" fmla="*/ 5480 h 728149"/>
                      <a:gd name="connsiteX5-11" fmla="*/ 753709 w 1204077"/>
                      <a:gd name="connsiteY5-12" fmla="*/ 0 h 728149"/>
                      <a:gd name="connsiteX0-13" fmla="*/ 0 w 1204077"/>
                      <a:gd name="connsiteY0-14" fmla="*/ 2568 h 725237"/>
                      <a:gd name="connsiteX1-15" fmla="*/ 1204077 w 1204077"/>
                      <a:gd name="connsiteY1-16" fmla="*/ 0 h 725237"/>
                      <a:gd name="connsiteX2-17" fmla="*/ 354053 w 1204077"/>
                      <a:gd name="connsiteY2-18" fmla="*/ 725237 h 725237"/>
                      <a:gd name="connsiteX3-19" fmla="*/ 353922 w 1204077"/>
                      <a:gd name="connsiteY3-20" fmla="*/ 725065 h 725237"/>
                      <a:gd name="connsiteX4-21" fmla="*/ 0 w 1204077"/>
                      <a:gd name="connsiteY4-22" fmla="*/ 2568 h 725237"/>
                      <a:gd name="connsiteX0-23" fmla="*/ 0 w 1228865"/>
                      <a:gd name="connsiteY0-24" fmla="*/ 0 h 722669"/>
                      <a:gd name="connsiteX1-25" fmla="*/ 1228865 w 1228865"/>
                      <a:gd name="connsiteY1-26" fmla="*/ 24975 h 722669"/>
                      <a:gd name="connsiteX2-27" fmla="*/ 354053 w 1228865"/>
                      <a:gd name="connsiteY2-28" fmla="*/ 722669 h 722669"/>
                      <a:gd name="connsiteX3-29" fmla="*/ 353922 w 1228865"/>
                      <a:gd name="connsiteY3-30" fmla="*/ 722497 h 722669"/>
                      <a:gd name="connsiteX4-31" fmla="*/ 0 w 1228865"/>
                      <a:gd name="connsiteY4-32" fmla="*/ 0 h 722669"/>
                      <a:gd name="connsiteX0-33" fmla="*/ 0 w 1228865"/>
                      <a:gd name="connsiteY0-34" fmla="*/ 0 h 783866"/>
                      <a:gd name="connsiteX1-35" fmla="*/ 1228865 w 1228865"/>
                      <a:gd name="connsiteY1-36" fmla="*/ 24975 h 783866"/>
                      <a:gd name="connsiteX2-37" fmla="*/ 354053 w 1228865"/>
                      <a:gd name="connsiteY2-38" fmla="*/ 722669 h 783866"/>
                      <a:gd name="connsiteX3-39" fmla="*/ 286416 w 1228865"/>
                      <a:gd name="connsiteY3-40" fmla="*/ 783866 h 783866"/>
                      <a:gd name="connsiteX4-41" fmla="*/ 0 w 1228865"/>
                      <a:gd name="connsiteY4-42" fmla="*/ 0 h 783866"/>
                      <a:gd name="connsiteX0-43" fmla="*/ 0 w 1228865"/>
                      <a:gd name="connsiteY0-44" fmla="*/ 0 h 783866"/>
                      <a:gd name="connsiteX1-45" fmla="*/ 1228865 w 1228865"/>
                      <a:gd name="connsiteY1-46" fmla="*/ 24975 h 783866"/>
                      <a:gd name="connsiteX2-47" fmla="*/ 286416 w 1228865"/>
                      <a:gd name="connsiteY2-48" fmla="*/ 783866 h 783866"/>
                      <a:gd name="connsiteX3-49" fmla="*/ 0 w 1228865"/>
                      <a:gd name="connsiteY3-50" fmla="*/ 0 h 783866"/>
                      <a:gd name="connsiteX0-51" fmla="*/ 0 w 1228865"/>
                      <a:gd name="connsiteY0-52" fmla="*/ 0 h 737840"/>
                      <a:gd name="connsiteX1-53" fmla="*/ 1228865 w 1228865"/>
                      <a:gd name="connsiteY1-54" fmla="*/ 24975 h 737840"/>
                      <a:gd name="connsiteX2-55" fmla="*/ 369265 w 1228865"/>
                      <a:gd name="connsiteY2-56" fmla="*/ 737840 h 737840"/>
                      <a:gd name="connsiteX3-57" fmla="*/ 0 w 1228865"/>
                      <a:gd name="connsiteY3-58" fmla="*/ 0 h 737840"/>
                      <a:gd name="connsiteX0-59" fmla="*/ 0 w 1228865"/>
                      <a:gd name="connsiteY0-60" fmla="*/ 0 h 734771"/>
                      <a:gd name="connsiteX1-61" fmla="*/ 1228865 w 1228865"/>
                      <a:gd name="connsiteY1-62" fmla="*/ 24975 h 734771"/>
                      <a:gd name="connsiteX2-63" fmla="*/ 363128 w 1228865"/>
                      <a:gd name="connsiteY2-64" fmla="*/ 734771 h 734771"/>
                      <a:gd name="connsiteX3-65" fmla="*/ 0 w 1228865"/>
                      <a:gd name="connsiteY3-66" fmla="*/ 0 h 734771"/>
                      <a:gd name="connsiteX0-67" fmla="*/ 0 w 1237327"/>
                      <a:gd name="connsiteY0-68" fmla="*/ 0 h 734771"/>
                      <a:gd name="connsiteX1-69" fmla="*/ 1237327 w 1237327"/>
                      <a:gd name="connsiteY1-70" fmla="*/ 20746 h 734771"/>
                      <a:gd name="connsiteX2-71" fmla="*/ 363128 w 1237327"/>
                      <a:gd name="connsiteY2-72" fmla="*/ 734771 h 734771"/>
                      <a:gd name="connsiteX3-73" fmla="*/ 0 w 1237327"/>
                      <a:gd name="connsiteY3-74" fmla="*/ 0 h 734771"/>
                      <a:gd name="connsiteX0-75" fmla="*/ 0 w 1228866"/>
                      <a:gd name="connsiteY0-76" fmla="*/ 0 h 734771"/>
                      <a:gd name="connsiteX1-77" fmla="*/ 1228866 w 1228866"/>
                      <a:gd name="connsiteY1-78" fmla="*/ 16516 h 734771"/>
                      <a:gd name="connsiteX2-79" fmla="*/ 363128 w 1228866"/>
                      <a:gd name="connsiteY2-80" fmla="*/ 734771 h 734771"/>
                      <a:gd name="connsiteX3-81" fmla="*/ 0 w 1228866"/>
                      <a:gd name="connsiteY3-82" fmla="*/ 0 h 734771"/>
                      <a:gd name="connsiteX0-83" fmla="*/ 0 w 1228866"/>
                      <a:gd name="connsiteY0-84" fmla="*/ 0 h 731874"/>
                      <a:gd name="connsiteX1-85" fmla="*/ 1228866 w 1228866"/>
                      <a:gd name="connsiteY1-86" fmla="*/ 13619 h 731874"/>
                      <a:gd name="connsiteX2-87" fmla="*/ 363128 w 1228866"/>
                      <a:gd name="connsiteY2-88" fmla="*/ 731874 h 731874"/>
                      <a:gd name="connsiteX3-89" fmla="*/ 0 w 1228866"/>
                      <a:gd name="connsiteY3-90" fmla="*/ 0 h 731874"/>
                      <a:gd name="connsiteX0-91" fmla="*/ 0 w 1223071"/>
                      <a:gd name="connsiteY0-92" fmla="*/ 0 h 728977"/>
                      <a:gd name="connsiteX1-93" fmla="*/ 1223071 w 1223071"/>
                      <a:gd name="connsiteY1-94" fmla="*/ 10722 h 728977"/>
                      <a:gd name="connsiteX2-95" fmla="*/ 357333 w 1223071"/>
                      <a:gd name="connsiteY2-96" fmla="*/ 728977 h 728977"/>
                      <a:gd name="connsiteX3-97" fmla="*/ 0 w 1223071"/>
                      <a:gd name="connsiteY3-98" fmla="*/ 0 h 728977"/>
                      <a:gd name="connsiteX0-99" fmla="*/ 0 w 1223071"/>
                      <a:gd name="connsiteY0-100" fmla="*/ 0 h 728977"/>
                      <a:gd name="connsiteX1-101" fmla="*/ 1223071 w 1223071"/>
                      <a:gd name="connsiteY1-102" fmla="*/ 10722 h 728977"/>
                      <a:gd name="connsiteX2-103" fmla="*/ 357333 w 1223071"/>
                      <a:gd name="connsiteY2-104" fmla="*/ 728977 h 728977"/>
                      <a:gd name="connsiteX3-105" fmla="*/ 0 w 1223071"/>
                      <a:gd name="connsiteY3-106" fmla="*/ 0 h 728977"/>
                      <a:gd name="connsiteX0-107" fmla="*/ 0 w 1228146"/>
                      <a:gd name="connsiteY0-108" fmla="*/ 0 h 728977"/>
                      <a:gd name="connsiteX1-109" fmla="*/ 1228146 w 1228146"/>
                      <a:gd name="connsiteY1-110" fmla="*/ 15796 h 728977"/>
                      <a:gd name="connsiteX2-111" fmla="*/ 357333 w 1228146"/>
                      <a:gd name="connsiteY2-112" fmla="*/ 728977 h 728977"/>
                      <a:gd name="connsiteX3-113" fmla="*/ 0 w 1228146"/>
                      <a:gd name="connsiteY3-114" fmla="*/ 0 h 728977"/>
                      <a:gd name="connsiteX0-115" fmla="*/ 0 w 1253425"/>
                      <a:gd name="connsiteY0-116" fmla="*/ 1056 h 730033"/>
                      <a:gd name="connsiteX1-117" fmla="*/ 1253425 w 1253425"/>
                      <a:gd name="connsiteY1-118" fmla="*/ 0 h 730033"/>
                      <a:gd name="connsiteX2-119" fmla="*/ 357333 w 1253425"/>
                      <a:gd name="connsiteY2-120" fmla="*/ 730033 h 730033"/>
                      <a:gd name="connsiteX3-121" fmla="*/ 0 w 1253425"/>
                      <a:gd name="connsiteY3-122" fmla="*/ 1056 h 730033"/>
                    </a:gdLst>
                    <a:ahLst/>
                    <a:cxnLst>
                      <a:cxn ang="0">
                        <a:pos x="connsiteX0-1" y="connsiteY0-2"/>
                      </a:cxn>
                      <a:cxn ang="0">
                        <a:pos x="connsiteX1-3" y="connsiteY1-4"/>
                      </a:cxn>
                      <a:cxn ang="0">
                        <a:pos x="connsiteX2-5" y="connsiteY2-6"/>
                      </a:cxn>
                      <a:cxn ang="0">
                        <a:pos x="connsiteX3-7" y="connsiteY3-8"/>
                      </a:cxn>
                    </a:cxnLst>
                    <a:rect l="l" t="t" r="r" b="b"/>
                    <a:pathLst>
                      <a:path w="1253425" h="730033">
                        <a:moveTo>
                          <a:pt x="0" y="1056"/>
                        </a:moveTo>
                        <a:lnTo>
                          <a:pt x="1253425" y="0"/>
                        </a:lnTo>
                        <a:lnTo>
                          <a:pt x="357333" y="730033"/>
                        </a:lnTo>
                        <a:lnTo>
                          <a:pt x="0" y="1056"/>
                        </a:lnTo>
                        <a:close/>
                      </a:path>
                    </a:pathLst>
                  </a:custGeom>
                  <a:solidFill>
                    <a:srgbClr val="4E495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任意多边形 288"/>
                  <p:cNvSpPr/>
                  <p:nvPr/>
                </p:nvSpPr>
                <p:spPr>
                  <a:xfrm>
                    <a:off x="4544480" y="2027754"/>
                    <a:ext cx="1266654" cy="1204339"/>
                  </a:xfrm>
                  <a:custGeom>
                    <a:avLst/>
                    <a:gdLst>
                      <a:gd name="connsiteX0" fmla="*/ 1243584 w 1248074"/>
                      <a:gd name="connsiteY0" fmla="*/ 0 h 1199443"/>
                      <a:gd name="connsiteX1" fmla="*/ 1248074 w 1248074"/>
                      <a:gd name="connsiteY1" fmla="*/ 230 h 1199443"/>
                      <a:gd name="connsiteX2" fmla="*/ 764660 w 1248074"/>
                      <a:gd name="connsiteY2" fmla="*/ 1199443 h 1199443"/>
                      <a:gd name="connsiteX3" fmla="*/ 0 w 1248074"/>
                      <a:gd name="connsiteY3" fmla="*/ 658368 h 1199443"/>
                      <a:gd name="connsiteX4" fmla="*/ 1243584 w 1248074"/>
                      <a:gd name="connsiteY4" fmla="*/ 0 h 1199443"/>
                      <a:gd name="connsiteX0-1" fmla="*/ 0 w 1248074"/>
                      <a:gd name="connsiteY0-2" fmla="*/ 658138 h 1199213"/>
                      <a:gd name="connsiteX1-3" fmla="*/ 1248074 w 1248074"/>
                      <a:gd name="connsiteY1-4" fmla="*/ 0 h 1199213"/>
                      <a:gd name="connsiteX2-5" fmla="*/ 764660 w 1248074"/>
                      <a:gd name="connsiteY2-6" fmla="*/ 1199213 h 1199213"/>
                      <a:gd name="connsiteX3-7" fmla="*/ 0 w 1248074"/>
                      <a:gd name="connsiteY3-8" fmla="*/ 658138 h 1199213"/>
                      <a:gd name="connsiteX0-9" fmla="*/ 0 w 1236484"/>
                      <a:gd name="connsiteY0-10" fmla="*/ 655241 h 1196316"/>
                      <a:gd name="connsiteX1-11" fmla="*/ 1236484 w 1236484"/>
                      <a:gd name="connsiteY1-12" fmla="*/ 0 h 1196316"/>
                      <a:gd name="connsiteX2-13" fmla="*/ 764660 w 1236484"/>
                      <a:gd name="connsiteY2-14" fmla="*/ 1196316 h 1196316"/>
                      <a:gd name="connsiteX3-15" fmla="*/ 0 w 1236484"/>
                      <a:gd name="connsiteY3-16" fmla="*/ 655241 h 1196316"/>
                      <a:gd name="connsiteX0-17" fmla="*/ 0 w 1245177"/>
                      <a:gd name="connsiteY0-18" fmla="*/ 661037 h 1202112"/>
                      <a:gd name="connsiteX1-19" fmla="*/ 1245177 w 1245177"/>
                      <a:gd name="connsiteY1-20" fmla="*/ 0 h 1202112"/>
                      <a:gd name="connsiteX2-21" fmla="*/ 764660 w 1245177"/>
                      <a:gd name="connsiteY2-22" fmla="*/ 1202112 h 1202112"/>
                      <a:gd name="connsiteX3-23" fmla="*/ 0 w 1245177"/>
                      <a:gd name="connsiteY3-24" fmla="*/ 661037 h 1202112"/>
                      <a:gd name="connsiteX0-25" fmla="*/ 0 w 1240951"/>
                      <a:gd name="connsiteY0-26" fmla="*/ 656811 h 1197886"/>
                      <a:gd name="connsiteX1-27" fmla="*/ 1240951 w 1240951"/>
                      <a:gd name="connsiteY1-28" fmla="*/ 0 h 1197886"/>
                      <a:gd name="connsiteX2-29" fmla="*/ 764660 w 1240951"/>
                      <a:gd name="connsiteY2-30" fmla="*/ 1197886 h 1197886"/>
                      <a:gd name="connsiteX3-31" fmla="*/ 0 w 1240951"/>
                      <a:gd name="connsiteY3-32" fmla="*/ 656811 h 1197886"/>
                      <a:gd name="connsiteX0-33" fmla="*/ 0 w 1257310"/>
                      <a:gd name="connsiteY0-34" fmla="*/ 656811 h 1197886"/>
                      <a:gd name="connsiteX1-35" fmla="*/ 1257310 w 1257310"/>
                      <a:gd name="connsiteY1-36" fmla="*/ 0 h 1197886"/>
                      <a:gd name="connsiteX2-37" fmla="*/ 764660 w 1257310"/>
                      <a:gd name="connsiteY2-38" fmla="*/ 1197886 h 1197886"/>
                      <a:gd name="connsiteX3-39" fmla="*/ 0 w 1257310"/>
                      <a:gd name="connsiteY3-40" fmla="*/ 656811 h 1197886"/>
                      <a:gd name="connsiteX0-41" fmla="*/ 0 w 1257310"/>
                      <a:gd name="connsiteY0-42" fmla="*/ 661972 h 1203047"/>
                      <a:gd name="connsiteX1-43" fmla="*/ 1257310 w 1257310"/>
                      <a:gd name="connsiteY1-44" fmla="*/ 0 h 1203047"/>
                      <a:gd name="connsiteX2-45" fmla="*/ 764660 w 1257310"/>
                      <a:gd name="connsiteY2-46" fmla="*/ 1203047 h 1203047"/>
                      <a:gd name="connsiteX3-47" fmla="*/ 0 w 1257310"/>
                      <a:gd name="connsiteY3-48" fmla="*/ 661972 h 1203047"/>
                      <a:gd name="connsiteX0-49" fmla="*/ 0 w 1272792"/>
                      <a:gd name="connsiteY0-50" fmla="*/ 661972 h 1203047"/>
                      <a:gd name="connsiteX1-51" fmla="*/ 1272792 w 1272792"/>
                      <a:gd name="connsiteY1-52" fmla="*/ 0 h 1203047"/>
                      <a:gd name="connsiteX2-53" fmla="*/ 780142 w 1272792"/>
                      <a:gd name="connsiteY2-54" fmla="*/ 1203047 h 1203047"/>
                      <a:gd name="connsiteX3-55" fmla="*/ 0 w 1272792"/>
                      <a:gd name="connsiteY3-56" fmla="*/ 661972 h 1203047"/>
                      <a:gd name="connsiteX0-57" fmla="*/ 0 w 1285294"/>
                      <a:gd name="connsiteY0-58" fmla="*/ 680724 h 1221799"/>
                      <a:gd name="connsiteX1-59" fmla="*/ 1285294 w 1285294"/>
                      <a:gd name="connsiteY1-60" fmla="*/ 0 h 1221799"/>
                      <a:gd name="connsiteX2-61" fmla="*/ 780142 w 1285294"/>
                      <a:gd name="connsiteY2-62" fmla="*/ 1221799 h 1221799"/>
                      <a:gd name="connsiteX3-63" fmla="*/ 0 w 1285294"/>
                      <a:gd name="connsiteY3-64" fmla="*/ 680724 h 1221799"/>
                      <a:gd name="connsiteX0-65" fmla="*/ 0 w 1285294"/>
                      <a:gd name="connsiteY0-66" fmla="*/ 680724 h 1234301"/>
                      <a:gd name="connsiteX1-67" fmla="*/ 1285294 w 1285294"/>
                      <a:gd name="connsiteY1-68" fmla="*/ 0 h 1234301"/>
                      <a:gd name="connsiteX2-69" fmla="*/ 780143 w 1285294"/>
                      <a:gd name="connsiteY2-70" fmla="*/ 1234301 h 1234301"/>
                      <a:gd name="connsiteX3-71" fmla="*/ 0 w 1285294"/>
                      <a:gd name="connsiteY3-72" fmla="*/ 680724 h 1234301"/>
                      <a:gd name="connsiteX0-73" fmla="*/ 0 w 1266654"/>
                      <a:gd name="connsiteY0-74" fmla="*/ 671404 h 1224981"/>
                      <a:gd name="connsiteX1-75" fmla="*/ 1266654 w 1266654"/>
                      <a:gd name="connsiteY1-76" fmla="*/ 0 h 1224981"/>
                      <a:gd name="connsiteX2-77" fmla="*/ 780143 w 1266654"/>
                      <a:gd name="connsiteY2-78" fmla="*/ 1224981 h 1224981"/>
                      <a:gd name="connsiteX3-79" fmla="*/ 0 w 1266654"/>
                      <a:gd name="connsiteY3-80" fmla="*/ 671404 h 1224981"/>
                      <a:gd name="connsiteX0-81" fmla="*/ 0 w 1266654"/>
                      <a:gd name="connsiteY0-82" fmla="*/ 671404 h 1219822"/>
                      <a:gd name="connsiteX1-83" fmla="*/ 1266654 w 1266654"/>
                      <a:gd name="connsiteY1-84" fmla="*/ 0 h 1219822"/>
                      <a:gd name="connsiteX2-85" fmla="*/ 785302 w 1266654"/>
                      <a:gd name="connsiteY2-86" fmla="*/ 1219822 h 1219822"/>
                      <a:gd name="connsiteX3-87" fmla="*/ 0 w 1266654"/>
                      <a:gd name="connsiteY3-88" fmla="*/ 671404 h 1219822"/>
                      <a:gd name="connsiteX0-89" fmla="*/ 0 w 1266654"/>
                      <a:gd name="connsiteY0-90" fmla="*/ 671404 h 1204340"/>
                      <a:gd name="connsiteX1-91" fmla="*/ 1266654 w 1266654"/>
                      <a:gd name="connsiteY1-92" fmla="*/ 0 h 1204340"/>
                      <a:gd name="connsiteX2-93" fmla="*/ 780143 w 1266654"/>
                      <a:gd name="connsiteY2-94" fmla="*/ 1204340 h 1204340"/>
                      <a:gd name="connsiteX3-95" fmla="*/ 0 w 1266654"/>
                      <a:gd name="connsiteY3-96" fmla="*/ 671404 h 1204340"/>
                    </a:gdLst>
                    <a:ahLst/>
                    <a:cxnLst>
                      <a:cxn ang="0">
                        <a:pos x="connsiteX0-1" y="connsiteY0-2"/>
                      </a:cxn>
                      <a:cxn ang="0">
                        <a:pos x="connsiteX1-3" y="connsiteY1-4"/>
                      </a:cxn>
                      <a:cxn ang="0">
                        <a:pos x="connsiteX2-5" y="connsiteY2-6"/>
                      </a:cxn>
                      <a:cxn ang="0">
                        <a:pos x="connsiteX3-7" y="connsiteY3-8"/>
                      </a:cxn>
                    </a:cxnLst>
                    <a:rect l="l" t="t" r="r" b="b"/>
                    <a:pathLst>
                      <a:path w="1266654" h="1204340">
                        <a:moveTo>
                          <a:pt x="0" y="671404"/>
                        </a:moveTo>
                        <a:lnTo>
                          <a:pt x="1266654" y="0"/>
                        </a:lnTo>
                        <a:lnTo>
                          <a:pt x="780143" y="1204340"/>
                        </a:lnTo>
                        <a:lnTo>
                          <a:pt x="0" y="671404"/>
                        </a:lnTo>
                        <a:close/>
                      </a:path>
                    </a:pathLst>
                  </a:custGeom>
                  <a:solidFill>
                    <a:srgbClr val="FFFFF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任意多边形 307"/>
                  <p:cNvSpPr/>
                  <p:nvPr/>
                </p:nvSpPr>
                <p:spPr>
                  <a:xfrm>
                    <a:off x="2835983" y="3226623"/>
                    <a:ext cx="1257626" cy="927615"/>
                  </a:xfrm>
                  <a:custGeom>
                    <a:avLst/>
                    <a:gdLst>
                      <a:gd name="connsiteX0" fmla="*/ 276899 w 1266318"/>
                      <a:gd name="connsiteY0" fmla="*/ 0 h 927614"/>
                      <a:gd name="connsiteX1" fmla="*/ 1266318 w 1266318"/>
                      <a:gd name="connsiteY1" fmla="*/ 5739 h 927614"/>
                      <a:gd name="connsiteX2" fmla="*/ 0 w 1266318"/>
                      <a:gd name="connsiteY2" fmla="*/ 927614 h 927614"/>
                      <a:gd name="connsiteX3" fmla="*/ 276899 w 1266318"/>
                      <a:gd name="connsiteY3" fmla="*/ 0 h 927614"/>
                      <a:gd name="connsiteX0-1" fmla="*/ 265063 w 1266318"/>
                      <a:gd name="connsiteY0-2" fmla="*/ 0 h 927614"/>
                      <a:gd name="connsiteX1-3" fmla="*/ 1266318 w 1266318"/>
                      <a:gd name="connsiteY1-4" fmla="*/ 5739 h 927614"/>
                      <a:gd name="connsiteX2-5" fmla="*/ 0 w 1266318"/>
                      <a:gd name="connsiteY2-6" fmla="*/ 927614 h 927614"/>
                      <a:gd name="connsiteX3-7" fmla="*/ 265063 w 1266318"/>
                      <a:gd name="connsiteY3-8" fmla="*/ 0 h 927614"/>
                      <a:gd name="connsiteX0-9" fmla="*/ 265063 w 1257625"/>
                      <a:gd name="connsiteY0-10" fmla="*/ 0 h 927614"/>
                      <a:gd name="connsiteX1-11" fmla="*/ 1257625 w 1257625"/>
                      <a:gd name="connsiteY1-12" fmla="*/ 5739 h 927614"/>
                      <a:gd name="connsiteX2-13" fmla="*/ 0 w 1257625"/>
                      <a:gd name="connsiteY2-14" fmla="*/ 927614 h 927614"/>
                      <a:gd name="connsiteX3-15" fmla="*/ 265063 w 1257625"/>
                      <a:gd name="connsiteY3-16" fmla="*/ 0 h 927614"/>
                    </a:gdLst>
                    <a:ahLst/>
                    <a:cxnLst>
                      <a:cxn ang="0">
                        <a:pos x="connsiteX0-1" y="connsiteY0-2"/>
                      </a:cxn>
                      <a:cxn ang="0">
                        <a:pos x="connsiteX1-3" y="connsiteY1-4"/>
                      </a:cxn>
                      <a:cxn ang="0">
                        <a:pos x="connsiteX2-5" y="connsiteY2-6"/>
                      </a:cxn>
                      <a:cxn ang="0">
                        <a:pos x="connsiteX3-7" y="connsiteY3-8"/>
                      </a:cxn>
                    </a:cxnLst>
                    <a:rect l="l" t="t" r="r" b="b"/>
                    <a:pathLst>
                      <a:path w="1257625" h="927614">
                        <a:moveTo>
                          <a:pt x="265063" y="0"/>
                        </a:moveTo>
                        <a:lnTo>
                          <a:pt x="1257625" y="5739"/>
                        </a:lnTo>
                        <a:lnTo>
                          <a:pt x="0" y="927614"/>
                        </a:lnTo>
                        <a:lnTo>
                          <a:pt x="265063" y="0"/>
                        </a:lnTo>
                        <a:close/>
                      </a:path>
                    </a:pathLst>
                  </a:custGeom>
                  <a:solidFill>
                    <a:srgbClr val="72617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任意多边形 326"/>
                  <p:cNvSpPr/>
                  <p:nvPr/>
                </p:nvSpPr>
                <p:spPr>
                  <a:xfrm>
                    <a:off x="2839021" y="3231726"/>
                    <a:ext cx="1625762" cy="918833"/>
                  </a:xfrm>
                  <a:custGeom>
                    <a:avLst/>
                    <a:gdLst>
                      <a:gd name="connsiteX0" fmla="*/ 1267140 w 1623568"/>
                      <a:gd name="connsiteY0" fmla="*/ 0 h 924628"/>
                      <a:gd name="connsiteX1" fmla="*/ 1279080 w 1623568"/>
                      <a:gd name="connsiteY1" fmla="*/ 69 h 924628"/>
                      <a:gd name="connsiteX2" fmla="*/ 1623568 w 1623568"/>
                      <a:gd name="connsiteY2" fmla="*/ 731327 h 924628"/>
                      <a:gd name="connsiteX3" fmla="*/ 0 w 1623568"/>
                      <a:gd name="connsiteY3" fmla="*/ 924628 h 924628"/>
                      <a:gd name="connsiteX4" fmla="*/ 822 w 1623568"/>
                      <a:gd name="connsiteY4" fmla="*/ 921875 h 924628"/>
                      <a:gd name="connsiteX5" fmla="*/ 1267140 w 1623568"/>
                      <a:gd name="connsiteY5" fmla="*/ 0 h 924628"/>
                      <a:gd name="connsiteX0-1" fmla="*/ 1267140 w 1623568"/>
                      <a:gd name="connsiteY0-2" fmla="*/ 0 h 924628"/>
                      <a:gd name="connsiteX1-3" fmla="*/ 1623568 w 1623568"/>
                      <a:gd name="connsiteY1-4" fmla="*/ 731327 h 924628"/>
                      <a:gd name="connsiteX2-5" fmla="*/ 0 w 1623568"/>
                      <a:gd name="connsiteY2-6" fmla="*/ 924628 h 924628"/>
                      <a:gd name="connsiteX3-7" fmla="*/ 822 w 1623568"/>
                      <a:gd name="connsiteY3-8" fmla="*/ 921875 h 924628"/>
                      <a:gd name="connsiteX4-9" fmla="*/ 1267140 w 1623568"/>
                      <a:gd name="connsiteY4-10" fmla="*/ 0 h 924628"/>
                      <a:gd name="connsiteX0-11" fmla="*/ 1270037 w 1623568"/>
                      <a:gd name="connsiteY0-12" fmla="*/ 0 h 918833"/>
                      <a:gd name="connsiteX1-13" fmla="*/ 1623568 w 1623568"/>
                      <a:gd name="connsiteY1-14" fmla="*/ 725532 h 918833"/>
                      <a:gd name="connsiteX2-15" fmla="*/ 0 w 1623568"/>
                      <a:gd name="connsiteY2-16" fmla="*/ 918833 h 918833"/>
                      <a:gd name="connsiteX3-17" fmla="*/ 822 w 1623568"/>
                      <a:gd name="connsiteY3-18" fmla="*/ 916080 h 918833"/>
                      <a:gd name="connsiteX4-19" fmla="*/ 1270037 w 1623568"/>
                      <a:gd name="connsiteY4-20" fmla="*/ 0 h 918833"/>
                      <a:gd name="connsiteX0-21" fmla="*/ 1270037 w 1614876"/>
                      <a:gd name="connsiteY0-22" fmla="*/ 0 h 918833"/>
                      <a:gd name="connsiteX1-23" fmla="*/ 1614876 w 1614876"/>
                      <a:gd name="connsiteY1-24" fmla="*/ 725532 h 918833"/>
                      <a:gd name="connsiteX2-25" fmla="*/ 0 w 1614876"/>
                      <a:gd name="connsiteY2-26" fmla="*/ 918833 h 918833"/>
                      <a:gd name="connsiteX3-27" fmla="*/ 822 w 1614876"/>
                      <a:gd name="connsiteY3-28" fmla="*/ 916080 h 918833"/>
                      <a:gd name="connsiteX4-29" fmla="*/ 1270037 w 1614876"/>
                      <a:gd name="connsiteY4-30" fmla="*/ 0 h 918833"/>
                      <a:gd name="connsiteX0-31" fmla="*/ 1270037 w 1614876"/>
                      <a:gd name="connsiteY0-32" fmla="*/ 0 h 924774"/>
                      <a:gd name="connsiteX1-33" fmla="*/ 1614876 w 1614876"/>
                      <a:gd name="connsiteY1-34" fmla="*/ 725532 h 924774"/>
                      <a:gd name="connsiteX2-35" fmla="*/ 0 w 1614876"/>
                      <a:gd name="connsiteY2-36" fmla="*/ 918833 h 924774"/>
                      <a:gd name="connsiteX3-37" fmla="*/ 3720 w 1614876"/>
                      <a:gd name="connsiteY3-38" fmla="*/ 924774 h 924774"/>
                      <a:gd name="connsiteX4-39" fmla="*/ 1270037 w 1614876"/>
                      <a:gd name="connsiteY4-40" fmla="*/ 0 h 924774"/>
                      <a:gd name="connsiteX0-41" fmla="*/ 1270037 w 1614876"/>
                      <a:gd name="connsiteY0-42" fmla="*/ 0 h 918833"/>
                      <a:gd name="connsiteX1-43" fmla="*/ 1614876 w 1614876"/>
                      <a:gd name="connsiteY1-44" fmla="*/ 725532 h 918833"/>
                      <a:gd name="connsiteX2-45" fmla="*/ 0 w 1614876"/>
                      <a:gd name="connsiteY2-46" fmla="*/ 918833 h 918833"/>
                      <a:gd name="connsiteX3-47" fmla="*/ 1270037 w 1614876"/>
                      <a:gd name="connsiteY3-48" fmla="*/ 0 h 918833"/>
                      <a:gd name="connsiteX0-49" fmla="*/ 1258447 w 1603286"/>
                      <a:gd name="connsiteY0-50" fmla="*/ 0 h 913038"/>
                      <a:gd name="connsiteX1-51" fmla="*/ 1603286 w 1603286"/>
                      <a:gd name="connsiteY1-52" fmla="*/ 725532 h 913038"/>
                      <a:gd name="connsiteX2-53" fmla="*/ 0 w 1603286"/>
                      <a:gd name="connsiteY2-54" fmla="*/ 913038 h 913038"/>
                      <a:gd name="connsiteX3-55" fmla="*/ 1258447 w 1603286"/>
                      <a:gd name="connsiteY3-56" fmla="*/ 0 h 913038"/>
                      <a:gd name="connsiteX0-57" fmla="*/ 1261344 w 1606183"/>
                      <a:gd name="connsiteY0-58" fmla="*/ 0 h 915935"/>
                      <a:gd name="connsiteX1-59" fmla="*/ 1606183 w 1606183"/>
                      <a:gd name="connsiteY1-60" fmla="*/ 725532 h 915935"/>
                      <a:gd name="connsiteX2-61" fmla="*/ 0 w 1606183"/>
                      <a:gd name="connsiteY2-62" fmla="*/ 915935 h 915935"/>
                      <a:gd name="connsiteX3-63" fmla="*/ 1261344 w 1606183"/>
                      <a:gd name="connsiteY3-64" fmla="*/ 0 h 915935"/>
                      <a:gd name="connsiteX0-65" fmla="*/ 1255548 w 1600387"/>
                      <a:gd name="connsiteY0-66" fmla="*/ 0 h 918832"/>
                      <a:gd name="connsiteX1-67" fmla="*/ 1600387 w 1600387"/>
                      <a:gd name="connsiteY1-68" fmla="*/ 725532 h 918832"/>
                      <a:gd name="connsiteX2-69" fmla="*/ 0 w 1600387"/>
                      <a:gd name="connsiteY2-70" fmla="*/ 918832 h 918832"/>
                      <a:gd name="connsiteX3-71" fmla="*/ 1255548 w 1600387"/>
                      <a:gd name="connsiteY3-72" fmla="*/ 0 h 918832"/>
                      <a:gd name="connsiteX0-73" fmla="*/ 1255548 w 1605461"/>
                      <a:gd name="connsiteY0-74" fmla="*/ 0 h 918832"/>
                      <a:gd name="connsiteX1-75" fmla="*/ 1605461 w 1605461"/>
                      <a:gd name="connsiteY1-76" fmla="*/ 735682 h 918832"/>
                      <a:gd name="connsiteX2-77" fmla="*/ 0 w 1605461"/>
                      <a:gd name="connsiteY2-78" fmla="*/ 918832 h 918832"/>
                      <a:gd name="connsiteX3-79" fmla="*/ 1255548 w 1605461"/>
                      <a:gd name="connsiteY3-80" fmla="*/ 0 h 918832"/>
                      <a:gd name="connsiteX0-81" fmla="*/ 1255548 w 1625761"/>
                      <a:gd name="connsiteY0-82" fmla="*/ 0 h 918832"/>
                      <a:gd name="connsiteX1-83" fmla="*/ 1625761 w 1625761"/>
                      <a:gd name="connsiteY1-84" fmla="*/ 730607 h 918832"/>
                      <a:gd name="connsiteX2-85" fmla="*/ 0 w 1625761"/>
                      <a:gd name="connsiteY2-86" fmla="*/ 918832 h 918832"/>
                      <a:gd name="connsiteX3-87" fmla="*/ 1255548 w 1625761"/>
                      <a:gd name="connsiteY3-88" fmla="*/ 0 h 918832"/>
                    </a:gdLst>
                    <a:ahLst/>
                    <a:cxnLst>
                      <a:cxn ang="0">
                        <a:pos x="connsiteX0-1" y="connsiteY0-2"/>
                      </a:cxn>
                      <a:cxn ang="0">
                        <a:pos x="connsiteX1-3" y="connsiteY1-4"/>
                      </a:cxn>
                      <a:cxn ang="0">
                        <a:pos x="connsiteX2-5" y="connsiteY2-6"/>
                      </a:cxn>
                      <a:cxn ang="0">
                        <a:pos x="connsiteX3-7" y="connsiteY3-8"/>
                      </a:cxn>
                    </a:cxnLst>
                    <a:rect l="l" t="t" r="r" b="b"/>
                    <a:pathLst>
                      <a:path w="1625761" h="918832">
                        <a:moveTo>
                          <a:pt x="1255548" y="0"/>
                        </a:moveTo>
                        <a:lnTo>
                          <a:pt x="1625761" y="730607"/>
                        </a:lnTo>
                        <a:lnTo>
                          <a:pt x="0" y="918832"/>
                        </a:lnTo>
                        <a:lnTo>
                          <a:pt x="1255548" y="0"/>
                        </a:lnTo>
                        <a:close/>
                      </a:path>
                    </a:pathLst>
                  </a:custGeom>
                  <a:solidFill>
                    <a:srgbClr val="3B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任意多边形 338"/>
                  <p:cNvSpPr/>
                  <p:nvPr/>
                </p:nvSpPr>
                <p:spPr>
                  <a:xfrm>
                    <a:off x="5939208" y="5935435"/>
                    <a:ext cx="1983190" cy="1468221"/>
                  </a:xfrm>
                  <a:custGeom>
                    <a:avLst/>
                    <a:gdLst>
                      <a:gd name="connsiteX0" fmla="*/ 5044 w 1969864"/>
                      <a:gd name="connsiteY0" fmla="*/ 0 h 1465661"/>
                      <a:gd name="connsiteX1" fmla="*/ 1969864 w 1969864"/>
                      <a:gd name="connsiteY1" fmla="*/ 911165 h 1465661"/>
                      <a:gd name="connsiteX2" fmla="*/ 334103 w 1969864"/>
                      <a:gd name="connsiteY2" fmla="*/ 1465661 h 1465661"/>
                      <a:gd name="connsiteX3" fmla="*/ 0 w 1969864"/>
                      <a:gd name="connsiteY3" fmla="*/ 4011 h 1465661"/>
                      <a:gd name="connsiteX4" fmla="*/ 5044 w 1969864"/>
                      <a:gd name="connsiteY4" fmla="*/ 0 h 1465661"/>
                      <a:gd name="connsiteX0-1" fmla="*/ 0 w 1969864"/>
                      <a:gd name="connsiteY0-2" fmla="*/ 0 h 1461650"/>
                      <a:gd name="connsiteX1-3" fmla="*/ 1969864 w 1969864"/>
                      <a:gd name="connsiteY1-4" fmla="*/ 907154 h 1461650"/>
                      <a:gd name="connsiteX2-5" fmla="*/ 334103 w 1969864"/>
                      <a:gd name="connsiteY2-6" fmla="*/ 1461650 h 1461650"/>
                      <a:gd name="connsiteX3-7" fmla="*/ 0 w 1969864"/>
                      <a:gd name="connsiteY3-8" fmla="*/ 0 h 1461650"/>
                      <a:gd name="connsiteX0-9" fmla="*/ 0 w 1956903"/>
                      <a:gd name="connsiteY0-10" fmla="*/ 0 h 1461650"/>
                      <a:gd name="connsiteX1-11" fmla="*/ 1956903 w 1956903"/>
                      <a:gd name="connsiteY1-12" fmla="*/ 904562 h 1461650"/>
                      <a:gd name="connsiteX2-13" fmla="*/ 334103 w 1956903"/>
                      <a:gd name="connsiteY2-14" fmla="*/ 1461650 h 1461650"/>
                      <a:gd name="connsiteX3-15" fmla="*/ 0 w 1956903"/>
                      <a:gd name="connsiteY3-16" fmla="*/ 0 h 1461650"/>
                      <a:gd name="connsiteX0-17" fmla="*/ 0 w 1956903"/>
                      <a:gd name="connsiteY0-18" fmla="*/ 0 h 1468220"/>
                      <a:gd name="connsiteX1-19" fmla="*/ 1956903 w 1956903"/>
                      <a:gd name="connsiteY1-20" fmla="*/ 911132 h 1468220"/>
                      <a:gd name="connsiteX2-21" fmla="*/ 334103 w 1956903"/>
                      <a:gd name="connsiteY2-22" fmla="*/ 1468220 h 1468220"/>
                      <a:gd name="connsiteX3-23" fmla="*/ 0 w 1956903"/>
                      <a:gd name="connsiteY3-24" fmla="*/ 0 h 1468220"/>
                      <a:gd name="connsiteX0-25" fmla="*/ 0 w 1976617"/>
                      <a:gd name="connsiteY0-26" fmla="*/ 0 h 1468220"/>
                      <a:gd name="connsiteX1-27" fmla="*/ 1976617 w 1976617"/>
                      <a:gd name="connsiteY1-28" fmla="*/ 917702 h 1468220"/>
                      <a:gd name="connsiteX2-29" fmla="*/ 334103 w 1976617"/>
                      <a:gd name="connsiteY2-30" fmla="*/ 1468220 h 1468220"/>
                      <a:gd name="connsiteX3-31" fmla="*/ 0 w 1976617"/>
                      <a:gd name="connsiteY3-32" fmla="*/ 0 h 1468220"/>
                      <a:gd name="connsiteX0-33" fmla="*/ 0 w 1983189"/>
                      <a:gd name="connsiteY0-34" fmla="*/ 0 h 1468220"/>
                      <a:gd name="connsiteX1-35" fmla="*/ 1983189 w 1983189"/>
                      <a:gd name="connsiteY1-36" fmla="*/ 924273 h 1468220"/>
                      <a:gd name="connsiteX2-37" fmla="*/ 334103 w 1983189"/>
                      <a:gd name="connsiteY2-38" fmla="*/ 1468220 h 1468220"/>
                      <a:gd name="connsiteX3-39" fmla="*/ 0 w 1983189"/>
                      <a:gd name="connsiteY3-40" fmla="*/ 0 h 1468220"/>
                      <a:gd name="connsiteX0-41" fmla="*/ 0 w 1983189"/>
                      <a:gd name="connsiteY0-42" fmla="*/ 0 h 1468220"/>
                      <a:gd name="connsiteX1-43" fmla="*/ 1983189 w 1983189"/>
                      <a:gd name="connsiteY1-44" fmla="*/ 924273 h 1468220"/>
                      <a:gd name="connsiteX2-45" fmla="*/ 324783 w 1983189"/>
                      <a:gd name="connsiteY2-46" fmla="*/ 1468220 h 1468220"/>
                      <a:gd name="connsiteX3-47" fmla="*/ 0 w 1983189"/>
                      <a:gd name="connsiteY3-48" fmla="*/ 0 h 1468220"/>
                    </a:gdLst>
                    <a:ahLst/>
                    <a:cxnLst>
                      <a:cxn ang="0">
                        <a:pos x="connsiteX0-1" y="connsiteY0-2"/>
                      </a:cxn>
                      <a:cxn ang="0">
                        <a:pos x="connsiteX1-3" y="connsiteY1-4"/>
                      </a:cxn>
                      <a:cxn ang="0">
                        <a:pos x="connsiteX2-5" y="connsiteY2-6"/>
                      </a:cxn>
                      <a:cxn ang="0">
                        <a:pos x="connsiteX3-7" y="connsiteY3-8"/>
                      </a:cxn>
                    </a:cxnLst>
                    <a:rect l="l" t="t" r="r" b="b"/>
                    <a:pathLst>
                      <a:path w="1983189" h="1468220">
                        <a:moveTo>
                          <a:pt x="0" y="0"/>
                        </a:moveTo>
                        <a:lnTo>
                          <a:pt x="1983189" y="924273"/>
                        </a:lnTo>
                        <a:lnTo>
                          <a:pt x="324783" y="1468220"/>
                        </a:lnTo>
                        <a:lnTo>
                          <a:pt x="0"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任意多边形 339"/>
                  <p:cNvSpPr/>
                  <p:nvPr/>
                </p:nvSpPr>
                <p:spPr>
                  <a:xfrm>
                    <a:off x="7209848" y="1273725"/>
                    <a:ext cx="854784" cy="847779"/>
                  </a:xfrm>
                  <a:custGeom>
                    <a:avLst/>
                    <a:gdLst>
                      <a:gd name="connsiteX0" fmla="*/ 0 w 848901"/>
                      <a:gd name="connsiteY0" fmla="*/ 0 h 854024"/>
                      <a:gd name="connsiteX1" fmla="*/ 9915 w 848901"/>
                      <a:gd name="connsiteY1" fmla="*/ 898 h 854024"/>
                      <a:gd name="connsiteX2" fmla="*/ 848901 w 848901"/>
                      <a:gd name="connsiteY2" fmla="*/ 377970 h 854024"/>
                      <a:gd name="connsiteX3" fmla="*/ 372847 w 848901"/>
                      <a:gd name="connsiteY3" fmla="*/ 854024 h 854024"/>
                      <a:gd name="connsiteX4" fmla="*/ 369047 w 848901"/>
                      <a:gd name="connsiteY4" fmla="*/ 853843 h 854024"/>
                      <a:gd name="connsiteX5" fmla="*/ 0 w 848901"/>
                      <a:gd name="connsiteY5" fmla="*/ 0 h 854024"/>
                      <a:gd name="connsiteX0-1" fmla="*/ 0 w 848901"/>
                      <a:gd name="connsiteY0-2" fmla="*/ 0 h 854024"/>
                      <a:gd name="connsiteX1-3" fmla="*/ 9915 w 848901"/>
                      <a:gd name="connsiteY1-4" fmla="*/ 898 h 854024"/>
                      <a:gd name="connsiteX2-5" fmla="*/ 848901 w 848901"/>
                      <a:gd name="connsiteY2-6" fmla="*/ 377970 h 854024"/>
                      <a:gd name="connsiteX3-7" fmla="*/ 372847 w 848901"/>
                      <a:gd name="connsiteY3-8" fmla="*/ 854024 h 854024"/>
                      <a:gd name="connsiteX4-9" fmla="*/ 0 w 848901"/>
                      <a:gd name="connsiteY4-10" fmla="*/ 0 h 854024"/>
                      <a:gd name="connsiteX0-11" fmla="*/ 0 w 848901"/>
                      <a:gd name="connsiteY0-12" fmla="*/ 0 h 856616"/>
                      <a:gd name="connsiteX1-13" fmla="*/ 9915 w 848901"/>
                      <a:gd name="connsiteY1-14" fmla="*/ 898 h 856616"/>
                      <a:gd name="connsiteX2-15" fmla="*/ 848901 w 848901"/>
                      <a:gd name="connsiteY2-16" fmla="*/ 377970 h 856616"/>
                      <a:gd name="connsiteX3-17" fmla="*/ 372847 w 848901"/>
                      <a:gd name="connsiteY3-18" fmla="*/ 856616 h 856616"/>
                      <a:gd name="connsiteX4-19" fmla="*/ 0 w 848901"/>
                      <a:gd name="connsiteY4-20" fmla="*/ 0 h 856616"/>
                      <a:gd name="connsiteX0-21" fmla="*/ 0 w 848901"/>
                      <a:gd name="connsiteY0-22" fmla="*/ 0 h 861801"/>
                      <a:gd name="connsiteX1-23" fmla="*/ 9915 w 848901"/>
                      <a:gd name="connsiteY1-24" fmla="*/ 898 h 861801"/>
                      <a:gd name="connsiteX2-25" fmla="*/ 848901 w 848901"/>
                      <a:gd name="connsiteY2-26" fmla="*/ 377970 h 861801"/>
                      <a:gd name="connsiteX3-27" fmla="*/ 367663 w 848901"/>
                      <a:gd name="connsiteY3-28" fmla="*/ 861801 h 861801"/>
                      <a:gd name="connsiteX4-29" fmla="*/ 0 w 848901"/>
                      <a:gd name="connsiteY4-30" fmla="*/ 0 h 861801"/>
                      <a:gd name="connsiteX0-31" fmla="*/ 0 w 848901"/>
                      <a:gd name="connsiteY0-32" fmla="*/ 0 h 859209"/>
                      <a:gd name="connsiteX1-33" fmla="*/ 9915 w 848901"/>
                      <a:gd name="connsiteY1-34" fmla="*/ 898 h 859209"/>
                      <a:gd name="connsiteX2-35" fmla="*/ 848901 w 848901"/>
                      <a:gd name="connsiteY2-36" fmla="*/ 377970 h 859209"/>
                      <a:gd name="connsiteX3-37" fmla="*/ 362479 w 848901"/>
                      <a:gd name="connsiteY3-38" fmla="*/ 859209 h 859209"/>
                      <a:gd name="connsiteX4-39" fmla="*/ 0 w 848901"/>
                      <a:gd name="connsiteY4-40" fmla="*/ 0 h 859209"/>
                      <a:gd name="connsiteX0-41" fmla="*/ 352564 w 838986"/>
                      <a:gd name="connsiteY0-42" fmla="*/ 858311 h 858311"/>
                      <a:gd name="connsiteX1-43" fmla="*/ 0 w 838986"/>
                      <a:gd name="connsiteY1-44" fmla="*/ 0 h 858311"/>
                      <a:gd name="connsiteX2-45" fmla="*/ 838986 w 838986"/>
                      <a:gd name="connsiteY2-46" fmla="*/ 377072 h 858311"/>
                      <a:gd name="connsiteX3-47" fmla="*/ 352564 w 838986"/>
                      <a:gd name="connsiteY3-48" fmla="*/ 858311 h 858311"/>
                      <a:gd name="connsiteX0-49" fmla="*/ 368362 w 854784"/>
                      <a:gd name="connsiteY0-50" fmla="*/ 847779 h 847779"/>
                      <a:gd name="connsiteX1-51" fmla="*/ 0 w 854784"/>
                      <a:gd name="connsiteY1-52" fmla="*/ 0 h 847779"/>
                      <a:gd name="connsiteX2-53" fmla="*/ 854784 w 854784"/>
                      <a:gd name="connsiteY2-54" fmla="*/ 366540 h 847779"/>
                      <a:gd name="connsiteX3-55" fmla="*/ 368362 w 854784"/>
                      <a:gd name="connsiteY3-56" fmla="*/ 847779 h 847779"/>
                    </a:gdLst>
                    <a:ahLst/>
                    <a:cxnLst>
                      <a:cxn ang="0">
                        <a:pos x="connsiteX0-1" y="connsiteY0-2"/>
                      </a:cxn>
                      <a:cxn ang="0">
                        <a:pos x="connsiteX1-3" y="connsiteY1-4"/>
                      </a:cxn>
                      <a:cxn ang="0">
                        <a:pos x="connsiteX2-5" y="connsiteY2-6"/>
                      </a:cxn>
                      <a:cxn ang="0">
                        <a:pos x="connsiteX3-7" y="connsiteY3-8"/>
                      </a:cxn>
                    </a:cxnLst>
                    <a:rect l="l" t="t" r="r" b="b"/>
                    <a:pathLst>
                      <a:path w="854784" h="847779">
                        <a:moveTo>
                          <a:pt x="368362" y="847779"/>
                        </a:moveTo>
                        <a:lnTo>
                          <a:pt x="0" y="0"/>
                        </a:lnTo>
                        <a:lnTo>
                          <a:pt x="854784" y="366540"/>
                        </a:lnTo>
                        <a:lnTo>
                          <a:pt x="368362" y="847779"/>
                        </a:lnTo>
                        <a:close/>
                      </a:path>
                    </a:pathLst>
                  </a:cu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任意多边形 373"/>
                  <p:cNvSpPr/>
                  <p:nvPr/>
                </p:nvSpPr>
                <p:spPr>
                  <a:xfrm>
                    <a:off x="7552009" y="1638332"/>
                    <a:ext cx="1317976" cy="681427"/>
                  </a:xfrm>
                  <a:custGeom>
                    <a:avLst/>
                    <a:gdLst>
                      <a:gd name="connsiteX0" fmla="*/ 502968 w 1298213"/>
                      <a:gd name="connsiteY0" fmla="*/ 0 h 673247"/>
                      <a:gd name="connsiteX1" fmla="*/ 1298213 w 1298213"/>
                      <a:gd name="connsiteY1" fmla="*/ 673247 h 673247"/>
                      <a:gd name="connsiteX2" fmla="*/ 0 w 1298213"/>
                      <a:gd name="connsiteY2" fmla="*/ 483926 h 673247"/>
                      <a:gd name="connsiteX3" fmla="*/ 13764 w 1298213"/>
                      <a:gd name="connsiteY3" fmla="*/ 484632 h 673247"/>
                      <a:gd name="connsiteX4" fmla="*/ 502968 w 1298213"/>
                      <a:gd name="connsiteY4" fmla="*/ 0 h 673247"/>
                      <a:gd name="connsiteX0-1" fmla="*/ 502968 w 1298213"/>
                      <a:gd name="connsiteY0-2" fmla="*/ 0 h 673247"/>
                      <a:gd name="connsiteX1-3" fmla="*/ 1298213 w 1298213"/>
                      <a:gd name="connsiteY1-4" fmla="*/ 673247 h 673247"/>
                      <a:gd name="connsiteX2-5" fmla="*/ 0 w 1298213"/>
                      <a:gd name="connsiteY2-6" fmla="*/ 483926 h 673247"/>
                      <a:gd name="connsiteX3-7" fmla="*/ 502968 w 1298213"/>
                      <a:gd name="connsiteY3-8" fmla="*/ 0 h 673247"/>
                      <a:gd name="connsiteX0-9" fmla="*/ 494515 w 1289760"/>
                      <a:gd name="connsiteY0-10" fmla="*/ 0 h 673247"/>
                      <a:gd name="connsiteX1-11" fmla="*/ 1289760 w 1289760"/>
                      <a:gd name="connsiteY1-12" fmla="*/ 673247 h 673247"/>
                      <a:gd name="connsiteX2-13" fmla="*/ 0 w 1289760"/>
                      <a:gd name="connsiteY2-14" fmla="*/ 483926 h 673247"/>
                      <a:gd name="connsiteX3-15" fmla="*/ 494515 w 1289760"/>
                      <a:gd name="connsiteY3-16" fmla="*/ 0 h 673247"/>
                      <a:gd name="connsiteX0-17" fmla="*/ 490289 w 1285534"/>
                      <a:gd name="connsiteY0-18" fmla="*/ 0 h 673247"/>
                      <a:gd name="connsiteX1-19" fmla="*/ 1285534 w 1285534"/>
                      <a:gd name="connsiteY1-20" fmla="*/ 673247 h 673247"/>
                      <a:gd name="connsiteX2-21" fmla="*/ 0 w 1285534"/>
                      <a:gd name="connsiteY2-22" fmla="*/ 483926 h 673247"/>
                      <a:gd name="connsiteX3-23" fmla="*/ 490289 w 1285534"/>
                      <a:gd name="connsiteY3-24" fmla="*/ 0 h 673247"/>
                      <a:gd name="connsiteX0-25" fmla="*/ 481836 w 1277081"/>
                      <a:gd name="connsiteY0-26" fmla="*/ 0 h 673247"/>
                      <a:gd name="connsiteX1-27" fmla="*/ 1277081 w 1277081"/>
                      <a:gd name="connsiteY1-28" fmla="*/ 673247 h 673247"/>
                      <a:gd name="connsiteX2-29" fmla="*/ 0 w 1277081"/>
                      <a:gd name="connsiteY2-30" fmla="*/ 479701 h 673247"/>
                      <a:gd name="connsiteX3-31" fmla="*/ 481836 w 1277081"/>
                      <a:gd name="connsiteY3-32" fmla="*/ 0 h 673247"/>
                      <a:gd name="connsiteX0-33" fmla="*/ 498195 w 1293440"/>
                      <a:gd name="connsiteY0-34" fmla="*/ 0 h 673247"/>
                      <a:gd name="connsiteX1-35" fmla="*/ 1293440 w 1293440"/>
                      <a:gd name="connsiteY1-36" fmla="*/ 673247 h 673247"/>
                      <a:gd name="connsiteX2-37" fmla="*/ 0 w 1293440"/>
                      <a:gd name="connsiteY2-38" fmla="*/ 487880 h 673247"/>
                      <a:gd name="connsiteX3-39" fmla="*/ 498195 w 1293440"/>
                      <a:gd name="connsiteY3-40" fmla="*/ 0 h 673247"/>
                      <a:gd name="connsiteX0-41" fmla="*/ 522732 w 1317977"/>
                      <a:gd name="connsiteY0-42" fmla="*/ 0 h 673247"/>
                      <a:gd name="connsiteX1-43" fmla="*/ 1317977 w 1317977"/>
                      <a:gd name="connsiteY1-44" fmla="*/ 673247 h 673247"/>
                      <a:gd name="connsiteX2-45" fmla="*/ 0 w 1317977"/>
                      <a:gd name="connsiteY2-46" fmla="*/ 479701 h 673247"/>
                      <a:gd name="connsiteX3-47" fmla="*/ 522732 w 1317977"/>
                      <a:gd name="connsiteY3-48" fmla="*/ 0 h 673247"/>
                      <a:gd name="connsiteX0-49" fmla="*/ 514554 w 1317977"/>
                      <a:gd name="connsiteY0-50" fmla="*/ 0 h 681427"/>
                      <a:gd name="connsiteX1-51" fmla="*/ 1317977 w 1317977"/>
                      <a:gd name="connsiteY1-52" fmla="*/ 681427 h 681427"/>
                      <a:gd name="connsiteX2-53" fmla="*/ 0 w 1317977"/>
                      <a:gd name="connsiteY2-54" fmla="*/ 487881 h 681427"/>
                      <a:gd name="connsiteX3-55" fmla="*/ 514554 w 1317977"/>
                      <a:gd name="connsiteY3-56" fmla="*/ 0 h 681427"/>
                    </a:gdLst>
                    <a:ahLst/>
                    <a:cxnLst>
                      <a:cxn ang="0">
                        <a:pos x="connsiteX0-1" y="connsiteY0-2"/>
                      </a:cxn>
                      <a:cxn ang="0">
                        <a:pos x="connsiteX1-3" y="connsiteY1-4"/>
                      </a:cxn>
                      <a:cxn ang="0">
                        <a:pos x="connsiteX2-5" y="connsiteY2-6"/>
                      </a:cxn>
                      <a:cxn ang="0">
                        <a:pos x="connsiteX3-7" y="connsiteY3-8"/>
                      </a:cxn>
                    </a:cxnLst>
                    <a:rect l="l" t="t" r="r" b="b"/>
                    <a:pathLst>
                      <a:path w="1317977" h="681427">
                        <a:moveTo>
                          <a:pt x="514554" y="0"/>
                        </a:moveTo>
                        <a:lnTo>
                          <a:pt x="1317977" y="681427"/>
                        </a:lnTo>
                        <a:lnTo>
                          <a:pt x="0" y="487881"/>
                        </a:lnTo>
                        <a:lnTo>
                          <a:pt x="514554" y="0"/>
                        </a:lnTo>
                        <a:close/>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任意多边形 374"/>
                  <p:cNvSpPr/>
                  <p:nvPr/>
                </p:nvSpPr>
                <p:spPr>
                  <a:xfrm>
                    <a:off x="5944673" y="3259735"/>
                    <a:ext cx="1692528" cy="2663340"/>
                  </a:xfrm>
                  <a:custGeom>
                    <a:avLst/>
                    <a:gdLst>
                      <a:gd name="connsiteX0" fmla="*/ 743315 w 1688202"/>
                      <a:gd name="connsiteY0" fmla="*/ 0 h 2709582"/>
                      <a:gd name="connsiteX1" fmla="*/ 814777 w 1688202"/>
                      <a:gd name="connsiteY1" fmla="*/ 0 h 2709582"/>
                      <a:gd name="connsiteX2" fmla="*/ 1688202 w 1688202"/>
                      <a:gd name="connsiteY2" fmla="*/ 1456584 h 2709582"/>
                      <a:gd name="connsiteX3" fmla="*/ 6371 w 1688202"/>
                      <a:gd name="connsiteY3" fmla="*/ 2709582 h 2709582"/>
                      <a:gd name="connsiteX4" fmla="*/ 0 w 1688202"/>
                      <a:gd name="connsiteY4" fmla="*/ 2703211 h 2709582"/>
                      <a:gd name="connsiteX5" fmla="*/ 743315 w 1688202"/>
                      <a:gd name="connsiteY5" fmla="*/ 0 h 2709582"/>
                      <a:gd name="connsiteX0-1" fmla="*/ 0 w 1688202"/>
                      <a:gd name="connsiteY0-2" fmla="*/ 2703211 h 2709582"/>
                      <a:gd name="connsiteX1-3" fmla="*/ 814777 w 1688202"/>
                      <a:gd name="connsiteY1-4" fmla="*/ 0 h 2709582"/>
                      <a:gd name="connsiteX2-5" fmla="*/ 1688202 w 1688202"/>
                      <a:gd name="connsiteY2-6" fmla="*/ 1456584 h 2709582"/>
                      <a:gd name="connsiteX3-7" fmla="*/ 6371 w 1688202"/>
                      <a:gd name="connsiteY3-8" fmla="*/ 2709582 h 2709582"/>
                      <a:gd name="connsiteX4-9" fmla="*/ 0 w 1688202"/>
                      <a:gd name="connsiteY4-10" fmla="*/ 2703211 h 2709582"/>
                      <a:gd name="connsiteX0-11" fmla="*/ 0 w 1688202"/>
                      <a:gd name="connsiteY0-12" fmla="*/ 2719736 h 2726107"/>
                      <a:gd name="connsiteX1-13" fmla="*/ 795498 w 1688202"/>
                      <a:gd name="connsiteY1-14" fmla="*/ 0 h 2726107"/>
                      <a:gd name="connsiteX2-15" fmla="*/ 1688202 w 1688202"/>
                      <a:gd name="connsiteY2-16" fmla="*/ 1473109 h 2726107"/>
                      <a:gd name="connsiteX3-17" fmla="*/ 6371 w 1688202"/>
                      <a:gd name="connsiteY3-18" fmla="*/ 2726107 h 2726107"/>
                      <a:gd name="connsiteX4-19" fmla="*/ 0 w 1688202"/>
                      <a:gd name="connsiteY4-20" fmla="*/ 2719736 h 2726107"/>
                      <a:gd name="connsiteX0-21" fmla="*/ 0 w 1688202"/>
                      <a:gd name="connsiteY0-22" fmla="*/ 2714228 h 2720599"/>
                      <a:gd name="connsiteX1-23" fmla="*/ 784481 w 1688202"/>
                      <a:gd name="connsiteY1-24" fmla="*/ 0 h 2720599"/>
                      <a:gd name="connsiteX2-25" fmla="*/ 1688202 w 1688202"/>
                      <a:gd name="connsiteY2-26" fmla="*/ 1467601 h 2720599"/>
                      <a:gd name="connsiteX3-27" fmla="*/ 6371 w 1688202"/>
                      <a:gd name="connsiteY3-28" fmla="*/ 2720599 h 2720599"/>
                      <a:gd name="connsiteX4-29" fmla="*/ 0 w 1688202"/>
                      <a:gd name="connsiteY4-30" fmla="*/ 2714228 h 2720599"/>
                      <a:gd name="connsiteX0-31" fmla="*/ 0 w 1688202"/>
                      <a:gd name="connsiteY0-32" fmla="*/ 2705965 h 2712336"/>
                      <a:gd name="connsiteX1-33" fmla="*/ 776219 w 1688202"/>
                      <a:gd name="connsiteY1-34" fmla="*/ 0 h 2712336"/>
                      <a:gd name="connsiteX2-35" fmla="*/ 1688202 w 1688202"/>
                      <a:gd name="connsiteY2-36" fmla="*/ 1459338 h 2712336"/>
                      <a:gd name="connsiteX3-37" fmla="*/ 6371 w 1688202"/>
                      <a:gd name="connsiteY3-38" fmla="*/ 2712336 h 2712336"/>
                      <a:gd name="connsiteX4-39" fmla="*/ 0 w 1688202"/>
                      <a:gd name="connsiteY4-40" fmla="*/ 2705965 h 2712336"/>
                      <a:gd name="connsiteX0-41" fmla="*/ 0 w 1688202"/>
                      <a:gd name="connsiteY0-42" fmla="*/ 2722490 h 2728861"/>
                      <a:gd name="connsiteX1-43" fmla="*/ 778973 w 1688202"/>
                      <a:gd name="connsiteY1-44" fmla="*/ 0 h 2728861"/>
                      <a:gd name="connsiteX2-45" fmla="*/ 1688202 w 1688202"/>
                      <a:gd name="connsiteY2-46" fmla="*/ 1475863 h 2728861"/>
                      <a:gd name="connsiteX3-47" fmla="*/ 6371 w 1688202"/>
                      <a:gd name="connsiteY3-48" fmla="*/ 2728861 h 2728861"/>
                      <a:gd name="connsiteX4-49" fmla="*/ 0 w 1688202"/>
                      <a:gd name="connsiteY4-50" fmla="*/ 2722490 h 2728861"/>
                      <a:gd name="connsiteX0-51" fmla="*/ 0 w 1675676"/>
                      <a:gd name="connsiteY0-52" fmla="*/ 2722490 h 2728861"/>
                      <a:gd name="connsiteX1-53" fmla="*/ 778973 w 1675676"/>
                      <a:gd name="connsiteY1-54" fmla="*/ 0 h 2728861"/>
                      <a:gd name="connsiteX2-55" fmla="*/ 1675676 w 1675676"/>
                      <a:gd name="connsiteY2-56" fmla="*/ 1447679 h 2728861"/>
                      <a:gd name="connsiteX3-57" fmla="*/ 6371 w 1675676"/>
                      <a:gd name="connsiteY3-58" fmla="*/ 2728861 h 2728861"/>
                      <a:gd name="connsiteX4-59" fmla="*/ 0 w 1675676"/>
                      <a:gd name="connsiteY4-60" fmla="*/ 2722490 h 2728861"/>
                      <a:gd name="connsiteX0-61" fmla="*/ 0 w 1669305"/>
                      <a:gd name="connsiteY0-62" fmla="*/ 2728861 h 2728861"/>
                      <a:gd name="connsiteX1-63" fmla="*/ 772602 w 1669305"/>
                      <a:gd name="connsiteY1-64" fmla="*/ 0 h 2728861"/>
                      <a:gd name="connsiteX2-65" fmla="*/ 1669305 w 1669305"/>
                      <a:gd name="connsiteY2-66" fmla="*/ 1447679 h 2728861"/>
                      <a:gd name="connsiteX3-67" fmla="*/ 0 w 1669305"/>
                      <a:gd name="connsiteY3-68" fmla="*/ 2728861 h 2728861"/>
                      <a:gd name="connsiteX0-69" fmla="*/ 0 w 1675111"/>
                      <a:gd name="connsiteY0-70" fmla="*/ 2676610 h 2676610"/>
                      <a:gd name="connsiteX1-71" fmla="*/ 778408 w 1675111"/>
                      <a:gd name="connsiteY1-72" fmla="*/ 0 h 2676610"/>
                      <a:gd name="connsiteX2-73" fmla="*/ 1675111 w 1675111"/>
                      <a:gd name="connsiteY2-74" fmla="*/ 1447679 h 2676610"/>
                      <a:gd name="connsiteX3-75" fmla="*/ 0 w 1675111"/>
                      <a:gd name="connsiteY3-76" fmla="*/ 2676610 h 2676610"/>
                      <a:gd name="connsiteX0-77" fmla="*/ 0 w 1692528"/>
                      <a:gd name="connsiteY0-78" fmla="*/ 2673708 h 2673708"/>
                      <a:gd name="connsiteX1-79" fmla="*/ 795825 w 1692528"/>
                      <a:gd name="connsiteY1-80" fmla="*/ 0 h 2673708"/>
                      <a:gd name="connsiteX2-81" fmla="*/ 1692528 w 1692528"/>
                      <a:gd name="connsiteY2-82" fmla="*/ 1447679 h 2673708"/>
                      <a:gd name="connsiteX3-83" fmla="*/ 0 w 1692528"/>
                      <a:gd name="connsiteY3-84" fmla="*/ 2673708 h 2673708"/>
                      <a:gd name="connsiteX0-85" fmla="*/ 0 w 1692528"/>
                      <a:gd name="connsiteY0-86" fmla="*/ 2658155 h 2658155"/>
                      <a:gd name="connsiteX1-87" fmla="*/ 795825 w 1692528"/>
                      <a:gd name="connsiteY1-88" fmla="*/ 0 h 2658155"/>
                      <a:gd name="connsiteX2-89" fmla="*/ 1692528 w 1692528"/>
                      <a:gd name="connsiteY2-90" fmla="*/ 1432126 h 2658155"/>
                      <a:gd name="connsiteX3-91" fmla="*/ 0 w 1692528"/>
                      <a:gd name="connsiteY3-92" fmla="*/ 2658155 h 2658155"/>
                      <a:gd name="connsiteX0-93" fmla="*/ 0 w 1692528"/>
                      <a:gd name="connsiteY0-94" fmla="*/ 2663340 h 2663340"/>
                      <a:gd name="connsiteX1-95" fmla="*/ 785456 w 1692528"/>
                      <a:gd name="connsiteY1-96" fmla="*/ 0 h 2663340"/>
                      <a:gd name="connsiteX2-97" fmla="*/ 1692528 w 1692528"/>
                      <a:gd name="connsiteY2-98" fmla="*/ 1437311 h 2663340"/>
                      <a:gd name="connsiteX3-99" fmla="*/ 0 w 1692528"/>
                      <a:gd name="connsiteY3-100" fmla="*/ 2663340 h 2663340"/>
                    </a:gdLst>
                    <a:ahLst/>
                    <a:cxnLst>
                      <a:cxn ang="0">
                        <a:pos x="connsiteX0-1" y="connsiteY0-2"/>
                      </a:cxn>
                      <a:cxn ang="0">
                        <a:pos x="connsiteX1-3" y="connsiteY1-4"/>
                      </a:cxn>
                      <a:cxn ang="0">
                        <a:pos x="connsiteX2-5" y="connsiteY2-6"/>
                      </a:cxn>
                      <a:cxn ang="0">
                        <a:pos x="connsiteX3-7" y="connsiteY3-8"/>
                      </a:cxn>
                    </a:cxnLst>
                    <a:rect l="l" t="t" r="r" b="b"/>
                    <a:pathLst>
                      <a:path w="1692528" h="2663340">
                        <a:moveTo>
                          <a:pt x="0" y="2663340"/>
                        </a:moveTo>
                        <a:lnTo>
                          <a:pt x="785456" y="0"/>
                        </a:lnTo>
                        <a:lnTo>
                          <a:pt x="1692528" y="1437311"/>
                        </a:lnTo>
                        <a:lnTo>
                          <a:pt x="0" y="2663340"/>
                        </a:lnTo>
                        <a:close/>
                      </a:path>
                    </a:pathLst>
                  </a:custGeom>
                  <a:solidFill>
                    <a:srgbClr val="353954">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任意多边形 375"/>
                  <p:cNvSpPr/>
                  <p:nvPr/>
                </p:nvSpPr>
                <p:spPr>
                  <a:xfrm>
                    <a:off x="2811137" y="3968302"/>
                    <a:ext cx="1642728" cy="2000355"/>
                  </a:xfrm>
                  <a:custGeom>
                    <a:avLst/>
                    <a:gdLst>
                      <a:gd name="connsiteX0" fmla="*/ 1639832 w 1639832"/>
                      <a:gd name="connsiteY0" fmla="*/ 0 h 1982137"/>
                      <a:gd name="connsiteX1" fmla="*/ 1081125 w 1639832"/>
                      <a:gd name="connsiteY1" fmla="*/ 1982137 h 1982137"/>
                      <a:gd name="connsiteX2" fmla="*/ 9570 w 1639832"/>
                      <a:gd name="connsiteY2" fmla="*/ 1216357 h 1982137"/>
                      <a:gd name="connsiteX3" fmla="*/ 0 w 1639832"/>
                      <a:gd name="connsiteY3" fmla="*/ 1183251 h 1982137"/>
                      <a:gd name="connsiteX4" fmla="*/ 1639832 w 1639832"/>
                      <a:gd name="connsiteY4" fmla="*/ 0 h 1982137"/>
                      <a:gd name="connsiteX0-1" fmla="*/ 1639832 w 1639832"/>
                      <a:gd name="connsiteY0-2" fmla="*/ 0 h 1982137"/>
                      <a:gd name="connsiteX1-3" fmla="*/ 1081125 w 1639832"/>
                      <a:gd name="connsiteY1-4" fmla="*/ 1982137 h 1982137"/>
                      <a:gd name="connsiteX2-5" fmla="*/ 0 w 1639832"/>
                      <a:gd name="connsiteY2-6" fmla="*/ 1183251 h 1982137"/>
                      <a:gd name="connsiteX3-7" fmla="*/ 1639832 w 1639832"/>
                      <a:gd name="connsiteY3-8" fmla="*/ 0 h 1982137"/>
                      <a:gd name="connsiteX0-9" fmla="*/ 1642729 w 1642729"/>
                      <a:gd name="connsiteY0-10" fmla="*/ 0 h 1982137"/>
                      <a:gd name="connsiteX1-11" fmla="*/ 1084022 w 1642729"/>
                      <a:gd name="connsiteY1-12" fmla="*/ 1982137 h 1982137"/>
                      <a:gd name="connsiteX2-13" fmla="*/ 0 w 1642729"/>
                      <a:gd name="connsiteY2-14" fmla="*/ 1197738 h 1982137"/>
                      <a:gd name="connsiteX3-15" fmla="*/ 1642729 w 1642729"/>
                      <a:gd name="connsiteY3-16" fmla="*/ 0 h 1982137"/>
                      <a:gd name="connsiteX0-17" fmla="*/ 1642729 w 1642729"/>
                      <a:gd name="connsiteY0-18" fmla="*/ 0 h 1982137"/>
                      <a:gd name="connsiteX1-19" fmla="*/ 1091800 w 1642729"/>
                      <a:gd name="connsiteY1-20" fmla="*/ 1982137 h 1982137"/>
                      <a:gd name="connsiteX2-21" fmla="*/ 0 w 1642729"/>
                      <a:gd name="connsiteY2-22" fmla="*/ 1197738 h 1982137"/>
                      <a:gd name="connsiteX3-23" fmla="*/ 1642729 w 1642729"/>
                      <a:gd name="connsiteY3-24" fmla="*/ 0 h 1982137"/>
                      <a:gd name="connsiteX0-25" fmla="*/ 1642729 w 1642729"/>
                      <a:gd name="connsiteY0-26" fmla="*/ 0 h 1987211"/>
                      <a:gd name="connsiteX1-27" fmla="*/ 1101951 w 1642729"/>
                      <a:gd name="connsiteY1-28" fmla="*/ 1987211 h 1987211"/>
                      <a:gd name="connsiteX2-29" fmla="*/ 0 w 1642729"/>
                      <a:gd name="connsiteY2-30" fmla="*/ 1197738 h 1987211"/>
                      <a:gd name="connsiteX3-31" fmla="*/ 1642729 w 1642729"/>
                      <a:gd name="connsiteY3-32" fmla="*/ 0 h 1987211"/>
                      <a:gd name="connsiteX0-33" fmla="*/ 1642729 w 1642729"/>
                      <a:gd name="connsiteY0-34" fmla="*/ 0 h 2000355"/>
                      <a:gd name="connsiteX1-35" fmla="*/ 1101951 w 1642729"/>
                      <a:gd name="connsiteY1-36" fmla="*/ 2000355 h 2000355"/>
                      <a:gd name="connsiteX2-37" fmla="*/ 0 w 1642729"/>
                      <a:gd name="connsiteY2-38" fmla="*/ 1197738 h 2000355"/>
                      <a:gd name="connsiteX3-39" fmla="*/ 1642729 w 1642729"/>
                      <a:gd name="connsiteY3-40" fmla="*/ 0 h 2000355"/>
                    </a:gdLst>
                    <a:ahLst/>
                    <a:cxnLst>
                      <a:cxn ang="0">
                        <a:pos x="connsiteX0-1" y="connsiteY0-2"/>
                      </a:cxn>
                      <a:cxn ang="0">
                        <a:pos x="connsiteX1-3" y="connsiteY1-4"/>
                      </a:cxn>
                      <a:cxn ang="0">
                        <a:pos x="connsiteX2-5" y="connsiteY2-6"/>
                      </a:cxn>
                      <a:cxn ang="0">
                        <a:pos x="connsiteX3-7" y="connsiteY3-8"/>
                      </a:cxn>
                    </a:cxnLst>
                    <a:rect l="l" t="t" r="r" b="b"/>
                    <a:pathLst>
                      <a:path w="1642729" h="2000355">
                        <a:moveTo>
                          <a:pt x="1642729" y="0"/>
                        </a:moveTo>
                        <a:lnTo>
                          <a:pt x="1101951" y="2000355"/>
                        </a:lnTo>
                        <a:lnTo>
                          <a:pt x="0" y="1197738"/>
                        </a:lnTo>
                        <a:lnTo>
                          <a:pt x="1642729" y="0"/>
                        </a:lnTo>
                        <a:close/>
                      </a:path>
                    </a:pathLst>
                  </a:custGeom>
                  <a:solidFill>
                    <a:srgbClr val="3C2E48">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任意多边形 376"/>
                  <p:cNvSpPr/>
                  <p:nvPr/>
                </p:nvSpPr>
                <p:spPr>
                  <a:xfrm>
                    <a:off x="3911200" y="3966695"/>
                    <a:ext cx="2038137" cy="1994138"/>
                  </a:xfrm>
                  <a:custGeom>
                    <a:avLst/>
                    <a:gdLst>
                      <a:gd name="connsiteX0" fmla="*/ 563862 w 2051372"/>
                      <a:gd name="connsiteY0" fmla="*/ 0 h 1994139"/>
                      <a:gd name="connsiteX1" fmla="*/ 2051372 w 2051372"/>
                      <a:gd name="connsiteY1" fmla="*/ 1957589 h 1994139"/>
                      <a:gd name="connsiteX2" fmla="*/ 0 w 2051372"/>
                      <a:gd name="connsiteY2" fmla="*/ 1994139 h 1994139"/>
                      <a:gd name="connsiteX3" fmla="*/ 561638 w 2051372"/>
                      <a:gd name="connsiteY3" fmla="*/ 1605 h 1994139"/>
                      <a:gd name="connsiteX4" fmla="*/ 563862 w 2051372"/>
                      <a:gd name="connsiteY4" fmla="*/ 0 h 1994139"/>
                      <a:gd name="connsiteX0-1" fmla="*/ 587578 w 2075088"/>
                      <a:gd name="connsiteY0-2" fmla="*/ 0 h 1994139"/>
                      <a:gd name="connsiteX1-3" fmla="*/ 2075088 w 2075088"/>
                      <a:gd name="connsiteY1-4" fmla="*/ 1957589 h 1994139"/>
                      <a:gd name="connsiteX2-5" fmla="*/ 0 w 2075088"/>
                      <a:gd name="connsiteY2-6" fmla="*/ 1994139 h 1994139"/>
                      <a:gd name="connsiteX3-7" fmla="*/ 585354 w 2075088"/>
                      <a:gd name="connsiteY3-8" fmla="*/ 1605 h 1994139"/>
                      <a:gd name="connsiteX4-9" fmla="*/ 587578 w 2075088"/>
                      <a:gd name="connsiteY4-10" fmla="*/ 0 h 1994139"/>
                      <a:gd name="connsiteX0-11" fmla="*/ 544890 w 2032400"/>
                      <a:gd name="connsiteY0-12" fmla="*/ 0 h 1994139"/>
                      <a:gd name="connsiteX1-13" fmla="*/ 2032400 w 2032400"/>
                      <a:gd name="connsiteY1-14" fmla="*/ 1957589 h 1994139"/>
                      <a:gd name="connsiteX2-15" fmla="*/ 0 w 2032400"/>
                      <a:gd name="connsiteY2-16" fmla="*/ 1994139 h 1994139"/>
                      <a:gd name="connsiteX3-17" fmla="*/ 542666 w 2032400"/>
                      <a:gd name="connsiteY3-18" fmla="*/ 1605 h 1994139"/>
                      <a:gd name="connsiteX4-19" fmla="*/ 544890 w 2032400"/>
                      <a:gd name="connsiteY4-20" fmla="*/ 0 h 1994139"/>
                      <a:gd name="connsiteX0-21" fmla="*/ 544890 w 2022913"/>
                      <a:gd name="connsiteY0-22" fmla="*/ 0 h 1994139"/>
                      <a:gd name="connsiteX1-23" fmla="*/ 2022913 w 2022913"/>
                      <a:gd name="connsiteY1-24" fmla="*/ 1967075 h 1994139"/>
                      <a:gd name="connsiteX2-25" fmla="*/ 0 w 2022913"/>
                      <a:gd name="connsiteY2-26" fmla="*/ 1994139 h 1994139"/>
                      <a:gd name="connsiteX3-27" fmla="*/ 542666 w 2022913"/>
                      <a:gd name="connsiteY3-28" fmla="*/ 1605 h 1994139"/>
                      <a:gd name="connsiteX4-29" fmla="*/ 544890 w 2022913"/>
                      <a:gd name="connsiteY4-30" fmla="*/ 0 h 1994139"/>
                      <a:gd name="connsiteX0-31" fmla="*/ 544890 w 2022913"/>
                      <a:gd name="connsiteY0-32" fmla="*/ 0 h 1994139"/>
                      <a:gd name="connsiteX1-33" fmla="*/ 2022913 w 2022913"/>
                      <a:gd name="connsiteY1-34" fmla="*/ 1971819 h 1994139"/>
                      <a:gd name="connsiteX2-35" fmla="*/ 0 w 2022913"/>
                      <a:gd name="connsiteY2-36" fmla="*/ 1994139 h 1994139"/>
                      <a:gd name="connsiteX3-37" fmla="*/ 542666 w 2022913"/>
                      <a:gd name="connsiteY3-38" fmla="*/ 1605 h 1994139"/>
                      <a:gd name="connsiteX4-39" fmla="*/ 544890 w 2022913"/>
                      <a:gd name="connsiteY4-40" fmla="*/ 0 h 1994139"/>
                      <a:gd name="connsiteX0-41" fmla="*/ 544890 w 2038137"/>
                      <a:gd name="connsiteY0-42" fmla="*/ 0 h 1994139"/>
                      <a:gd name="connsiteX1-43" fmla="*/ 2038137 w 2038137"/>
                      <a:gd name="connsiteY1-44" fmla="*/ 1966744 h 1994139"/>
                      <a:gd name="connsiteX2-45" fmla="*/ 0 w 2038137"/>
                      <a:gd name="connsiteY2-46" fmla="*/ 1994139 h 1994139"/>
                      <a:gd name="connsiteX3-47" fmla="*/ 542666 w 2038137"/>
                      <a:gd name="connsiteY3-48" fmla="*/ 1605 h 1994139"/>
                      <a:gd name="connsiteX4-49" fmla="*/ 544890 w 2038137"/>
                      <a:gd name="connsiteY4-50" fmla="*/ 0 h 19941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8137" h="1994139">
                        <a:moveTo>
                          <a:pt x="544890" y="0"/>
                        </a:moveTo>
                        <a:lnTo>
                          <a:pt x="2038137" y="1966744"/>
                        </a:lnTo>
                        <a:lnTo>
                          <a:pt x="0" y="1994139"/>
                        </a:lnTo>
                        <a:lnTo>
                          <a:pt x="542666" y="1605"/>
                        </a:lnTo>
                        <a:lnTo>
                          <a:pt x="544890" y="0"/>
                        </a:lnTo>
                        <a:close/>
                      </a:path>
                    </a:pathLst>
                  </a:custGeom>
                  <a:solidFill>
                    <a:srgbClr val="534660">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377"/>
                  <p:cNvSpPr/>
                  <p:nvPr/>
                </p:nvSpPr>
                <p:spPr>
                  <a:xfrm>
                    <a:off x="3050377" y="5961082"/>
                    <a:ext cx="1008930" cy="1331025"/>
                  </a:xfrm>
                  <a:custGeom>
                    <a:avLst/>
                    <a:gdLst>
                      <a:gd name="connsiteX0" fmla="*/ 842502 w 966436"/>
                      <a:gd name="connsiteY0" fmla="*/ 0 h 1303503"/>
                      <a:gd name="connsiteX1" fmla="*/ 966436 w 966436"/>
                      <a:gd name="connsiteY1" fmla="*/ 1303503 h 1303503"/>
                      <a:gd name="connsiteX2" fmla="*/ 0 w 966436"/>
                      <a:gd name="connsiteY2" fmla="*/ 10894 h 1303503"/>
                      <a:gd name="connsiteX3" fmla="*/ 842502 w 966436"/>
                      <a:gd name="connsiteY3" fmla="*/ 0 h 1303503"/>
                      <a:gd name="connsiteX0-1" fmla="*/ 857844 w 981778"/>
                      <a:gd name="connsiteY0-2" fmla="*/ 0 h 1303503"/>
                      <a:gd name="connsiteX1-3" fmla="*/ 981778 w 981778"/>
                      <a:gd name="connsiteY1-4" fmla="*/ 1303503 h 1303503"/>
                      <a:gd name="connsiteX2-5" fmla="*/ 0 w 981778"/>
                      <a:gd name="connsiteY2-6" fmla="*/ 10894 h 1303503"/>
                      <a:gd name="connsiteX3-7" fmla="*/ 857844 w 981778"/>
                      <a:gd name="connsiteY3-8" fmla="*/ 0 h 1303503"/>
                      <a:gd name="connsiteX0-9" fmla="*/ 850068 w 974002"/>
                      <a:gd name="connsiteY0-10" fmla="*/ 0 h 1303503"/>
                      <a:gd name="connsiteX1-11" fmla="*/ 974002 w 974002"/>
                      <a:gd name="connsiteY1-12" fmla="*/ 1303503 h 1303503"/>
                      <a:gd name="connsiteX2-13" fmla="*/ 0 w 974002"/>
                      <a:gd name="connsiteY2-14" fmla="*/ 21262 h 1303503"/>
                      <a:gd name="connsiteX3-15" fmla="*/ 850068 w 974002"/>
                      <a:gd name="connsiteY3-16" fmla="*/ 0 h 1303503"/>
                      <a:gd name="connsiteX0-17" fmla="*/ 860218 w 974002"/>
                      <a:gd name="connsiteY0-18" fmla="*/ 0 h 1303503"/>
                      <a:gd name="connsiteX1-19" fmla="*/ 974002 w 974002"/>
                      <a:gd name="connsiteY1-20" fmla="*/ 1303503 h 1303503"/>
                      <a:gd name="connsiteX2-21" fmla="*/ 0 w 974002"/>
                      <a:gd name="connsiteY2-22" fmla="*/ 21262 h 1303503"/>
                      <a:gd name="connsiteX3-23" fmla="*/ 860218 w 974002"/>
                      <a:gd name="connsiteY3-24" fmla="*/ 0 h 1303503"/>
                      <a:gd name="connsiteX0-25" fmla="*/ 860218 w 980574"/>
                      <a:gd name="connsiteY0-26" fmla="*/ 0 h 1303503"/>
                      <a:gd name="connsiteX1-27" fmla="*/ 980574 w 980574"/>
                      <a:gd name="connsiteY1-28" fmla="*/ 1303503 h 1303503"/>
                      <a:gd name="connsiteX2-29" fmla="*/ 0 w 980574"/>
                      <a:gd name="connsiteY2-30" fmla="*/ 21262 h 1303503"/>
                      <a:gd name="connsiteX3-31" fmla="*/ 860218 w 980574"/>
                      <a:gd name="connsiteY3-32" fmla="*/ 0 h 1303503"/>
                      <a:gd name="connsiteX0-33" fmla="*/ 860218 w 999326"/>
                      <a:gd name="connsiteY0-34" fmla="*/ 0 h 1316005"/>
                      <a:gd name="connsiteX1-35" fmla="*/ 999326 w 999326"/>
                      <a:gd name="connsiteY1-36" fmla="*/ 1316005 h 1316005"/>
                      <a:gd name="connsiteX2-37" fmla="*/ 0 w 999326"/>
                      <a:gd name="connsiteY2-38" fmla="*/ 21262 h 1316005"/>
                      <a:gd name="connsiteX3-39" fmla="*/ 860218 w 999326"/>
                      <a:gd name="connsiteY3-40" fmla="*/ 0 h 1316005"/>
                      <a:gd name="connsiteX0-41" fmla="*/ 860218 w 993075"/>
                      <a:gd name="connsiteY0-42" fmla="*/ 0 h 1328508"/>
                      <a:gd name="connsiteX1-43" fmla="*/ 993075 w 993075"/>
                      <a:gd name="connsiteY1-44" fmla="*/ 1328508 h 1328508"/>
                      <a:gd name="connsiteX2-45" fmla="*/ 0 w 993075"/>
                      <a:gd name="connsiteY2-46" fmla="*/ 21262 h 1328508"/>
                      <a:gd name="connsiteX3-47" fmla="*/ 860218 w 993075"/>
                      <a:gd name="connsiteY3-48" fmla="*/ 0 h 1328508"/>
                      <a:gd name="connsiteX0-49" fmla="*/ 876071 w 1008928"/>
                      <a:gd name="connsiteY0-50" fmla="*/ 2517 h 1331025"/>
                      <a:gd name="connsiteX1-51" fmla="*/ 1008928 w 1008928"/>
                      <a:gd name="connsiteY1-52" fmla="*/ 1331025 h 1331025"/>
                      <a:gd name="connsiteX2-53" fmla="*/ 0 w 1008928"/>
                      <a:gd name="connsiteY2-54" fmla="*/ 0 h 1331025"/>
                      <a:gd name="connsiteX3-55" fmla="*/ 876071 w 1008928"/>
                      <a:gd name="connsiteY3-56" fmla="*/ 2517 h 1331025"/>
                    </a:gdLst>
                    <a:ahLst/>
                    <a:cxnLst>
                      <a:cxn ang="0">
                        <a:pos x="connsiteX0-1" y="connsiteY0-2"/>
                      </a:cxn>
                      <a:cxn ang="0">
                        <a:pos x="connsiteX1-3" y="connsiteY1-4"/>
                      </a:cxn>
                      <a:cxn ang="0">
                        <a:pos x="connsiteX2-5" y="connsiteY2-6"/>
                      </a:cxn>
                      <a:cxn ang="0">
                        <a:pos x="connsiteX3-7" y="connsiteY3-8"/>
                      </a:cxn>
                    </a:cxnLst>
                    <a:rect l="l" t="t" r="r" b="b"/>
                    <a:pathLst>
                      <a:path w="1008928" h="1331025">
                        <a:moveTo>
                          <a:pt x="876071" y="2517"/>
                        </a:moveTo>
                        <a:lnTo>
                          <a:pt x="1008928" y="1331025"/>
                        </a:lnTo>
                        <a:lnTo>
                          <a:pt x="0" y="0"/>
                        </a:lnTo>
                        <a:lnTo>
                          <a:pt x="876071" y="2517"/>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任意多边形 378"/>
                  <p:cNvSpPr/>
                  <p:nvPr/>
                </p:nvSpPr>
                <p:spPr>
                  <a:xfrm>
                    <a:off x="8406300" y="5116748"/>
                    <a:ext cx="1321359" cy="834058"/>
                  </a:xfrm>
                  <a:custGeom>
                    <a:avLst/>
                    <a:gdLst>
                      <a:gd name="connsiteX0" fmla="*/ 1347281 w 1347281"/>
                      <a:gd name="connsiteY0" fmla="*/ 0 h 865762"/>
                      <a:gd name="connsiteX1" fmla="*/ 0 w 1347281"/>
                      <a:gd name="connsiteY1" fmla="*/ 821987 h 865762"/>
                      <a:gd name="connsiteX2" fmla="*/ 1108953 w 1347281"/>
                      <a:gd name="connsiteY2" fmla="*/ 865762 h 865762"/>
                      <a:gd name="connsiteX3" fmla="*/ 1347281 w 1347281"/>
                      <a:gd name="connsiteY3" fmla="*/ 0 h 865762"/>
                      <a:gd name="connsiteX0-1" fmla="*/ 1321359 w 1321359"/>
                      <a:gd name="connsiteY0-2" fmla="*/ 0 h 865762"/>
                      <a:gd name="connsiteX1-3" fmla="*/ 0 w 1321359"/>
                      <a:gd name="connsiteY1-4" fmla="*/ 827171 h 865762"/>
                      <a:gd name="connsiteX2-5" fmla="*/ 1083031 w 1321359"/>
                      <a:gd name="connsiteY2-6" fmla="*/ 865762 h 865762"/>
                      <a:gd name="connsiteX3-7" fmla="*/ 1321359 w 1321359"/>
                      <a:gd name="connsiteY3-8" fmla="*/ 0 h 865762"/>
                      <a:gd name="connsiteX0-9" fmla="*/ 1321359 w 1321359"/>
                      <a:gd name="connsiteY0-10" fmla="*/ 0 h 834057"/>
                      <a:gd name="connsiteX1-11" fmla="*/ 0 w 1321359"/>
                      <a:gd name="connsiteY1-12" fmla="*/ 827171 h 834057"/>
                      <a:gd name="connsiteX2-13" fmla="*/ 1067178 w 1321359"/>
                      <a:gd name="connsiteY2-14" fmla="*/ 834057 h 834057"/>
                      <a:gd name="connsiteX3-15" fmla="*/ 1321359 w 1321359"/>
                      <a:gd name="connsiteY3-16" fmla="*/ 0 h 834057"/>
                    </a:gdLst>
                    <a:ahLst/>
                    <a:cxnLst>
                      <a:cxn ang="0">
                        <a:pos x="connsiteX0-1" y="connsiteY0-2"/>
                      </a:cxn>
                      <a:cxn ang="0">
                        <a:pos x="connsiteX1-3" y="connsiteY1-4"/>
                      </a:cxn>
                      <a:cxn ang="0">
                        <a:pos x="connsiteX2-5" y="connsiteY2-6"/>
                      </a:cxn>
                      <a:cxn ang="0">
                        <a:pos x="connsiteX3-7" y="connsiteY3-8"/>
                      </a:cxn>
                    </a:cxnLst>
                    <a:rect l="l" t="t" r="r" b="b"/>
                    <a:pathLst>
                      <a:path w="1321359" h="834057">
                        <a:moveTo>
                          <a:pt x="1321359" y="0"/>
                        </a:moveTo>
                        <a:lnTo>
                          <a:pt x="0" y="827171"/>
                        </a:lnTo>
                        <a:lnTo>
                          <a:pt x="1067178" y="834057"/>
                        </a:lnTo>
                        <a:lnTo>
                          <a:pt x="1321359" y="0"/>
                        </a:lnTo>
                        <a:close/>
                      </a:path>
                    </a:pathLst>
                  </a:custGeom>
                  <a:solidFill>
                    <a:srgbClr val="465261">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3" name="任意多边形 222"/>
                <p:cNvSpPr/>
                <p:nvPr/>
              </p:nvSpPr>
              <p:spPr>
                <a:xfrm>
                  <a:off x="1239141" y="6610891"/>
                  <a:ext cx="2030074" cy="1028035"/>
                </a:xfrm>
                <a:custGeom>
                  <a:avLst/>
                  <a:gdLst>
                    <a:gd name="connsiteX0" fmla="*/ 1418665 w 2030506"/>
                    <a:gd name="connsiteY0" fmla="*/ 0 h 1021976"/>
                    <a:gd name="connsiteX1" fmla="*/ 0 w 2030506"/>
                    <a:gd name="connsiteY1" fmla="*/ 1021976 h 1021976"/>
                    <a:gd name="connsiteX2" fmla="*/ 2030506 w 2030506"/>
                    <a:gd name="connsiteY2" fmla="*/ 1015253 h 1021976"/>
                    <a:gd name="connsiteX3" fmla="*/ 1418665 w 2030506"/>
                    <a:gd name="connsiteY3" fmla="*/ 0 h 1021976"/>
                    <a:gd name="connsiteX0-1" fmla="*/ 1418665 w 2041158"/>
                    <a:gd name="connsiteY0-2" fmla="*/ 0 h 1028035"/>
                    <a:gd name="connsiteX1-3" fmla="*/ 0 w 2041158"/>
                    <a:gd name="connsiteY1-4" fmla="*/ 1021976 h 1028035"/>
                    <a:gd name="connsiteX2-5" fmla="*/ 2041158 w 2041158"/>
                    <a:gd name="connsiteY2-6" fmla="*/ 1028035 h 1028035"/>
                    <a:gd name="connsiteX3-7" fmla="*/ 1418665 w 2041158"/>
                    <a:gd name="connsiteY3-8" fmla="*/ 0 h 1028035"/>
                    <a:gd name="connsiteX0-9" fmla="*/ 1399174 w 2021667"/>
                    <a:gd name="connsiteY0-10" fmla="*/ 0 h 1028035"/>
                    <a:gd name="connsiteX1-11" fmla="*/ 0 w 2021667"/>
                    <a:gd name="connsiteY1-12" fmla="*/ 1025874 h 1028035"/>
                    <a:gd name="connsiteX2-13" fmla="*/ 2021667 w 2021667"/>
                    <a:gd name="connsiteY2-14" fmla="*/ 1028035 h 1028035"/>
                    <a:gd name="connsiteX3-15" fmla="*/ 1399174 w 2021667"/>
                    <a:gd name="connsiteY3-16" fmla="*/ 0 h 1028035"/>
                    <a:gd name="connsiteX0-17" fmla="*/ 1391379 w 2013872"/>
                    <a:gd name="connsiteY0-18" fmla="*/ 0 h 1028035"/>
                    <a:gd name="connsiteX1-19" fmla="*/ 0 w 2013872"/>
                    <a:gd name="connsiteY1-20" fmla="*/ 1021976 h 1028035"/>
                    <a:gd name="connsiteX2-21" fmla="*/ 2013872 w 2013872"/>
                    <a:gd name="connsiteY2-22" fmla="*/ 1028035 h 1028035"/>
                    <a:gd name="connsiteX3-23" fmla="*/ 1391379 w 2013872"/>
                    <a:gd name="connsiteY3-24" fmla="*/ 0 h 1028035"/>
                    <a:gd name="connsiteX0-25" fmla="*/ 1402180 w 2024673"/>
                    <a:gd name="connsiteY0-26" fmla="*/ 0 h 1028035"/>
                    <a:gd name="connsiteX1-27" fmla="*/ 0 w 2024673"/>
                    <a:gd name="connsiteY1-28" fmla="*/ 994973 h 1028035"/>
                    <a:gd name="connsiteX2-29" fmla="*/ 2024673 w 2024673"/>
                    <a:gd name="connsiteY2-30" fmla="*/ 1028035 h 1028035"/>
                    <a:gd name="connsiteX3-31" fmla="*/ 1402180 w 2024673"/>
                    <a:gd name="connsiteY3-32" fmla="*/ 0 h 1028035"/>
                    <a:gd name="connsiteX0-33" fmla="*/ 1407581 w 2030074"/>
                    <a:gd name="connsiteY0-34" fmla="*/ 0 h 1028035"/>
                    <a:gd name="connsiteX1-35" fmla="*/ 0 w 2030074"/>
                    <a:gd name="connsiteY1-36" fmla="*/ 1016574 h 1028035"/>
                    <a:gd name="connsiteX2-37" fmla="*/ 2030074 w 2030074"/>
                    <a:gd name="connsiteY2-38" fmla="*/ 1028035 h 1028035"/>
                    <a:gd name="connsiteX3-39" fmla="*/ 1407581 w 2030074"/>
                    <a:gd name="connsiteY3-40" fmla="*/ 0 h 1028035"/>
                  </a:gdLst>
                  <a:ahLst/>
                  <a:cxnLst>
                    <a:cxn ang="0">
                      <a:pos x="connsiteX0-1" y="connsiteY0-2"/>
                    </a:cxn>
                    <a:cxn ang="0">
                      <a:pos x="connsiteX1-3" y="connsiteY1-4"/>
                    </a:cxn>
                    <a:cxn ang="0">
                      <a:pos x="connsiteX2-5" y="connsiteY2-6"/>
                    </a:cxn>
                    <a:cxn ang="0">
                      <a:pos x="connsiteX3-7" y="connsiteY3-8"/>
                    </a:cxn>
                  </a:cxnLst>
                  <a:rect l="l" t="t" r="r" b="b"/>
                  <a:pathLst>
                    <a:path w="2030074" h="1028035">
                      <a:moveTo>
                        <a:pt x="1407581" y="0"/>
                      </a:moveTo>
                      <a:lnTo>
                        <a:pt x="0" y="1016574"/>
                      </a:lnTo>
                      <a:lnTo>
                        <a:pt x="2030074" y="1028035"/>
                      </a:lnTo>
                      <a:lnTo>
                        <a:pt x="1407581" y="0"/>
                      </a:lnTo>
                      <a:close/>
                    </a:path>
                  </a:pathLst>
                </a:custGeom>
                <a:solidFill>
                  <a:srgbClr val="475061">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7" name="椭圆 216"/>
            <p:cNvSpPr/>
            <p:nvPr/>
          </p:nvSpPr>
          <p:spPr>
            <a:xfrm>
              <a:off x="3765283" y="1088359"/>
              <a:ext cx="4659806" cy="4659806"/>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85386" y="1208462"/>
              <a:ext cx="4419600" cy="4419600"/>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文本框 83"/>
            <p:cNvSpPr txBox="1"/>
            <p:nvPr/>
          </p:nvSpPr>
          <p:spPr>
            <a:xfrm>
              <a:off x="3967853" y="2660797"/>
              <a:ext cx="4256293" cy="1502976"/>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ts val="5500"/>
                </a:lnSpc>
              </a:pPr>
              <a:r>
                <a:rPr lang="en-US" altLang="zh-CN" sz="48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20XX</a:t>
              </a:r>
              <a:endParaRPr lang="en-US" altLang="zh-CN" sz="48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a:p>
              <a:pPr algn="ctr">
                <a:lnSpc>
                  <a:spcPts val="5500"/>
                </a:lnSpc>
              </a:pPr>
              <a:r>
                <a:rPr lang="zh-CN" altLang="en-US" sz="40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唯</a:t>
              </a:r>
              <a:r>
                <a:rPr lang="zh-CN" altLang="en-US" sz="40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美商务总结</a:t>
              </a:r>
              <a:r>
                <a:rPr lang="en-US" altLang="zh-CN" sz="40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PPT</a:t>
              </a:r>
              <a:endParaRPr lang="zh-CN" altLang="en-US" sz="40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p:txBody>
        </p:sp>
      </p:grpSp>
      <p:sp>
        <p:nvSpPr>
          <p:cNvPr id="380" name="六边形 379"/>
          <p:cNvSpPr/>
          <p:nvPr/>
        </p:nvSpPr>
        <p:spPr>
          <a:xfrm>
            <a:off x="975975" y="1860613"/>
            <a:ext cx="506604" cy="436728"/>
          </a:xfrm>
          <a:prstGeom prst="hexagon">
            <a:avLst/>
          </a:prstGeom>
          <a:solidFill>
            <a:srgbClr val="7270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六边形 380"/>
          <p:cNvSpPr/>
          <p:nvPr/>
        </p:nvSpPr>
        <p:spPr>
          <a:xfrm>
            <a:off x="1053545" y="3998921"/>
            <a:ext cx="741182" cy="638950"/>
          </a:xfrm>
          <a:prstGeom prst="hexagon">
            <a:avLst/>
          </a:prstGeom>
          <a:solidFill>
            <a:srgbClr val="453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六边形 381"/>
          <p:cNvSpPr/>
          <p:nvPr/>
        </p:nvSpPr>
        <p:spPr>
          <a:xfrm>
            <a:off x="2857745" y="2869076"/>
            <a:ext cx="574073" cy="494890"/>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六边形 382"/>
          <p:cNvSpPr/>
          <p:nvPr/>
        </p:nvSpPr>
        <p:spPr>
          <a:xfrm>
            <a:off x="9449512" y="2580094"/>
            <a:ext cx="574073" cy="494890"/>
          </a:xfrm>
          <a:prstGeom prst="hexagon">
            <a:avLst/>
          </a:prstGeom>
          <a:solidFill>
            <a:srgbClr val="FFFF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六边形 383"/>
          <p:cNvSpPr/>
          <p:nvPr/>
        </p:nvSpPr>
        <p:spPr>
          <a:xfrm>
            <a:off x="10573714" y="5189078"/>
            <a:ext cx="603895" cy="520598"/>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六边形 384"/>
          <p:cNvSpPr/>
          <p:nvPr/>
        </p:nvSpPr>
        <p:spPr>
          <a:xfrm>
            <a:off x="10560351" y="1119290"/>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六边形 385"/>
          <p:cNvSpPr/>
          <p:nvPr/>
        </p:nvSpPr>
        <p:spPr>
          <a:xfrm>
            <a:off x="11384609" y="2952772"/>
            <a:ext cx="345478" cy="297825"/>
          </a:xfrm>
          <a:prstGeom prst="hexagon">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7" name="图片 386"/>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2301944" y="1582054"/>
            <a:ext cx="668666" cy="764933"/>
          </a:xfrm>
          <a:prstGeom prst="rect">
            <a:avLst/>
          </a:prstGeom>
        </p:spPr>
      </p:pic>
      <p:pic>
        <p:nvPicPr>
          <p:cNvPr id="388" name="图片 387"/>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468332" y="5242482"/>
            <a:ext cx="1046916" cy="1197638"/>
          </a:xfrm>
          <a:prstGeom prst="rect">
            <a:avLst/>
          </a:prstGeom>
        </p:spPr>
      </p:pic>
      <p:pic>
        <p:nvPicPr>
          <p:cNvPr id="389" name="图片 388"/>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3216351" y="4714134"/>
            <a:ext cx="500902" cy="573016"/>
          </a:xfrm>
          <a:prstGeom prst="rect">
            <a:avLst/>
          </a:prstGeom>
        </p:spPr>
      </p:pic>
      <p:pic>
        <p:nvPicPr>
          <p:cNvPr id="94" name="图片 93"/>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780837" y="5649538"/>
            <a:ext cx="390275" cy="446462"/>
          </a:xfrm>
          <a:prstGeom prst="rect">
            <a:avLst/>
          </a:prstGeom>
        </p:spPr>
      </p:pic>
      <p:pic>
        <p:nvPicPr>
          <p:cNvPr id="95" name="图片 94"/>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367013" y="1055285"/>
            <a:ext cx="523458" cy="598819"/>
          </a:xfrm>
          <a:prstGeom prst="rect">
            <a:avLst/>
          </a:prstGeom>
        </p:spPr>
      </p:pic>
      <p:sp>
        <p:nvSpPr>
          <p:cNvPr id="96" name="六边形 95"/>
          <p:cNvSpPr/>
          <p:nvPr/>
        </p:nvSpPr>
        <p:spPr>
          <a:xfrm>
            <a:off x="21406464" y="-2066339"/>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11634408" y="4364943"/>
            <a:ext cx="390275" cy="4464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15"/>
                                        </p:tgtEl>
                                        <p:attrNameLst>
                                          <p:attrName>style.visibility</p:attrName>
                                        </p:attrNameLst>
                                      </p:cBhvr>
                                      <p:to>
                                        <p:strVal val="visible"/>
                                      </p:to>
                                    </p:set>
                                    <p:anim calcmode="lin" valueType="num">
                                      <p:cBhvr>
                                        <p:cTn id="11" dur="500" fill="hold"/>
                                        <p:tgtEl>
                                          <p:spTgt spid="215"/>
                                        </p:tgtEl>
                                        <p:attrNameLst>
                                          <p:attrName>ppt_w</p:attrName>
                                        </p:attrNameLst>
                                      </p:cBhvr>
                                      <p:tavLst>
                                        <p:tav tm="0">
                                          <p:val>
                                            <p:fltVal val="0"/>
                                          </p:val>
                                        </p:tav>
                                        <p:tav tm="100000">
                                          <p:val>
                                            <p:strVal val="#ppt_w"/>
                                          </p:val>
                                        </p:tav>
                                      </p:tavLst>
                                    </p:anim>
                                    <p:anim calcmode="lin" valueType="num">
                                      <p:cBhvr>
                                        <p:cTn id="12" dur="500" fill="hold"/>
                                        <p:tgtEl>
                                          <p:spTgt spid="215"/>
                                        </p:tgtEl>
                                        <p:attrNameLst>
                                          <p:attrName>ppt_h</p:attrName>
                                        </p:attrNameLst>
                                      </p:cBhvr>
                                      <p:tavLst>
                                        <p:tav tm="0">
                                          <p:val>
                                            <p:fltVal val="0"/>
                                          </p:val>
                                        </p:tav>
                                        <p:tav tm="100000">
                                          <p:val>
                                            <p:strVal val="#ppt_h"/>
                                          </p:val>
                                        </p:tav>
                                      </p:tavLst>
                                    </p:anim>
                                    <p:animEffect transition="in" filter="fade">
                                      <p:cBhvr>
                                        <p:cTn id="13" dur="500"/>
                                        <p:tgtEl>
                                          <p:spTgt spid="215"/>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204"/>
                                        </p:tgtEl>
                                        <p:attrNameLst>
                                          <p:attrName>style.visibility</p:attrName>
                                        </p:attrNameLst>
                                      </p:cBhvr>
                                      <p:to>
                                        <p:strVal val="visible"/>
                                      </p:to>
                                    </p:set>
                                    <p:animEffect transition="in" filter="wipe(left)">
                                      <p:cBhvr>
                                        <p:cTn id="17" dur="3500"/>
                                        <p:tgtEl>
                                          <p:spTgt spid="204"/>
                                        </p:tgtEl>
                                      </p:cBhvr>
                                    </p:animEffect>
                                  </p:childTnLst>
                                </p:cTn>
                              </p:par>
                              <p:par>
                                <p:cTn id="18" presetID="8" presetClass="emph" presetSubtype="0" fill="hold" nodeType="withEffect">
                                  <p:stCondLst>
                                    <p:cond delay="3500"/>
                                  </p:stCondLst>
                                  <p:childTnLst>
                                    <p:animRot by="21600000">
                                      <p:cBhvr>
                                        <p:cTn id="19" dur="4000" fill="hold"/>
                                        <p:tgtEl>
                                          <p:spTgt spid="204"/>
                                        </p:tgtEl>
                                        <p:attrNameLst>
                                          <p:attrName>r</p:attrName>
                                        </p:attrNameLst>
                                      </p:cBhvr>
                                    </p:animRot>
                                  </p:childTnLst>
                                </p:cTn>
                              </p:par>
                              <p:par>
                                <p:cTn id="20" presetID="22" presetClass="entr" presetSubtype="8" fill="hold" nodeType="withEffect">
                                  <p:stCondLst>
                                    <p:cond delay="3500"/>
                                  </p:stCondLst>
                                  <p:childTnLst>
                                    <p:set>
                                      <p:cBhvr>
                                        <p:cTn id="21" dur="1" fill="hold">
                                          <p:stCondLst>
                                            <p:cond delay="0"/>
                                          </p:stCondLst>
                                        </p:cTn>
                                        <p:tgtEl>
                                          <p:spTgt spid="139"/>
                                        </p:tgtEl>
                                        <p:attrNameLst>
                                          <p:attrName>style.visibility</p:attrName>
                                        </p:attrNameLst>
                                      </p:cBhvr>
                                      <p:to>
                                        <p:strVal val="visible"/>
                                      </p:to>
                                    </p:set>
                                    <p:animEffect transition="in" filter="wipe(left)">
                                      <p:cBhvr>
                                        <p:cTn id="22" dur="3500"/>
                                        <p:tgtEl>
                                          <p:spTgt spid="139"/>
                                        </p:tgtEl>
                                      </p:cBhvr>
                                    </p:animEffect>
                                  </p:childTnLst>
                                </p:cTn>
                              </p:par>
                              <p:par>
                                <p:cTn id="23" presetID="8" presetClass="emph" presetSubtype="0" fill="hold" nodeType="withEffect">
                                  <p:stCondLst>
                                    <p:cond delay="3500"/>
                                  </p:stCondLst>
                                  <p:childTnLst>
                                    <p:animRot by="21600000">
                                      <p:cBhvr>
                                        <p:cTn id="24" dur="4000" fill="hold"/>
                                        <p:tgtEl>
                                          <p:spTgt spid="139"/>
                                        </p:tgtEl>
                                        <p:attrNameLst>
                                          <p:attrName>r</p:attrName>
                                        </p:attrNameLst>
                                      </p:cBhvr>
                                    </p:animRot>
                                  </p:childTnLst>
                                </p:cTn>
                              </p:par>
                              <p:par>
                                <p:cTn id="25" presetID="10" presetClass="entr" presetSubtype="0" fill="hold" grpId="0" nodeType="withEffect">
                                  <p:stCondLst>
                                    <p:cond delay="1750"/>
                                  </p:stCondLst>
                                  <p:childTnLst>
                                    <p:set>
                                      <p:cBhvr>
                                        <p:cTn id="26" dur="1" fill="hold">
                                          <p:stCondLst>
                                            <p:cond delay="0"/>
                                          </p:stCondLst>
                                        </p:cTn>
                                        <p:tgtEl>
                                          <p:spTgt spid="149"/>
                                        </p:tgtEl>
                                        <p:attrNameLst>
                                          <p:attrName>style.visibility</p:attrName>
                                        </p:attrNameLst>
                                      </p:cBhvr>
                                      <p:to>
                                        <p:strVal val="visible"/>
                                      </p:to>
                                    </p:set>
                                    <p:animEffect transition="in" filter="fade">
                                      <p:cBhvr>
                                        <p:cTn id="27" dur="250"/>
                                        <p:tgtEl>
                                          <p:spTgt spid="149"/>
                                        </p:tgtEl>
                                      </p:cBhvr>
                                    </p:animEffect>
                                  </p:childTnLst>
                                </p:cTn>
                              </p:par>
                              <p:par>
                                <p:cTn id="28" presetID="10" presetClass="entr" presetSubtype="0" fill="hold" grpId="0" nodeType="withEffect">
                                  <p:stCondLst>
                                    <p:cond delay="1750"/>
                                  </p:stCondLst>
                                  <p:childTnLst>
                                    <p:set>
                                      <p:cBhvr>
                                        <p:cTn id="29" dur="1" fill="hold">
                                          <p:stCondLst>
                                            <p:cond delay="0"/>
                                          </p:stCondLst>
                                        </p:cTn>
                                        <p:tgtEl>
                                          <p:spTgt spid="214"/>
                                        </p:tgtEl>
                                        <p:attrNameLst>
                                          <p:attrName>style.visibility</p:attrName>
                                        </p:attrNameLst>
                                      </p:cBhvr>
                                      <p:to>
                                        <p:strVal val="visible"/>
                                      </p:to>
                                    </p:set>
                                    <p:animEffect transition="in" filter="fade">
                                      <p:cBhvr>
                                        <p:cTn id="30" dur="250"/>
                                        <p:tgtEl>
                                          <p:spTgt spid="214"/>
                                        </p:tgtEl>
                                      </p:cBhvr>
                                    </p:animEffect>
                                  </p:childTnLst>
                                </p:cTn>
                              </p:par>
                              <p:par>
                                <p:cTn id="31" presetID="10" presetClass="entr" presetSubtype="0" fill="hold" nodeType="withEffect">
                                  <p:stCondLst>
                                    <p:cond delay="0"/>
                                  </p:stCondLst>
                                  <p:childTnLst>
                                    <p:set>
                                      <p:cBhvr>
                                        <p:cTn id="32" dur="1" fill="hold">
                                          <p:stCondLst>
                                            <p:cond delay="0"/>
                                          </p:stCondLst>
                                        </p:cTn>
                                        <p:tgtEl>
                                          <p:spTgt spid="387"/>
                                        </p:tgtEl>
                                        <p:attrNameLst>
                                          <p:attrName>style.visibility</p:attrName>
                                        </p:attrNameLst>
                                      </p:cBhvr>
                                      <p:to>
                                        <p:strVal val="visible"/>
                                      </p:to>
                                    </p:set>
                                    <p:animEffect transition="in" filter="fade">
                                      <p:cBhvr>
                                        <p:cTn id="33" dur="250"/>
                                        <p:tgtEl>
                                          <p:spTgt spid="387"/>
                                        </p:tgtEl>
                                      </p:cBhvr>
                                    </p:animEffect>
                                  </p:childTnLst>
                                </p:cTn>
                              </p:par>
                              <p:par>
                                <p:cTn id="34" presetID="10" presetClass="entr" presetSubtype="0" fill="hold" nodeType="withEffect">
                                  <p:stCondLst>
                                    <p:cond delay="0"/>
                                  </p:stCondLst>
                                  <p:childTnLst>
                                    <p:set>
                                      <p:cBhvr>
                                        <p:cTn id="35" dur="1" fill="hold">
                                          <p:stCondLst>
                                            <p:cond delay="0"/>
                                          </p:stCondLst>
                                        </p:cTn>
                                        <p:tgtEl>
                                          <p:spTgt spid="388"/>
                                        </p:tgtEl>
                                        <p:attrNameLst>
                                          <p:attrName>style.visibility</p:attrName>
                                        </p:attrNameLst>
                                      </p:cBhvr>
                                      <p:to>
                                        <p:strVal val="visible"/>
                                      </p:to>
                                    </p:set>
                                    <p:animEffect transition="in" filter="fade">
                                      <p:cBhvr>
                                        <p:cTn id="36" dur="250"/>
                                        <p:tgtEl>
                                          <p:spTgt spid="388"/>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381"/>
                                        </p:tgtEl>
                                        <p:attrNameLst>
                                          <p:attrName>style.visibility</p:attrName>
                                        </p:attrNameLst>
                                      </p:cBhvr>
                                      <p:to>
                                        <p:strVal val="visible"/>
                                      </p:to>
                                    </p:set>
                                    <p:animEffect transition="in" filter="fade">
                                      <p:cBhvr>
                                        <p:cTn id="39" dur="250"/>
                                        <p:tgtEl>
                                          <p:spTgt spid="381"/>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384"/>
                                        </p:tgtEl>
                                        <p:attrNameLst>
                                          <p:attrName>style.visibility</p:attrName>
                                        </p:attrNameLst>
                                      </p:cBhvr>
                                      <p:to>
                                        <p:strVal val="visible"/>
                                      </p:to>
                                    </p:set>
                                    <p:animEffect transition="in" filter="fade">
                                      <p:cBhvr>
                                        <p:cTn id="42" dur="250"/>
                                        <p:tgtEl>
                                          <p:spTgt spid="384"/>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386"/>
                                        </p:tgtEl>
                                        <p:attrNameLst>
                                          <p:attrName>style.visibility</p:attrName>
                                        </p:attrNameLst>
                                      </p:cBhvr>
                                      <p:to>
                                        <p:strVal val="visible"/>
                                      </p:to>
                                    </p:set>
                                    <p:animEffect transition="in" filter="fade">
                                      <p:cBhvr>
                                        <p:cTn id="45" dur="250"/>
                                        <p:tgtEl>
                                          <p:spTgt spid="386"/>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383"/>
                                        </p:tgtEl>
                                        <p:attrNameLst>
                                          <p:attrName>style.visibility</p:attrName>
                                        </p:attrNameLst>
                                      </p:cBhvr>
                                      <p:to>
                                        <p:strVal val="visible"/>
                                      </p:to>
                                    </p:set>
                                    <p:animEffect transition="in" filter="fade">
                                      <p:cBhvr>
                                        <p:cTn id="48" dur="250"/>
                                        <p:tgtEl>
                                          <p:spTgt spid="383"/>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80"/>
                                        </p:tgtEl>
                                        <p:attrNameLst>
                                          <p:attrName>style.visibility</p:attrName>
                                        </p:attrNameLst>
                                      </p:cBhvr>
                                      <p:to>
                                        <p:strVal val="visible"/>
                                      </p:to>
                                    </p:set>
                                    <p:animEffect transition="in" filter="fade">
                                      <p:cBhvr>
                                        <p:cTn id="51" dur="250"/>
                                        <p:tgtEl>
                                          <p:spTgt spid="380"/>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382"/>
                                        </p:tgtEl>
                                        <p:attrNameLst>
                                          <p:attrName>style.visibility</p:attrName>
                                        </p:attrNameLst>
                                      </p:cBhvr>
                                      <p:to>
                                        <p:strVal val="visible"/>
                                      </p:to>
                                    </p:set>
                                    <p:animEffect transition="in" filter="fade">
                                      <p:cBhvr>
                                        <p:cTn id="54" dur="250"/>
                                        <p:tgtEl>
                                          <p:spTgt spid="382"/>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385"/>
                                        </p:tgtEl>
                                        <p:attrNameLst>
                                          <p:attrName>style.visibility</p:attrName>
                                        </p:attrNameLst>
                                      </p:cBhvr>
                                      <p:to>
                                        <p:strVal val="visible"/>
                                      </p:to>
                                    </p:set>
                                    <p:animEffect transition="in" filter="fade">
                                      <p:cBhvr>
                                        <p:cTn id="57" dur="250"/>
                                        <p:tgtEl>
                                          <p:spTgt spid="385"/>
                                        </p:tgtEl>
                                      </p:cBhvr>
                                    </p:animEffect>
                                  </p:childTnLst>
                                </p:cTn>
                              </p:par>
                              <p:par>
                                <p:cTn id="58" presetID="10" presetClass="entr" presetSubtype="0" fill="hold" nodeType="withEffect">
                                  <p:stCondLst>
                                    <p:cond delay="0"/>
                                  </p:stCondLst>
                                  <p:childTnLst>
                                    <p:set>
                                      <p:cBhvr>
                                        <p:cTn id="59" dur="1" fill="hold">
                                          <p:stCondLst>
                                            <p:cond delay="0"/>
                                          </p:stCondLst>
                                        </p:cTn>
                                        <p:tgtEl>
                                          <p:spTgt spid="389"/>
                                        </p:tgtEl>
                                        <p:attrNameLst>
                                          <p:attrName>style.visibility</p:attrName>
                                        </p:attrNameLst>
                                      </p:cBhvr>
                                      <p:to>
                                        <p:strVal val="visible"/>
                                      </p:to>
                                    </p:set>
                                    <p:animEffect transition="in" filter="fade">
                                      <p:cBhvr>
                                        <p:cTn id="60" dur="250"/>
                                        <p:tgtEl>
                                          <p:spTgt spid="389"/>
                                        </p:tgtEl>
                                      </p:cBhvr>
                                    </p:animEffect>
                                  </p:childTnLst>
                                </p:cTn>
                              </p:par>
                              <p:par>
                                <p:cTn id="61" presetID="10" presetClass="entr" presetSubtype="0" fill="hold" nodeType="with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250"/>
                                        <p:tgtEl>
                                          <p:spTgt spid="94"/>
                                        </p:tgtEl>
                                      </p:cBhvr>
                                    </p:animEffect>
                                  </p:childTnLst>
                                </p:cTn>
                              </p:par>
                              <p:par>
                                <p:cTn id="64" presetID="10" presetClass="entr" presetSubtype="0" fill="hold"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fade">
                                      <p:cBhvr>
                                        <p:cTn id="66" dur="250"/>
                                        <p:tgtEl>
                                          <p:spTgt spid="95"/>
                                        </p:tgtEl>
                                      </p:cBhvr>
                                    </p:animEffect>
                                  </p:childTnLst>
                                </p:cTn>
                              </p:par>
                              <p:par>
                                <p:cTn id="67" presetID="10" presetClass="entr" presetSubtype="0" fill="hold" grpId="0" nodeType="withEffect">
                                  <p:stCondLst>
                                    <p:cond delay="1250"/>
                                  </p:stCondLst>
                                  <p:childTnLst>
                                    <p:set>
                                      <p:cBhvr>
                                        <p:cTn id="68" dur="1" fill="hold">
                                          <p:stCondLst>
                                            <p:cond delay="0"/>
                                          </p:stCondLst>
                                        </p:cTn>
                                        <p:tgtEl>
                                          <p:spTgt spid="96"/>
                                        </p:tgtEl>
                                        <p:attrNameLst>
                                          <p:attrName>style.visibility</p:attrName>
                                        </p:attrNameLst>
                                      </p:cBhvr>
                                      <p:to>
                                        <p:strVal val="visible"/>
                                      </p:to>
                                    </p:set>
                                    <p:animEffect transition="in" filter="fade">
                                      <p:cBhvr>
                                        <p:cTn id="69" dur="250"/>
                                        <p:tgtEl>
                                          <p:spTgt spid="96"/>
                                        </p:tgtEl>
                                      </p:cBhvr>
                                    </p:animEffect>
                                  </p:childTnLst>
                                </p:cTn>
                              </p:par>
                              <p:par>
                                <p:cTn id="70" presetID="10" presetClass="entr" presetSubtype="0" fill="hold" nodeType="with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fade">
                                      <p:cBhvr>
                                        <p:cTn id="72" dur="2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9" grpId="0" animBg="1"/>
      <p:bldP spid="214" grpId="0" animBg="1"/>
      <p:bldP spid="380" grpId="0" animBg="1"/>
      <p:bldP spid="381" grpId="0" animBg="1"/>
      <p:bldP spid="382" grpId="0" animBg="1"/>
      <p:bldP spid="383" grpId="0" animBg="1"/>
      <p:bldP spid="384" grpId="0" animBg="1"/>
      <p:bldP spid="385" grpId="0" animBg="1"/>
      <p:bldP spid="386" grpId="0" animBg="1"/>
      <p:bldP spid="9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7656" name="圆角矩形 8"/>
          <p:cNvSpPr>
            <a:spLocks noChangeArrowheads="1"/>
          </p:cNvSpPr>
          <p:nvPr/>
        </p:nvSpPr>
        <p:spPr bwMode="auto">
          <a:xfrm>
            <a:off x="1350963"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57" name="文本框 9"/>
          <p:cNvSpPr txBox="1">
            <a:spLocks noChangeArrowheads="1"/>
          </p:cNvSpPr>
          <p:nvPr/>
        </p:nvSpPr>
        <p:spPr bwMode="auto">
          <a:xfrm>
            <a:off x="1830388" y="4016375"/>
            <a:ext cx="15890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58" name="圆角矩形 10"/>
          <p:cNvSpPr>
            <a:spLocks noChangeArrowheads="1"/>
          </p:cNvSpPr>
          <p:nvPr/>
        </p:nvSpPr>
        <p:spPr bwMode="auto">
          <a:xfrm>
            <a:off x="3798888"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59" name="圆角矩形 11"/>
          <p:cNvSpPr>
            <a:spLocks noChangeArrowheads="1"/>
          </p:cNvSpPr>
          <p:nvPr/>
        </p:nvSpPr>
        <p:spPr bwMode="auto">
          <a:xfrm>
            <a:off x="6240463" y="396398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60" name="圆角矩形 12"/>
          <p:cNvSpPr>
            <a:spLocks noChangeArrowheads="1"/>
          </p:cNvSpPr>
          <p:nvPr/>
        </p:nvSpPr>
        <p:spPr bwMode="auto">
          <a:xfrm>
            <a:off x="8682038" y="3957638"/>
            <a:ext cx="2349500" cy="438150"/>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endParaRPr>
          </a:p>
        </p:txBody>
      </p:sp>
      <p:sp>
        <p:nvSpPr>
          <p:cNvPr id="27661" name="文本框 13"/>
          <p:cNvSpPr txBox="1">
            <a:spLocks noChangeArrowheads="1"/>
          </p:cNvSpPr>
          <p:nvPr/>
        </p:nvSpPr>
        <p:spPr bwMode="auto">
          <a:xfrm>
            <a:off x="4194175" y="4008438"/>
            <a:ext cx="15890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2" name="文本框 14"/>
          <p:cNvSpPr txBox="1">
            <a:spLocks noChangeArrowheads="1"/>
          </p:cNvSpPr>
          <p:nvPr/>
        </p:nvSpPr>
        <p:spPr bwMode="auto">
          <a:xfrm>
            <a:off x="6727825" y="4008438"/>
            <a:ext cx="15890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3" name="文本框 15"/>
          <p:cNvSpPr txBox="1">
            <a:spLocks noChangeArrowheads="1"/>
          </p:cNvSpPr>
          <p:nvPr/>
        </p:nvSpPr>
        <p:spPr bwMode="auto">
          <a:xfrm>
            <a:off x="9158288" y="4008438"/>
            <a:ext cx="1589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FDFDFD"/>
                </a:solidFill>
                <a:latin typeface="微软雅黑" panose="020B0503020204020204" pitchFamily="34" charset="-122"/>
                <a:ea typeface="微软雅黑" panose="020B0503020204020204" pitchFamily="34" charset="-122"/>
              </a:rPr>
              <a:t>单击编辑标题</a:t>
            </a:r>
          </a:p>
        </p:txBody>
      </p:sp>
      <p:sp>
        <p:nvSpPr>
          <p:cNvPr id="27664" name="矩形 16"/>
          <p:cNvSpPr>
            <a:spLocks noChangeArrowheads="1"/>
          </p:cNvSpPr>
          <p:nvPr/>
        </p:nvSpPr>
        <p:spPr bwMode="auto">
          <a:xfrm>
            <a:off x="1489075" y="4602163"/>
            <a:ext cx="206851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5" name="矩形 17"/>
          <p:cNvSpPr>
            <a:spLocks noChangeArrowheads="1"/>
          </p:cNvSpPr>
          <p:nvPr/>
        </p:nvSpPr>
        <p:spPr bwMode="auto">
          <a:xfrm>
            <a:off x="3933825" y="4602163"/>
            <a:ext cx="206851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6" name="矩形 18"/>
          <p:cNvSpPr>
            <a:spLocks noChangeArrowheads="1"/>
          </p:cNvSpPr>
          <p:nvPr/>
        </p:nvSpPr>
        <p:spPr bwMode="auto">
          <a:xfrm>
            <a:off x="6378575" y="4602163"/>
            <a:ext cx="20669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7667" name="矩形 19"/>
          <p:cNvSpPr>
            <a:spLocks noChangeArrowheads="1"/>
          </p:cNvSpPr>
          <p:nvPr/>
        </p:nvSpPr>
        <p:spPr bwMode="auto">
          <a:xfrm>
            <a:off x="8821738" y="4602163"/>
            <a:ext cx="2068512"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grpSp>
        <p:nvGrpSpPr>
          <p:cNvPr id="20" name="组合 19"/>
          <p:cNvGrpSpPr/>
          <p:nvPr/>
        </p:nvGrpSpPr>
        <p:grpSpPr>
          <a:xfrm>
            <a:off x="141769" y="191472"/>
            <a:ext cx="3887569" cy="1149332"/>
            <a:chOff x="141769" y="191472"/>
            <a:chExt cx="5280452" cy="1561128"/>
          </a:xfrm>
        </p:grpSpPr>
        <p:sp>
          <p:nvSpPr>
            <p:cNvPr id="21" name="任意多边形 2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88624" y="191472"/>
              <a:ext cx="5133597" cy="1561128"/>
              <a:chOff x="288624" y="191472"/>
              <a:chExt cx="5133597" cy="1561128"/>
            </a:xfrm>
          </p:grpSpPr>
          <p:sp>
            <p:nvSpPr>
              <p:cNvPr id="26" name="任意多边形 2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8" name="任意多边形 27"/>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88624" y="475527"/>
                <a:ext cx="992256" cy="992256"/>
                <a:chOff x="813435" y="4187372"/>
                <a:chExt cx="1292678" cy="1292678"/>
              </a:xfrm>
              <a:noFill/>
            </p:grpSpPr>
            <p:sp>
              <p:nvSpPr>
                <p:cNvPr id="33" name="圆角矩形 32"/>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2" name="任意多边形 31"/>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6183" y="780063"/>
              <a:ext cx="378259" cy="369903"/>
              <a:chOff x="137478" y="159965"/>
              <a:chExt cx="451977" cy="441992"/>
            </a:xfrm>
          </p:grpSpPr>
          <p:sp>
            <p:nvSpPr>
              <p:cNvPr id="2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5"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57" name="矩形 56"/>
          <p:cNvSpPr/>
          <p:nvPr/>
        </p:nvSpPr>
        <p:spPr>
          <a:xfrm>
            <a:off x="1439836" y="214745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818770" y="2139518"/>
            <a:ext cx="2298622" cy="176890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6262726" y="2147455"/>
            <a:ext cx="2298622" cy="176890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732916" y="2147455"/>
            <a:ext cx="2298622" cy="176890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barn(inVertical)">
                                          <p:cBhvr>
                                            <p:cTn id="12" dur="500"/>
                                            <p:tgtEl>
                                              <p:spTgt spid="2765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7657"/>
                                            </p:tgtEl>
                                            <p:attrNameLst>
                                              <p:attrName>style.visibility</p:attrName>
                                            </p:attrNameLst>
                                          </p:cBhvr>
                                          <p:to>
                                            <p:strVal val="visible"/>
                                          </p:to>
                                        </p:set>
                                        <p:animEffect transition="in" filter="barn(inVertical)">
                                          <p:cBhvr>
                                            <p:cTn id="16" dur="500"/>
                                            <p:tgtEl>
                                              <p:spTgt spid="27657"/>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7664"/>
                                            </p:tgtEl>
                                            <p:attrNameLst>
                                              <p:attrName>style.visibility</p:attrName>
                                            </p:attrNameLst>
                                          </p:cBhvr>
                                          <p:to>
                                            <p:strVal val="visible"/>
                                          </p:to>
                                        </p:set>
                                        <p:animEffect transition="in" filter="barn(inVertical)">
                                          <p:cBhvr>
                                            <p:cTn id="20" dur="500"/>
                                            <p:tgtEl>
                                              <p:spTgt spid="2766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7658"/>
                                            </p:tgtEl>
                                            <p:attrNameLst>
                                              <p:attrName>style.visibility</p:attrName>
                                            </p:attrNameLst>
                                          </p:cBhvr>
                                          <p:to>
                                            <p:strVal val="visible"/>
                                          </p:to>
                                        </p:set>
                                        <p:animEffect transition="in" filter="barn(inVertical)">
                                          <p:cBhvr>
                                            <p:cTn id="24" dur="500"/>
                                            <p:tgtEl>
                                              <p:spTgt spid="2765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7661"/>
                                            </p:tgtEl>
                                            <p:attrNameLst>
                                              <p:attrName>style.visibility</p:attrName>
                                            </p:attrNameLst>
                                          </p:cBhvr>
                                          <p:to>
                                            <p:strVal val="visible"/>
                                          </p:to>
                                        </p:set>
                                        <p:animEffect transition="in" filter="barn(inVertical)">
                                          <p:cBhvr>
                                            <p:cTn id="28" dur="500"/>
                                            <p:tgtEl>
                                              <p:spTgt spid="2766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7665"/>
                                            </p:tgtEl>
                                            <p:attrNameLst>
                                              <p:attrName>style.visibility</p:attrName>
                                            </p:attrNameLst>
                                          </p:cBhvr>
                                          <p:to>
                                            <p:strVal val="visible"/>
                                          </p:to>
                                        </p:set>
                                        <p:animEffect transition="in" filter="barn(inVertical)">
                                          <p:cBhvr>
                                            <p:cTn id="32" dur="500"/>
                                            <p:tgtEl>
                                              <p:spTgt spid="2766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7659"/>
                                            </p:tgtEl>
                                            <p:attrNameLst>
                                              <p:attrName>style.visibility</p:attrName>
                                            </p:attrNameLst>
                                          </p:cBhvr>
                                          <p:to>
                                            <p:strVal val="visible"/>
                                          </p:to>
                                        </p:set>
                                        <p:animEffect transition="in" filter="barn(inVertical)">
                                          <p:cBhvr>
                                            <p:cTn id="36" dur="500"/>
                                            <p:tgtEl>
                                              <p:spTgt spid="2765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7662"/>
                                            </p:tgtEl>
                                            <p:attrNameLst>
                                              <p:attrName>style.visibility</p:attrName>
                                            </p:attrNameLst>
                                          </p:cBhvr>
                                          <p:to>
                                            <p:strVal val="visible"/>
                                          </p:to>
                                        </p:set>
                                        <p:animEffect transition="in" filter="barn(inVertical)">
                                          <p:cBhvr>
                                            <p:cTn id="40" dur="500"/>
                                            <p:tgtEl>
                                              <p:spTgt spid="276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7666"/>
                                            </p:tgtEl>
                                            <p:attrNameLst>
                                              <p:attrName>style.visibility</p:attrName>
                                            </p:attrNameLst>
                                          </p:cBhvr>
                                          <p:to>
                                            <p:strVal val="visible"/>
                                          </p:to>
                                        </p:set>
                                        <p:animEffect transition="in" filter="barn(inVertical)">
                                          <p:cBhvr>
                                            <p:cTn id="44" dur="500"/>
                                            <p:tgtEl>
                                              <p:spTgt spid="27666"/>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7660"/>
                                            </p:tgtEl>
                                            <p:attrNameLst>
                                              <p:attrName>style.visibility</p:attrName>
                                            </p:attrNameLst>
                                          </p:cBhvr>
                                          <p:to>
                                            <p:strVal val="visible"/>
                                          </p:to>
                                        </p:set>
                                        <p:animEffect transition="in" filter="barn(inVertical)">
                                          <p:cBhvr>
                                            <p:cTn id="48" dur="500"/>
                                            <p:tgtEl>
                                              <p:spTgt spid="27660"/>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7663"/>
                                            </p:tgtEl>
                                            <p:attrNameLst>
                                              <p:attrName>style.visibility</p:attrName>
                                            </p:attrNameLst>
                                          </p:cBhvr>
                                          <p:to>
                                            <p:strVal val="visible"/>
                                          </p:to>
                                        </p:set>
                                        <p:animEffect transition="in" filter="barn(inVertical)">
                                          <p:cBhvr>
                                            <p:cTn id="52" dur="500"/>
                                            <p:tgtEl>
                                              <p:spTgt spid="27663"/>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7667"/>
                                            </p:tgtEl>
                                            <p:attrNameLst>
                                              <p:attrName>style.visibility</p:attrName>
                                            </p:attrNameLst>
                                          </p:cBhvr>
                                          <p:to>
                                            <p:strVal val="visible"/>
                                          </p:to>
                                        </p:set>
                                        <p:animEffect transition="in" filter="barn(inVertical)">
                                          <p:cBhvr>
                                            <p:cTn id="56" dur="500"/>
                                            <p:tgtEl>
                                              <p:spTgt spid="27667"/>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57" grpId="0"/>
          <p:bldP spid="27658" grpId="0" animBg="1"/>
          <p:bldP spid="27659" grpId="0" animBg="1"/>
          <p:bldP spid="27660" grpId="0" animBg="1"/>
          <p:bldP spid="27661" grpId="0"/>
          <p:bldP spid="27662" grpId="0"/>
          <p:bldP spid="27663" grpId="0"/>
          <p:bldP spid="27664" grpId="0"/>
          <p:bldP spid="27665" grpId="0"/>
          <p:bldP spid="27666" grpId="0"/>
          <p:bldP spid="27667" grpId="0"/>
          <p:bldP spid="57" grpId="0" animBg="1"/>
          <p:bldP spid="58" grpId="0" animBg="1"/>
          <p:bldP spid="59" grpId="0" animBg="1"/>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barn(inVertical)">
                                          <p:cBhvr>
                                            <p:cTn id="12" dur="500"/>
                                            <p:tgtEl>
                                              <p:spTgt spid="2765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7657"/>
                                            </p:tgtEl>
                                            <p:attrNameLst>
                                              <p:attrName>style.visibility</p:attrName>
                                            </p:attrNameLst>
                                          </p:cBhvr>
                                          <p:to>
                                            <p:strVal val="visible"/>
                                          </p:to>
                                        </p:set>
                                        <p:animEffect transition="in" filter="barn(inVertical)">
                                          <p:cBhvr>
                                            <p:cTn id="16" dur="500"/>
                                            <p:tgtEl>
                                              <p:spTgt spid="27657"/>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7664"/>
                                            </p:tgtEl>
                                            <p:attrNameLst>
                                              <p:attrName>style.visibility</p:attrName>
                                            </p:attrNameLst>
                                          </p:cBhvr>
                                          <p:to>
                                            <p:strVal val="visible"/>
                                          </p:to>
                                        </p:set>
                                        <p:animEffect transition="in" filter="barn(inVertical)">
                                          <p:cBhvr>
                                            <p:cTn id="20" dur="500"/>
                                            <p:tgtEl>
                                              <p:spTgt spid="2766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7658"/>
                                            </p:tgtEl>
                                            <p:attrNameLst>
                                              <p:attrName>style.visibility</p:attrName>
                                            </p:attrNameLst>
                                          </p:cBhvr>
                                          <p:to>
                                            <p:strVal val="visible"/>
                                          </p:to>
                                        </p:set>
                                        <p:animEffect transition="in" filter="barn(inVertical)">
                                          <p:cBhvr>
                                            <p:cTn id="24" dur="500"/>
                                            <p:tgtEl>
                                              <p:spTgt spid="2765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7661"/>
                                            </p:tgtEl>
                                            <p:attrNameLst>
                                              <p:attrName>style.visibility</p:attrName>
                                            </p:attrNameLst>
                                          </p:cBhvr>
                                          <p:to>
                                            <p:strVal val="visible"/>
                                          </p:to>
                                        </p:set>
                                        <p:animEffect transition="in" filter="barn(inVertical)">
                                          <p:cBhvr>
                                            <p:cTn id="28" dur="500"/>
                                            <p:tgtEl>
                                              <p:spTgt spid="2766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7665"/>
                                            </p:tgtEl>
                                            <p:attrNameLst>
                                              <p:attrName>style.visibility</p:attrName>
                                            </p:attrNameLst>
                                          </p:cBhvr>
                                          <p:to>
                                            <p:strVal val="visible"/>
                                          </p:to>
                                        </p:set>
                                        <p:animEffect transition="in" filter="barn(inVertical)">
                                          <p:cBhvr>
                                            <p:cTn id="32" dur="500"/>
                                            <p:tgtEl>
                                              <p:spTgt spid="2766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7659"/>
                                            </p:tgtEl>
                                            <p:attrNameLst>
                                              <p:attrName>style.visibility</p:attrName>
                                            </p:attrNameLst>
                                          </p:cBhvr>
                                          <p:to>
                                            <p:strVal val="visible"/>
                                          </p:to>
                                        </p:set>
                                        <p:animEffect transition="in" filter="barn(inVertical)">
                                          <p:cBhvr>
                                            <p:cTn id="36" dur="500"/>
                                            <p:tgtEl>
                                              <p:spTgt spid="27659"/>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7662"/>
                                            </p:tgtEl>
                                            <p:attrNameLst>
                                              <p:attrName>style.visibility</p:attrName>
                                            </p:attrNameLst>
                                          </p:cBhvr>
                                          <p:to>
                                            <p:strVal val="visible"/>
                                          </p:to>
                                        </p:set>
                                        <p:animEffect transition="in" filter="barn(inVertical)">
                                          <p:cBhvr>
                                            <p:cTn id="40" dur="500"/>
                                            <p:tgtEl>
                                              <p:spTgt spid="276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7666"/>
                                            </p:tgtEl>
                                            <p:attrNameLst>
                                              <p:attrName>style.visibility</p:attrName>
                                            </p:attrNameLst>
                                          </p:cBhvr>
                                          <p:to>
                                            <p:strVal val="visible"/>
                                          </p:to>
                                        </p:set>
                                        <p:animEffect transition="in" filter="barn(inVertical)">
                                          <p:cBhvr>
                                            <p:cTn id="44" dur="500"/>
                                            <p:tgtEl>
                                              <p:spTgt spid="27666"/>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7660"/>
                                            </p:tgtEl>
                                            <p:attrNameLst>
                                              <p:attrName>style.visibility</p:attrName>
                                            </p:attrNameLst>
                                          </p:cBhvr>
                                          <p:to>
                                            <p:strVal val="visible"/>
                                          </p:to>
                                        </p:set>
                                        <p:animEffect transition="in" filter="barn(inVertical)">
                                          <p:cBhvr>
                                            <p:cTn id="48" dur="500"/>
                                            <p:tgtEl>
                                              <p:spTgt spid="27660"/>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7663"/>
                                            </p:tgtEl>
                                            <p:attrNameLst>
                                              <p:attrName>style.visibility</p:attrName>
                                            </p:attrNameLst>
                                          </p:cBhvr>
                                          <p:to>
                                            <p:strVal val="visible"/>
                                          </p:to>
                                        </p:set>
                                        <p:animEffect transition="in" filter="barn(inVertical)">
                                          <p:cBhvr>
                                            <p:cTn id="52" dur="500"/>
                                            <p:tgtEl>
                                              <p:spTgt spid="27663"/>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7667"/>
                                            </p:tgtEl>
                                            <p:attrNameLst>
                                              <p:attrName>style.visibility</p:attrName>
                                            </p:attrNameLst>
                                          </p:cBhvr>
                                          <p:to>
                                            <p:strVal val="visible"/>
                                          </p:to>
                                        </p:set>
                                        <p:animEffect transition="in" filter="barn(inVertical)">
                                          <p:cBhvr>
                                            <p:cTn id="56" dur="500"/>
                                            <p:tgtEl>
                                              <p:spTgt spid="27667"/>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57" grpId="0"/>
          <p:bldP spid="27658" grpId="0" animBg="1"/>
          <p:bldP spid="27659" grpId="0" animBg="1"/>
          <p:bldP spid="27660" grpId="0" animBg="1"/>
          <p:bldP spid="27661" grpId="0"/>
          <p:bldP spid="27662" grpId="0"/>
          <p:bldP spid="27663" grpId="0"/>
          <p:bldP spid="27664" grpId="0"/>
          <p:bldP spid="27665" grpId="0"/>
          <p:bldP spid="27666" grpId="0"/>
          <p:bldP spid="27667" grpId="0"/>
          <p:bldP spid="57" grpId="0" animBg="1"/>
          <p:bldP spid="58" grpId="0" animBg="1"/>
          <p:bldP spid="59" grpId="0" animBg="1"/>
          <p:bldP spid="6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cxnSp>
        <p:nvCxnSpPr>
          <p:cNvPr id="28676" name="Straight Connector 7"/>
          <p:cNvCxnSpPr>
            <a:cxnSpLocks noChangeShapeType="1"/>
          </p:cNvCxnSpPr>
          <p:nvPr/>
        </p:nvCxnSpPr>
        <p:spPr bwMode="auto">
          <a:xfrm>
            <a:off x="757238" y="5232400"/>
            <a:ext cx="10625137"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28677" name="Straight Connector 9"/>
          <p:cNvCxnSpPr>
            <a:cxnSpLocks noChangeShapeType="1"/>
          </p:cNvCxnSpPr>
          <p:nvPr/>
        </p:nvCxnSpPr>
        <p:spPr bwMode="auto">
          <a:xfrm>
            <a:off x="757238" y="2303463"/>
            <a:ext cx="10625137"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sp>
        <p:nvSpPr>
          <p:cNvPr id="28678" name="Oval 10"/>
          <p:cNvSpPr>
            <a:spLocks noChangeArrowheads="1"/>
          </p:cNvSpPr>
          <p:nvPr/>
        </p:nvSpPr>
        <p:spPr bwMode="auto">
          <a:xfrm>
            <a:off x="809625"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79" name="Oval 11"/>
          <p:cNvSpPr>
            <a:spLocks noChangeArrowheads="1"/>
          </p:cNvSpPr>
          <p:nvPr/>
        </p:nvSpPr>
        <p:spPr bwMode="auto">
          <a:xfrm>
            <a:off x="26971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0" name="Oval 12"/>
          <p:cNvSpPr>
            <a:spLocks noChangeArrowheads="1"/>
          </p:cNvSpPr>
          <p:nvPr/>
        </p:nvSpPr>
        <p:spPr bwMode="auto">
          <a:xfrm>
            <a:off x="4540250"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1" name="Oval 13"/>
          <p:cNvSpPr>
            <a:spLocks noChangeArrowheads="1"/>
          </p:cNvSpPr>
          <p:nvPr/>
        </p:nvSpPr>
        <p:spPr bwMode="auto">
          <a:xfrm>
            <a:off x="63928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2" name="Oval 14"/>
          <p:cNvSpPr>
            <a:spLocks noChangeArrowheads="1"/>
          </p:cNvSpPr>
          <p:nvPr/>
        </p:nvSpPr>
        <p:spPr bwMode="auto">
          <a:xfrm>
            <a:off x="8235950" y="2636838"/>
            <a:ext cx="1009650"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83" name="Oval 15"/>
          <p:cNvSpPr>
            <a:spLocks noChangeArrowheads="1"/>
          </p:cNvSpPr>
          <p:nvPr/>
        </p:nvSpPr>
        <p:spPr bwMode="auto">
          <a:xfrm>
            <a:off x="10088563" y="2636838"/>
            <a:ext cx="1011237" cy="1009650"/>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8684" name="Picture 24"/>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120775" y="2903538"/>
            <a:ext cx="431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2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6704013" y="2884488"/>
            <a:ext cx="39687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26"/>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3006725" y="2936875"/>
            <a:ext cx="38258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7"/>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4833938" y="2908300"/>
            <a:ext cx="4333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28"/>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a:off x="10360025" y="2900363"/>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29"/>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8589963" y="2900363"/>
            <a:ext cx="350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0" name="TextBox 13"/>
          <p:cNvSpPr txBox="1">
            <a:spLocks noChangeArrowheads="1"/>
          </p:cNvSpPr>
          <p:nvPr/>
        </p:nvSpPr>
        <p:spPr bwMode="auto">
          <a:xfrm>
            <a:off x="9382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1" name="TextBox 13"/>
          <p:cNvSpPr txBox="1">
            <a:spLocks noChangeArrowheads="1"/>
          </p:cNvSpPr>
          <p:nvPr/>
        </p:nvSpPr>
        <p:spPr bwMode="auto">
          <a:xfrm>
            <a:off x="8001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2" name="TextBox 13"/>
          <p:cNvSpPr txBox="1">
            <a:spLocks noChangeArrowheads="1"/>
          </p:cNvSpPr>
          <p:nvPr/>
        </p:nvSpPr>
        <p:spPr bwMode="auto">
          <a:xfrm>
            <a:off x="28352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3" name="TextBox 13"/>
          <p:cNvSpPr txBox="1">
            <a:spLocks noChangeArrowheads="1"/>
          </p:cNvSpPr>
          <p:nvPr/>
        </p:nvSpPr>
        <p:spPr bwMode="auto">
          <a:xfrm>
            <a:off x="26971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4" name="TextBox 13"/>
          <p:cNvSpPr txBox="1">
            <a:spLocks noChangeArrowheads="1"/>
          </p:cNvSpPr>
          <p:nvPr/>
        </p:nvSpPr>
        <p:spPr bwMode="auto">
          <a:xfrm>
            <a:off x="46212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5" name="TextBox 13"/>
          <p:cNvSpPr txBox="1">
            <a:spLocks noChangeArrowheads="1"/>
          </p:cNvSpPr>
          <p:nvPr/>
        </p:nvSpPr>
        <p:spPr bwMode="auto">
          <a:xfrm>
            <a:off x="44831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6" name="TextBox 13"/>
          <p:cNvSpPr txBox="1">
            <a:spLocks noChangeArrowheads="1"/>
          </p:cNvSpPr>
          <p:nvPr/>
        </p:nvSpPr>
        <p:spPr bwMode="auto">
          <a:xfrm>
            <a:off x="65182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7" name="TextBox 13"/>
          <p:cNvSpPr txBox="1">
            <a:spLocks noChangeArrowheads="1"/>
          </p:cNvSpPr>
          <p:nvPr/>
        </p:nvSpPr>
        <p:spPr bwMode="auto">
          <a:xfrm>
            <a:off x="63801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698" name="TextBox 13"/>
          <p:cNvSpPr txBox="1">
            <a:spLocks noChangeArrowheads="1"/>
          </p:cNvSpPr>
          <p:nvPr/>
        </p:nvSpPr>
        <p:spPr bwMode="auto">
          <a:xfrm>
            <a:off x="8253413" y="3881438"/>
            <a:ext cx="8397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9" name="TextBox 13"/>
          <p:cNvSpPr txBox="1">
            <a:spLocks noChangeArrowheads="1"/>
          </p:cNvSpPr>
          <p:nvPr/>
        </p:nvSpPr>
        <p:spPr bwMode="auto">
          <a:xfrm>
            <a:off x="8115300" y="4211638"/>
            <a:ext cx="11477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8700" name="TextBox 13"/>
          <p:cNvSpPr txBox="1">
            <a:spLocks noChangeArrowheads="1"/>
          </p:cNvSpPr>
          <p:nvPr/>
        </p:nvSpPr>
        <p:spPr bwMode="auto">
          <a:xfrm>
            <a:off x="10150475" y="3881438"/>
            <a:ext cx="8397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701" name="TextBox 13"/>
          <p:cNvSpPr txBox="1">
            <a:spLocks noChangeArrowheads="1"/>
          </p:cNvSpPr>
          <p:nvPr/>
        </p:nvSpPr>
        <p:spPr bwMode="auto">
          <a:xfrm>
            <a:off x="10012363" y="4211638"/>
            <a:ext cx="11477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31" name="组合 30"/>
          <p:cNvGrpSpPr/>
          <p:nvPr/>
        </p:nvGrpSpPr>
        <p:grpSpPr>
          <a:xfrm>
            <a:off x="141769" y="191472"/>
            <a:ext cx="3887569" cy="1149332"/>
            <a:chOff x="141769" y="191472"/>
            <a:chExt cx="5280452" cy="1561128"/>
          </a:xfrm>
        </p:grpSpPr>
        <p:sp>
          <p:nvSpPr>
            <p:cNvPr id="32" name="任意多边形 31"/>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88624" y="191472"/>
              <a:ext cx="5133597" cy="1561128"/>
              <a:chOff x="288624" y="191472"/>
              <a:chExt cx="5133597" cy="1561128"/>
            </a:xfrm>
          </p:grpSpPr>
          <p:sp>
            <p:nvSpPr>
              <p:cNvPr id="37" name="任意多边形 3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9" name="任意多边形 3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88624" y="475527"/>
                <a:ext cx="992256" cy="992256"/>
                <a:chOff x="813435" y="4187372"/>
                <a:chExt cx="1292678" cy="1292678"/>
              </a:xfrm>
              <a:noFill/>
            </p:grpSpPr>
            <p:sp>
              <p:nvSpPr>
                <p:cNvPr id="44" name="圆角矩形 4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3" name="任意多边形 4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26183" y="780063"/>
              <a:ext cx="378259" cy="369903"/>
              <a:chOff x="137478" y="159965"/>
              <a:chExt cx="451977" cy="441992"/>
            </a:xfrm>
          </p:grpSpPr>
          <p:sp>
            <p:nvSpPr>
              <p:cNvPr id="35"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36"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arn(inVertical)">
                                          <p:cBhvr>
                                            <p:cTn id="12" dur="500"/>
                                            <p:tgtEl>
                                              <p:spTgt spid="28677"/>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8676"/>
                                            </p:tgtEl>
                                            <p:attrNameLst>
                                              <p:attrName>style.visibility</p:attrName>
                                            </p:attrNameLst>
                                          </p:cBhvr>
                                          <p:to>
                                            <p:strVal val="visible"/>
                                          </p:to>
                                        </p:set>
                                        <p:animEffect transition="in" filter="barn(inVertical)">
                                          <p:cBhvr>
                                            <p:cTn id="16" dur="500"/>
                                            <p:tgtEl>
                                              <p:spTgt spid="2867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8678"/>
                                            </p:tgtEl>
                                            <p:attrNameLst>
                                              <p:attrName>style.visibility</p:attrName>
                                            </p:attrNameLst>
                                          </p:cBhvr>
                                          <p:to>
                                            <p:strVal val="visible"/>
                                          </p:to>
                                        </p:set>
                                        <p:animEffect transition="in" filter="fade">
                                          <p:cBhvr>
                                            <p:cTn id="20" dur="1000"/>
                                            <p:tgtEl>
                                              <p:spTgt spid="28678"/>
                                            </p:tgtEl>
                                          </p:cBhvr>
                                        </p:animEffect>
                                        <p:anim calcmode="lin" valueType="num">
                                          <p:cBhvr>
                                            <p:cTn id="21" dur="1000" fill="hold"/>
                                            <p:tgtEl>
                                              <p:spTgt spid="28678"/>
                                            </p:tgtEl>
                                            <p:attrNameLst>
                                              <p:attrName>ppt_x</p:attrName>
                                            </p:attrNameLst>
                                          </p:cBhvr>
                                          <p:tavLst>
                                            <p:tav tm="0">
                                              <p:val>
                                                <p:strVal val="#ppt_x"/>
                                              </p:val>
                                            </p:tav>
                                            <p:tav tm="100000">
                                              <p:val>
                                                <p:strVal val="#ppt_x"/>
                                              </p:val>
                                            </p:tav>
                                          </p:tavLst>
                                        </p:anim>
                                        <p:anim calcmode="lin" valueType="num">
                                          <p:cBhvr>
                                            <p:cTn id="22" dur="1000" fill="hold"/>
                                            <p:tgtEl>
                                              <p:spTgt spid="2867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8679"/>
                                            </p:tgtEl>
                                            <p:attrNameLst>
                                              <p:attrName>style.visibility</p:attrName>
                                            </p:attrNameLst>
                                          </p:cBhvr>
                                          <p:to>
                                            <p:strVal val="visible"/>
                                          </p:to>
                                        </p:set>
                                        <p:animEffect transition="in" filter="fade">
                                          <p:cBhvr>
                                            <p:cTn id="26" dur="1000"/>
                                            <p:tgtEl>
                                              <p:spTgt spid="28679"/>
                                            </p:tgtEl>
                                          </p:cBhvr>
                                        </p:animEffect>
                                        <p:anim calcmode="lin" valueType="num">
                                          <p:cBhvr>
                                            <p:cTn id="27" dur="1000" fill="hold"/>
                                            <p:tgtEl>
                                              <p:spTgt spid="28679"/>
                                            </p:tgtEl>
                                            <p:attrNameLst>
                                              <p:attrName>ppt_x</p:attrName>
                                            </p:attrNameLst>
                                          </p:cBhvr>
                                          <p:tavLst>
                                            <p:tav tm="0">
                                              <p:val>
                                                <p:strVal val="#ppt_x"/>
                                              </p:val>
                                            </p:tav>
                                            <p:tav tm="100000">
                                              <p:val>
                                                <p:strVal val="#ppt_x"/>
                                              </p:val>
                                            </p:tav>
                                          </p:tavLst>
                                        </p:anim>
                                        <p:anim calcmode="lin" valueType="num">
                                          <p:cBhvr>
                                            <p:cTn id="28" dur="1000" fill="hold"/>
                                            <p:tgtEl>
                                              <p:spTgt spid="2867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8680"/>
                                            </p:tgtEl>
                                            <p:attrNameLst>
                                              <p:attrName>style.visibility</p:attrName>
                                            </p:attrNameLst>
                                          </p:cBhvr>
                                          <p:to>
                                            <p:strVal val="visible"/>
                                          </p:to>
                                        </p:set>
                                        <p:animEffect transition="in" filter="fade">
                                          <p:cBhvr>
                                            <p:cTn id="32" dur="1000"/>
                                            <p:tgtEl>
                                              <p:spTgt spid="28680"/>
                                            </p:tgtEl>
                                          </p:cBhvr>
                                        </p:animEffect>
                                        <p:anim calcmode="lin" valueType="num">
                                          <p:cBhvr>
                                            <p:cTn id="33" dur="1000" fill="hold"/>
                                            <p:tgtEl>
                                              <p:spTgt spid="28680"/>
                                            </p:tgtEl>
                                            <p:attrNameLst>
                                              <p:attrName>ppt_x</p:attrName>
                                            </p:attrNameLst>
                                          </p:cBhvr>
                                          <p:tavLst>
                                            <p:tav tm="0">
                                              <p:val>
                                                <p:strVal val="#ppt_x"/>
                                              </p:val>
                                            </p:tav>
                                            <p:tav tm="100000">
                                              <p:val>
                                                <p:strVal val="#ppt_x"/>
                                              </p:val>
                                            </p:tav>
                                          </p:tavLst>
                                        </p:anim>
                                        <p:anim calcmode="lin" valueType="num">
                                          <p:cBhvr>
                                            <p:cTn id="34" dur="1000" fill="hold"/>
                                            <p:tgtEl>
                                              <p:spTgt spid="2868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28681"/>
                                            </p:tgtEl>
                                            <p:attrNameLst>
                                              <p:attrName>style.visibility</p:attrName>
                                            </p:attrNameLst>
                                          </p:cBhvr>
                                          <p:to>
                                            <p:strVal val="visible"/>
                                          </p:to>
                                        </p:set>
                                        <p:animEffect transition="in" filter="fade">
                                          <p:cBhvr>
                                            <p:cTn id="38" dur="1000"/>
                                            <p:tgtEl>
                                              <p:spTgt spid="28681"/>
                                            </p:tgtEl>
                                          </p:cBhvr>
                                        </p:animEffect>
                                        <p:anim calcmode="lin" valueType="num">
                                          <p:cBhvr>
                                            <p:cTn id="39" dur="1000" fill="hold"/>
                                            <p:tgtEl>
                                              <p:spTgt spid="28681"/>
                                            </p:tgtEl>
                                            <p:attrNameLst>
                                              <p:attrName>ppt_x</p:attrName>
                                            </p:attrNameLst>
                                          </p:cBhvr>
                                          <p:tavLst>
                                            <p:tav tm="0">
                                              <p:val>
                                                <p:strVal val="#ppt_x"/>
                                              </p:val>
                                            </p:tav>
                                            <p:tav tm="100000">
                                              <p:val>
                                                <p:strVal val="#ppt_x"/>
                                              </p:val>
                                            </p:tav>
                                          </p:tavLst>
                                        </p:anim>
                                        <p:anim calcmode="lin" valueType="num">
                                          <p:cBhvr>
                                            <p:cTn id="40" dur="1000" fill="hold"/>
                                            <p:tgtEl>
                                              <p:spTgt spid="2868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8682"/>
                                            </p:tgtEl>
                                            <p:attrNameLst>
                                              <p:attrName>style.visibility</p:attrName>
                                            </p:attrNameLst>
                                          </p:cBhvr>
                                          <p:to>
                                            <p:strVal val="visible"/>
                                          </p:to>
                                        </p:set>
                                        <p:animEffect transition="in" filter="fade">
                                          <p:cBhvr>
                                            <p:cTn id="44" dur="1000"/>
                                            <p:tgtEl>
                                              <p:spTgt spid="28682"/>
                                            </p:tgtEl>
                                          </p:cBhvr>
                                        </p:animEffect>
                                        <p:anim calcmode="lin" valueType="num">
                                          <p:cBhvr>
                                            <p:cTn id="45" dur="1000" fill="hold"/>
                                            <p:tgtEl>
                                              <p:spTgt spid="28682"/>
                                            </p:tgtEl>
                                            <p:attrNameLst>
                                              <p:attrName>ppt_x</p:attrName>
                                            </p:attrNameLst>
                                          </p:cBhvr>
                                          <p:tavLst>
                                            <p:tav tm="0">
                                              <p:val>
                                                <p:strVal val="#ppt_x"/>
                                              </p:val>
                                            </p:tav>
                                            <p:tav tm="100000">
                                              <p:val>
                                                <p:strVal val="#ppt_x"/>
                                              </p:val>
                                            </p:tav>
                                          </p:tavLst>
                                        </p:anim>
                                        <p:anim calcmode="lin" valueType="num">
                                          <p:cBhvr>
                                            <p:cTn id="46" dur="1000" fill="hold"/>
                                            <p:tgtEl>
                                              <p:spTgt spid="28682"/>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Effect transition="in" filter="fade">
                                          <p:cBhvr>
                                            <p:cTn id="50" dur="1000"/>
                                            <p:tgtEl>
                                              <p:spTgt spid="28683"/>
                                            </p:tgtEl>
                                          </p:cBhvr>
                                        </p:animEffect>
                                        <p:anim calcmode="lin" valueType="num">
                                          <p:cBhvr>
                                            <p:cTn id="51" dur="1000" fill="hold"/>
                                            <p:tgtEl>
                                              <p:spTgt spid="28683"/>
                                            </p:tgtEl>
                                            <p:attrNameLst>
                                              <p:attrName>ppt_x</p:attrName>
                                            </p:attrNameLst>
                                          </p:cBhvr>
                                          <p:tavLst>
                                            <p:tav tm="0">
                                              <p:val>
                                                <p:strVal val="#ppt_x"/>
                                              </p:val>
                                            </p:tav>
                                            <p:tav tm="100000">
                                              <p:val>
                                                <p:strVal val="#ppt_x"/>
                                              </p:val>
                                            </p:tav>
                                          </p:tavLst>
                                        </p:anim>
                                        <p:anim calcmode="lin" valueType="num">
                                          <p:cBhvr>
                                            <p:cTn id="52" dur="1000" fill="hold"/>
                                            <p:tgtEl>
                                              <p:spTgt spid="28683"/>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2" presetClass="entr" presetSubtype="0" fill="hold" nodeType="afterEffect">
                                      <p:stCondLst>
                                        <p:cond delay="0"/>
                                      </p:stCondLst>
                                      <p:childTnLst>
                                        <p:set>
                                          <p:cBhvr>
                                            <p:cTn id="55" dur="1" fill="hold">
                                              <p:stCondLst>
                                                <p:cond delay="0"/>
                                              </p:stCondLst>
                                            </p:cTn>
                                            <p:tgtEl>
                                              <p:spTgt spid="28684"/>
                                            </p:tgtEl>
                                            <p:attrNameLst>
                                              <p:attrName>style.visibility</p:attrName>
                                            </p:attrNameLst>
                                          </p:cBhvr>
                                          <p:to>
                                            <p:strVal val="visible"/>
                                          </p:to>
                                        </p:set>
                                        <p:animEffect transition="in" filter="fade">
                                          <p:cBhvr>
                                            <p:cTn id="56" dur="1000"/>
                                            <p:tgtEl>
                                              <p:spTgt spid="28684"/>
                                            </p:tgtEl>
                                          </p:cBhvr>
                                        </p:animEffect>
                                        <p:anim calcmode="lin" valueType="num">
                                          <p:cBhvr>
                                            <p:cTn id="57" dur="1000" fill="hold"/>
                                            <p:tgtEl>
                                              <p:spTgt spid="28684"/>
                                            </p:tgtEl>
                                            <p:attrNameLst>
                                              <p:attrName>ppt_x</p:attrName>
                                            </p:attrNameLst>
                                          </p:cBhvr>
                                          <p:tavLst>
                                            <p:tav tm="0">
                                              <p:val>
                                                <p:strVal val="#ppt_x"/>
                                              </p:val>
                                            </p:tav>
                                            <p:tav tm="100000">
                                              <p:val>
                                                <p:strVal val="#ppt_x"/>
                                              </p:val>
                                            </p:tav>
                                          </p:tavLst>
                                        </p:anim>
                                        <p:anim calcmode="lin" valueType="num">
                                          <p:cBhvr>
                                            <p:cTn id="58" dur="1000" fill="hold"/>
                                            <p:tgtEl>
                                              <p:spTgt spid="28684"/>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42" presetClass="entr" presetSubtype="0" fill="hold" nodeType="afterEffect">
                                      <p:stCondLst>
                                        <p:cond delay="0"/>
                                      </p:stCondLst>
                                      <p:childTnLst>
                                        <p:set>
                                          <p:cBhvr>
                                            <p:cTn id="61" dur="1" fill="hold">
                                              <p:stCondLst>
                                                <p:cond delay="0"/>
                                              </p:stCondLst>
                                            </p:cTn>
                                            <p:tgtEl>
                                              <p:spTgt spid="28685"/>
                                            </p:tgtEl>
                                            <p:attrNameLst>
                                              <p:attrName>style.visibility</p:attrName>
                                            </p:attrNameLst>
                                          </p:cBhvr>
                                          <p:to>
                                            <p:strVal val="visible"/>
                                          </p:to>
                                        </p:set>
                                        <p:animEffect transition="in" filter="fade">
                                          <p:cBhvr>
                                            <p:cTn id="62" dur="1000"/>
                                            <p:tgtEl>
                                              <p:spTgt spid="28685"/>
                                            </p:tgtEl>
                                          </p:cBhvr>
                                        </p:animEffect>
                                        <p:anim calcmode="lin" valueType="num">
                                          <p:cBhvr>
                                            <p:cTn id="63" dur="1000" fill="hold"/>
                                            <p:tgtEl>
                                              <p:spTgt spid="28685"/>
                                            </p:tgtEl>
                                            <p:attrNameLst>
                                              <p:attrName>ppt_x</p:attrName>
                                            </p:attrNameLst>
                                          </p:cBhvr>
                                          <p:tavLst>
                                            <p:tav tm="0">
                                              <p:val>
                                                <p:strVal val="#ppt_x"/>
                                              </p:val>
                                            </p:tav>
                                            <p:tav tm="100000">
                                              <p:val>
                                                <p:strVal val="#ppt_x"/>
                                              </p:val>
                                            </p:tav>
                                          </p:tavLst>
                                        </p:anim>
                                        <p:anim calcmode="lin" valueType="num">
                                          <p:cBhvr>
                                            <p:cTn id="64" dur="1000" fill="hold"/>
                                            <p:tgtEl>
                                              <p:spTgt spid="28685"/>
                                            </p:tgtEl>
                                            <p:attrNameLst>
                                              <p:attrName>ppt_y</p:attrName>
                                            </p:attrNameLst>
                                          </p:cBhvr>
                                          <p:tavLst>
                                            <p:tav tm="0">
                                              <p:val>
                                                <p:strVal val="#ppt_y+.1"/>
                                              </p:val>
                                            </p:tav>
                                            <p:tav tm="100000">
                                              <p:val>
                                                <p:strVal val="#ppt_y"/>
                                              </p:val>
                                            </p:tav>
                                          </p:tavLst>
                                        </p:anim>
                                      </p:childTnLst>
                                    </p:cTn>
                                  </p:par>
                                </p:childTnLst>
                              </p:cTn>
                            </p:par>
                            <p:par>
                              <p:cTn id="65" fill="hold">
                                <p:stCondLst>
                                  <p:cond delay="9500"/>
                                </p:stCondLst>
                                <p:childTnLst>
                                  <p:par>
                                    <p:cTn id="66" presetID="42" presetClass="entr" presetSubtype="0" fill="hold" nodeType="afterEffect">
                                      <p:stCondLst>
                                        <p:cond delay="0"/>
                                      </p:stCondLst>
                                      <p:childTnLst>
                                        <p:set>
                                          <p:cBhvr>
                                            <p:cTn id="67" dur="1" fill="hold">
                                              <p:stCondLst>
                                                <p:cond delay="0"/>
                                              </p:stCondLst>
                                            </p:cTn>
                                            <p:tgtEl>
                                              <p:spTgt spid="28686"/>
                                            </p:tgtEl>
                                            <p:attrNameLst>
                                              <p:attrName>style.visibility</p:attrName>
                                            </p:attrNameLst>
                                          </p:cBhvr>
                                          <p:to>
                                            <p:strVal val="visible"/>
                                          </p:to>
                                        </p:set>
                                        <p:animEffect transition="in" filter="fade">
                                          <p:cBhvr>
                                            <p:cTn id="68" dur="1000"/>
                                            <p:tgtEl>
                                              <p:spTgt spid="28686"/>
                                            </p:tgtEl>
                                          </p:cBhvr>
                                        </p:animEffect>
                                        <p:anim calcmode="lin" valueType="num">
                                          <p:cBhvr>
                                            <p:cTn id="69" dur="1000" fill="hold"/>
                                            <p:tgtEl>
                                              <p:spTgt spid="28686"/>
                                            </p:tgtEl>
                                            <p:attrNameLst>
                                              <p:attrName>ppt_x</p:attrName>
                                            </p:attrNameLst>
                                          </p:cBhvr>
                                          <p:tavLst>
                                            <p:tav tm="0">
                                              <p:val>
                                                <p:strVal val="#ppt_x"/>
                                              </p:val>
                                            </p:tav>
                                            <p:tav tm="100000">
                                              <p:val>
                                                <p:strVal val="#ppt_x"/>
                                              </p:val>
                                            </p:tav>
                                          </p:tavLst>
                                        </p:anim>
                                        <p:anim calcmode="lin" valueType="num">
                                          <p:cBhvr>
                                            <p:cTn id="70" dur="1000" fill="hold"/>
                                            <p:tgtEl>
                                              <p:spTgt spid="28686"/>
                                            </p:tgtEl>
                                            <p:attrNameLst>
                                              <p:attrName>ppt_y</p:attrName>
                                            </p:attrNameLst>
                                          </p:cBhvr>
                                          <p:tavLst>
                                            <p:tav tm="0">
                                              <p:val>
                                                <p:strVal val="#ppt_y+.1"/>
                                              </p:val>
                                            </p:tav>
                                            <p:tav tm="100000">
                                              <p:val>
                                                <p:strVal val="#ppt_y"/>
                                              </p:val>
                                            </p:tav>
                                          </p:tavLst>
                                        </p:anim>
                                      </p:childTnLst>
                                    </p:cTn>
                                  </p:par>
                                </p:childTnLst>
                              </p:cTn>
                            </p:par>
                            <p:par>
                              <p:cTn id="71" fill="hold">
                                <p:stCondLst>
                                  <p:cond delay="10500"/>
                                </p:stCondLst>
                                <p:childTnLst>
                                  <p:par>
                                    <p:cTn id="72" presetID="42" presetClass="entr" presetSubtype="0" fill="hold" nodeType="afterEffect">
                                      <p:stCondLst>
                                        <p:cond delay="0"/>
                                      </p:stCondLst>
                                      <p:childTnLst>
                                        <p:set>
                                          <p:cBhvr>
                                            <p:cTn id="73" dur="1" fill="hold">
                                              <p:stCondLst>
                                                <p:cond delay="0"/>
                                              </p:stCondLst>
                                            </p:cTn>
                                            <p:tgtEl>
                                              <p:spTgt spid="28687"/>
                                            </p:tgtEl>
                                            <p:attrNameLst>
                                              <p:attrName>style.visibility</p:attrName>
                                            </p:attrNameLst>
                                          </p:cBhvr>
                                          <p:to>
                                            <p:strVal val="visible"/>
                                          </p:to>
                                        </p:set>
                                        <p:animEffect transition="in" filter="fade">
                                          <p:cBhvr>
                                            <p:cTn id="74" dur="1000"/>
                                            <p:tgtEl>
                                              <p:spTgt spid="28687"/>
                                            </p:tgtEl>
                                          </p:cBhvr>
                                        </p:animEffect>
                                        <p:anim calcmode="lin" valueType="num">
                                          <p:cBhvr>
                                            <p:cTn id="75" dur="1000" fill="hold"/>
                                            <p:tgtEl>
                                              <p:spTgt spid="28687"/>
                                            </p:tgtEl>
                                            <p:attrNameLst>
                                              <p:attrName>ppt_x</p:attrName>
                                            </p:attrNameLst>
                                          </p:cBhvr>
                                          <p:tavLst>
                                            <p:tav tm="0">
                                              <p:val>
                                                <p:strVal val="#ppt_x"/>
                                              </p:val>
                                            </p:tav>
                                            <p:tav tm="100000">
                                              <p:val>
                                                <p:strVal val="#ppt_x"/>
                                              </p:val>
                                            </p:tav>
                                          </p:tavLst>
                                        </p:anim>
                                        <p:anim calcmode="lin" valueType="num">
                                          <p:cBhvr>
                                            <p:cTn id="76" dur="1000" fill="hold"/>
                                            <p:tgtEl>
                                              <p:spTgt spid="28687"/>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42" presetClass="entr" presetSubtype="0" fill="hold" nodeType="afterEffect">
                                      <p:stCondLst>
                                        <p:cond delay="0"/>
                                      </p:stCondLst>
                                      <p:childTnLst>
                                        <p:set>
                                          <p:cBhvr>
                                            <p:cTn id="79" dur="1" fill="hold">
                                              <p:stCondLst>
                                                <p:cond delay="0"/>
                                              </p:stCondLst>
                                            </p:cTn>
                                            <p:tgtEl>
                                              <p:spTgt spid="28688"/>
                                            </p:tgtEl>
                                            <p:attrNameLst>
                                              <p:attrName>style.visibility</p:attrName>
                                            </p:attrNameLst>
                                          </p:cBhvr>
                                          <p:to>
                                            <p:strVal val="visible"/>
                                          </p:to>
                                        </p:set>
                                        <p:animEffect transition="in" filter="fade">
                                          <p:cBhvr>
                                            <p:cTn id="80" dur="1000"/>
                                            <p:tgtEl>
                                              <p:spTgt spid="28688"/>
                                            </p:tgtEl>
                                          </p:cBhvr>
                                        </p:animEffect>
                                        <p:anim calcmode="lin" valueType="num">
                                          <p:cBhvr>
                                            <p:cTn id="81" dur="1000" fill="hold"/>
                                            <p:tgtEl>
                                              <p:spTgt spid="28688"/>
                                            </p:tgtEl>
                                            <p:attrNameLst>
                                              <p:attrName>ppt_x</p:attrName>
                                            </p:attrNameLst>
                                          </p:cBhvr>
                                          <p:tavLst>
                                            <p:tav tm="0">
                                              <p:val>
                                                <p:strVal val="#ppt_x"/>
                                              </p:val>
                                            </p:tav>
                                            <p:tav tm="100000">
                                              <p:val>
                                                <p:strVal val="#ppt_x"/>
                                              </p:val>
                                            </p:tav>
                                          </p:tavLst>
                                        </p:anim>
                                        <p:anim calcmode="lin" valueType="num">
                                          <p:cBhvr>
                                            <p:cTn id="82" dur="1000" fill="hold"/>
                                            <p:tgtEl>
                                              <p:spTgt spid="28688"/>
                                            </p:tgtEl>
                                            <p:attrNameLst>
                                              <p:attrName>ppt_y</p:attrName>
                                            </p:attrNameLst>
                                          </p:cBhvr>
                                          <p:tavLst>
                                            <p:tav tm="0">
                                              <p:val>
                                                <p:strVal val="#ppt_y+.1"/>
                                              </p:val>
                                            </p:tav>
                                            <p:tav tm="100000">
                                              <p:val>
                                                <p:strVal val="#ppt_y"/>
                                              </p:val>
                                            </p:tav>
                                          </p:tavLst>
                                        </p:anim>
                                      </p:childTnLst>
                                    </p:cTn>
                                  </p:par>
                                </p:childTnLst>
                              </p:cTn>
                            </p:par>
                            <p:par>
                              <p:cTn id="83" fill="hold">
                                <p:stCondLst>
                                  <p:cond delay="12500"/>
                                </p:stCondLst>
                                <p:childTnLst>
                                  <p:par>
                                    <p:cTn id="84" presetID="42" presetClass="entr" presetSubtype="0" fill="hold" nodeType="afterEffect">
                                      <p:stCondLst>
                                        <p:cond delay="0"/>
                                      </p:stCondLst>
                                      <p:childTnLst>
                                        <p:set>
                                          <p:cBhvr>
                                            <p:cTn id="85" dur="1" fill="hold">
                                              <p:stCondLst>
                                                <p:cond delay="0"/>
                                              </p:stCondLst>
                                            </p:cTn>
                                            <p:tgtEl>
                                              <p:spTgt spid="28689"/>
                                            </p:tgtEl>
                                            <p:attrNameLst>
                                              <p:attrName>style.visibility</p:attrName>
                                            </p:attrNameLst>
                                          </p:cBhvr>
                                          <p:to>
                                            <p:strVal val="visible"/>
                                          </p:to>
                                        </p:set>
                                        <p:animEffect transition="in" filter="fade">
                                          <p:cBhvr>
                                            <p:cTn id="86" dur="1000"/>
                                            <p:tgtEl>
                                              <p:spTgt spid="28689"/>
                                            </p:tgtEl>
                                          </p:cBhvr>
                                        </p:animEffect>
                                        <p:anim calcmode="lin" valueType="num">
                                          <p:cBhvr>
                                            <p:cTn id="87" dur="1000" fill="hold"/>
                                            <p:tgtEl>
                                              <p:spTgt spid="28689"/>
                                            </p:tgtEl>
                                            <p:attrNameLst>
                                              <p:attrName>ppt_x</p:attrName>
                                            </p:attrNameLst>
                                          </p:cBhvr>
                                          <p:tavLst>
                                            <p:tav tm="0">
                                              <p:val>
                                                <p:strVal val="#ppt_x"/>
                                              </p:val>
                                            </p:tav>
                                            <p:tav tm="100000">
                                              <p:val>
                                                <p:strVal val="#ppt_x"/>
                                              </p:val>
                                            </p:tav>
                                          </p:tavLst>
                                        </p:anim>
                                        <p:anim calcmode="lin" valueType="num">
                                          <p:cBhvr>
                                            <p:cTn id="88" dur="1000" fill="hold"/>
                                            <p:tgtEl>
                                              <p:spTgt spid="28689"/>
                                            </p:tgtEl>
                                            <p:attrNameLst>
                                              <p:attrName>ppt_y</p:attrName>
                                            </p:attrNameLst>
                                          </p:cBhvr>
                                          <p:tavLst>
                                            <p:tav tm="0">
                                              <p:val>
                                                <p:strVal val="#ppt_y+.1"/>
                                              </p:val>
                                            </p:tav>
                                            <p:tav tm="100000">
                                              <p:val>
                                                <p:strVal val="#ppt_y"/>
                                              </p:val>
                                            </p:tav>
                                          </p:tavLst>
                                        </p:anim>
                                      </p:childTnLst>
                                    </p:cTn>
                                  </p:par>
                                </p:childTnLst>
                              </p:cTn>
                            </p:par>
                            <p:par>
                              <p:cTn id="89" fill="hold">
                                <p:stCondLst>
                                  <p:cond delay="13500"/>
                                </p:stCondLst>
                                <p:childTnLst>
                                  <p:par>
                                    <p:cTn id="90" presetID="42" presetClass="entr" presetSubtype="0" fill="hold" grpId="0" nodeType="afterEffect">
                                      <p:stCondLst>
                                        <p:cond delay="0"/>
                                      </p:stCondLst>
                                      <p:childTnLst>
                                        <p:set>
                                          <p:cBhvr>
                                            <p:cTn id="91" dur="1" fill="hold">
                                              <p:stCondLst>
                                                <p:cond delay="0"/>
                                              </p:stCondLst>
                                            </p:cTn>
                                            <p:tgtEl>
                                              <p:spTgt spid="28690"/>
                                            </p:tgtEl>
                                            <p:attrNameLst>
                                              <p:attrName>style.visibility</p:attrName>
                                            </p:attrNameLst>
                                          </p:cBhvr>
                                          <p:to>
                                            <p:strVal val="visible"/>
                                          </p:to>
                                        </p:set>
                                        <p:animEffect transition="in" filter="fade">
                                          <p:cBhvr>
                                            <p:cTn id="92" dur="1000"/>
                                            <p:tgtEl>
                                              <p:spTgt spid="28690"/>
                                            </p:tgtEl>
                                          </p:cBhvr>
                                        </p:animEffect>
                                        <p:anim calcmode="lin" valueType="num">
                                          <p:cBhvr>
                                            <p:cTn id="93" dur="1000" fill="hold"/>
                                            <p:tgtEl>
                                              <p:spTgt spid="28690"/>
                                            </p:tgtEl>
                                            <p:attrNameLst>
                                              <p:attrName>ppt_x</p:attrName>
                                            </p:attrNameLst>
                                          </p:cBhvr>
                                          <p:tavLst>
                                            <p:tav tm="0">
                                              <p:val>
                                                <p:strVal val="#ppt_x"/>
                                              </p:val>
                                            </p:tav>
                                            <p:tav tm="100000">
                                              <p:val>
                                                <p:strVal val="#ppt_x"/>
                                              </p:val>
                                            </p:tav>
                                          </p:tavLst>
                                        </p:anim>
                                        <p:anim calcmode="lin" valueType="num">
                                          <p:cBhvr>
                                            <p:cTn id="94" dur="1000" fill="hold"/>
                                            <p:tgtEl>
                                              <p:spTgt spid="28690"/>
                                            </p:tgtEl>
                                            <p:attrNameLst>
                                              <p:attrName>ppt_y</p:attrName>
                                            </p:attrNameLst>
                                          </p:cBhvr>
                                          <p:tavLst>
                                            <p:tav tm="0">
                                              <p:val>
                                                <p:strVal val="#ppt_y+.1"/>
                                              </p:val>
                                            </p:tav>
                                            <p:tav tm="100000">
                                              <p:val>
                                                <p:strVal val="#ppt_y"/>
                                              </p:val>
                                            </p:tav>
                                          </p:tavLst>
                                        </p:anim>
                                      </p:childTnLst>
                                    </p:cTn>
                                  </p:par>
                                </p:childTnLst>
                              </p:cTn>
                            </p:par>
                            <p:par>
                              <p:cTn id="95" fill="hold">
                                <p:stCondLst>
                                  <p:cond delay="14500"/>
                                </p:stCondLst>
                                <p:childTnLst>
                                  <p:par>
                                    <p:cTn id="96" presetID="42" presetClass="entr" presetSubtype="0" fill="hold" grpId="0" nodeType="afterEffect">
                                      <p:stCondLst>
                                        <p:cond delay="0"/>
                                      </p:stCondLst>
                                      <p:childTnLst>
                                        <p:set>
                                          <p:cBhvr>
                                            <p:cTn id="97" dur="1" fill="hold">
                                              <p:stCondLst>
                                                <p:cond delay="0"/>
                                              </p:stCondLst>
                                            </p:cTn>
                                            <p:tgtEl>
                                              <p:spTgt spid="28691"/>
                                            </p:tgtEl>
                                            <p:attrNameLst>
                                              <p:attrName>style.visibility</p:attrName>
                                            </p:attrNameLst>
                                          </p:cBhvr>
                                          <p:to>
                                            <p:strVal val="visible"/>
                                          </p:to>
                                        </p:set>
                                        <p:animEffect transition="in" filter="fade">
                                          <p:cBhvr>
                                            <p:cTn id="98" dur="1000"/>
                                            <p:tgtEl>
                                              <p:spTgt spid="28691"/>
                                            </p:tgtEl>
                                          </p:cBhvr>
                                        </p:animEffect>
                                        <p:anim calcmode="lin" valueType="num">
                                          <p:cBhvr>
                                            <p:cTn id="99" dur="1000" fill="hold"/>
                                            <p:tgtEl>
                                              <p:spTgt spid="28691"/>
                                            </p:tgtEl>
                                            <p:attrNameLst>
                                              <p:attrName>ppt_x</p:attrName>
                                            </p:attrNameLst>
                                          </p:cBhvr>
                                          <p:tavLst>
                                            <p:tav tm="0">
                                              <p:val>
                                                <p:strVal val="#ppt_x"/>
                                              </p:val>
                                            </p:tav>
                                            <p:tav tm="100000">
                                              <p:val>
                                                <p:strVal val="#ppt_x"/>
                                              </p:val>
                                            </p:tav>
                                          </p:tavLst>
                                        </p:anim>
                                        <p:anim calcmode="lin" valueType="num">
                                          <p:cBhvr>
                                            <p:cTn id="100" dur="1000" fill="hold"/>
                                            <p:tgtEl>
                                              <p:spTgt spid="28691"/>
                                            </p:tgtEl>
                                            <p:attrNameLst>
                                              <p:attrName>ppt_y</p:attrName>
                                            </p:attrNameLst>
                                          </p:cBhvr>
                                          <p:tavLst>
                                            <p:tav tm="0">
                                              <p:val>
                                                <p:strVal val="#ppt_y+.1"/>
                                              </p:val>
                                            </p:tav>
                                            <p:tav tm="100000">
                                              <p:val>
                                                <p:strVal val="#ppt_y"/>
                                              </p:val>
                                            </p:tav>
                                          </p:tavLst>
                                        </p:anim>
                                      </p:childTnLst>
                                    </p:cTn>
                                  </p:par>
                                </p:childTnLst>
                              </p:cTn>
                            </p:par>
                            <p:par>
                              <p:cTn id="101" fill="hold">
                                <p:stCondLst>
                                  <p:cond delay="15500"/>
                                </p:stCondLst>
                                <p:childTnLst>
                                  <p:par>
                                    <p:cTn id="102" presetID="42" presetClass="entr" presetSubtype="0" fill="hold" grpId="0" nodeType="afterEffect">
                                      <p:stCondLst>
                                        <p:cond delay="0"/>
                                      </p:stCondLst>
                                      <p:childTnLst>
                                        <p:set>
                                          <p:cBhvr>
                                            <p:cTn id="103" dur="1" fill="hold">
                                              <p:stCondLst>
                                                <p:cond delay="0"/>
                                              </p:stCondLst>
                                            </p:cTn>
                                            <p:tgtEl>
                                              <p:spTgt spid="28692"/>
                                            </p:tgtEl>
                                            <p:attrNameLst>
                                              <p:attrName>style.visibility</p:attrName>
                                            </p:attrNameLst>
                                          </p:cBhvr>
                                          <p:to>
                                            <p:strVal val="visible"/>
                                          </p:to>
                                        </p:set>
                                        <p:animEffect transition="in" filter="fade">
                                          <p:cBhvr>
                                            <p:cTn id="104" dur="1000"/>
                                            <p:tgtEl>
                                              <p:spTgt spid="28692"/>
                                            </p:tgtEl>
                                          </p:cBhvr>
                                        </p:animEffect>
                                        <p:anim calcmode="lin" valueType="num">
                                          <p:cBhvr>
                                            <p:cTn id="105" dur="1000" fill="hold"/>
                                            <p:tgtEl>
                                              <p:spTgt spid="28692"/>
                                            </p:tgtEl>
                                            <p:attrNameLst>
                                              <p:attrName>ppt_x</p:attrName>
                                            </p:attrNameLst>
                                          </p:cBhvr>
                                          <p:tavLst>
                                            <p:tav tm="0">
                                              <p:val>
                                                <p:strVal val="#ppt_x"/>
                                              </p:val>
                                            </p:tav>
                                            <p:tav tm="100000">
                                              <p:val>
                                                <p:strVal val="#ppt_x"/>
                                              </p:val>
                                            </p:tav>
                                          </p:tavLst>
                                        </p:anim>
                                        <p:anim calcmode="lin" valueType="num">
                                          <p:cBhvr>
                                            <p:cTn id="106" dur="1000" fill="hold"/>
                                            <p:tgtEl>
                                              <p:spTgt spid="28692"/>
                                            </p:tgtEl>
                                            <p:attrNameLst>
                                              <p:attrName>ppt_y</p:attrName>
                                            </p:attrNameLst>
                                          </p:cBhvr>
                                          <p:tavLst>
                                            <p:tav tm="0">
                                              <p:val>
                                                <p:strVal val="#ppt_y+.1"/>
                                              </p:val>
                                            </p:tav>
                                            <p:tav tm="100000">
                                              <p:val>
                                                <p:strVal val="#ppt_y"/>
                                              </p:val>
                                            </p:tav>
                                          </p:tavLst>
                                        </p:anim>
                                      </p:childTnLst>
                                    </p:cTn>
                                  </p:par>
                                </p:childTnLst>
                              </p:cTn>
                            </p:par>
                            <p:par>
                              <p:cTn id="107" fill="hold">
                                <p:stCondLst>
                                  <p:cond delay="16500"/>
                                </p:stCondLst>
                                <p:childTnLst>
                                  <p:par>
                                    <p:cTn id="108" presetID="42" presetClass="entr" presetSubtype="0" fill="hold" grpId="0" nodeType="afterEffect">
                                      <p:stCondLst>
                                        <p:cond delay="0"/>
                                      </p:stCondLst>
                                      <p:childTnLst>
                                        <p:set>
                                          <p:cBhvr>
                                            <p:cTn id="109" dur="1" fill="hold">
                                              <p:stCondLst>
                                                <p:cond delay="0"/>
                                              </p:stCondLst>
                                            </p:cTn>
                                            <p:tgtEl>
                                              <p:spTgt spid="28693"/>
                                            </p:tgtEl>
                                            <p:attrNameLst>
                                              <p:attrName>style.visibility</p:attrName>
                                            </p:attrNameLst>
                                          </p:cBhvr>
                                          <p:to>
                                            <p:strVal val="visible"/>
                                          </p:to>
                                        </p:set>
                                        <p:animEffect transition="in" filter="fade">
                                          <p:cBhvr>
                                            <p:cTn id="110" dur="1000"/>
                                            <p:tgtEl>
                                              <p:spTgt spid="28693"/>
                                            </p:tgtEl>
                                          </p:cBhvr>
                                        </p:animEffect>
                                        <p:anim calcmode="lin" valueType="num">
                                          <p:cBhvr>
                                            <p:cTn id="111" dur="1000" fill="hold"/>
                                            <p:tgtEl>
                                              <p:spTgt spid="28693"/>
                                            </p:tgtEl>
                                            <p:attrNameLst>
                                              <p:attrName>ppt_x</p:attrName>
                                            </p:attrNameLst>
                                          </p:cBhvr>
                                          <p:tavLst>
                                            <p:tav tm="0">
                                              <p:val>
                                                <p:strVal val="#ppt_x"/>
                                              </p:val>
                                            </p:tav>
                                            <p:tav tm="100000">
                                              <p:val>
                                                <p:strVal val="#ppt_x"/>
                                              </p:val>
                                            </p:tav>
                                          </p:tavLst>
                                        </p:anim>
                                        <p:anim calcmode="lin" valueType="num">
                                          <p:cBhvr>
                                            <p:cTn id="112" dur="1000" fill="hold"/>
                                            <p:tgtEl>
                                              <p:spTgt spid="28693"/>
                                            </p:tgtEl>
                                            <p:attrNameLst>
                                              <p:attrName>ppt_y</p:attrName>
                                            </p:attrNameLst>
                                          </p:cBhvr>
                                          <p:tavLst>
                                            <p:tav tm="0">
                                              <p:val>
                                                <p:strVal val="#ppt_y+.1"/>
                                              </p:val>
                                            </p:tav>
                                            <p:tav tm="100000">
                                              <p:val>
                                                <p:strVal val="#ppt_y"/>
                                              </p:val>
                                            </p:tav>
                                          </p:tavLst>
                                        </p:anim>
                                      </p:childTnLst>
                                    </p:cTn>
                                  </p:par>
                                </p:childTnLst>
                              </p:cTn>
                            </p:par>
                            <p:par>
                              <p:cTn id="113" fill="hold">
                                <p:stCondLst>
                                  <p:cond delay="17500"/>
                                </p:stCondLst>
                                <p:childTnLst>
                                  <p:par>
                                    <p:cTn id="114" presetID="42" presetClass="entr" presetSubtype="0" fill="hold" grpId="0" nodeType="afterEffect">
                                      <p:stCondLst>
                                        <p:cond delay="0"/>
                                      </p:stCondLst>
                                      <p:childTnLst>
                                        <p:set>
                                          <p:cBhvr>
                                            <p:cTn id="115" dur="1" fill="hold">
                                              <p:stCondLst>
                                                <p:cond delay="0"/>
                                              </p:stCondLst>
                                            </p:cTn>
                                            <p:tgtEl>
                                              <p:spTgt spid="28694"/>
                                            </p:tgtEl>
                                            <p:attrNameLst>
                                              <p:attrName>style.visibility</p:attrName>
                                            </p:attrNameLst>
                                          </p:cBhvr>
                                          <p:to>
                                            <p:strVal val="visible"/>
                                          </p:to>
                                        </p:set>
                                        <p:animEffect transition="in" filter="fade">
                                          <p:cBhvr>
                                            <p:cTn id="116" dur="1000"/>
                                            <p:tgtEl>
                                              <p:spTgt spid="28694"/>
                                            </p:tgtEl>
                                          </p:cBhvr>
                                        </p:animEffect>
                                        <p:anim calcmode="lin" valueType="num">
                                          <p:cBhvr>
                                            <p:cTn id="117" dur="1000" fill="hold"/>
                                            <p:tgtEl>
                                              <p:spTgt spid="28694"/>
                                            </p:tgtEl>
                                            <p:attrNameLst>
                                              <p:attrName>ppt_x</p:attrName>
                                            </p:attrNameLst>
                                          </p:cBhvr>
                                          <p:tavLst>
                                            <p:tav tm="0">
                                              <p:val>
                                                <p:strVal val="#ppt_x"/>
                                              </p:val>
                                            </p:tav>
                                            <p:tav tm="100000">
                                              <p:val>
                                                <p:strVal val="#ppt_x"/>
                                              </p:val>
                                            </p:tav>
                                          </p:tavLst>
                                        </p:anim>
                                        <p:anim calcmode="lin" valueType="num">
                                          <p:cBhvr>
                                            <p:cTn id="118" dur="1000" fill="hold"/>
                                            <p:tgtEl>
                                              <p:spTgt spid="28694"/>
                                            </p:tgtEl>
                                            <p:attrNameLst>
                                              <p:attrName>ppt_y</p:attrName>
                                            </p:attrNameLst>
                                          </p:cBhvr>
                                          <p:tavLst>
                                            <p:tav tm="0">
                                              <p:val>
                                                <p:strVal val="#ppt_y+.1"/>
                                              </p:val>
                                            </p:tav>
                                            <p:tav tm="100000">
                                              <p:val>
                                                <p:strVal val="#ppt_y"/>
                                              </p:val>
                                            </p:tav>
                                          </p:tavLst>
                                        </p:anim>
                                      </p:childTnLst>
                                    </p:cTn>
                                  </p:par>
                                </p:childTnLst>
                              </p:cTn>
                            </p:par>
                            <p:par>
                              <p:cTn id="119" fill="hold">
                                <p:stCondLst>
                                  <p:cond delay="18500"/>
                                </p:stCondLst>
                                <p:childTnLst>
                                  <p:par>
                                    <p:cTn id="120" presetID="42" presetClass="entr" presetSubtype="0" fill="hold" grpId="0" nodeType="afterEffect">
                                      <p:stCondLst>
                                        <p:cond delay="0"/>
                                      </p:stCondLst>
                                      <p:childTnLst>
                                        <p:set>
                                          <p:cBhvr>
                                            <p:cTn id="121" dur="1" fill="hold">
                                              <p:stCondLst>
                                                <p:cond delay="0"/>
                                              </p:stCondLst>
                                            </p:cTn>
                                            <p:tgtEl>
                                              <p:spTgt spid="28695"/>
                                            </p:tgtEl>
                                            <p:attrNameLst>
                                              <p:attrName>style.visibility</p:attrName>
                                            </p:attrNameLst>
                                          </p:cBhvr>
                                          <p:to>
                                            <p:strVal val="visible"/>
                                          </p:to>
                                        </p:set>
                                        <p:animEffect transition="in" filter="fade">
                                          <p:cBhvr>
                                            <p:cTn id="122" dur="1000"/>
                                            <p:tgtEl>
                                              <p:spTgt spid="28695"/>
                                            </p:tgtEl>
                                          </p:cBhvr>
                                        </p:animEffect>
                                        <p:anim calcmode="lin" valueType="num">
                                          <p:cBhvr>
                                            <p:cTn id="123" dur="1000" fill="hold"/>
                                            <p:tgtEl>
                                              <p:spTgt spid="28695"/>
                                            </p:tgtEl>
                                            <p:attrNameLst>
                                              <p:attrName>ppt_x</p:attrName>
                                            </p:attrNameLst>
                                          </p:cBhvr>
                                          <p:tavLst>
                                            <p:tav tm="0">
                                              <p:val>
                                                <p:strVal val="#ppt_x"/>
                                              </p:val>
                                            </p:tav>
                                            <p:tav tm="100000">
                                              <p:val>
                                                <p:strVal val="#ppt_x"/>
                                              </p:val>
                                            </p:tav>
                                          </p:tavLst>
                                        </p:anim>
                                        <p:anim calcmode="lin" valueType="num">
                                          <p:cBhvr>
                                            <p:cTn id="124" dur="1000" fill="hold"/>
                                            <p:tgtEl>
                                              <p:spTgt spid="28695"/>
                                            </p:tgtEl>
                                            <p:attrNameLst>
                                              <p:attrName>ppt_y</p:attrName>
                                            </p:attrNameLst>
                                          </p:cBhvr>
                                          <p:tavLst>
                                            <p:tav tm="0">
                                              <p:val>
                                                <p:strVal val="#ppt_y+.1"/>
                                              </p:val>
                                            </p:tav>
                                            <p:tav tm="100000">
                                              <p:val>
                                                <p:strVal val="#ppt_y"/>
                                              </p:val>
                                            </p:tav>
                                          </p:tavLst>
                                        </p:anim>
                                      </p:childTnLst>
                                    </p:cTn>
                                  </p:par>
                                </p:childTnLst>
                              </p:cTn>
                            </p:par>
                            <p:par>
                              <p:cTn id="125" fill="hold">
                                <p:stCondLst>
                                  <p:cond delay="19500"/>
                                </p:stCondLst>
                                <p:childTnLst>
                                  <p:par>
                                    <p:cTn id="126" presetID="42" presetClass="entr" presetSubtype="0" fill="hold" grpId="0" nodeType="afterEffect">
                                      <p:stCondLst>
                                        <p:cond delay="0"/>
                                      </p:stCondLst>
                                      <p:childTnLst>
                                        <p:set>
                                          <p:cBhvr>
                                            <p:cTn id="127" dur="1" fill="hold">
                                              <p:stCondLst>
                                                <p:cond delay="0"/>
                                              </p:stCondLst>
                                            </p:cTn>
                                            <p:tgtEl>
                                              <p:spTgt spid="28696"/>
                                            </p:tgtEl>
                                            <p:attrNameLst>
                                              <p:attrName>style.visibility</p:attrName>
                                            </p:attrNameLst>
                                          </p:cBhvr>
                                          <p:to>
                                            <p:strVal val="visible"/>
                                          </p:to>
                                        </p:set>
                                        <p:animEffect transition="in" filter="fade">
                                          <p:cBhvr>
                                            <p:cTn id="128" dur="1000"/>
                                            <p:tgtEl>
                                              <p:spTgt spid="28696"/>
                                            </p:tgtEl>
                                          </p:cBhvr>
                                        </p:animEffect>
                                        <p:anim calcmode="lin" valueType="num">
                                          <p:cBhvr>
                                            <p:cTn id="129" dur="1000" fill="hold"/>
                                            <p:tgtEl>
                                              <p:spTgt spid="28696"/>
                                            </p:tgtEl>
                                            <p:attrNameLst>
                                              <p:attrName>ppt_x</p:attrName>
                                            </p:attrNameLst>
                                          </p:cBhvr>
                                          <p:tavLst>
                                            <p:tav tm="0">
                                              <p:val>
                                                <p:strVal val="#ppt_x"/>
                                              </p:val>
                                            </p:tav>
                                            <p:tav tm="100000">
                                              <p:val>
                                                <p:strVal val="#ppt_x"/>
                                              </p:val>
                                            </p:tav>
                                          </p:tavLst>
                                        </p:anim>
                                        <p:anim calcmode="lin" valueType="num">
                                          <p:cBhvr>
                                            <p:cTn id="130" dur="1000" fill="hold"/>
                                            <p:tgtEl>
                                              <p:spTgt spid="28696"/>
                                            </p:tgtEl>
                                            <p:attrNameLst>
                                              <p:attrName>ppt_y</p:attrName>
                                            </p:attrNameLst>
                                          </p:cBhvr>
                                          <p:tavLst>
                                            <p:tav tm="0">
                                              <p:val>
                                                <p:strVal val="#ppt_y+.1"/>
                                              </p:val>
                                            </p:tav>
                                            <p:tav tm="100000">
                                              <p:val>
                                                <p:strVal val="#ppt_y"/>
                                              </p:val>
                                            </p:tav>
                                          </p:tavLst>
                                        </p:anim>
                                      </p:childTnLst>
                                    </p:cTn>
                                  </p:par>
                                </p:childTnLst>
                              </p:cTn>
                            </p:par>
                            <p:par>
                              <p:cTn id="131" fill="hold">
                                <p:stCondLst>
                                  <p:cond delay="20500"/>
                                </p:stCondLst>
                                <p:childTnLst>
                                  <p:par>
                                    <p:cTn id="132" presetID="42" presetClass="entr" presetSubtype="0" fill="hold" grpId="0" nodeType="afterEffect">
                                      <p:stCondLst>
                                        <p:cond delay="0"/>
                                      </p:stCondLst>
                                      <p:childTnLst>
                                        <p:set>
                                          <p:cBhvr>
                                            <p:cTn id="133" dur="1" fill="hold">
                                              <p:stCondLst>
                                                <p:cond delay="0"/>
                                              </p:stCondLst>
                                            </p:cTn>
                                            <p:tgtEl>
                                              <p:spTgt spid="28697"/>
                                            </p:tgtEl>
                                            <p:attrNameLst>
                                              <p:attrName>style.visibility</p:attrName>
                                            </p:attrNameLst>
                                          </p:cBhvr>
                                          <p:to>
                                            <p:strVal val="visible"/>
                                          </p:to>
                                        </p:set>
                                        <p:animEffect transition="in" filter="fade">
                                          <p:cBhvr>
                                            <p:cTn id="134" dur="1000"/>
                                            <p:tgtEl>
                                              <p:spTgt spid="28697"/>
                                            </p:tgtEl>
                                          </p:cBhvr>
                                        </p:animEffect>
                                        <p:anim calcmode="lin" valueType="num">
                                          <p:cBhvr>
                                            <p:cTn id="135" dur="1000" fill="hold"/>
                                            <p:tgtEl>
                                              <p:spTgt spid="28697"/>
                                            </p:tgtEl>
                                            <p:attrNameLst>
                                              <p:attrName>ppt_x</p:attrName>
                                            </p:attrNameLst>
                                          </p:cBhvr>
                                          <p:tavLst>
                                            <p:tav tm="0">
                                              <p:val>
                                                <p:strVal val="#ppt_x"/>
                                              </p:val>
                                            </p:tav>
                                            <p:tav tm="100000">
                                              <p:val>
                                                <p:strVal val="#ppt_x"/>
                                              </p:val>
                                            </p:tav>
                                          </p:tavLst>
                                        </p:anim>
                                        <p:anim calcmode="lin" valueType="num">
                                          <p:cBhvr>
                                            <p:cTn id="136" dur="1000" fill="hold"/>
                                            <p:tgtEl>
                                              <p:spTgt spid="28697"/>
                                            </p:tgtEl>
                                            <p:attrNameLst>
                                              <p:attrName>ppt_y</p:attrName>
                                            </p:attrNameLst>
                                          </p:cBhvr>
                                          <p:tavLst>
                                            <p:tav tm="0">
                                              <p:val>
                                                <p:strVal val="#ppt_y+.1"/>
                                              </p:val>
                                            </p:tav>
                                            <p:tav tm="100000">
                                              <p:val>
                                                <p:strVal val="#ppt_y"/>
                                              </p:val>
                                            </p:tav>
                                          </p:tavLst>
                                        </p:anim>
                                      </p:childTnLst>
                                    </p:cTn>
                                  </p:par>
                                </p:childTnLst>
                              </p:cTn>
                            </p:par>
                            <p:par>
                              <p:cTn id="137" fill="hold">
                                <p:stCondLst>
                                  <p:cond delay="21500"/>
                                </p:stCondLst>
                                <p:childTnLst>
                                  <p:par>
                                    <p:cTn id="138" presetID="42" presetClass="entr" presetSubtype="0" fill="hold" grpId="0" nodeType="afterEffect">
                                      <p:stCondLst>
                                        <p:cond delay="0"/>
                                      </p:stCondLst>
                                      <p:childTnLst>
                                        <p:set>
                                          <p:cBhvr>
                                            <p:cTn id="139" dur="1" fill="hold">
                                              <p:stCondLst>
                                                <p:cond delay="0"/>
                                              </p:stCondLst>
                                            </p:cTn>
                                            <p:tgtEl>
                                              <p:spTgt spid="28698"/>
                                            </p:tgtEl>
                                            <p:attrNameLst>
                                              <p:attrName>style.visibility</p:attrName>
                                            </p:attrNameLst>
                                          </p:cBhvr>
                                          <p:to>
                                            <p:strVal val="visible"/>
                                          </p:to>
                                        </p:set>
                                        <p:animEffect transition="in" filter="fade">
                                          <p:cBhvr>
                                            <p:cTn id="140" dur="1000"/>
                                            <p:tgtEl>
                                              <p:spTgt spid="28698"/>
                                            </p:tgtEl>
                                          </p:cBhvr>
                                        </p:animEffect>
                                        <p:anim calcmode="lin" valueType="num">
                                          <p:cBhvr>
                                            <p:cTn id="141" dur="1000" fill="hold"/>
                                            <p:tgtEl>
                                              <p:spTgt spid="28698"/>
                                            </p:tgtEl>
                                            <p:attrNameLst>
                                              <p:attrName>ppt_x</p:attrName>
                                            </p:attrNameLst>
                                          </p:cBhvr>
                                          <p:tavLst>
                                            <p:tav tm="0">
                                              <p:val>
                                                <p:strVal val="#ppt_x"/>
                                              </p:val>
                                            </p:tav>
                                            <p:tav tm="100000">
                                              <p:val>
                                                <p:strVal val="#ppt_x"/>
                                              </p:val>
                                            </p:tav>
                                          </p:tavLst>
                                        </p:anim>
                                        <p:anim calcmode="lin" valueType="num">
                                          <p:cBhvr>
                                            <p:cTn id="142" dur="1000" fill="hold"/>
                                            <p:tgtEl>
                                              <p:spTgt spid="28698"/>
                                            </p:tgtEl>
                                            <p:attrNameLst>
                                              <p:attrName>ppt_y</p:attrName>
                                            </p:attrNameLst>
                                          </p:cBhvr>
                                          <p:tavLst>
                                            <p:tav tm="0">
                                              <p:val>
                                                <p:strVal val="#ppt_y+.1"/>
                                              </p:val>
                                            </p:tav>
                                            <p:tav tm="100000">
                                              <p:val>
                                                <p:strVal val="#ppt_y"/>
                                              </p:val>
                                            </p:tav>
                                          </p:tavLst>
                                        </p:anim>
                                      </p:childTnLst>
                                    </p:cTn>
                                  </p:par>
                                </p:childTnLst>
                              </p:cTn>
                            </p:par>
                            <p:par>
                              <p:cTn id="143" fill="hold">
                                <p:stCondLst>
                                  <p:cond delay="22500"/>
                                </p:stCondLst>
                                <p:childTnLst>
                                  <p:par>
                                    <p:cTn id="144" presetID="42" presetClass="entr" presetSubtype="0" fill="hold" grpId="0" nodeType="afterEffect">
                                      <p:stCondLst>
                                        <p:cond delay="0"/>
                                      </p:stCondLst>
                                      <p:childTnLst>
                                        <p:set>
                                          <p:cBhvr>
                                            <p:cTn id="145" dur="1" fill="hold">
                                              <p:stCondLst>
                                                <p:cond delay="0"/>
                                              </p:stCondLst>
                                            </p:cTn>
                                            <p:tgtEl>
                                              <p:spTgt spid="28699"/>
                                            </p:tgtEl>
                                            <p:attrNameLst>
                                              <p:attrName>style.visibility</p:attrName>
                                            </p:attrNameLst>
                                          </p:cBhvr>
                                          <p:to>
                                            <p:strVal val="visible"/>
                                          </p:to>
                                        </p:set>
                                        <p:animEffect transition="in" filter="fade">
                                          <p:cBhvr>
                                            <p:cTn id="146" dur="1000"/>
                                            <p:tgtEl>
                                              <p:spTgt spid="28699"/>
                                            </p:tgtEl>
                                          </p:cBhvr>
                                        </p:animEffect>
                                        <p:anim calcmode="lin" valueType="num">
                                          <p:cBhvr>
                                            <p:cTn id="147" dur="1000" fill="hold"/>
                                            <p:tgtEl>
                                              <p:spTgt spid="28699"/>
                                            </p:tgtEl>
                                            <p:attrNameLst>
                                              <p:attrName>ppt_x</p:attrName>
                                            </p:attrNameLst>
                                          </p:cBhvr>
                                          <p:tavLst>
                                            <p:tav tm="0">
                                              <p:val>
                                                <p:strVal val="#ppt_x"/>
                                              </p:val>
                                            </p:tav>
                                            <p:tav tm="100000">
                                              <p:val>
                                                <p:strVal val="#ppt_x"/>
                                              </p:val>
                                            </p:tav>
                                          </p:tavLst>
                                        </p:anim>
                                        <p:anim calcmode="lin" valueType="num">
                                          <p:cBhvr>
                                            <p:cTn id="148" dur="1000" fill="hold"/>
                                            <p:tgtEl>
                                              <p:spTgt spid="28699"/>
                                            </p:tgtEl>
                                            <p:attrNameLst>
                                              <p:attrName>ppt_y</p:attrName>
                                            </p:attrNameLst>
                                          </p:cBhvr>
                                          <p:tavLst>
                                            <p:tav tm="0">
                                              <p:val>
                                                <p:strVal val="#ppt_y+.1"/>
                                              </p:val>
                                            </p:tav>
                                            <p:tav tm="100000">
                                              <p:val>
                                                <p:strVal val="#ppt_y"/>
                                              </p:val>
                                            </p:tav>
                                          </p:tavLst>
                                        </p:anim>
                                      </p:childTnLst>
                                    </p:cTn>
                                  </p:par>
                                </p:childTnLst>
                              </p:cTn>
                            </p:par>
                            <p:par>
                              <p:cTn id="149" fill="hold">
                                <p:stCondLst>
                                  <p:cond delay="23500"/>
                                </p:stCondLst>
                                <p:childTnLst>
                                  <p:par>
                                    <p:cTn id="150" presetID="42" presetClass="entr" presetSubtype="0" fill="hold" grpId="0" nodeType="afterEffect">
                                      <p:stCondLst>
                                        <p:cond delay="0"/>
                                      </p:stCondLst>
                                      <p:childTnLst>
                                        <p:set>
                                          <p:cBhvr>
                                            <p:cTn id="151" dur="1" fill="hold">
                                              <p:stCondLst>
                                                <p:cond delay="0"/>
                                              </p:stCondLst>
                                            </p:cTn>
                                            <p:tgtEl>
                                              <p:spTgt spid="28700"/>
                                            </p:tgtEl>
                                            <p:attrNameLst>
                                              <p:attrName>style.visibility</p:attrName>
                                            </p:attrNameLst>
                                          </p:cBhvr>
                                          <p:to>
                                            <p:strVal val="visible"/>
                                          </p:to>
                                        </p:set>
                                        <p:animEffect transition="in" filter="fade">
                                          <p:cBhvr>
                                            <p:cTn id="152" dur="1000"/>
                                            <p:tgtEl>
                                              <p:spTgt spid="28700"/>
                                            </p:tgtEl>
                                          </p:cBhvr>
                                        </p:animEffect>
                                        <p:anim calcmode="lin" valueType="num">
                                          <p:cBhvr>
                                            <p:cTn id="153" dur="1000" fill="hold"/>
                                            <p:tgtEl>
                                              <p:spTgt spid="28700"/>
                                            </p:tgtEl>
                                            <p:attrNameLst>
                                              <p:attrName>ppt_x</p:attrName>
                                            </p:attrNameLst>
                                          </p:cBhvr>
                                          <p:tavLst>
                                            <p:tav tm="0">
                                              <p:val>
                                                <p:strVal val="#ppt_x"/>
                                              </p:val>
                                            </p:tav>
                                            <p:tav tm="100000">
                                              <p:val>
                                                <p:strVal val="#ppt_x"/>
                                              </p:val>
                                            </p:tav>
                                          </p:tavLst>
                                        </p:anim>
                                        <p:anim calcmode="lin" valueType="num">
                                          <p:cBhvr>
                                            <p:cTn id="154" dur="1000" fill="hold"/>
                                            <p:tgtEl>
                                              <p:spTgt spid="28700"/>
                                            </p:tgtEl>
                                            <p:attrNameLst>
                                              <p:attrName>ppt_y</p:attrName>
                                            </p:attrNameLst>
                                          </p:cBhvr>
                                          <p:tavLst>
                                            <p:tav tm="0">
                                              <p:val>
                                                <p:strVal val="#ppt_y+.1"/>
                                              </p:val>
                                            </p:tav>
                                            <p:tav tm="100000">
                                              <p:val>
                                                <p:strVal val="#ppt_y"/>
                                              </p:val>
                                            </p:tav>
                                          </p:tavLst>
                                        </p:anim>
                                      </p:childTnLst>
                                    </p:cTn>
                                  </p:par>
                                </p:childTnLst>
                              </p:cTn>
                            </p:par>
                            <p:par>
                              <p:cTn id="155" fill="hold">
                                <p:stCondLst>
                                  <p:cond delay="24500"/>
                                </p:stCondLst>
                                <p:childTnLst>
                                  <p:par>
                                    <p:cTn id="156" presetID="42" presetClass="entr" presetSubtype="0" fill="hold" grpId="0" nodeType="afterEffect">
                                      <p:stCondLst>
                                        <p:cond delay="0"/>
                                      </p:stCondLst>
                                      <p:childTnLst>
                                        <p:set>
                                          <p:cBhvr>
                                            <p:cTn id="157" dur="1" fill="hold">
                                              <p:stCondLst>
                                                <p:cond delay="0"/>
                                              </p:stCondLst>
                                            </p:cTn>
                                            <p:tgtEl>
                                              <p:spTgt spid="28701"/>
                                            </p:tgtEl>
                                            <p:attrNameLst>
                                              <p:attrName>style.visibility</p:attrName>
                                            </p:attrNameLst>
                                          </p:cBhvr>
                                          <p:to>
                                            <p:strVal val="visible"/>
                                          </p:to>
                                        </p:set>
                                        <p:animEffect transition="in" filter="fade">
                                          <p:cBhvr>
                                            <p:cTn id="158" dur="1000"/>
                                            <p:tgtEl>
                                              <p:spTgt spid="28701"/>
                                            </p:tgtEl>
                                          </p:cBhvr>
                                        </p:animEffect>
                                        <p:anim calcmode="lin" valueType="num">
                                          <p:cBhvr>
                                            <p:cTn id="159" dur="1000" fill="hold"/>
                                            <p:tgtEl>
                                              <p:spTgt spid="28701"/>
                                            </p:tgtEl>
                                            <p:attrNameLst>
                                              <p:attrName>ppt_x</p:attrName>
                                            </p:attrNameLst>
                                          </p:cBhvr>
                                          <p:tavLst>
                                            <p:tav tm="0">
                                              <p:val>
                                                <p:strVal val="#ppt_x"/>
                                              </p:val>
                                            </p:tav>
                                            <p:tav tm="100000">
                                              <p:val>
                                                <p:strVal val="#ppt_x"/>
                                              </p:val>
                                            </p:tav>
                                          </p:tavLst>
                                        </p:anim>
                                        <p:anim calcmode="lin" valueType="num">
                                          <p:cBhvr>
                                            <p:cTn id="160" dur="1000" fill="hold"/>
                                            <p:tgtEl>
                                              <p:spTgt spid="287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P spid="28679" grpId="0" animBg="1"/>
          <p:bldP spid="28680" grpId="0" animBg="1"/>
          <p:bldP spid="28681" grpId="0" animBg="1"/>
          <p:bldP spid="28682" grpId="0" animBg="1"/>
          <p:bldP spid="28683" grpId="0" animBg="1"/>
          <p:bldP spid="28690" grpId="0"/>
          <p:bldP spid="28691" grpId="0"/>
          <p:bldP spid="28692" grpId="0"/>
          <p:bldP spid="28693" grpId="0"/>
          <p:bldP spid="28694" grpId="0"/>
          <p:bldP spid="28695" grpId="0"/>
          <p:bldP spid="28696" grpId="0"/>
          <p:bldP spid="28697" grpId="0"/>
          <p:bldP spid="28698" grpId="0"/>
          <p:bldP spid="28699" grpId="0"/>
          <p:bldP spid="28700" grpId="0"/>
          <p:bldP spid="287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barn(inVertical)">
                                          <p:cBhvr>
                                            <p:cTn id="12" dur="500"/>
                                            <p:tgtEl>
                                              <p:spTgt spid="28677"/>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8676"/>
                                            </p:tgtEl>
                                            <p:attrNameLst>
                                              <p:attrName>style.visibility</p:attrName>
                                            </p:attrNameLst>
                                          </p:cBhvr>
                                          <p:to>
                                            <p:strVal val="visible"/>
                                          </p:to>
                                        </p:set>
                                        <p:animEffect transition="in" filter="barn(inVertical)">
                                          <p:cBhvr>
                                            <p:cTn id="16" dur="500"/>
                                            <p:tgtEl>
                                              <p:spTgt spid="2867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28678"/>
                                            </p:tgtEl>
                                            <p:attrNameLst>
                                              <p:attrName>style.visibility</p:attrName>
                                            </p:attrNameLst>
                                          </p:cBhvr>
                                          <p:to>
                                            <p:strVal val="visible"/>
                                          </p:to>
                                        </p:set>
                                        <p:animEffect transition="in" filter="fade">
                                          <p:cBhvr>
                                            <p:cTn id="20" dur="1000"/>
                                            <p:tgtEl>
                                              <p:spTgt spid="28678"/>
                                            </p:tgtEl>
                                          </p:cBhvr>
                                        </p:animEffect>
                                        <p:anim calcmode="lin" valueType="num">
                                          <p:cBhvr>
                                            <p:cTn id="21" dur="1000" fill="hold"/>
                                            <p:tgtEl>
                                              <p:spTgt spid="28678"/>
                                            </p:tgtEl>
                                            <p:attrNameLst>
                                              <p:attrName>ppt_x</p:attrName>
                                            </p:attrNameLst>
                                          </p:cBhvr>
                                          <p:tavLst>
                                            <p:tav tm="0">
                                              <p:val>
                                                <p:strVal val="#ppt_x"/>
                                              </p:val>
                                            </p:tav>
                                            <p:tav tm="100000">
                                              <p:val>
                                                <p:strVal val="#ppt_x"/>
                                              </p:val>
                                            </p:tav>
                                          </p:tavLst>
                                        </p:anim>
                                        <p:anim calcmode="lin" valueType="num">
                                          <p:cBhvr>
                                            <p:cTn id="22" dur="1000" fill="hold"/>
                                            <p:tgtEl>
                                              <p:spTgt spid="2867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8679"/>
                                            </p:tgtEl>
                                            <p:attrNameLst>
                                              <p:attrName>style.visibility</p:attrName>
                                            </p:attrNameLst>
                                          </p:cBhvr>
                                          <p:to>
                                            <p:strVal val="visible"/>
                                          </p:to>
                                        </p:set>
                                        <p:animEffect transition="in" filter="fade">
                                          <p:cBhvr>
                                            <p:cTn id="26" dur="1000"/>
                                            <p:tgtEl>
                                              <p:spTgt spid="28679"/>
                                            </p:tgtEl>
                                          </p:cBhvr>
                                        </p:animEffect>
                                        <p:anim calcmode="lin" valueType="num">
                                          <p:cBhvr>
                                            <p:cTn id="27" dur="1000" fill="hold"/>
                                            <p:tgtEl>
                                              <p:spTgt spid="28679"/>
                                            </p:tgtEl>
                                            <p:attrNameLst>
                                              <p:attrName>ppt_x</p:attrName>
                                            </p:attrNameLst>
                                          </p:cBhvr>
                                          <p:tavLst>
                                            <p:tav tm="0">
                                              <p:val>
                                                <p:strVal val="#ppt_x"/>
                                              </p:val>
                                            </p:tav>
                                            <p:tav tm="100000">
                                              <p:val>
                                                <p:strVal val="#ppt_x"/>
                                              </p:val>
                                            </p:tav>
                                          </p:tavLst>
                                        </p:anim>
                                        <p:anim calcmode="lin" valueType="num">
                                          <p:cBhvr>
                                            <p:cTn id="28" dur="1000" fill="hold"/>
                                            <p:tgtEl>
                                              <p:spTgt spid="2867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8680"/>
                                            </p:tgtEl>
                                            <p:attrNameLst>
                                              <p:attrName>style.visibility</p:attrName>
                                            </p:attrNameLst>
                                          </p:cBhvr>
                                          <p:to>
                                            <p:strVal val="visible"/>
                                          </p:to>
                                        </p:set>
                                        <p:animEffect transition="in" filter="fade">
                                          <p:cBhvr>
                                            <p:cTn id="32" dur="1000"/>
                                            <p:tgtEl>
                                              <p:spTgt spid="28680"/>
                                            </p:tgtEl>
                                          </p:cBhvr>
                                        </p:animEffect>
                                        <p:anim calcmode="lin" valueType="num">
                                          <p:cBhvr>
                                            <p:cTn id="33" dur="1000" fill="hold"/>
                                            <p:tgtEl>
                                              <p:spTgt spid="28680"/>
                                            </p:tgtEl>
                                            <p:attrNameLst>
                                              <p:attrName>ppt_x</p:attrName>
                                            </p:attrNameLst>
                                          </p:cBhvr>
                                          <p:tavLst>
                                            <p:tav tm="0">
                                              <p:val>
                                                <p:strVal val="#ppt_x"/>
                                              </p:val>
                                            </p:tav>
                                            <p:tav tm="100000">
                                              <p:val>
                                                <p:strVal val="#ppt_x"/>
                                              </p:val>
                                            </p:tav>
                                          </p:tavLst>
                                        </p:anim>
                                        <p:anim calcmode="lin" valueType="num">
                                          <p:cBhvr>
                                            <p:cTn id="34" dur="1000" fill="hold"/>
                                            <p:tgtEl>
                                              <p:spTgt spid="2868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28681"/>
                                            </p:tgtEl>
                                            <p:attrNameLst>
                                              <p:attrName>style.visibility</p:attrName>
                                            </p:attrNameLst>
                                          </p:cBhvr>
                                          <p:to>
                                            <p:strVal val="visible"/>
                                          </p:to>
                                        </p:set>
                                        <p:animEffect transition="in" filter="fade">
                                          <p:cBhvr>
                                            <p:cTn id="38" dur="1000"/>
                                            <p:tgtEl>
                                              <p:spTgt spid="28681"/>
                                            </p:tgtEl>
                                          </p:cBhvr>
                                        </p:animEffect>
                                        <p:anim calcmode="lin" valueType="num">
                                          <p:cBhvr>
                                            <p:cTn id="39" dur="1000" fill="hold"/>
                                            <p:tgtEl>
                                              <p:spTgt spid="28681"/>
                                            </p:tgtEl>
                                            <p:attrNameLst>
                                              <p:attrName>ppt_x</p:attrName>
                                            </p:attrNameLst>
                                          </p:cBhvr>
                                          <p:tavLst>
                                            <p:tav tm="0">
                                              <p:val>
                                                <p:strVal val="#ppt_x"/>
                                              </p:val>
                                            </p:tav>
                                            <p:tav tm="100000">
                                              <p:val>
                                                <p:strVal val="#ppt_x"/>
                                              </p:val>
                                            </p:tav>
                                          </p:tavLst>
                                        </p:anim>
                                        <p:anim calcmode="lin" valueType="num">
                                          <p:cBhvr>
                                            <p:cTn id="40" dur="1000" fill="hold"/>
                                            <p:tgtEl>
                                              <p:spTgt spid="28681"/>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8682"/>
                                            </p:tgtEl>
                                            <p:attrNameLst>
                                              <p:attrName>style.visibility</p:attrName>
                                            </p:attrNameLst>
                                          </p:cBhvr>
                                          <p:to>
                                            <p:strVal val="visible"/>
                                          </p:to>
                                        </p:set>
                                        <p:animEffect transition="in" filter="fade">
                                          <p:cBhvr>
                                            <p:cTn id="44" dur="1000"/>
                                            <p:tgtEl>
                                              <p:spTgt spid="28682"/>
                                            </p:tgtEl>
                                          </p:cBhvr>
                                        </p:animEffect>
                                        <p:anim calcmode="lin" valueType="num">
                                          <p:cBhvr>
                                            <p:cTn id="45" dur="1000" fill="hold"/>
                                            <p:tgtEl>
                                              <p:spTgt spid="28682"/>
                                            </p:tgtEl>
                                            <p:attrNameLst>
                                              <p:attrName>ppt_x</p:attrName>
                                            </p:attrNameLst>
                                          </p:cBhvr>
                                          <p:tavLst>
                                            <p:tav tm="0">
                                              <p:val>
                                                <p:strVal val="#ppt_x"/>
                                              </p:val>
                                            </p:tav>
                                            <p:tav tm="100000">
                                              <p:val>
                                                <p:strVal val="#ppt_x"/>
                                              </p:val>
                                            </p:tav>
                                          </p:tavLst>
                                        </p:anim>
                                        <p:anim calcmode="lin" valueType="num">
                                          <p:cBhvr>
                                            <p:cTn id="46" dur="1000" fill="hold"/>
                                            <p:tgtEl>
                                              <p:spTgt spid="28682"/>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Effect transition="in" filter="fade">
                                          <p:cBhvr>
                                            <p:cTn id="50" dur="1000"/>
                                            <p:tgtEl>
                                              <p:spTgt spid="28683"/>
                                            </p:tgtEl>
                                          </p:cBhvr>
                                        </p:animEffect>
                                        <p:anim calcmode="lin" valueType="num">
                                          <p:cBhvr>
                                            <p:cTn id="51" dur="1000" fill="hold"/>
                                            <p:tgtEl>
                                              <p:spTgt spid="28683"/>
                                            </p:tgtEl>
                                            <p:attrNameLst>
                                              <p:attrName>ppt_x</p:attrName>
                                            </p:attrNameLst>
                                          </p:cBhvr>
                                          <p:tavLst>
                                            <p:tav tm="0">
                                              <p:val>
                                                <p:strVal val="#ppt_x"/>
                                              </p:val>
                                            </p:tav>
                                            <p:tav tm="100000">
                                              <p:val>
                                                <p:strVal val="#ppt_x"/>
                                              </p:val>
                                            </p:tav>
                                          </p:tavLst>
                                        </p:anim>
                                        <p:anim calcmode="lin" valueType="num">
                                          <p:cBhvr>
                                            <p:cTn id="52" dur="1000" fill="hold"/>
                                            <p:tgtEl>
                                              <p:spTgt spid="28683"/>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2" presetClass="entr" presetSubtype="0" fill="hold" nodeType="afterEffect">
                                      <p:stCondLst>
                                        <p:cond delay="0"/>
                                      </p:stCondLst>
                                      <p:childTnLst>
                                        <p:set>
                                          <p:cBhvr>
                                            <p:cTn id="55" dur="1" fill="hold">
                                              <p:stCondLst>
                                                <p:cond delay="0"/>
                                              </p:stCondLst>
                                            </p:cTn>
                                            <p:tgtEl>
                                              <p:spTgt spid="28684"/>
                                            </p:tgtEl>
                                            <p:attrNameLst>
                                              <p:attrName>style.visibility</p:attrName>
                                            </p:attrNameLst>
                                          </p:cBhvr>
                                          <p:to>
                                            <p:strVal val="visible"/>
                                          </p:to>
                                        </p:set>
                                        <p:animEffect transition="in" filter="fade">
                                          <p:cBhvr>
                                            <p:cTn id="56" dur="1000"/>
                                            <p:tgtEl>
                                              <p:spTgt spid="28684"/>
                                            </p:tgtEl>
                                          </p:cBhvr>
                                        </p:animEffect>
                                        <p:anim calcmode="lin" valueType="num">
                                          <p:cBhvr>
                                            <p:cTn id="57" dur="1000" fill="hold"/>
                                            <p:tgtEl>
                                              <p:spTgt spid="28684"/>
                                            </p:tgtEl>
                                            <p:attrNameLst>
                                              <p:attrName>ppt_x</p:attrName>
                                            </p:attrNameLst>
                                          </p:cBhvr>
                                          <p:tavLst>
                                            <p:tav tm="0">
                                              <p:val>
                                                <p:strVal val="#ppt_x"/>
                                              </p:val>
                                            </p:tav>
                                            <p:tav tm="100000">
                                              <p:val>
                                                <p:strVal val="#ppt_x"/>
                                              </p:val>
                                            </p:tav>
                                          </p:tavLst>
                                        </p:anim>
                                        <p:anim calcmode="lin" valueType="num">
                                          <p:cBhvr>
                                            <p:cTn id="58" dur="1000" fill="hold"/>
                                            <p:tgtEl>
                                              <p:spTgt spid="28684"/>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42" presetClass="entr" presetSubtype="0" fill="hold" nodeType="afterEffect">
                                      <p:stCondLst>
                                        <p:cond delay="0"/>
                                      </p:stCondLst>
                                      <p:childTnLst>
                                        <p:set>
                                          <p:cBhvr>
                                            <p:cTn id="61" dur="1" fill="hold">
                                              <p:stCondLst>
                                                <p:cond delay="0"/>
                                              </p:stCondLst>
                                            </p:cTn>
                                            <p:tgtEl>
                                              <p:spTgt spid="28685"/>
                                            </p:tgtEl>
                                            <p:attrNameLst>
                                              <p:attrName>style.visibility</p:attrName>
                                            </p:attrNameLst>
                                          </p:cBhvr>
                                          <p:to>
                                            <p:strVal val="visible"/>
                                          </p:to>
                                        </p:set>
                                        <p:animEffect transition="in" filter="fade">
                                          <p:cBhvr>
                                            <p:cTn id="62" dur="1000"/>
                                            <p:tgtEl>
                                              <p:spTgt spid="28685"/>
                                            </p:tgtEl>
                                          </p:cBhvr>
                                        </p:animEffect>
                                        <p:anim calcmode="lin" valueType="num">
                                          <p:cBhvr>
                                            <p:cTn id="63" dur="1000" fill="hold"/>
                                            <p:tgtEl>
                                              <p:spTgt spid="28685"/>
                                            </p:tgtEl>
                                            <p:attrNameLst>
                                              <p:attrName>ppt_x</p:attrName>
                                            </p:attrNameLst>
                                          </p:cBhvr>
                                          <p:tavLst>
                                            <p:tav tm="0">
                                              <p:val>
                                                <p:strVal val="#ppt_x"/>
                                              </p:val>
                                            </p:tav>
                                            <p:tav tm="100000">
                                              <p:val>
                                                <p:strVal val="#ppt_x"/>
                                              </p:val>
                                            </p:tav>
                                          </p:tavLst>
                                        </p:anim>
                                        <p:anim calcmode="lin" valueType="num">
                                          <p:cBhvr>
                                            <p:cTn id="64" dur="1000" fill="hold"/>
                                            <p:tgtEl>
                                              <p:spTgt spid="28685"/>
                                            </p:tgtEl>
                                            <p:attrNameLst>
                                              <p:attrName>ppt_y</p:attrName>
                                            </p:attrNameLst>
                                          </p:cBhvr>
                                          <p:tavLst>
                                            <p:tav tm="0">
                                              <p:val>
                                                <p:strVal val="#ppt_y+.1"/>
                                              </p:val>
                                            </p:tav>
                                            <p:tav tm="100000">
                                              <p:val>
                                                <p:strVal val="#ppt_y"/>
                                              </p:val>
                                            </p:tav>
                                          </p:tavLst>
                                        </p:anim>
                                      </p:childTnLst>
                                    </p:cTn>
                                  </p:par>
                                </p:childTnLst>
                              </p:cTn>
                            </p:par>
                            <p:par>
                              <p:cTn id="65" fill="hold">
                                <p:stCondLst>
                                  <p:cond delay="9500"/>
                                </p:stCondLst>
                                <p:childTnLst>
                                  <p:par>
                                    <p:cTn id="66" presetID="42" presetClass="entr" presetSubtype="0" fill="hold" nodeType="afterEffect">
                                      <p:stCondLst>
                                        <p:cond delay="0"/>
                                      </p:stCondLst>
                                      <p:childTnLst>
                                        <p:set>
                                          <p:cBhvr>
                                            <p:cTn id="67" dur="1" fill="hold">
                                              <p:stCondLst>
                                                <p:cond delay="0"/>
                                              </p:stCondLst>
                                            </p:cTn>
                                            <p:tgtEl>
                                              <p:spTgt spid="28686"/>
                                            </p:tgtEl>
                                            <p:attrNameLst>
                                              <p:attrName>style.visibility</p:attrName>
                                            </p:attrNameLst>
                                          </p:cBhvr>
                                          <p:to>
                                            <p:strVal val="visible"/>
                                          </p:to>
                                        </p:set>
                                        <p:animEffect transition="in" filter="fade">
                                          <p:cBhvr>
                                            <p:cTn id="68" dur="1000"/>
                                            <p:tgtEl>
                                              <p:spTgt spid="28686"/>
                                            </p:tgtEl>
                                          </p:cBhvr>
                                        </p:animEffect>
                                        <p:anim calcmode="lin" valueType="num">
                                          <p:cBhvr>
                                            <p:cTn id="69" dur="1000" fill="hold"/>
                                            <p:tgtEl>
                                              <p:spTgt spid="28686"/>
                                            </p:tgtEl>
                                            <p:attrNameLst>
                                              <p:attrName>ppt_x</p:attrName>
                                            </p:attrNameLst>
                                          </p:cBhvr>
                                          <p:tavLst>
                                            <p:tav tm="0">
                                              <p:val>
                                                <p:strVal val="#ppt_x"/>
                                              </p:val>
                                            </p:tav>
                                            <p:tav tm="100000">
                                              <p:val>
                                                <p:strVal val="#ppt_x"/>
                                              </p:val>
                                            </p:tav>
                                          </p:tavLst>
                                        </p:anim>
                                        <p:anim calcmode="lin" valueType="num">
                                          <p:cBhvr>
                                            <p:cTn id="70" dur="1000" fill="hold"/>
                                            <p:tgtEl>
                                              <p:spTgt spid="28686"/>
                                            </p:tgtEl>
                                            <p:attrNameLst>
                                              <p:attrName>ppt_y</p:attrName>
                                            </p:attrNameLst>
                                          </p:cBhvr>
                                          <p:tavLst>
                                            <p:tav tm="0">
                                              <p:val>
                                                <p:strVal val="#ppt_y+.1"/>
                                              </p:val>
                                            </p:tav>
                                            <p:tav tm="100000">
                                              <p:val>
                                                <p:strVal val="#ppt_y"/>
                                              </p:val>
                                            </p:tav>
                                          </p:tavLst>
                                        </p:anim>
                                      </p:childTnLst>
                                    </p:cTn>
                                  </p:par>
                                </p:childTnLst>
                              </p:cTn>
                            </p:par>
                            <p:par>
                              <p:cTn id="71" fill="hold">
                                <p:stCondLst>
                                  <p:cond delay="10500"/>
                                </p:stCondLst>
                                <p:childTnLst>
                                  <p:par>
                                    <p:cTn id="72" presetID="42" presetClass="entr" presetSubtype="0" fill="hold" nodeType="afterEffect">
                                      <p:stCondLst>
                                        <p:cond delay="0"/>
                                      </p:stCondLst>
                                      <p:childTnLst>
                                        <p:set>
                                          <p:cBhvr>
                                            <p:cTn id="73" dur="1" fill="hold">
                                              <p:stCondLst>
                                                <p:cond delay="0"/>
                                              </p:stCondLst>
                                            </p:cTn>
                                            <p:tgtEl>
                                              <p:spTgt spid="28687"/>
                                            </p:tgtEl>
                                            <p:attrNameLst>
                                              <p:attrName>style.visibility</p:attrName>
                                            </p:attrNameLst>
                                          </p:cBhvr>
                                          <p:to>
                                            <p:strVal val="visible"/>
                                          </p:to>
                                        </p:set>
                                        <p:animEffect transition="in" filter="fade">
                                          <p:cBhvr>
                                            <p:cTn id="74" dur="1000"/>
                                            <p:tgtEl>
                                              <p:spTgt spid="28687"/>
                                            </p:tgtEl>
                                          </p:cBhvr>
                                        </p:animEffect>
                                        <p:anim calcmode="lin" valueType="num">
                                          <p:cBhvr>
                                            <p:cTn id="75" dur="1000" fill="hold"/>
                                            <p:tgtEl>
                                              <p:spTgt spid="28687"/>
                                            </p:tgtEl>
                                            <p:attrNameLst>
                                              <p:attrName>ppt_x</p:attrName>
                                            </p:attrNameLst>
                                          </p:cBhvr>
                                          <p:tavLst>
                                            <p:tav tm="0">
                                              <p:val>
                                                <p:strVal val="#ppt_x"/>
                                              </p:val>
                                            </p:tav>
                                            <p:tav tm="100000">
                                              <p:val>
                                                <p:strVal val="#ppt_x"/>
                                              </p:val>
                                            </p:tav>
                                          </p:tavLst>
                                        </p:anim>
                                        <p:anim calcmode="lin" valueType="num">
                                          <p:cBhvr>
                                            <p:cTn id="76" dur="1000" fill="hold"/>
                                            <p:tgtEl>
                                              <p:spTgt spid="28687"/>
                                            </p:tgtEl>
                                            <p:attrNameLst>
                                              <p:attrName>ppt_y</p:attrName>
                                            </p:attrNameLst>
                                          </p:cBhvr>
                                          <p:tavLst>
                                            <p:tav tm="0">
                                              <p:val>
                                                <p:strVal val="#ppt_y+.1"/>
                                              </p:val>
                                            </p:tav>
                                            <p:tav tm="100000">
                                              <p:val>
                                                <p:strVal val="#ppt_y"/>
                                              </p:val>
                                            </p:tav>
                                          </p:tavLst>
                                        </p:anim>
                                      </p:childTnLst>
                                    </p:cTn>
                                  </p:par>
                                </p:childTnLst>
                              </p:cTn>
                            </p:par>
                            <p:par>
                              <p:cTn id="77" fill="hold">
                                <p:stCondLst>
                                  <p:cond delay="11500"/>
                                </p:stCondLst>
                                <p:childTnLst>
                                  <p:par>
                                    <p:cTn id="78" presetID="42" presetClass="entr" presetSubtype="0" fill="hold" nodeType="afterEffect">
                                      <p:stCondLst>
                                        <p:cond delay="0"/>
                                      </p:stCondLst>
                                      <p:childTnLst>
                                        <p:set>
                                          <p:cBhvr>
                                            <p:cTn id="79" dur="1" fill="hold">
                                              <p:stCondLst>
                                                <p:cond delay="0"/>
                                              </p:stCondLst>
                                            </p:cTn>
                                            <p:tgtEl>
                                              <p:spTgt spid="28688"/>
                                            </p:tgtEl>
                                            <p:attrNameLst>
                                              <p:attrName>style.visibility</p:attrName>
                                            </p:attrNameLst>
                                          </p:cBhvr>
                                          <p:to>
                                            <p:strVal val="visible"/>
                                          </p:to>
                                        </p:set>
                                        <p:animEffect transition="in" filter="fade">
                                          <p:cBhvr>
                                            <p:cTn id="80" dur="1000"/>
                                            <p:tgtEl>
                                              <p:spTgt spid="28688"/>
                                            </p:tgtEl>
                                          </p:cBhvr>
                                        </p:animEffect>
                                        <p:anim calcmode="lin" valueType="num">
                                          <p:cBhvr>
                                            <p:cTn id="81" dur="1000" fill="hold"/>
                                            <p:tgtEl>
                                              <p:spTgt spid="28688"/>
                                            </p:tgtEl>
                                            <p:attrNameLst>
                                              <p:attrName>ppt_x</p:attrName>
                                            </p:attrNameLst>
                                          </p:cBhvr>
                                          <p:tavLst>
                                            <p:tav tm="0">
                                              <p:val>
                                                <p:strVal val="#ppt_x"/>
                                              </p:val>
                                            </p:tav>
                                            <p:tav tm="100000">
                                              <p:val>
                                                <p:strVal val="#ppt_x"/>
                                              </p:val>
                                            </p:tav>
                                          </p:tavLst>
                                        </p:anim>
                                        <p:anim calcmode="lin" valueType="num">
                                          <p:cBhvr>
                                            <p:cTn id="82" dur="1000" fill="hold"/>
                                            <p:tgtEl>
                                              <p:spTgt spid="28688"/>
                                            </p:tgtEl>
                                            <p:attrNameLst>
                                              <p:attrName>ppt_y</p:attrName>
                                            </p:attrNameLst>
                                          </p:cBhvr>
                                          <p:tavLst>
                                            <p:tav tm="0">
                                              <p:val>
                                                <p:strVal val="#ppt_y+.1"/>
                                              </p:val>
                                            </p:tav>
                                            <p:tav tm="100000">
                                              <p:val>
                                                <p:strVal val="#ppt_y"/>
                                              </p:val>
                                            </p:tav>
                                          </p:tavLst>
                                        </p:anim>
                                      </p:childTnLst>
                                    </p:cTn>
                                  </p:par>
                                </p:childTnLst>
                              </p:cTn>
                            </p:par>
                            <p:par>
                              <p:cTn id="83" fill="hold">
                                <p:stCondLst>
                                  <p:cond delay="12500"/>
                                </p:stCondLst>
                                <p:childTnLst>
                                  <p:par>
                                    <p:cTn id="84" presetID="42" presetClass="entr" presetSubtype="0" fill="hold" nodeType="afterEffect">
                                      <p:stCondLst>
                                        <p:cond delay="0"/>
                                      </p:stCondLst>
                                      <p:childTnLst>
                                        <p:set>
                                          <p:cBhvr>
                                            <p:cTn id="85" dur="1" fill="hold">
                                              <p:stCondLst>
                                                <p:cond delay="0"/>
                                              </p:stCondLst>
                                            </p:cTn>
                                            <p:tgtEl>
                                              <p:spTgt spid="28689"/>
                                            </p:tgtEl>
                                            <p:attrNameLst>
                                              <p:attrName>style.visibility</p:attrName>
                                            </p:attrNameLst>
                                          </p:cBhvr>
                                          <p:to>
                                            <p:strVal val="visible"/>
                                          </p:to>
                                        </p:set>
                                        <p:animEffect transition="in" filter="fade">
                                          <p:cBhvr>
                                            <p:cTn id="86" dur="1000"/>
                                            <p:tgtEl>
                                              <p:spTgt spid="28689"/>
                                            </p:tgtEl>
                                          </p:cBhvr>
                                        </p:animEffect>
                                        <p:anim calcmode="lin" valueType="num">
                                          <p:cBhvr>
                                            <p:cTn id="87" dur="1000" fill="hold"/>
                                            <p:tgtEl>
                                              <p:spTgt spid="28689"/>
                                            </p:tgtEl>
                                            <p:attrNameLst>
                                              <p:attrName>ppt_x</p:attrName>
                                            </p:attrNameLst>
                                          </p:cBhvr>
                                          <p:tavLst>
                                            <p:tav tm="0">
                                              <p:val>
                                                <p:strVal val="#ppt_x"/>
                                              </p:val>
                                            </p:tav>
                                            <p:tav tm="100000">
                                              <p:val>
                                                <p:strVal val="#ppt_x"/>
                                              </p:val>
                                            </p:tav>
                                          </p:tavLst>
                                        </p:anim>
                                        <p:anim calcmode="lin" valueType="num">
                                          <p:cBhvr>
                                            <p:cTn id="88" dur="1000" fill="hold"/>
                                            <p:tgtEl>
                                              <p:spTgt spid="28689"/>
                                            </p:tgtEl>
                                            <p:attrNameLst>
                                              <p:attrName>ppt_y</p:attrName>
                                            </p:attrNameLst>
                                          </p:cBhvr>
                                          <p:tavLst>
                                            <p:tav tm="0">
                                              <p:val>
                                                <p:strVal val="#ppt_y+.1"/>
                                              </p:val>
                                            </p:tav>
                                            <p:tav tm="100000">
                                              <p:val>
                                                <p:strVal val="#ppt_y"/>
                                              </p:val>
                                            </p:tav>
                                          </p:tavLst>
                                        </p:anim>
                                      </p:childTnLst>
                                    </p:cTn>
                                  </p:par>
                                </p:childTnLst>
                              </p:cTn>
                            </p:par>
                            <p:par>
                              <p:cTn id="89" fill="hold">
                                <p:stCondLst>
                                  <p:cond delay="13500"/>
                                </p:stCondLst>
                                <p:childTnLst>
                                  <p:par>
                                    <p:cTn id="90" presetID="42" presetClass="entr" presetSubtype="0" fill="hold" grpId="0" nodeType="afterEffect">
                                      <p:stCondLst>
                                        <p:cond delay="0"/>
                                      </p:stCondLst>
                                      <p:childTnLst>
                                        <p:set>
                                          <p:cBhvr>
                                            <p:cTn id="91" dur="1" fill="hold">
                                              <p:stCondLst>
                                                <p:cond delay="0"/>
                                              </p:stCondLst>
                                            </p:cTn>
                                            <p:tgtEl>
                                              <p:spTgt spid="28690"/>
                                            </p:tgtEl>
                                            <p:attrNameLst>
                                              <p:attrName>style.visibility</p:attrName>
                                            </p:attrNameLst>
                                          </p:cBhvr>
                                          <p:to>
                                            <p:strVal val="visible"/>
                                          </p:to>
                                        </p:set>
                                        <p:animEffect transition="in" filter="fade">
                                          <p:cBhvr>
                                            <p:cTn id="92" dur="1000"/>
                                            <p:tgtEl>
                                              <p:spTgt spid="28690"/>
                                            </p:tgtEl>
                                          </p:cBhvr>
                                        </p:animEffect>
                                        <p:anim calcmode="lin" valueType="num">
                                          <p:cBhvr>
                                            <p:cTn id="93" dur="1000" fill="hold"/>
                                            <p:tgtEl>
                                              <p:spTgt spid="28690"/>
                                            </p:tgtEl>
                                            <p:attrNameLst>
                                              <p:attrName>ppt_x</p:attrName>
                                            </p:attrNameLst>
                                          </p:cBhvr>
                                          <p:tavLst>
                                            <p:tav tm="0">
                                              <p:val>
                                                <p:strVal val="#ppt_x"/>
                                              </p:val>
                                            </p:tav>
                                            <p:tav tm="100000">
                                              <p:val>
                                                <p:strVal val="#ppt_x"/>
                                              </p:val>
                                            </p:tav>
                                          </p:tavLst>
                                        </p:anim>
                                        <p:anim calcmode="lin" valueType="num">
                                          <p:cBhvr>
                                            <p:cTn id="94" dur="1000" fill="hold"/>
                                            <p:tgtEl>
                                              <p:spTgt spid="28690"/>
                                            </p:tgtEl>
                                            <p:attrNameLst>
                                              <p:attrName>ppt_y</p:attrName>
                                            </p:attrNameLst>
                                          </p:cBhvr>
                                          <p:tavLst>
                                            <p:tav tm="0">
                                              <p:val>
                                                <p:strVal val="#ppt_y+.1"/>
                                              </p:val>
                                            </p:tav>
                                            <p:tav tm="100000">
                                              <p:val>
                                                <p:strVal val="#ppt_y"/>
                                              </p:val>
                                            </p:tav>
                                          </p:tavLst>
                                        </p:anim>
                                      </p:childTnLst>
                                    </p:cTn>
                                  </p:par>
                                </p:childTnLst>
                              </p:cTn>
                            </p:par>
                            <p:par>
                              <p:cTn id="95" fill="hold">
                                <p:stCondLst>
                                  <p:cond delay="14500"/>
                                </p:stCondLst>
                                <p:childTnLst>
                                  <p:par>
                                    <p:cTn id="96" presetID="42" presetClass="entr" presetSubtype="0" fill="hold" grpId="0" nodeType="afterEffect">
                                      <p:stCondLst>
                                        <p:cond delay="0"/>
                                      </p:stCondLst>
                                      <p:childTnLst>
                                        <p:set>
                                          <p:cBhvr>
                                            <p:cTn id="97" dur="1" fill="hold">
                                              <p:stCondLst>
                                                <p:cond delay="0"/>
                                              </p:stCondLst>
                                            </p:cTn>
                                            <p:tgtEl>
                                              <p:spTgt spid="28691"/>
                                            </p:tgtEl>
                                            <p:attrNameLst>
                                              <p:attrName>style.visibility</p:attrName>
                                            </p:attrNameLst>
                                          </p:cBhvr>
                                          <p:to>
                                            <p:strVal val="visible"/>
                                          </p:to>
                                        </p:set>
                                        <p:animEffect transition="in" filter="fade">
                                          <p:cBhvr>
                                            <p:cTn id="98" dur="1000"/>
                                            <p:tgtEl>
                                              <p:spTgt spid="28691"/>
                                            </p:tgtEl>
                                          </p:cBhvr>
                                        </p:animEffect>
                                        <p:anim calcmode="lin" valueType="num">
                                          <p:cBhvr>
                                            <p:cTn id="99" dur="1000" fill="hold"/>
                                            <p:tgtEl>
                                              <p:spTgt spid="28691"/>
                                            </p:tgtEl>
                                            <p:attrNameLst>
                                              <p:attrName>ppt_x</p:attrName>
                                            </p:attrNameLst>
                                          </p:cBhvr>
                                          <p:tavLst>
                                            <p:tav tm="0">
                                              <p:val>
                                                <p:strVal val="#ppt_x"/>
                                              </p:val>
                                            </p:tav>
                                            <p:tav tm="100000">
                                              <p:val>
                                                <p:strVal val="#ppt_x"/>
                                              </p:val>
                                            </p:tav>
                                          </p:tavLst>
                                        </p:anim>
                                        <p:anim calcmode="lin" valueType="num">
                                          <p:cBhvr>
                                            <p:cTn id="100" dur="1000" fill="hold"/>
                                            <p:tgtEl>
                                              <p:spTgt spid="28691"/>
                                            </p:tgtEl>
                                            <p:attrNameLst>
                                              <p:attrName>ppt_y</p:attrName>
                                            </p:attrNameLst>
                                          </p:cBhvr>
                                          <p:tavLst>
                                            <p:tav tm="0">
                                              <p:val>
                                                <p:strVal val="#ppt_y+.1"/>
                                              </p:val>
                                            </p:tav>
                                            <p:tav tm="100000">
                                              <p:val>
                                                <p:strVal val="#ppt_y"/>
                                              </p:val>
                                            </p:tav>
                                          </p:tavLst>
                                        </p:anim>
                                      </p:childTnLst>
                                    </p:cTn>
                                  </p:par>
                                </p:childTnLst>
                              </p:cTn>
                            </p:par>
                            <p:par>
                              <p:cTn id="101" fill="hold">
                                <p:stCondLst>
                                  <p:cond delay="15500"/>
                                </p:stCondLst>
                                <p:childTnLst>
                                  <p:par>
                                    <p:cTn id="102" presetID="42" presetClass="entr" presetSubtype="0" fill="hold" grpId="0" nodeType="afterEffect">
                                      <p:stCondLst>
                                        <p:cond delay="0"/>
                                      </p:stCondLst>
                                      <p:childTnLst>
                                        <p:set>
                                          <p:cBhvr>
                                            <p:cTn id="103" dur="1" fill="hold">
                                              <p:stCondLst>
                                                <p:cond delay="0"/>
                                              </p:stCondLst>
                                            </p:cTn>
                                            <p:tgtEl>
                                              <p:spTgt spid="28692"/>
                                            </p:tgtEl>
                                            <p:attrNameLst>
                                              <p:attrName>style.visibility</p:attrName>
                                            </p:attrNameLst>
                                          </p:cBhvr>
                                          <p:to>
                                            <p:strVal val="visible"/>
                                          </p:to>
                                        </p:set>
                                        <p:animEffect transition="in" filter="fade">
                                          <p:cBhvr>
                                            <p:cTn id="104" dur="1000"/>
                                            <p:tgtEl>
                                              <p:spTgt spid="28692"/>
                                            </p:tgtEl>
                                          </p:cBhvr>
                                        </p:animEffect>
                                        <p:anim calcmode="lin" valueType="num">
                                          <p:cBhvr>
                                            <p:cTn id="105" dur="1000" fill="hold"/>
                                            <p:tgtEl>
                                              <p:spTgt spid="28692"/>
                                            </p:tgtEl>
                                            <p:attrNameLst>
                                              <p:attrName>ppt_x</p:attrName>
                                            </p:attrNameLst>
                                          </p:cBhvr>
                                          <p:tavLst>
                                            <p:tav tm="0">
                                              <p:val>
                                                <p:strVal val="#ppt_x"/>
                                              </p:val>
                                            </p:tav>
                                            <p:tav tm="100000">
                                              <p:val>
                                                <p:strVal val="#ppt_x"/>
                                              </p:val>
                                            </p:tav>
                                          </p:tavLst>
                                        </p:anim>
                                        <p:anim calcmode="lin" valueType="num">
                                          <p:cBhvr>
                                            <p:cTn id="106" dur="1000" fill="hold"/>
                                            <p:tgtEl>
                                              <p:spTgt spid="28692"/>
                                            </p:tgtEl>
                                            <p:attrNameLst>
                                              <p:attrName>ppt_y</p:attrName>
                                            </p:attrNameLst>
                                          </p:cBhvr>
                                          <p:tavLst>
                                            <p:tav tm="0">
                                              <p:val>
                                                <p:strVal val="#ppt_y+.1"/>
                                              </p:val>
                                            </p:tav>
                                            <p:tav tm="100000">
                                              <p:val>
                                                <p:strVal val="#ppt_y"/>
                                              </p:val>
                                            </p:tav>
                                          </p:tavLst>
                                        </p:anim>
                                      </p:childTnLst>
                                    </p:cTn>
                                  </p:par>
                                </p:childTnLst>
                              </p:cTn>
                            </p:par>
                            <p:par>
                              <p:cTn id="107" fill="hold">
                                <p:stCondLst>
                                  <p:cond delay="16500"/>
                                </p:stCondLst>
                                <p:childTnLst>
                                  <p:par>
                                    <p:cTn id="108" presetID="42" presetClass="entr" presetSubtype="0" fill="hold" grpId="0" nodeType="afterEffect">
                                      <p:stCondLst>
                                        <p:cond delay="0"/>
                                      </p:stCondLst>
                                      <p:childTnLst>
                                        <p:set>
                                          <p:cBhvr>
                                            <p:cTn id="109" dur="1" fill="hold">
                                              <p:stCondLst>
                                                <p:cond delay="0"/>
                                              </p:stCondLst>
                                            </p:cTn>
                                            <p:tgtEl>
                                              <p:spTgt spid="28693"/>
                                            </p:tgtEl>
                                            <p:attrNameLst>
                                              <p:attrName>style.visibility</p:attrName>
                                            </p:attrNameLst>
                                          </p:cBhvr>
                                          <p:to>
                                            <p:strVal val="visible"/>
                                          </p:to>
                                        </p:set>
                                        <p:animEffect transition="in" filter="fade">
                                          <p:cBhvr>
                                            <p:cTn id="110" dur="1000"/>
                                            <p:tgtEl>
                                              <p:spTgt spid="28693"/>
                                            </p:tgtEl>
                                          </p:cBhvr>
                                        </p:animEffect>
                                        <p:anim calcmode="lin" valueType="num">
                                          <p:cBhvr>
                                            <p:cTn id="111" dur="1000" fill="hold"/>
                                            <p:tgtEl>
                                              <p:spTgt spid="28693"/>
                                            </p:tgtEl>
                                            <p:attrNameLst>
                                              <p:attrName>ppt_x</p:attrName>
                                            </p:attrNameLst>
                                          </p:cBhvr>
                                          <p:tavLst>
                                            <p:tav tm="0">
                                              <p:val>
                                                <p:strVal val="#ppt_x"/>
                                              </p:val>
                                            </p:tav>
                                            <p:tav tm="100000">
                                              <p:val>
                                                <p:strVal val="#ppt_x"/>
                                              </p:val>
                                            </p:tav>
                                          </p:tavLst>
                                        </p:anim>
                                        <p:anim calcmode="lin" valueType="num">
                                          <p:cBhvr>
                                            <p:cTn id="112" dur="1000" fill="hold"/>
                                            <p:tgtEl>
                                              <p:spTgt spid="28693"/>
                                            </p:tgtEl>
                                            <p:attrNameLst>
                                              <p:attrName>ppt_y</p:attrName>
                                            </p:attrNameLst>
                                          </p:cBhvr>
                                          <p:tavLst>
                                            <p:tav tm="0">
                                              <p:val>
                                                <p:strVal val="#ppt_y+.1"/>
                                              </p:val>
                                            </p:tav>
                                            <p:tav tm="100000">
                                              <p:val>
                                                <p:strVal val="#ppt_y"/>
                                              </p:val>
                                            </p:tav>
                                          </p:tavLst>
                                        </p:anim>
                                      </p:childTnLst>
                                    </p:cTn>
                                  </p:par>
                                </p:childTnLst>
                              </p:cTn>
                            </p:par>
                            <p:par>
                              <p:cTn id="113" fill="hold">
                                <p:stCondLst>
                                  <p:cond delay="17500"/>
                                </p:stCondLst>
                                <p:childTnLst>
                                  <p:par>
                                    <p:cTn id="114" presetID="42" presetClass="entr" presetSubtype="0" fill="hold" grpId="0" nodeType="afterEffect">
                                      <p:stCondLst>
                                        <p:cond delay="0"/>
                                      </p:stCondLst>
                                      <p:childTnLst>
                                        <p:set>
                                          <p:cBhvr>
                                            <p:cTn id="115" dur="1" fill="hold">
                                              <p:stCondLst>
                                                <p:cond delay="0"/>
                                              </p:stCondLst>
                                            </p:cTn>
                                            <p:tgtEl>
                                              <p:spTgt spid="28694"/>
                                            </p:tgtEl>
                                            <p:attrNameLst>
                                              <p:attrName>style.visibility</p:attrName>
                                            </p:attrNameLst>
                                          </p:cBhvr>
                                          <p:to>
                                            <p:strVal val="visible"/>
                                          </p:to>
                                        </p:set>
                                        <p:animEffect transition="in" filter="fade">
                                          <p:cBhvr>
                                            <p:cTn id="116" dur="1000"/>
                                            <p:tgtEl>
                                              <p:spTgt spid="28694"/>
                                            </p:tgtEl>
                                          </p:cBhvr>
                                        </p:animEffect>
                                        <p:anim calcmode="lin" valueType="num">
                                          <p:cBhvr>
                                            <p:cTn id="117" dur="1000" fill="hold"/>
                                            <p:tgtEl>
                                              <p:spTgt spid="28694"/>
                                            </p:tgtEl>
                                            <p:attrNameLst>
                                              <p:attrName>ppt_x</p:attrName>
                                            </p:attrNameLst>
                                          </p:cBhvr>
                                          <p:tavLst>
                                            <p:tav tm="0">
                                              <p:val>
                                                <p:strVal val="#ppt_x"/>
                                              </p:val>
                                            </p:tav>
                                            <p:tav tm="100000">
                                              <p:val>
                                                <p:strVal val="#ppt_x"/>
                                              </p:val>
                                            </p:tav>
                                          </p:tavLst>
                                        </p:anim>
                                        <p:anim calcmode="lin" valueType="num">
                                          <p:cBhvr>
                                            <p:cTn id="118" dur="1000" fill="hold"/>
                                            <p:tgtEl>
                                              <p:spTgt spid="28694"/>
                                            </p:tgtEl>
                                            <p:attrNameLst>
                                              <p:attrName>ppt_y</p:attrName>
                                            </p:attrNameLst>
                                          </p:cBhvr>
                                          <p:tavLst>
                                            <p:tav tm="0">
                                              <p:val>
                                                <p:strVal val="#ppt_y+.1"/>
                                              </p:val>
                                            </p:tav>
                                            <p:tav tm="100000">
                                              <p:val>
                                                <p:strVal val="#ppt_y"/>
                                              </p:val>
                                            </p:tav>
                                          </p:tavLst>
                                        </p:anim>
                                      </p:childTnLst>
                                    </p:cTn>
                                  </p:par>
                                </p:childTnLst>
                              </p:cTn>
                            </p:par>
                            <p:par>
                              <p:cTn id="119" fill="hold">
                                <p:stCondLst>
                                  <p:cond delay="18500"/>
                                </p:stCondLst>
                                <p:childTnLst>
                                  <p:par>
                                    <p:cTn id="120" presetID="42" presetClass="entr" presetSubtype="0" fill="hold" grpId="0" nodeType="afterEffect">
                                      <p:stCondLst>
                                        <p:cond delay="0"/>
                                      </p:stCondLst>
                                      <p:childTnLst>
                                        <p:set>
                                          <p:cBhvr>
                                            <p:cTn id="121" dur="1" fill="hold">
                                              <p:stCondLst>
                                                <p:cond delay="0"/>
                                              </p:stCondLst>
                                            </p:cTn>
                                            <p:tgtEl>
                                              <p:spTgt spid="28695"/>
                                            </p:tgtEl>
                                            <p:attrNameLst>
                                              <p:attrName>style.visibility</p:attrName>
                                            </p:attrNameLst>
                                          </p:cBhvr>
                                          <p:to>
                                            <p:strVal val="visible"/>
                                          </p:to>
                                        </p:set>
                                        <p:animEffect transition="in" filter="fade">
                                          <p:cBhvr>
                                            <p:cTn id="122" dur="1000"/>
                                            <p:tgtEl>
                                              <p:spTgt spid="28695"/>
                                            </p:tgtEl>
                                          </p:cBhvr>
                                        </p:animEffect>
                                        <p:anim calcmode="lin" valueType="num">
                                          <p:cBhvr>
                                            <p:cTn id="123" dur="1000" fill="hold"/>
                                            <p:tgtEl>
                                              <p:spTgt spid="28695"/>
                                            </p:tgtEl>
                                            <p:attrNameLst>
                                              <p:attrName>ppt_x</p:attrName>
                                            </p:attrNameLst>
                                          </p:cBhvr>
                                          <p:tavLst>
                                            <p:tav tm="0">
                                              <p:val>
                                                <p:strVal val="#ppt_x"/>
                                              </p:val>
                                            </p:tav>
                                            <p:tav tm="100000">
                                              <p:val>
                                                <p:strVal val="#ppt_x"/>
                                              </p:val>
                                            </p:tav>
                                          </p:tavLst>
                                        </p:anim>
                                        <p:anim calcmode="lin" valueType="num">
                                          <p:cBhvr>
                                            <p:cTn id="124" dur="1000" fill="hold"/>
                                            <p:tgtEl>
                                              <p:spTgt spid="28695"/>
                                            </p:tgtEl>
                                            <p:attrNameLst>
                                              <p:attrName>ppt_y</p:attrName>
                                            </p:attrNameLst>
                                          </p:cBhvr>
                                          <p:tavLst>
                                            <p:tav tm="0">
                                              <p:val>
                                                <p:strVal val="#ppt_y+.1"/>
                                              </p:val>
                                            </p:tav>
                                            <p:tav tm="100000">
                                              <p:val>
                                                <p:strVal val="#ppt_y"/>
                                              </p:val>
                                            </p:tav>
                                          </p:tavLst>
                                        </p:anim>
                                      </p:childTnLst>
                                    </p:cTn>
                                  </p:par>
                                </p:childTnLst>
                              </p:cTn>
                            </p:par>
                            <p:par>
                              <p:cTn id="125" fill="hold">
                                <p:stCondLst>
                                  <p:cond delay="19500"/>
                                </p:stCondLst>
                                <p:childTnLst>
                                  <p:par>
                                    <p:cTn id="126" presetID="42" presetClass="entr" presetSubtype="0" fill="hold" grpId="0" nodeType="afterEffect">
                                      <p:stCondLst>
                                        <p:cond delay="0"/>
                                      </p:stCondLst>
                                      <p:childTnLst>
                                        <p:set>
                                          <p:cBhvr>
                                            <p:cTn id="127" dur="1" fill="hold">
                                              <p:stCondLst>
                                                <p:cond delay="0"/>
                                              </p:stCondLst>
                                            </p:cTn>
                                            <p:tgtEl>
                                              <p:spTgt spid="28696"/>
                                            </p:tgtEl>
                                            <p:attrNameLst>
                                              <p:attrName>style.visibility</p:attrName>
                                            </p:attrNameLst>
                                          </p:cBhvr>
                                          <p:to>
                                            <p:strVal val="visible"/>
                                          </p:to>
                                        </p:set>
                                        <p:animEffect transition="in" filter="fade">
                                          <p:cBhvr>
                                            <p:cTn id="128" dur="1000"/>
                                            <p:tgtEl>
                                              <p:spTgt spid="28696"/>
                                            </p:tgtEl>
                                          </p:cBhvr>
                                        </p:animEffect>
                                        <p:anim calcmode="lin" valueType="num">
                                          <p:cBhvr>
                                            <p:cTn id="129" dur="1000" fill="hold"/>
                                            <p:tgtEl>
                                              <p:spTgt spid="28696"/>
                                            </p:tgtEl>
                                            <p:attrNameLst>
                                              <p:attrName>ppt_x</p:attrName>
                                            </p:attrNameLst>
                                          </p:cBhvr>
                                          <p:tavLst>
                                            <p:tav tm="0">
                                              <p:val>
                                                <p:strVal val="#ppt_x"/>
                                              </p:val>
                                            </p:tav>
                                            <p:tav tm="100000">
                                              <p:val>
                                                <p:strVal val="#ppt_x"/>
                                              </p:val>
                                            </p:tav>
                                          </p:tavLst>
                                        </p:anim>
                                        <p:anim calcmode="lin" valueType="num">
                                          <p:cBhvr>
                                            <p:cTn id="130" dur="1000" fill="hold"/>
                                            <p:tgtEl>
                                              <p:spTgt spid="28696"/>
                                            </p:tgtEl>
                                            <p:attrNameLst>
                                              <p:attrName>ppt_y</p:attrName>
                                            </p:attrNameLst>
                                          </p:cBhvr>
                                          <p:tavLst>
                                            <p:tav tm="0">
                                              <p:val>
                                                <p:strVal val="#ppt_y+.1"/>
                                              </p:val>
                                            </p:tav>
                                            <p:tav tm="100000">
                                              <p:val>
                                                <p:strVal val="#ppt_y"/>
                                              </p:val>
                                            </p:tav>
                                          </p:tavLst>
                                        </p:anim>
                                      </p:childTnLst>
                                    </p:cTn>
                                  </p:par>
                                </p:childTnLst>
                              </p:cTn>
                            </p:par>
                            <p:par>
                              <p:cTn id="131" fill="hold">
                                <p:stCondLst>
                                  <p:cond delay="20500"/>
                                </p:stCondLst>
                                <p:childTnLst>
                                  <p:par>
                                    <p:cTn id="132" presetID="42" presetClass="entr" presetSubtype="0" fill="hold" grpId="0" nodeType="afterEffect">
                                      <p:stCondLst>
                                        <p:cond delay="0"/>
                                      </p:stCondLst>
                                      <p:childTnLst>
                                        <p:set>
                                          <p:cBhvr>
                                            <p:cTn id="133" dur="1" fill="hold">
                                              <p:stCondLst>
                                                <p:cond delay="0"/>
                                              </p:stCondLst>
                                            </p:cTn>
                                            <p:tgtEl>
                                              <p:spTgt spid="28697"/>
                                            </p:tgtEl>
                                            <p:attrNameLst>
                                              <p:attrName>style.visibility</p:attrName>
                                            </p:attrNameLst>
                                          </p:cBhvr>
                                          <p:to>
                                            <p:strVal val="visible"/>
                                          </p:to>
                                        </p:set>
                                        <p:animEffect transition="in" filter="fade">
                                          <p:cBhvr>
                                            <p:cTn id="134" dur="1000"/>
                                            <p:tgtEl>
                                              <p:spTgt spid="28697"/>
                                            </p:tgtEl>
                                          </p:cBhvr>
                                        </p:animEffect>
                                        <p:anim calcmode="lin" valueType="num">
                                          <p:cBhvr>
                                            <p:cTn id="135" dur="1000" fill="hold"/>
                                            <p:tgtEl>
                                              <p:spTgt spid="28697"/>
                                            </p:tgtEl>
                                            <p:attrNameLst>
                                              <p:attrName>ppt_x</p:attrName>
                                            </p:attrNameLst>
                                          </p:cBhvr>
                                          <p:tavLst>
                                            <p:tav tm="0">
                                              <p:val>
                                                <p:strVal val="#ppt_x"/>
                                              </p:val>
                                            </p:tav>
                                            <p:tav tm="100000">
                                              <p:val>
                                                <p:strVal val="#ppt_x"/>
                                              </p:val>
                                            </p:tav>
                                          </p:tavLst>
                                        </p:anim>
                                        <p:anim calcmode="lin" valueType="num">
                                          <p:cBhvr>
                                            <p:cTn id="136" dur="1000" fill="hold"/>
                                            <p:tgtEl>
                                              <p:spTgt spid="28697"/>
                                            </p:tgtEl>
                                            <p:attrNameLst>
                                              <p:attrName>ppt_y</p:attrName>
                                            </p:attrNameLst>
                                          </p:cBhvr>
                                          <p:tavLst>
                                            <p:tav tm="0">
                                              <p:val>
                                                <p:strVal val="#ppt_y+.1"/>
                                              </p:val>
                                            </p:tav>
                                            <p:tav tm="100000">
                                              <p:val>
                                                <p:strVal val="#ppt_y"/>
                                              </p:val>
                                            </p:tav>
                                          </p:tavLst>
                                        </p:anim>
                                      </p:childTnLst>
                                    </p:cTn>
                                  </p:par>
                                </p:childTnLst>
                              </p:cTn>
                            </p:par>
                            <p:par>
                              <p:cTn id="137" fill="hold">
                                <p:stCondLst>
                                  <p:cond delay="21500"/>
                                </p:stCondLst>
                                <p:childTnLst>
                                  <p:par>
                                    <p:cTn id="138" presetID="42" presetClass="entr" presetSubtype="0" fill="hold" grpId="0" nodeType="afterEffect">
                                      <p:stCondLst>
                                        <p:cond delay="0"/>
                                      </p:stCondLst>
                                      <p:childTnLst>
                                        <p:set>
                                          <p:cBhvr>
                                            <p:cTn id="139" dur="1" fill="hold">
                                              <p:stCondLst>
                                                <p:cond delay="0"/>
                                              </p:stCondLst>
                                            </p:cTn>
                                            <p:tgtEl>
                                              <p:spTgt spid="28698"/>
                                            </p:tgtEl>
                                            <p:attrNameLst>
                                              <p:attrName>style.visibility</p:attrName>
                                            </p:attrNameLst>
                                          </p:cBhvr>
                                          <p:to>
                                            <p:strVal val="visible"/>
                                          </p:to>
                                        </p:set>
                                        <p:animEffect transition="in" filter="fade">
                                          <p:cBhvr>
                                            <p:cTn id="140" dur="1000"/>
                                            <p:tgtEl>
                                              <p:spTgt spid="28698"/>
                                            </p:tgtEl>
                                          </p:cBhvr>
                                        </p:animEffect>
                                        <p:anim calcmode="lin" valueType="num">
                                          <p:cBhvr>
                                            <p:cTn id="141" dur="1000" fill="hold"/>
                                            <p:tgtEl>
                                              <p:spTgt spid="28698"/>
                                            </p:tgtEl>
                                            <p:attrNameLst>
                                              <p:attrName>ppt_x</p:attrName>
                                            </p:attrNameLst>
                                          </p:cBhvr>
                                          <p:tavLst>
                                            <p:tav tm="0">
                                              <p:val>
                                                <p:strVal val="#ppt_x"/>
                                              </p:val>
                                            </p:tav>
                                            <p:tav tm="100000">
                                              <p:val>
                                                <p:strVal val="#ppt_x"/>
                                              </p:val>
                                            </p:tav>
                                          </p:tavLst>
                                        </p:anim>
                                        <p:anim calcmode="lin" valueType="num">
                                          <p:cBhvr>
                                            <p:cTn id="142" dur="1000" fill="hold"/>
                                            <p:tgtEl>
                                              <p:spTgt spid="28698"/>
                                            </p:tgtEl>
                                            <p:attrNameLst>
                                              <p:attrName>ppt_y</p:attrName>
                                            </p:attrNameLst>
                                          </p:cBhvr>
                                          <p:tavLst>
                                            <p:tav tm="0">
                                              <p:val>
                                                <p:strVal val="#ppt_y+.1"/>
                                              </p:val>
                                            </p:tav>
                                            <p:tav tm="100000">
                                              <p:val>
                                                <p:strVal val="#ppt_y"/>
                                              </p:val>
                                            </p:tav>
                                          </p:tavLst>
                                        </p:anim>
                                      </p:childTnLst>
                                    </p:cTn>
                                  </p:par>
                                </p:childTnLst>
                              </p:cTn>
                            </p:par>
                            <p:par>
                              <p:cTn id="143" fill="hold">
                                <p:stCondLst>
                                  <p:cond delay="22500"/>
                                </p:stCondLst>
                                <p:childTnLst>
                                  <p:par>
                                    <p:cTn id="144" presetID="42" presetClass="entr" presetSubtype="0" fill="hold" grpId="0" nodeType="afterEffect">
                                      <p:stCondLst>
                                        <p:cond delay="0"/>
                                      </p:stCondLst>
                                      <p:childTnLst>
                                        <p:set>
                                          <p:cBhvr>
                                            <p:cTn id="145" dur="1" fill="hold">
                                              <p:stCondLst>
                                                <p:cond delay="0"/>
                                              </p:stCondLst>
                                            </p:cTn>
                                            <p:tgtEl>
                                              <p:spTgt spid="28699"/>
                                            </p:tgtEl>
                                            <p:attrNameLst>
                                              <p:attrName>style.visibility</p:attrName>
                                            </p:attrNameLst>
                                          </p:cBhvr>
                                          <p:to>
                                            <p:strVal val="visible"/>
                                          </p:to>
                                        </p:set>
                                        <p:animEffect transition="in" filter="fade">
                                          <p:cBhvr>
                                            <p:cTn id="146" dur="1000"/>
                                            <p:tgtEl>
                                              <p:spTgt spid="28699"/>
                                            </p:tgtEl>
                                          </p:cBhvr>
                                        </p:animEffect>
                                        <p:anim calcmode="lin" valueType="num">
                                          <p:cBhvr>
                                            <p:cTn id="147" dur="1000" fill="hold"/>
                                            <p:tgtEl>
                                              <p:spTgt spid="28699"/>
                                            </p:tgtEl>
                                            <p:attrNameLst>
                                              <p:attrName>ppt_x</p:attrName>
                                            </p:attrNameLst>
                                          </p:cBhvr>
                                          <p:tavLst>
                                            <p:tav tm="0">
                                              <p:val>
                                                <p:strVal val="#ppt_x"/>
                                              </p:val>
                                            </p:tav>
                                            <p:tav tm="100000">
                                              <p:val>
                                                <p:strVal val="#ppt_x"/>
                                              </p:val>
                                            </p:tav>
                                          </p:tavLst>
                                        </p:anim>
                                        <p:anim calcmode="lin" valueType="num">
                                          <p:cBhvr>
                                            <p:cTn id="148" dur="1000" fill="hold"/>
                                            <p:tgtEl>
                                              <p:spTgt spid="28699"/>
                                            </p:tgtEl>
                                            <p:attrNameLst>
                                              <p:attrName>ppt_y</p:attrName>
                                            </p:attrNameLst>
                                          </p:cBhvr>
                                          <p:tavLst>
                                            <p:tav tm="0">
                                              <p:val>
                                                <p:strVal val="#ppt_y+.1"/>
                                              </p:val>
                                            </p:tav>
                                            <p:tav tm="100000">
                                              <p:val>
                                                <p:strVal val="#ppt_y"/>
                                              </p:val>
                                            </p:tav>
                                          </p:tavLst>
                                        </p:anim>
                                      </p:childTnLst>
                                    </p:cTn>
                                  </p:par>
                                </p:childTnLst>
                              </p:cTn>
                            </p:par>
                            <p:par>
                              <p:cTn id="149" fill="hold">
                                <p:stCondLst>
                                  <p:cond delay="23500"/>
                                </p:stCondLst>
                                <p:childTnLst>
                                  <p:par>
                                    <p:cTn id="150" presetID="42" presetClass="entr" presetSubtype="0" fill="hold" grpId="0" nodeType="afterEffect">
                                      <p:stCondLst>
                                        <p:cond delay="0"/>
                                      </p:stCondLst>
                                      <p:childTnLst>
                                        <p:set>
                                          <p:cBhvr>
                                            <p:cTn id="151" dur="1" fill="hold">
                                              <p:stCondLst>
                                                <p:cond delay="0"/>
                                              </p:stCondLst>
                                            </p:cTn>
                                            <p:tgtEl>
                                              <p:spTgt spid="28700"/>
                                            </p:tgtEl>
                                            <p:attrNameLst>
                                              <p:attrName>style.visibility</p:attrName>
                                            </p:attrNameLst>
                                          </p:cBhvr>
                                          <p:to>
                                            <p:strVal val="visible"/>
                                          </p:to>
                                        </p:set>
                                        <p:animEffect transition="in" filter="fade">
                                          <p:cBhvr>
                                            <p:cTn id="152" dur="1000"/>
                                            <p:tgtEl>
                                              <p:spTgt spid="28700"/>
                                            </p:tgtEl>
                                          </p:cBhvr>
                                        </p:animEffect>
                                        <p:anim calcmode="lin" valueType="num">
                                          <p:cBhvr>
                                            <p:cTn id="153" dur="1000" fill="hold"/>
                                            <p:tgtEl>
                                              <p:spTgt spid="28700"/>
                                            </p:tgtEl>
                                            <p:attrNameLst>
                                              <p:attrName>ppt_x</p:attrName>
                                            </p:attrNameLst>
                                          </p:cBhvr>
                                          <p:tavLst>
                                            <p:tav tm="0">
                                              <p:val>
                                                <p:strVal val="#ppt_x"/>
                                              </p:val>
                                            </p:tav>
                                            <p:tav tm="100000">
                                              <p:val>
                                                <p:strVal val="#ppt_x"/>
                                              </p:val>
                                            </p:tav>
                                          </p:tavLst>
                                        </p:anim>
                                        <p:anim calcmode="lin" valueType="num">
                                          <p:cBhvr>
                                            <p:cTn id="154" dur="1000" fill="hold"/>
                                            <p:tgtEl>
                                              <p:spTgt spid="28700"/>
                                            </p:tgtEl>
                                            <p:attrNameLst>
                                              <p:attrName>ppt_y</p:attrName>
                                            </p:attrNameLst>
                                          </p:cBhvr>
                                          <p:tavLst>
                                            <p:tav tm="0">
                                              <p:val>
                                                <p:strVal val="#ppt_y+.1"/>
                                              </p:val>
                                            </p:tav>
                                            <p:tav tm="100000">
                                              <p:val>
                                                <p:strVal val="#ppt_y"/>
                                              </p:val>
                                            </p:tav>
                                          </p:tavLst>
                                        </p:anim>
                                      </p:childTnLst>
                                    </p:cTn>
                                  </p:par>
                                </p:childTnLst>
                              </p:cTn>
                            </p:par>
                            <p:par>
                              <p:cTn id="155" fill="hold">
                                <p:stCondLst>
                                  <p:cond delay="24500"/>
                                </p:stCondLst>
                                <p:childTnLst>
                                  <p:par>
                                    <p:cTn id="156" presetID="42" presetClass="entr" presetSubtype="0" fill="hold" grpId="0" nodeType="afterEffect">
                                      <p:stCondLst>
                                        <p:cond delay="0"/>
                                      </p:stCondLst>
                                      <p:childTnLst>
                                        <p:set>
                                          <p:cBhvr>
                                            <p:cTn id="157" dur="1" fill="hold">
                                              <p:stCondLst>
                                                <p:cond delay="0"/>
                                              </p:stCondLst>
                                            </p:cTn>
                                            <p:tgtEl>
                                              <p:spTgt spid="28701"/>
                                            </p:tgtEl>
                                            <p:attrNameLst>
                                              <p:attrName>style.visibility</p:attrName>
                                            </p:attrNameLst>
                                          </p:cBhvr>
                                          <p:to>
                                            <p:strVal val="visible"/>
                                          </p:to>
                                        </p:set>
                                        <p:animEffect transition="in" filter="fade">
                                          <p:cBhvr>
                                            <p:cTn id="158" dur="1000"/>
                                            <p:tgtEl>
                                              <p:spTgt spid="28701"/>
                                            </p:tgtEl>
                                          </p:cBhvr>
                                        </p:animEffect>
                                        <p:anim calcmode="lin" valueType="num">
                                          <p:cBhvr>
                                            <p:cTn id="159" dur="1000" fill="hold"/>
                                            <p:tgtEl>
                                              <p:spTgt spid="28701"/>
                                            </p:tgtEl>
                                            <p:attrNameLst>
                                              <p:attrName>ppt_x</p:attrName>
                                            </p:attrNameLst>
                                          </p:cBhvr>
                                          <p:tavLst>
                                            <p:tav tm="0">
                                              <p:val>
                                                <p:strVal val="#ppt_x"/>
                                              </p:val>
                                            </p:tav>
                                            <p:tav tm="100000">
                                              <p:val>
                                                <p:strVal val="#ppt_x"/>
                                              </p:val>
                                            </p:tav>
                                          </p:tavLst>
                                        </p:anim>
                                        <p:anim calcmode="lin" valueType="num">
                                          <p:cBhvr>
                                            <p:cTn id="160" dur="1000" fill="hold"/>
                                            <p:tgtEl>
                                              <p:spTgt spid="287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nimBg="1"/>
          <p:bldP spid="28679" grpId="0" animBg="1"/>
          <p:bldP spid="28680" grpId="0" animBg="1"/>
          <p:bldP spid="28681" grpId="0" animBg="1"/>
          <p:bldP spid="28682" grpId="0" animBg="1"/>
          <p:bldP spid="28683" grpId="0" animBg="1"/>
          <p:bldP spid="28690" grpId="0"/>
          <p:bldP spid="28691" grpId="0"/>
          <p:bldP spid="28692" grpId="0"/>
          <p:bldP spid="28693" grpId="0"/>
          <p:bldP spid="28694" grpId="0"/>
          <p:bldP spid="28695" grpId="0"/>
          <p:bldP spid="28696" grpId="0"/>
          <p:bldP spid="28697" grpId="0"/>
          <p:bldP spid="28698" grpId="0"/>
          <p:bldP spid="28699" grpId="0"/>
          <p:bldP spid="28700" grpId="0"/>
          <p:bldP spid="2870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9700" name="矩形 4"/>
          <p:cNvSpPr>
            <a:spLocks noChangeArrowheads="1"/>
          </p:cNvSpPr>
          <p:nvPr/>
        </p:nvSpPr>
        <p:spPr bwMode="auto">
          <a:xfrm>
            <a:off x="7202488" y="2681288"/>
            <a:ext cx="3719512"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CFCFC"/>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29701" name="矩形 5"/>
          <p:cNvSpPr>
            <a:spLocks noChangeArrowheads="1"/>
          </p:cNvSpPr>
          <p:nvPr/>
        </p:nvSpPr>
        <p:spPr bwMode="auto">
          <a:xfrm>
            <a:off x="7202488" y="4768850"/>
            <a:ext cx="3719512"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CFCFC"/>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cxnSp>
        <p:nvCxnSpPr>
          <p:cNvPr id="29702" name="Straight Connector 9"/>
          <p:cNvCxnSpPr>
            <a:cxnSpLocks noChangeShapeType="1"/>
          </p:cNvCxnSpPr>
          <p:nvPr/>
        </p:nvCxnSpPr>
        <p:spPr bwMode="auto">
          <a:xfrm>
            <a:off x="3475038" y="2820988"/>
            <a:ext cx="1216025" cy="709612"/>
          </a:xfrm>
          <a:prstGeom prst="line">
            <a:avLst/>
          </a:prstGeom>
          <a:noFill/>
          <a:ln w="9525">
            <a:solidFill>
              <a:srgbClr val="ADBACA"/>
            </a:solidFill>
            <a:round/>
          </a:ln>
          <a:extLst>
            <a:ext uri="{909E8E84-426E-40DD-AFC4-6F175D3DCCD1}">
              <a14:hiddenFill xmlns:a14="http://schemas.microsoft.com/office/drawing/2010/main">
                <a:noFill/>
              </a14:hiddenFill>
            </a:ext>
          </a:extLst>
        </p:spPr>
      </p:cxnSp>
      <p:cxnSp>
        <p:nvCxnSpPr>
          <p:cNvPr id="29703" name="Straight Connector 11"/>
          <p:cNvCxnSpPr>
            <a:cxnSpLocks noChangeShapeType="1"/>
          </p:cNvCxnSpPr>
          <p:nvPr/>
        </p:nvCxnSpPr>
        <p:spPr bwMode="auto">
          <a:xfrm rot="10800000" flipV="1">
            <a:off x="3475038" y="4341813"/>
            <a:ext cx="1216025" cy="811212"/>
          </a:xfrm>
          <a:prstGeom prst="line">
            <a:avLst/>
          </a:prstGeom>
          <a:noFill/>
          <a:ln w="9525">
            <a:solidFill>
              <a:srgbClr val="ADBACA"/>
            </a:solidFill>
            <a:round/>
          </a:ln>
          <a:extLst>
            <a:ext uri="{909E8E84-426E-40DD-AFC4-6F175D3DCCD1}">
              <a14:hiddenFill xmlns:a14="http://schemas.microsoft.com/office/drawing/2010/main">
                <a:noFill/>
              </a14:hiddenFill>
            </a:ext>
          </a:extLst>
        </p:spPr>
      </p:cxnSp>
      <p:sp>
        <p:nvSpPr>
          <p:cNvPr id="29704" name="Rounded Rectangle 2"/>
          <p:cNvSpPr>
            <a:spLocks noChangeArrowheads="1"/>
          </p:cNvSpPr>
          <p:nvPr/>
        </p:nvSpPr>
        <p:spPr bwMode="auto">
          <a:xfrm>
            <a:off x="2460625" y="1806575"/>
            <a:ext cx="1071563"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5" name="Freeform 22"/>
          <p:cNvSpPr>
            <a:spLocks noEditPoints="1" noChangeArrowheads="1"/>
          </p:cNvSpPr>
          <p:nvPr/>
        </p:nvSpPr>
        <p:spPr bwMode="auto">
          <a:xfrm>
            <a:off x="2795588" y="2116138"/>
            <a:ext cx="401637" cy="450850"/>
          </a:xfrm>
          <a:custGeom>
            <a:avLst/>
            <a:gdLst>
              <a:gd name="T0" fmla="*/ 376535 w 320"/>
              <a:gd name="T1" fmla="*/ 0 h 360"/>
              <a:gd name="T2" fmla="*/ 321310 w 320"/>
              <a:gd name="T3" fmla="*/ 0 h 360"/>
              <a:gd name="T4" fmla="*/ 301228 w 320"/>
              <a:gd name="T5" fmla="*/ 25047 h 360"/>
              <a:gd name="T6" fmla="*/ 301228 w 320"/>
              <a:gd name="T7" fmla="*/ 450850 h 360"/>
              <a:gd name="T8" fmla="*/ 401637 w 320"/>
              <a:gd name="T9" fmla="*/ 450850 h 360"/>
              <a:gd name="T10" fmla="*/ 401637 w 320"/>
              <a:gd name="T11" fmla="*/ 25047 h 360"/>
              <a:gd name="T12" fmla="*/ 376535 w 320"/>
              <a:gd name="T13" fmla="*/ 0 h 360"/>
              <a:gd name="T14" fmla="*/ 225921 w 320"/>
              <a:gd name="T15" fmla="*/ 150283 h 360"/>
              <a:gd name="T16" fmla="*/ 170696 w 320"/>
              <a:gd name="T17" fmla="*/ 150283 h 360"/>
              <a:gd name="T18" fmla="*/ 150614 w 320"/>
              <a:gd name="T19" fmla="*/ 175331 h 360"/>
              <a:gd name="T20" fmla="*/ 150614 w 320"/>
              <a:gd name="T21" fmla="*/ 450850 h 360"/>
              <a:gd name="T22" fmla="*/ 251023 w 320"/>
              <a:gd name="T23" fmla="*/ 450850 h 360"/>
              <a:gd name="T24" fmla="*/ 251023 w 320"/>
              <a:gd name="T25" fmla="*/ 175331 h 360"/>
              <a:gd name="T26" fmla="*/ 225921 w 320"/>
              <a:gd name="T27" fmla="*/ 150283 h 360"/>
              <a:gd name="T28" fmla="*/ 75307 w 320"/>
              <a:gd name="T29" fmla="*/ 300567 h 360"/>
              <a:gd name="T30" fmla="*/ 20082 w 320"/>
              <a:gd name="T31" fmla="*/ 300567 h 360"/>
              <a:gd name="T32" fmla="*/ 0 w 320"/>
              <a:gd name="T33" fmla="*/ 325614 h 360"/>
              <a:gd name="T34" fmla="*/ 0 w 320"/>
              <a:gd name="T35" fmla="*/ 450850 h 360"/>
              <a:gd name="T36" fmla="*/ 100409 w 320"/>
              <a:gd name="T37" fmla="*/ 450850 h 360"/>
              <a:gd name="T38" fmla="*/ 100409 w 320"/>
              <a:gd name="T39" fmla="*/ 325614 h 360"/>
              <a:gd name="T40" fmla="*/ 75307 w 320"/>
              <a:gd name="T41" fmla="*/ 300567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706" name="Rounded Rectangle 7"/>
          <p:cNvSpPr>
            <a:spLocks noChangeArrowheads="1"/>
          </p:cNvSpPr>
          <p:nvPr/>
        </p:nvSpPr>
        <p:spPr bwMode="auto">
          <a:xfrm>
            <a:off x="4591050" y="3429000"/>
            <a:ext cx="1069975"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707"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938" y="3736975"/>
            <a:ext cx="585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Rounded Rectangle 6"/>
          <p:cNvSpPr>
            <a:spLocks noChangeArrowheads="1"/>
          </p:cNvSpPr>
          <p:nvPr/>
        </p:nvSpPr>
        <p:spPr bwMode="auto">
          <a:xfrm>
            <a:off x="2460625" y="5051425"/>
            <a:ext cx="1071563" cy="1071563"/>
          </a:xfrm>
          <a:prstGeom prst="roundRect">
            <a:avLst>
              <a:gd name="adj" fmla="val 16667"/>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709" name="Group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4150" y="5357813"/>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0" name="TextBox 13"/>
          <p:cNvSpPr txBox="1">
            <a:spLocks noChangeArrowheads="1"/>
          </p:cNvSpPr>
          <p:nvPr/>
        </p:nvSpPr>
        <p:spPr bwMode="auto">
          <a:xfrm>
            <a:off x="3184525" y="3608388"/>
            <a:ext cx="12763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1" name="TextBox 13"/>
          <p:cNvSpPr txBox="1">
            <a:spLocks noChangeArrowheads="1"/>
          </p:cNvSpPr>
          <p:nvPr/>
        </p:nvSpPr>
        <p:spPr bwMode="auto">
          <a:xfrm>
            <a:off x="2460625" y="3929063"/>
            <a:ext cx="20002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2" name="TextBox 13"/>
          <p:cNvSpPr txBox="1">
            <a:spLocks noChangeArrowheads="1"/>
          </p:cNvSpPr>
          <p:nvPr/>
        </p:nvSpPr>
        <p:spPr bwMode="auto">
          <a:xfrm>
            <a:off x="3727450" y="198596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3" name="TextBox 13"/>
          <p:cNvSpPr txBox="1">
            <a:spLocks noChangeArrowheads="1"/>
          </p:cNvSpPr>
          <p:nvPr/>
        </p:nvSpPr>
        <p:spPr bwMode="auto">
          <a:xfrm>
            <a:off x="3727450" y="2306638"/>
            <a:ext cx="20034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4" name="TextBox 13"/>
          <p:cNvSpPr txBox="1">
            <a:spLocks noChangeArrowheads="1"/>
          </p:cNvSpPr>
          <p:nvPr/>
        </p:nvSpPr>
        <p:spPr bwMode="auto">
          <a:xfrm>
            <a:off x="3727450" y="524351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5" name="TextBox 13"/>
          <p:cNvSpPr txBox="1">
            <a:spLocks noChangeArrowheads="1"/>
          </p:cNvSpPr>
          <p:nvPr/>
        </p:nvSpPr>
        <p:spPr bwMode="auto">
          <a:xfrm>
            <a:off x="3727450" y="5565775"/>
            <a:ext cx="20034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9716" name="TextBox 13"/>
          <p:cNvSpPr txBox="1">
            <a:spLocks noChangeArrowheads="1"/>
          </p:cNvSpPr>
          <p:nvPr/>
        </p:nvSpPr>
        <p:spPr bwMode="auto">
          <a:xfrm>
            <a:off x="7202488" y="2298700"/>
            <a:ext cx="1293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7" name="TextBox 13"/>
          <p:cNvSpPr txBox="1">
            <a:spLocks noChangeArrowheads="1"/>
          </p:cNvSpPr>
          <p:nvPr/>
        </p:nvSpPr>
        <p:spPr bwMode="auto">
          <a:xfrm>
            <a:off x="7202488" y="4386263"/>
            <a:ext cx="1293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141769" y="191472"/>
            <a:ext cx="3887569" cy="1149332"/>
            <a:chOff x="141769" y="191472"/>
            <a:chExt cx="5280452" cy="1561128"/>
          </a:xfrm>
        </p:grpSpPr>
        <p:sp>
          <p:nvSpPr>
            <p:cNvPr id="23" name="任意多边形 22"/>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88624" y="191472"/>
              <a:ext cx="5133597" cy="1561128"/>
              <a:chOff x="288624" y="191472"/>
              <a:chExt cx="5133597" cy="1561128"/>
            </a:xfrm>
          </p:grpSpPr>
          <p:sp>
            <p:nvSpPr>
              <p:cNvPr id="28" name="任意多边形 2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0" name="任意多边形 2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288624" y="475527"/>
                <a:ext cx="992256" cy="992256"/>
                <a:chOff x="813435" y="4187372"/>
                <a:chExt cx="1292678" cy="1292678"/>
              </a:xfrm>
              <a:noFill/>
            </p:grpSpPr>
            <p:sp>
              <p:nvSpPr>
                <p:cNvPr id="35" name="圆角矩形 34"/>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4" name="任意多边形 3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26183" y="780063"/>
              <a:ext cx="378259" cy="369903"/>
              <a:chOff x="137478" y="159965"/>
              <a:chExt cx="451977" cy="441992"/>
            </a:xfrm>
          </p:grpSpPr>
          <p:sp>
            <p:nvSpPr>
              <p:cNvPr id="26"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7"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60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barn(inVertical)">
                                          <p:cBhvr>
                                            <p:cTn id="12" dur="500"/>
                                            <p:tgtEl>
                                              <p:spTgt spid="2970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9703"/>
                                            </p:tgtEl>
                                            <p:attrNameLst>
                                              <p:attrName>style.visibility</p:attrName>
                                            </p:attrNameLst>
                                          </p:cBhvr>
                                          <p:to>
                                            <p:strVal val="visible"/>
                                          </p:to>
                                        </p:set>
                                        <p:animEffect transition="in" filter="barn(inVertical)">
                                          <p:cBhvr>
                                            <p:cTn id="16" dur="500"/>
                                            <p:tgtEl>
                                              <p:spTgt spid="2970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9704"/>
                                            </p:tgtEl>
                                            <p:attrNameLst>
                                              <p:attrName>style.visibility</p:attrName>
                                            </p:attrNameLst>
                                          </p:cBhvr>
                                          <p:to>
                                            <p:strVal val="visible"/>
                                          </p:to>
                                        </p:set>
                                        <p:animEffect transition="in" filter="barn(inVertical)">
                                          <p:cBhvr>
                                            <p:cTn id="20" dur="500"/>
                                            <p:tgtEl>
                                              <p:spTgt spid="2970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9705"/>
                                            </p:tgtEl>
                                            <p:attrNameLst>
                                              <p:attrName>style.visibility</p:attrName>
                                            </p:attrNameLst>
                                          </p:cBhvr>
                                          <p:to>
                                            <p:strVal val="visible"/>
                                          </p:to>
                                        </p:set>
                                        <p:animEffect transition="in" filter="barn(inVertical)">
                                          <p:cBhvr>
                                            <p:cTn id="24" dur="500"/>
                                            <p:tgtEl>
                                              <p:spTgt spid="2970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9706"/>
                                            </p:tgtEl>
                                            <p:attrNameLst>
                                              <p:attrName>style.visibility</p:attrName>
                                            </p:attrNameLst>
                                          </p:cBhvr>
                                          <p:to>
                                            <p:strVal val="visible"/>
                                          </p:to>
                                        </p:set>
                                        <p:animEffect transition="in" filter="barn(inVertical)">
                                          <p:cBhvr>
                                            <p:cTn id="28" dur="500"/>
                                            <p:tgtEl>
                                              <p:spTgt spid="29706"/>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arn(inVertical)">
                                          <p:cBhvr>
                                            <p:cTn id="32" dur="500"/>
                                            <p:tgtEl>
                                              <p:spTgt spid="2970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9708"/>
                                            </p:tgtEl>
                                            <p:attrNameLst>
                                              <p:attrName>style.visibility</p:attrName>
                                            </p:attrNameLst>
                                          </p:cBhvr>
                                          <p:to>
                                            <p:strVal val="visible"/>
                                          </p:to>
                                        </p:set>
                                        <p:animEffect transition="in" filter="barn(inVertical)">
                                          <p:cBhvr>
                                            <p:cTn id="36" dur="500"/>
                                            <p:tgtEl>
                                              <p:spTgt spid="29708"/>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9709"/>
                                            </p:tgtEl>
                                            <p:attrNameLst>
                                              <p:attrName>style.visibility</p:attrName>
                                            </p:attrNameLst>
                                          </p:cBhvr>
                                          <p:to>
                                            <p:strVal val="visible"/>
                                          </p:to>
                                        </p:set>
                                        <p:animEffect transition="in" filter="barn(inVertical)">
                                          <p:cBhvr>
                                            <p:cTn id="40" dur="500"/>
                                            <p:tgtEl>
                                              <p:spTgt spid="29709"/>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9710"/>
                                            </p:tgtEl>
                                            <p:attrNameLst>
                                              <p:attrName>style.visibility</p:attrName>
                                            </p:attrNameLst>
                                          </p:cBhvr>
                                          <p:to>
                                            <p:strVal val="visible"/>
                                          </p:to>
                                        </p:set>
                                        <p:animEffect transition="in" filter="barn(inVertical)">
                                          <p:cBhvr>
                                            <p:cTn id="44" dur="500"/>
                                            <p:tgtEl>
                                              <p:spTgt spid="29710"/>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9711"/>
                                            </p:tgtEl>
                                            <p:attrNameLst>
                                              <p:attrName>style.visibility</p:attrName>
                                            </p:attrNameLst>
                                          </p:cBhvr>
                                          <p:to>
                                            <p:strVal val="visible"/>
                                          </p:to>
                                        </p:set>
                                        <p:animEffect transition="in" filter="barn(inVertical)">
                                          <p:cBhvr>
                                            <p:cTn id="48" dur="500"/>
                                            <p:tgtEl>
                                              <p:spTgt spid="29711"/>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9712"/>
                                            </p:tgtEl>
                                            <p:attrNameLst>
                                              <p:attrName>style.visibility</p:attrName>
                                            </p:attrNameLst>
                                          </p:cBhvr>
                                          <p:to>
                                            <p:strVal val="visible"/>
                                          </p:to>
                                        </p:set>
                                        <p:animEffect transition="in" filter="barn(inVertical)">
                                          <p:cBhvr>
                                            <p:cTn id="52" dur="500"/>
                                            <p:tgtEl>
                                              <p:spTgt spid="29712"/>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9713"/>
                                            </p:tgtEl>
                                            <p:attrNameLst>
                                              <p:attrName>style.visibility</p:attrName>
                                            </p:attrNameLst>
                                          </p:cBhvr>
                                          <p:to>
                                            <p:strVal val="visible"/>
                                          </p:to>
                                        </p:set>
                                        <p:animEffect transition="in" filter="barn(inVertical)">
                                          <p:cBhvr>
                                            <p:cTn id="56" dur="500"/>
                                            <p:tgtEl>
                                              <p:spTgt spid="29713"/>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9714"/>
                                            </p:tgtEl>
                                            <p:attrNameLst>
                                              <p:attrName>style.visibility</p:attrName>
                                            </p:attrNameLst>
                                          </p:cBhvr>
                                          <p:to>
                                            <p:strVal val="visible"/>
                                          </p:to>
                                        </p:set>
                                        <p:animEffect transition="in" filter="barn(inVertical)">
                                          <p:cBhvr>
                                            <p:cTn id="60" dur="500"/>
                                            <p:tgtEl>
                                              <p:spTgt spid="29714"/>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9715"/>
                                            </p:tgtEl>
                                            <p:attrNameLst>
                                              <p:attrName>style.visibility</p:attrName>
                                            </p:attrNameLst>
                                          </p:cBhvr>
                                          <p:to>
                                            <p:strVal val="visible"/>
                                          </p:to>
                                        </p:set>
                                        <p:animEffect transition="in" filter="barn(inVertical)">
                                          <p:cBhvr>
                                            <p:cTn id="64" dur="500"/>
                                            <p:tgtEl>
                                              <p:spTgt spid="29715"/>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9700"/>
                                            </p:tgtEl>
                                            <p:attrNameLst>
                                              <p:attrName>style.visibility</p:attrName>
                                            </p:attrNameLst>
                                          </p:cBhvr>
                                          <p:to>
                                            <p:strVal val="visible"/>
                                          </p:to>
                                        </p:set>
                                        <p:animEffect transition="in" filter="barn(inVertical)">
                                          <p:cBhvr>
                                            <p:cTn id="68" dur="500"/>
                                            <p:tgtEl>
                                              <p:spTgt spid="29700"/>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9716"/>
                                            </p:tgtEl>
                                            <p:attrNameLst>
                                              <p:attrName>style.visibility</p:attrName>
                                            </p:attrNameLst>
                                          </p:cBhvr>
                                          <p:to>
                                            <p:strVal val="visible"/>
                                          </p:to>
                                        </p:set>
                                        <p:animEffect transition="in" filter="barn(inVertical)">
                                          <p:cBhvr>
                                            <p:cTn id="72" dur="500"/>
                                            <p:tgtEl>
                                              <p:spTgt spid="29716"/>
                                            </p:tgtEl>
                                          </p:cBhvr>
                                        </p:animEffect>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29701"/>
                                            </p:tgtEl>
                                            <p:attrNameLst>
                                              <p:attrName>style.visibility</p:attrName>
                                            </p:attrNameLst>
                                          </p:cBhvr>
                                          <p:to>
                                            <p:strVal val="visible"/>
                                          </p:to>
                                        </p:set>
                                        <p:animEffect transition="in" filter="fade">
                                          <p:cBhvr>
                                            <p:cTn id="76" dur="1000"/>
                                            <p:tgtEl>
                                              <p:spTgt spid="29701"/>
                                            </p:tgtEl>
                                          </p:cBhvr>
                                        </p:animEffect>
                                        <p:anim calcmode="lin" valueType="num">
                                          <p:cBhvr>
                                            <p:cTn id="77" dur="1000" fill="hold"/>
                                            <p:tgtEl>
                                              <p:spTgt spid="29701"/>
                                            </p:tgtEl>
                                            <p:attrNameLst>
                                              <p:attrName>ppt_x</p:attrName>
                                            </p:attrNameLst>
                                          </p:cBhvr>
                                          <p:tavLst>
                                            <p:tav tm="0">
                                              <p:val>
                                                <p:strVal val="#ppt_x"/>
                                              </p:val>
                                            </p:tav>
                                            <p:tav tm="100000">
                                              <p:val>
                                                <p:strVal val="#ppt_x"/>
                                              </p:val>
                                            </p:tav>
                                          </p:tavLst>
                                        </p:anim>
                                        <p:anim calcmode="lin" valueType="num">
                                          <p:cBhvr>
                                            <p:cTn id="78" dur="1000" fill="hold"/>
                                            <p:tgtEl>
                                              <p:spTgt spid="29701"/>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9717"/>
                                            </p:tgtEl>
                                            <p:attrNameLst>
                                              <p:attrName>style.visibility</p:attrName>
                                            </p:attrNameLst>
                                          </p:cBhvr>
                                          <p:to>
                                            <p:strVal val="visible"/>
                                          </p:to>
                                        </p:set>
                                        <p:animEffect transition="in" filter="fade">
                                          <p:cBhvr>
                                            <p:cTn id="82" dur="1000"/>
                                            <p:tgtEl>
                                              <p:spTgt spid="29717"/>
                                            </p:tgtEl>
                                          </p:cBhvr>
                                        </p:animEffect>
                                        <p:anim calcmode="lin" valueType="num">
                                          <p:cBhvr>
                                            <p:cTn id="83" dur="1000" fill="hold"/>
                                            <p:tgtEl>
                                              <p:spTgt spid="29717"/>
                                            </p:tgtEl>
                                            <p:attrNameLst>
                                              <p:attrName>ppt_x</p:attrName>
                                            </p:attrNameLst>
                                          </p:cBhvr>
                                          <p:tavLst>
                                            <p:tav tm="0">
                                              <p:val>
                                                <p:strVal val="#ppt_x"/>
                                              </p:val>
                                            </p:tav>
                                            <p:tav tm="100000">
                                              <p:val>
                                                <p:strVal val="#ppt_x"/>
                                              </p:val>
                                            </p:tav>
                                          </p:tavLst>
                                        </p:anim>
                                        <p:anim calcmode="lin" valueType="num">
                                          <p:cBhvr>
                                            <p:cTn id="84" dur="1000" fill="hold"/>
                                            <p:tgtEl>
                                              <p:spTgt spid="297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4" grpId="0" animBg="1"/>
          <p:bldP spid="29705" grpId="0" animBg="1"/>
          <p:bldP spid="29706" grpId="0" animBg="1"/>
          <p:bldP spid="29708" grpId="0" animBg="1"/>
          <p:bldP spid="29710" grpId="0"/>
          <p:bldP spid="29711" grpId="0"/>
          <p:bldP spid="29712" grpId="0"/>
          <p:bldP spid="29713" grpId="0"/>
          <p:bldP spid="29714" grpId="0"/>
          <p:bldP spid="29715" grpId="0"/>
          <p:bldP spid="29716" grpId="0"/>
          <p:bldP spid="297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barn(inVertical)">
                                          <p:cBhvr>
                                            <p:cTn id="12" dur="500"/>
                                            <p:tgtEl>
                                              <p:spTgt spid="2970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9703"/>
                                            </p:tgtEl>
                                            <p:attrNameLst>
                                              <p:attrName>style.visibility</p:attrName>
                                            </p:attrNameLst>
                                          </p:cBhvr>
                                          <p:to>
                                            <p:strVal val="visible"/>
                                          </p:to>
                                        </p:set>
                                        <p:animEffect transition="in" filter="barn(inVertical)">
                                          <p:cBhvr>
                                            <p:cTn id="16" dur="500"/>
                                            <p:tgtEl>
                                              <p:spTgt spid="2970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9704"/>
                                            </p:tgtEl>
                                            <p:attrNameLst>
                                              <p:attrName>style.visibility</p:attrName>
                                            </p:attrNameLst>
                                          </p:cBhvr>
                                          <p:to>
                                            <p:strVal val="visible"/>
                                          </p:to>
                                        </p:set>
                                        <p:animEffect transition="in" filter="barn(inVertical)">
                                          <p:cBhvr>
                                            <p:cTn id="20" dur="500"/>
                                            <p:tgtEl>
                                              <p:spTgt spid="2970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9705"/>
                                            </p:tgtEl>
                                            <p:attrNameLst>
                                              <p:attrName>style.visibility</p:attrName>
                                            </p:attrNameLst>
                                          </p:cBhvr>
                                          <p:to>
                                            <p:strVal val="visible"/>
                                          </p:to>
                                        </p:set>
                                        <p:animEffect transition="in" filter="barn(inVertical)">
                                          <p:cBhvr>
                                            <p:cTn id="24" dur="500"/>
                                            <p:tgtEl>
                                              <p:spTgt spid="2970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9706"/>
                                            </p:tgtEl>
                                            <p:attrNameLst>
                                              <p:attrName>style.visibility</p:attrName>
                                            </p:attrNameLst>
                                          </p:cBhvr>
                                          <p:to>
                                            <p:strVal val="visible"/>
                                          </p:to>
                                        </p:set>
                                        <p:animEffect transition="in" filter="barn(inVertical)">
                                          <p:cBhvr>
                                            <p:cTn id="28" dur="500"/>
                                            <p:tgtEl>
                                              <p:spTgt spid="29706"/>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barn(inVertical)">
                                          <p:cBhvr>
                                            <p:cTn id="32" dur="500"/>
                                            <p:tgtEl>
                                              <p:spTgt spid="2970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9708"/>
                                            </p:tgtEl>
                                            <p:attrNameLst>
                                              <p:attrName>style.visibility</p:attrName>
                                            </p:attrNameLst>
                                          </p:cBhvr>
                                          <p:to>
                                            <p:strVal val="visible"/>
                                          </p:to>
                                        </p:set>
                                        <p:animEffect transition="in" filter="barn(inVertical)">
                                          <p:cBhvr>
                                            <p:cTn id="36" dur="500"/>
                                            <p:tgtEl>
                                              <p:spTgt spid="29708"/>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9709"/>
                                            </p:tgtEl>
                                            <p:attrNameLst>
                                              <p:attrName>style.visibility</p:attrName>
                                            </p:attrNameLst>
                                          </p:cBhvr>
                                          <p:to>
                                            <p:strVal val="visible"/>
                                          </p:to>
                                        </p:set>
                                        <p:animEffect transition="in" filter="barn(inVertical)">
                                          <p:cBhvr>
                                            <p:cTn id="40" dur="500"/>
                                            <p:tgtEl>
                                              <p:spTgt spid="29709"/>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9710"/>
                                            </p:tgtEl>
                                            <p:attrNameLst>
                                              <p:attrName>style.visibility</p:attrName>
                                            </p:attrNameLst>
                                          </p:cBhvr>
                                          <p:to>
                                            <p:strVal val="visible"/>
                                          </p:to>
                                        </p:set>
                                        <p:animEffect transition="in" filter="barn(inVertical)">
                                          <p:cBhvr>
                                            <p:cTn id="44" dur="500"/>
                                            <p:tgtEl>
                                              <p:spTgt spid="29710"/>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9711"/>
                                            </p:tgtEl>
                                            <p:attrNameLst>
                                              <p:attrName>style.visibility</p:attrName>
                                            </p:attrNameLst>
                                          </p:cBhvr>
                                          <p:to>
                                            <p:strVal val="visible"/>
                                          </p:to>
                                        </p:set>
                                        <p:animEffect transition="in" filter="barn(inVertical)">
                                          <p:cBhvr>
                                            <p:cTn id="48" dur="500"/>
                                            <p:tgtEl>
                                              <p:spTgt spid="29711"/>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9712"/>
                                            </p:tgtEl>
                                            <p:attrNameLst>
                                              <p:attrName>style.visibility</p:attrName>
                                            </p:attrNameLst>
                                          </p:cBhvr>
                                          <p:to>
                                            <p:strVal val="visible"/>
                                          </p:to>
                                        </p:set>
                                        <p:animEffect transition="in" filter="barn(inVertical)">
                                          <p:cBhvr>
                                            <p:cTn id="52" dur="500"/>
                                            <p:tgtEl>
                                              <p:spTgt spid="29712"/>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9713"/>
                                            </p:tgtEl>
                                            <p:attrNameLst>
                                              <p:attrName>style.visibility</p:attrName>
                                            </p:attrNameLst>
                                          </p:cBhvr>
                                          <p:to>
                                            <p:strVal val="visible"/>
                                          </p:to>
                                        </p:set>
                                        <p:animEffect transition="in" filter="barn(inVertical)">
                                          <p:cBhvr>
                                            <p:cTn id="56" dur="500"/>
                                            <p:tgtEl>
                                              <p:spTgt spid="29713"/>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9714"/>
                                            </p:tgtEl>
                                            <p:attrNameLst>
                                              <p:attrName>style.visibility</p:attrName>
                                            </p:attrNameLst>
                                          </p:cBhvr>
                                          <p:to>
                                            <p:strVal val="visible"/>
                                          </p:to>
                                        </p:set>
                                        <p:animEffect transition="in" filter="barn(inVertical)">
                                          <p:cBhvr>
                                            <p:cTn id="60" dur="500"/>
                                            <p:tgtEl>
                                              <p:spTgt spid="29714"/>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9715"/>
                                            </p:tgtEl>
                                            <p:attrNameLst>
                                              <p:attrName>style.visibility</p:attrName>
                                            </p:attrNameLst>
                                          </p:cBhvr>
                                          <p:to>
                                            <p:strVal val="visible"/>
                                          </p:to>
                                        </p:set>
                                        <p:animEffect transition="in" filter="barn(inVertical)">
                                          <p:cBhvr>
                                            <p:cTn id="64" dur="500"/>
                                            <p:tgtEl>
                                              <p:spTgt spid="29715"/>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9700"/>
                                            </p:tgtEl>
                                            <p:attrNameLst>
                                              <p:attrName>style.visibility</p:attrName>
                                            </p:attrNameLst>
                                          </p:cBhvr>
                                          <p:to>
                                            <p:strVal val="visible"/>
                                          </p:to>
                                        </p:set>
                                        <p:animEffect transition="in" filter="barn(inVertical)">
                                          <p:cBhvr>
                                            <p:cTn id="68" dur="500"/>
                                            <p:tgtEl>
                                              <p:spTgt spid="29700"/>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9716"/>
                                            </p:tgtEl>
                                            <p:attrNameLst>
                                              <p:attrName>style.visibility</p:attrName>
                                            </p:attrNameLst>
                                          </p:cBhvr>
                                          <p:to>
                                            <p:strVal val="visible"/>
                                          </p:to>
                                        </p:set>
                                        <p:animEffect transition="in" filter="barn(inVertical)">
                                          <p:cBhvr>
                                            <p:cTn id="72" dur="500"/>
                                            <p:tgtEl>
                                              <p:spTgt spid="29716"/>
                                            </p:tgtEl>
                                          </p:cBhvr>
                                        </p:animEffect>
                                      </p:childTnLst>
                                    </p:cTn>
                                  </p:par>
                                </p:childTnLst>
                              </p:cTn>
                            </p:par>
                            <p:par>
                              <p:cTn id="73" fill="hold">
                                <p:stCondLst>
                                  <p:cond delay="8500"/>
                                </p:stCondLst>
                                <p:childTnLst>
                                  <p:par>
                                    <p:cTn id="74" presetID="42" presetClass="entr" presetSubtype="0" fill="hold" grpId="0" nodeType="afterEffect">
                                      <p:stCondLst>
                                        <p:cond delay="0"/>
                                      </p:stCondLst>
                                      <p:childTnLst>
                                        <p:set>
                                          <p:cBhvr>
                                            <p:cTn id="75" dur="1" fill="hold">
                                              <p:stCondLst>
                                                <p:cond delay="0"/>
                                              </p:stCondLst>
                                            </p:cTn>
                                            <p:tgtEl>
                                              <p:spTgt spid="29701"/>
                                            </p:tgtEl>
                                            <p:attrNameLst>
                                              <p:attrName>style.visibility</p:attrName>
                                            </p:attrNameLst>
                                          </p:cBhvr>
                                          <p:to>
                                            <p:strVal val="visible"/>
                                          </p:to>
                                        </p:set>
                                        <p:animEffect transition="in" filter="fade">
                                          <p:cBhvr>
                                            <p:cTn id="76" dur="1000"/>
                                            <p:tgtEl>
                                              <p:spTgt spid="29701"/>
                                            </p:tgtEl>
                                          </p:cBhvr>
                                        </p:animEffect>
                                        <p:anim calcmode="lin" valueType="num">
                                          <p:cBhvr>
                                            <p:cTn id="77" dur="1000" fill="hold"/>
                                            <p:tgtEl>
                                              <p:spTgt spid="29701"/>
                                            </p:tgtEl>
                                            <p:attrNameLst>
                                              <p:attrName>ppt_x</p:attrName>
                                            </p:attrNameLst>
                                          </p:cBhvr>
                                          <p:tavLst>
                                            <p:tav tm="0">
                                              <p:val>
                                                <p:strVal val="#ppt_x"/>
                                              </p:val>
                                            </p:tav>
                                            <p:tav tm="100000">
                                              <p:val>
                                                <p:strVal val="#ppt_x"/>
                                              </p:val>
                                            </p:tav>
                                          </p:tavLst>
                                        </p:anim>
                                        <p:anim calcmode="lin" valueType="num">
                                          <p:cBhvr>
                                            <p:cTn id="78" dur="1000" fill="hold"/>
                                            <p:tgtEl>
                                              <p:spTgt spid="29701"/>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9717"/>
                                            </p:tgtEl>
                                            <p:attrNameLst>
                                              <p:attrName>style.visibility</p:attrName>
                                            </p:attrNameLst>
                                          </p:cBhvr>
                                          <p:to>
                                            <p:strVal val="visible"/>
                                          </p:to>
                                        </p:set>
                                        <p:animEffect transition="in" filter="fade">
                                          <p:cBhvr>
                                            <p:cTn id="82" dur="1000"/>
                                            <p:tgtEl>
                                              <p:spTgt spid="29717"/>
                                            </p:tgtEl>
                                          </p:cBhvr>
                                        </p:animEffect>
                                        <p:anim calcmode="lin" valueType="num">
                                          <p:cBhvr>
                                            <p:cTn id="83" dur="1000" fill="hold"/>
                                            <p:tgtEl>
                                              <p:spTgt spid="29717"/>
                                            </p:tgtEl>
                                            <p:attrNameLst>
                                              <p:attrName>ppt_x</p:attrName>
                                            </p:attrNameLst>
                                          </p:cBhvr>
                                          <p:tavLst>
                                            <p:tav tm="0">
                                              <p:val>
                                                <p:strVal val="#ppt_x"/>
                                              </p:val>
                                            </p:tav>
                                            <p:tav tm="100000">
                                              <p:val>
                                                <p:strVal val="#ppt_x"/>
                                              </p:val>
                                            </p:tav>
                                          </p:tavLst>
                                        </p:anim>
                                        <p:anim calcmode="lin" valueType="num">
                                          <p:cBhvr>
                                            <p:cTn id="84" dur="1000" fill="hold"/>
                                            <p:tgtEl>
                                              <p:spTgt spid="297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4" grpId="0" animBg="1"/>
          <p:bldP spid="29705" grpId="0" animBg="1"/>
          <p:bldP spid="29706" grpId="0" animBg="1"/>
          <p:bldP spid="29708" grpId="0" animBg="1"/>
          <p:bldP spid="29710" grpId="0"/>
          <p:bldP spid="29711" grpId="0"/>
          <p:bldP spid="29712" grpId="0"/>
          <p:bldP spid="29713" grpId="0"/>
          <p:bldP spid="29714" grpId="0"/>
          <p:bldP spid="29715" grpId="0"/>
          <p:bldP spid="29716" grpId="0"/>
          <p:bldP spid="2971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890126" y="2236279"/>
            <a:ext cx="2411750" cy="2475382"/>
            <a:chOff x="2269963" y="2191309"/>
            <a:chExt cx="2411750"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269963" y="3188935"/>
              <a:ext cx="2411750"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SHREE</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0724" name="任意多边形 4"/>
          <p:cNvSpPr>
            <a:spLocks noChangeArrowheads="1"/>
          </p:cNvSpPr>
          <p:nvPr/>
        </p:nvSpPr>
        <p:spPr bwMode="auto">
          <a:xfrm>
            <a:off x="8382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5" name="Straight Connector 21"/>
          <p:cNvCxnSpPr>
            <a:cxnSpLocks noChangeShapeType="1"/>
          </p:cNvCxnSpPr>
          <p:nvPr/>
        </p:nvCxnSpPr>
        <p:spPr bwMode="auto">
          <a:xfrm>
            <a:off x="15748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26" name="任意多边形 6"/>
          <p:cNvSpPr>
            <a:spLocks noChangeArrowheads="1"/>
          </p:cNvSpPr>
          <p:nvPr/>
        </p:nvSpPr>
        <p:spPr bwMode="auto">
          <a:xfrm>
            <a:off x="34671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7" name="Straight Connector 27"/>
          <p:cNvCxnSpPr>
            <a:cxnSpLocks noChangeShapeType="1"/>
          </p:cNvCxnSpPr>
          <p:nvPr/>
        </p:nvCxnSpPr>
        <p:spPr bwMode="auto">
          <a:xfrm>
            <a:off x="42037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28" name="任意多边形 8"/>
          <p:cNvSpPr>
            <a:spLocks noChangeArrowheads="1"/>
          </p:cNvSpPr>
          <p:nvPr/>
        </p:nvSpPr>
        <p:spPr bwMode="auto">
          <a:xfrm>
            <a:off x="60960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29" name="Straight Connector 35"/>
          <p:cNvCxnSpPr>
            <a:cxnSpLocks noChangeShapeType="1"/>
          </p:cNvCxnSpPr>
          <p:nvPr/>
        </p:nvCxnSpPr>
        <p:spPr bwMode="auto">
          <a:xfrm>
            <a:off x="68326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30" name="任意多边形 10"/>
          <p:cNvSpPr>
            <a:spLocks noChangeArrowheads="1"/>
          </p:cNvSpPr>
          <p:nvPr/>
        </p:nvSpPr>
        <p:spPr bwMode="auto">
          <a:xfrm>
            <a:off x="8712200" y="3856038"/>
            <a:ext cx="2628900" cy="504825"/>
          </a:xfrm>
          <a:custGeom>
            <a:avLst/>
            <a:gdLst>
              <a:gd name="T0" fmla="*/ 0 w 2628900"/>
              <a:gd name="T1" fmla="*/ 0 h 504412"/>
              <a:gd name="T2" fmla="*/ 2628900 w 2628900"/>
              <a:gd name="T3" fmla="*/ 0 h 504412"/>
              <a:gd name="T4" fmla="*/ 2628900 w 2628900"/>
              <a:gd name="T5" fmla="*/ 336569 h 504412"/>
              <a:gd name="T6" fmla="*/ 1481543 w 2628900"/>
              <a:gd name="T7" fmla="*/ 336569 h 504412"/>
              <a:gd name="T8" fmla="*/ 1314449 w 2628900"/>
              <a:gd name="T9" fmla="*/ 504825 h 504412"/>
              <a:gd name="T10" fmla="*/ 1147356 w 2628900"/>
              <a:gd name="T11" fmla="*/ 336569 h 504412"/>
              <a:gd name="T12" fmla="*/ 0 w 2628900"/>
              <a:gd name="T13" fmla="*/ 336569 h 504412"/>
              <a:gd name="T14" fmla="*/ 0 w 2628900"/>
              <a:gd name="T15" fmla="*/ 0 h 5044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28900" h="504412">
                <a:moveTo>
                  <a:pt x="0" y="0"/>
                </a:moveTo>
                <a:lnTo>
                  <a:pt x="2628900" y="0"/>
                </a:lnTo>
                <a:lnTo>
                  <a:pt x="2628900" y="336294"/>
                </a:lnTo>
                <a:lnTo>
                  <a:pt x="1481543" y="336294"/>
                </a:lnTo>
                <a:lnTo>
                  <a:pt x="1314449" y="504412"/>
                </a:lnTo>
                <a:lnTo>
                  <a:pt x="1147356" y="336294"/>
                </a:lnTo>
                <a:lnTo>
                  <a:pt x="0" y="336294"/>
                </a:lnTo>
                <a:lnTo>
                  <a:pt x="0" y="0"/>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30731" name="Straight Connector 43"/>
          <p:cNvCxnSpPr>
            <a:cxnSpLocks noChangeShapeType="1"/>
          </p:cNvCxnSpPr>
          <p:nvPr/>
        </p:nvCxnSpPr>
        <p:spPr bwMode="auto">
          <a:xfrm>
            <a:off x="9448800" y="3995738"/>
            <a:ext cx="1155700"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30732" name="TextBox 13"/>
          <p:cNvSpPr txBox="1">
            <a:spLocks noChangeArrowheads="1"/>
          </p:cNvSpPr>
          <p:nvPr/>
        </p:nvSpPr>
        <p:spPr bwMode="auto">
          <a:xfrm>
            <a:off x="1128713"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3" name="TextBox 13"/>
          <p:cNvSpPr txBox="1">
            <a:spLocks noChangeArrowheads="1"/>
          </p:cNvSpPr>
          <p:nvPr/>
        </p:nvSpPr>
        <p:spPr bwMode="auto">
          <a:xfrm>
            <a:off x="1171575" y="5154613"/>
            <a:ext cx="20907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4" name="TextBox 13"/>
          <p:cNvSpPr txBox="1">
            <a:spLocks noChangeArrowheads="1"/>
          </p:cNvSpPr>
          <p:nvPr/>
        </p:nvSpPr>
        <p:spPr bwMode="auto">
          <a:xfrm>
            <a:off x="3671888"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5" name="TextBox 13"/>
          <p:cNvSpPr txBox="1">
            <a:spLocks noChangeArrowheads="1"/>
          </p:cNvSpPr>
          <p:nvPr/>
        </p:nvSpPr>
        <p:spPr bwMode="auto">
          <a:xfrm>
            <a:off x="3714750" y="5154613"/>
            <a:ext cx="20907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6" name="TextBox 13"/>
          <p:cNvSpPr txBox="1">
            <a:spLocks noChangeArrowheads="1"/>
          </p:cNvSpPr>
          <p:nvPr/>
        </p:nvSpPr>
        <p:spPr bwMode="auto">
          <a:xfrm>
            <a:off x="6142038"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7" name="TextBox 13"/>
          <p:cNvSpPr txBox="1">
            <a:spLocks noChangeArrowheads="1"/>
          </p:cNvSpPr>
          <p:nvPr/>
        </p:nvSpPr>
        <p:spPr bwMode="auto">
          <a:xfrm>
            <a:off x="6183313" y="5154613"/>
            <a:ext cx="20923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0738" name="TextBox 13"/>
          <p:cNvSpPr txBox="1">
            <a:spLocks noChangeArrowheads="1"/>
          </p:cNvSpPr>
          <p:nvPr/>
        </p:nvSpPr>
        <p:spPr bwMode="auto">
          <a:xfrm>
            <a:off x="8685213" y="4840288"/>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39" name="TextBox 13"/>
          <p:cNvSpPr txBox="1">
            <a:spLocks noChangeArrowheads="1"/>
          </p:cNvSpPr>
          <p:nvPr/>
        </p:nvSpPr>
        <p:spPr bwMode="auto">
          <a:xfrm>
            <a:off x="8726488" y="5154613"/>
            <a:ext cx="20923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EFEF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61" name="矩形 60"/>
          <p:cNvSpPr/>
          <p:nvPr/>
        </p:nvSpPr>
        <p:spPr>
          <a:xfrm>
            <a:off x="891683" y="194721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659330" y="1947215"/>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426278" y="1947214"/>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9042478" y="1947214"/>
            <a:ext cx="2298622" cy="17689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0724"/>
                                            </p:tgtEl>
                                            <p:attrNameLst>
                                              <p:attrName>style.visibility</p:attrName>
                                            </p:attrNameLst>
                                          </p:cBhvr>
                                          <p:to>
                                            <p:strVal val="visible"/>
                                          </p:to>
                                        </p:set>
                                        <p:animEffect transition="in" filter="barn(inVertical)">
                                          <p:cBhvr>
                                            <p:cTn id="28" dur="500"/>
                                            <p:tgtEl>
                                              <p:spTgt spid="30724"/>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30725"/>
                                            </p:tgtEl>
                                            <p:attrNameLst>
                                              <p:attrName>style.visibility</p:attrName>
                                            </p:attrNameLst>
                                          </p:cBhvr>
                                          <p:to>
                                            <p:strVal val="visible"/>
                                          </p:to>
                                        </p:set>
                                        <p:animEffect transition="in" filter="barn(inVertical)">
                                          <p:cBhvr>
                                            <p:cTn id="32" dur="500"/>
                                            <p:tgtEl>
                                              <p:spTgt spid="3072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30726"/>
                                            </p:tgtEl>
                                            <p:attrNameLst>
                                              <p:attrName>style.visibility</p:attrName>
                                            </p:attrNameLst>
                                          </p:cBhvr>
                                          <p:to>
                                            <p:strVal val="visible"/>
                                          </p:to>
                                        </p:set>
                                        <p:animEffect transition="in" filter="barn(inVertical)">
                                          <p:cBhvr>
                                            <p:cTn id="36" dur="500"/>
                                            <p:tgtEl>
                                              <p:spTgt spid="3072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30727"/>
                                            </p:tgtEl>
                                            <p:attrNameLst>
                                              <p:attrName>style.visibility</p:attrName>
                                            </p:attrNameLst>
                                          </p:cBhvr>
                                          <p:to>
                                            <p:strVal val="visible"/>
                                          </p:to>
                                        </p:set>
                                        <p:animEffect transition="in" filter="barn(inVertical)">
                                          <p:cBhvr>
                                            <p:cTn id="40" dur="500"/>
                                            <p:tgtEl>
                                              <p:spTgt spid="3072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30728"/>
                                            </p:tgtEl>
                                            <p:attrNameLst>
                                              <p:attrName>style.visibility</p:attrName>
                                            </p:attrNameLst>
                                          </p:cBhvr>
                                          <p:to>
                                            <p:strVal val="visible"/>
                                          </p:to>
                                        </p:set>
                                        <p:animEffect transition="in" filter="barn(inVertical)">
                                          <p:cBhvr>
                                            <p:cTn id="44" dur="500"/>
                                            <p:tgtEl>
                                              <p:spTgt spid="3072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30729"/>
                                            </p:tgtEl>
                                            <p:attrNameLst>
                                              <p:attrName>style.visibility</p:attrName>
                                            </p:attrNameLst>
                                          </p:cBhvr>
                                          <p:to>
                                            <p:strVal val="visible"/>
                                          </p:to>
                                        </p:set>
                                        <p:animEffect transition="in" filter="barn(inVertical)">
                                          <p:cBhvr>
                                            <p:cTn id="48" dur="500"/>
                                            <p:tgtEl>
                                              <p:spTgt spid="3072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0730"/>
                                            </p:tgtEl>
                                            <p:attrNameLst>
                                              <p:attrName>style.visibility</p:attrName>
                                            </p:attrNameLst>
                                          </p:cBhvr>
                                          <p:to>
                                            <p:strVal val="visible"/>
                                          </p:to>
                                        </p:set>
                                        <p:animEffect transition="in" filter="barn(inVertical)">
                                          <p:cBhvr>
                                            <p:cTn id="52" dur="500"/>
                                            <p:tgtEl>
                                              <p:spTgt spid="3073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30731"/>
                                            </p:tgtEl>
                                            <p:attrNameLst>
                                              <p:attrName>style.visibility</p:attrName>
                                            </p:attrNameLst>
                                          </p:cBhvr>
                                          <p:to>
                                            <p:strVal val="visible"/>
                                          </p:to>
                                        </p:set>
                                        <p:animEffect transition="in" filter="barn(inVertical)">
                                          <p:cBhvr>
                                            <p:cTn id="56" dur="500"/>
                                            <p:tgtEl>
                                              <p:spTgt spid="30731"/>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2"/>
                                            </p:tgtEl>
                                            <p:attrNameLst>
                                              <p:attrName>style.visibility</p:attrName>
                                            </p:attrNameLst>
                                          </p:cBhvr>
                                          <p:to>
                                            <p:strVal val="visible"/>
                                          </p:to>
                                        </p:set>
                                        <p:animEffect transition="in" filter="wipe(down)">
                                          <p:cBhvr>
                                            <p:cTn id="60" dur="500"/>
                                            <p:tgtEl>
                                              <p:spTgt spid="30732"/>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0733"/>
                                            </p:tgtEl>
                                            <p:attrNameLst>
                                              <p:attrName>style.visibility</p:attrName>
                                            </p:attrNameLst>
                                          </p:cBhvr>
                                          <p:to>
                                            <p:strVal val="visible"/>
                                          </p:to>
                                        </p:set>
                                        <p:animEffect transition="in" filter="wipe(down)">
                                          <p:cBhvr>
                                            <p:cTn id="64" dur="500"/>
                                            <p:tgtEl>
                                              <p:spTgt spid="30733"/>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down)">
                                          <p:cBhvr>
                                            <p:cTn id="68" dur="500"/>
                                            <p:tgtEl>
                                              <p:spTgt spid="30734"/>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Effect transition="in" filter="wipe(down)">
                                          <p:cBhvr>
                                            <p:cTn id="72" dur="500"/>
                                            <p:tgtEl>
                                              <p:spTgt spid="30735"/>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0736"/>
                                            </p:tgtEl>
                                            <p:attrNameLst>
                                              <p:attrName>style.visibility</p:attrName>
                                            </p:attrNameLst>
                                          </p:cBhvr>
                                          <p:to>
                                            <p:strVal val="visible"/>
                                          </p:to>
                                        </p:set>
                                        <p:animEffect transition="in" filter="wipe(down)">
                                          <p:cBhvr>
                                            <p:cTn id="76" dur="500"/>
                                            <p:tgtEl>
                                              <p:spTgt spid="30736"/>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30737"/>
                                            </p:tgtEl>
                                            <p:attrNameLst>
                                              <p:attrName>style.visibility</p:attrName>
                                            </p:attrNameLst>
                                          </p:cBhvr>
                                          <p:to>
                                            <p:strVal val="visible"/>
                                          </p:to>
                                        </p:set>
                                        <p:animEffect transition="in" filter="wipe(down)">
                                          <p:cBhvr>
                                            <p:cTn id="80" dur="500"/>
                                            <p:tgtEl>
                                              <p:spTgt spid="30737"/>
                                            </p:tgtEl>
                                          </p:cBhvr>
                                        </p:animEffect>
                                      </p:childTnLst>
                                    </p:cTn>
                                  </p:par>
                                </p:childTnLst>
                              </p:cTn>
                            </p:par>
                            <p:par>
                              <p:cTn id="81" fill="hold">
                                <p:stCondLst>
                                  <p:cond delay="9500"/>
                                </p:stCondLst>
                                <p:childTnLst>
                                  <p:par>
                                    <p:cTn id="82" presetID="22" presetClass="entr" presetSubtype="4" fill="hold" grpId="0" nodeType="afterEffect">
                                      <p:stCondLst>
                                        <p:cond delay="0"/>
                                      </p:stCondLst>
                                      <p:childTnLst>
                                        <p:set>
                                          <p:cBhvr>
                                            <p:cTn id="83" dur="1" fill="hold">
                                              <p:stCondLst>
                                                <p:cond delay="0"/>
                                              </p:stCondLst>
                                            </p:cTn>
                                            <p:tgtEl>
                                              <p:spTgt spid="30738"/>
                                            </p:tgtEl>
                                            <p:attrNameLst>
                                              <p:attrName>style.visibility</p:attrName>
                                            </p:attrNameLst>
                                          </p:cBhvr>
                                          <p:to>
                                            <p:strVal val="visible"/>
                                          </p:to>
                                        </p:set>
                                        <p:animEffect transition="in" filter="wipe(down)">
                                          <p:cBhvr>
                                            <p:cTn id="84" dur="500"/>
                                            <p:tgtEl>
                                              <p:spTgt spid="30738"/>
                                            </p:tgtEl>
                                          </p:cBhvr>
                                        </p:animEffect>
                                      </p:childTnLst>
                                    </p:cTn>
                                  </p:par>
                                </p:childTnLst>
                              </p:cTn>
                            </p:par>
                            <p:par>
                              <p:cTn id="85" fill="hold">
                                <p:stCondLst>
                                  <p:cond delay="10000"/>
                                </p:stCondLst>
                                <p:childTnLst>
                                  <p:par>
                                    <p:cTn id="86" presetID="22" presetClass="entr" presetSubtype="4" fill="hold" grpId="0" nodeType="afterEffect">
                                      <p:stCondLst>
                                        <p:cond delay="0"/>
                                      </p:stCondLst>
                                      <p:childTnLst>
                                        <p:set>
                                          <p:cBhvr>
                                            <p:cTn id="87" dur="1" fill="hold">
                                              <p:stCondLst>
                                                <p:cond delay="0"/>
                                              </p:stCondLst>
                                            </p:cTn>
                                            <p:tgtEl>
                                              <p:spTgt spid="30739"/>
                                            </p:tgtEl>
                                            <p:attrNameLst>
                                              <p:attrName>style.visibility</p:attrName>
                                            </p:attrNameLst>
                                          </p:cBhvr>
                                          <p:to>
                                            <p:strVal val="visible"/>
                                          </p:to>
                                        </p:set>
                                        <p:animEffect transition="in" filter="wipe(down)">
                                          <p:cBhvr>
                                            <p:cTn id="88" dur="5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nimBg="1"/>
          <p:bldP spid="30728" grpId="0" animBg="1"/>
          <p:bldP spid="30730" grpId="0" animBg="1"/>
          <p:bldP spid="30732" grpId="0"/>
          <p:bldP spid="30733" grpId="0"/>
          <p:bldP spid="30734" grpId="0"/>
          <p:bldP spid="30735" grpId="0"/>
          <p:bldP spid="30736" grpId="0"/>
          <p:bldP spid="30737" grpId="0"/>
          <p:bldP spid="30738" grpId="0"/>
          <p:bldP spid="30739" grpId="0"/>
          <p:bldP spid="61" grpId="0" animBg="1"/>
          <p:bldP spid="62" grpId="0" animBg="1"/>
          <p:bldP spid="63" grpId="0" animBg="1"/>
          <p:bldP spid="6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0724"/>
                                            </p:tgtEl>
                                            <p:attrNameLst>
                                              <p:attrName>style.visibility</p:attrName>
                                            </p:attrNameLst>
                                          </p:cBhvr>
                                          <p:to>
                                            <p:strVal val="visible"/>
                                          </p:to>
                                        </p:set>
                                        <p:animEffect transition="in" filter="barn(inVertical)">
                                          <p:cBhvr>
                                            <p:cTn id="28" dur="500"/>
                                            <p:tgtEl>
                                              <p:spTgt spid="30724"/>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30725"/>
                                            </p:tgtEl>
                                            <p:attrNameLst>
                                              <p:attrName>style.visibility</p:attrName>
                                            </p:attrNameLst>
                                          </p:cBhvr>
                                          <p:to>
                                            <p:strVal val="visible"/>
                                          </p:to>
                                        </p:set>
                                        <p:animEffect transition="in" filter="barn(inVertical)">
                                          <p:cBhvr>
                                            <p:cTn id="32" dur="500"/>
                                            <p:tgtEl>
                                              <p:spTgt spid="3072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30726"/>
                                            </p:tgtEl>
                                            <p:attrNameLst>
                                              <p:attrName>style.visibility</p:attrName>
                                            </p:attrNameLst>
                                          </p:cBhvr>
                                          <p:to>
                                            <p:strVal val="visible"/>
                                          </p:to>
                                        </p:set>
                                        <p:animEffect transition="in" filter="barn(inVertical)">
                                          <p:cBhvr>
                                            <p:cTn id="36" dur="500"/>
                                            <p:tgtEl>
                                              <p:spTgt spid="3072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30727"/>
                                            </p:tgtEl>
                                            <p:attrNameLst>
                                              <p:attrName>style.visibility</p:attrName>
                                            </p:attrNameLst>
                                          </p:cBhvr>
                                          <p:to>
                                            <p:strVal val="visible"/>
                                          </p:to>
                                        </p:set>
                                        <p:animEffect transition="in" filter="barn(inVertical)">
                                          <p:cBhvr>
                                            <p:cTn id="40" dur="500"/>
                                            <p:tgtEl>
                                              <p:spTgt spid="3072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30728"/>
                                            </p:tgtEl>
                                            <p:attrNameLst>
                                              <p:attrName>style.visibility</p:attrName>
                                            </p:attrNameLst>
                                          </p:cBhvr>
                                          <p:to>
                                            <p:strVal val="visible"/>
                                          </p:to>
                                        </p:set>
                                        <p:animEffect transition="in" filter="barn(inVertical)">
                                          <p:cBhvr>
                                            <p:cTn id="44" dur="500"/>
                                            <p:tgtEl>
                                              <p:spTgt spid="3072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30729"/>
                                            </p:tgtEl>
                                            <p:attrNameLst>
                                              <p:attrName>style.visibility</p:attrName>
                                            </p:attrNameLst>
                                          </p:cBhvr>
                                          <p:to>
                                            <p:strVal val="visible"/>
                                          </p:to>
                                        </p:set>
                                        <p:animEffect transition="in" filter="barn(inVertical)">
                                          <p:cBhvr>
                                            <p:cTn id="48" dur="500"/>
                                            <p:tgtEl>
                                              <p:spTgt spid="3072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0730"/>
                                            </p:tgtEl>
                                            <p:attrNameLst>
                                              <p:attrName>style.visibility</p:attrName>
                                            </p:attrNameLst>
                                          </p:cBhvr>
                                          <p:to>
                                            <p:strVal val="visible"/>
                                          </p:to>
                                        </p:set>
                                        <p:animEffect transition="in" filter="barn(inVertical)">
                                          <p:cBhvr>
                                            <p:cTn id="52" dur="500"/>
                                            <p:tgtEl>
                                              <p:spTgt spid="3073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30731"/>
                                            </p:tgtEl>
                                            <p:attrNameLst>
                                              <p:attrName>style.visibility</p:attrName>
                                            </p:attrNameLst>
                                          </p:cBhvr>
                                          <p:to>
                                            <p:strVal val="visible"/>
                                          </p:to>
                                        </p:set>
                                        <p:animEffect transition="in" filter="barn(inVertical)">
                                          <p:cBhvr>
                                            <p:cTn id="56" dur="500"/>
                                            <p:tgtEl>
                                              <p:spTgt spid="30731"/>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2"/>
                                            </p:tgtEl>
                                            <p:attrNameLst>
                                              <p:attrName>style.visibility</p:attrName>
                                            </p:attrNameLst>
                                          </p:cBhvr>
                                          <p:to>
                                            <p:strVal val="visible"/>
                                          </p:to>
                                        </p:set>
                                        <p:animEffect transition="in" filter="wipe(down)">
                                          <p:cBhvr>
                                            <p:cTn id="60" dur="500"/>
                                            <p:tgtEl>
                                              <p:spTgt spid="30732"/>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0733"/>
                                            </p:tgtEl>
                                            <p:attrNameLst>
                                              <p:attrName>style.visibility</p:attrName>
                                            </p:attrNameLst>
                                          </p:cBhvr>
                                          <p:to>
                                            <p:strVal val="visible"/>
                                          </p:to>
                                        </p:set>
                                        <p:animEffect transition="in" filter="wipe(down)">
                                          <p:cBhvr>
                                            <p:cTn id="64" dur="500"/>
                                            <p:tgtEl>
                                              <p:spTgt spid="30733"/>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down)">
                                          <p:cBhvr>
                                            <p:cTn id="68" dur="500"/>
                                            <p:tgtEl>
                                              <p:spTgt spid="30734"/>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Effect transition="in" filter="wipe(down)">
                                          <p:cBhvr>
                                            <p:cTn id="72" dur="500"/>
                                            <p:tgtEl>
                                              <p:spTgt spid="30735"/>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0736"/>
                                            </p:tgtEl>
                                            <p:attrNameLst>
                                              <p:attrName>style.visibility</p:attrName>
                                            </p:attrNameLst>
                                          </p:cBhvr>
                                          <p:to>
                                            <p:strVal val="visible"/>
                                          </p:to>
                                        </p:set>
                                        <p:animEffect transition="in" filter="wipe(down)">
                                          <p:cBhvr>
                                            <p:cTn id="76" dur="500"/>
                                            <p:tgtEl>
                                              <p:spTgt spid="30736"/>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30737"/>
                                            </p:tgtEl>
                                            <p:attrNameLst>
                                              <p:attrName>style.visibility</p:attrName>
                                            </p:attrNameLst>
                                          </p:cBhvr>
                                          <p:to>
                                            <p:strVal val="visible"/>
                                          </p:to>
                                        </p:set>
                                        <p:animEffect transition="in" filter="wipe(down)">
                                          <p:cBhvr>
                                            <p:cTn id="80" dur="500"/>
                                            <p:tgtEl>
                                              <p:spTgt spid="30737"/>
                                            </p:tgtEl>
                                          </p:cBhvr>
                                        </p:animEffect>
                                      </p:childTnLst>
                                    </p:cTn>
                                  </p:par>
                                </p:childTnLst>
                              </p:cTn>
                            </p:par>
                            <p:par>
                              <p:cTn id="81" fill="hold">
                                <p:stCondLst>
                                  <p:cond delay="9500"/>
                                </p:stCondLst>
                                <p:childTnLst>
                                  <p:par>
                                    <p:cTn id="82" presetID="22" presetClass="entr" presetSubtype="4" fill="hold" grpId="0" nodeType="afterEffect">
                                      <p:stCondLst>
                                        <p:cond delay="0"/>
                                      </p:stCondLst>
                                      <p:childTnLst>
                                        <p:set>
                                          <p:cBhvr>
                                            <p:cTn id="83" dur="1" fill="hold">
                                              <p:stCondLst>
                                                <p:cond delay="0"/>
                                              </p:stCondLst>
                                            </p:cTn>
                                            <p:tgtEl>
                                              <p:spTgt spid="30738"/>
                                            </p:tgtEl>
                                            <p:attrNameLst>
                                              <p:attrName>style.visibility</p:attrName>
                                            </p:attrNameLst>
                                          </p:cBhvr>
                                          <p:to>
                                            <p:strVal val="visible"/>
                                          </p:to>
                                        </p:set>
                                        <p:animEffect transition="in" filter="wipe(down)">
                                          <p:cBhvr>
                                            <p:cTn id="84" dur="500"/>
                                            <p:tgtEl>
                                              <p:spTgt spid="30738"/>
                                            </p:tgtEl>
                                          </p:cBhvr>
                                        </p:animEffect>
                                      </p:childTnLst>
                                    </p:cTn>
                                  </p:par>
                                </p:childTnLst>
                              </p:cTn>
                            </p:par>
                            <p:par>
                              <p:cTn id="85" fill="hold">
                                <p:stCondLst>
                                  <p:cond delay="10000"/>
                                </p:stCondLst>
                                <p:childTnLst>
                                  <p:par>
                                    <p:cTn id="86" presetID="22" presetClass="entr" presetSubtype="4" fill="hold" grpId="0" nodeType="afterEffect">
                                      <p:stCondLst>
                                        <p:cond delay="0"/>
                                      </p:stCondLst>
                                      <p:childTnLst>
                                        <p:set>
                                          <p:cBhvr>
                                            <p:cTn id="87" dur="1" fill="hold">
                                              <p:stCondLst>
                                                <p:cond delay="0"/>
                                              </p:stCondLst>
                                            </p:cTn>
                                            <p:tgtEl>
                                              <p:spTgt spid="30739"/>
                                            </p:tgtEl>
                                            <p:attrNameLst>
                                              <p:attrName>style.visibility</p:attrName>
                                            </p:attrNameLst>
                                          </p:cBhvr>
                                          <p:to>
                                            <p:strVal val="visible"/>
                                          </p:to>
                                        </p:set>
                                        <p:animEffect transition="in" filter="wipe(down)">
                                          <p:cBhvr>
                                            <p:cTn id="88" dur="5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nimBg="1"/>
          <p:bldP spid="30728" grpId="0" animBg="1"/>
          <p:bldP spid="30730" grpId="0" animBg="1"/>
          <p:bldP spid="30732" grpId="0"/>
          <p:bldP spid="30733" grpId="0"/>
          <p:bldP spid="30734" grpId="0"/>
          <p:bldP spid="30735" grpId="0"/>
          <p:bldP spid="30736" grpId="0"/>
          <p:bldP spid="30737" grpId="0"/>
          <p:bldP spid="30738" grpId="0"/>
          <p:bldP spid="30739" grpId="0"/>
          <p:bldP spid="61" grpId="0" animBg="1"/>
          <p:bldP spid="62" grpId="0" animBg="1"/>
          <p:bldP spid="63" grpId="0" animBg="1"/>
          <p:bldP spid="6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2773" name="Rectangle 5"/>
          <p:cNvSpPr>
            <a:spLocks noChangeArrowheads="1"/>
          </p:cNvSpPr>
          <p:nvPr/>
        </p:nvSpPr>
        <p:spPr bwMode="auto">
          <a:xfrm>
            <a:off x="1350963" y="1843088"/>
            <a:ext cx="3146425" cy="1993900"/>
          </a:xfrm>
          <a:prstGeom prst="rect">
            <a:avLst/>
          </a:prstGeom>
          <a:solidFill>
            <a:schemeClr val="bg1">
              <a:alpha val="50000"/>
            </a:schemeClr>
          </a:solidFill>
          <a:ln>
            <a:noFill/>
          </a:ln>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sz="5400">
              <a:solidFill>
                <a:srgbClr val="FFFFFF"/>
              </a:solidFill>
            </a:endParaRPr>
          </a:p>
        </p:txBody>
      </p:sp>
      <p:sp>
        <p:nvSpPr>
          <p:cNvPr id="32774" name="Rectangle 6"/>
          <p:cNvSpPr>
            <a:spLocks noChangeArrowheads="1"/>
          </p:cNvSpPr>
          <p:nvPr/>
        </p:nvSpPr>
        <p:spPr bwMode="auto">
          <a:xfrm>
            <a:off x="7715250" y="1843088"/>
            <a:ext cx="3146425" cy="1993900"/>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latin typeface="Arial" panose="020B0604020202020204" pitchFamily="34" charset="0"/>
              <a:ea typeface="微软雅黑" panose="020B0503020204020204" pitchFamily="34" charset="-122"/>
            </a:endParaRPr>
          </a:p>
        </p:txBody>
      </p:sp>
      <p:sp>
        <p:nvSpPr>
          <p:cNvPr id="32775" name="Oval 22"/>
          <p:cNvSpPr>
            <a:spLocks noChangeArrowheads="1"/>
          </p:cNvSpPr>
          <p:nvPr/>
        </p:nvSpPr>
        <p:spPr bwMode="auto">
          <a:xfrm>
            <a:off x="1350963" y="4168775"/>
            <a:ext cx="585787"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a:solidFill>
                <a:srgbClr val="FFFFFF"/>
              </a:solidFill>
              <a:latin typeface="Arial" panose="020B0604020202020204" pitchFamily="34" charset="0"/>
              <a:ea typeface="微软雅黑" panose="020B0503020204020204" pitchFamily="34" charset="-122"/>
            </a:endParaRPr>
          </a:p>
        </p:txBody>
      </p:sp>
      <p:sp>
        <p:nvSpPr>
          <p:cNvPr id="32776" name="Oval 33"/>
          <p:cNvSpPr>
            <a:spLocks noChangeArrowheads="1"/>
          </p:cNvSpPr>
          <p:nvPr/>
        </p:nvSpPr>
        <p:spPr bwMode="auto">
          <a:xfrm>
            <a:off x="4533900" y="4168775"/>
            <a:ext cx="585788"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2777" name="Oval 36"/>
          <p:cNvSpPr>
            <a:spLocks noChangeArrowheads="1"/>
          </p:cNvSpPr>
          <p:nvPr/>
        </p:nvSpPr>
        <p:spPr bwMode="auto">
          <a:xfrm>
            <a:off x="7718425" y="4168775"/>
            <a:ext cx="585788" cy="585788"/>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2778" name="TextBox 15"/>
          <p:cNvSpPr txBox="1">
            <a:spLocks noChangeArrowheads="1"/>
          </p:cNvSpPr>
          <p:nvPr/>
        </p:nvSpPr>
        <p:spPr bwMode="auto">
          <a:xfrm>
            <a:off x="1357313" y="4276725"/>
            <a:ext cx="573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01</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79" name="TextBox 15"/>
          <p:cNvSpPr txBox="1">
            <a:spLocks noChangeArrowheads="1"/>
          </p:cNvSpPr>
          <p:nvPr/>
        </p:nvSpPr>
        <p:spPr bwMode="auto">
          <a:xfrm>
            <a:off x="4541838" y="4276725"/>
            <a:ext cx="571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02</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80" name="TextBox 15"/>
          <p:cNvSpPr txBox="1">
            <a:spLocks noChangeArrowheads="1"/>
          </p:cNvSpPr>
          <p:nvPr/>
        </p:nvSpPr>
        <p:spPr bwMode="auto">
          <a:xfrm>
            <a:off x="7726363" y="4276725"/>
            <a:ext cx="571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rgbClr val="FDFDFD"/>
                </a:solidFill>
                <a:latin typeface="微软雅黑" panose="020B0503020204020204" pitchFamily="34" charset="-122"/>
                <a:ea typeface="微软雅黑" panose="020B0503020204020204" pitchFamily="34" charset="-122"/>
                <a:sym typeface="Gill Sans"/>
              </a:rPr>
              <a:t>03</a:t>
            </a:r>
            <a:endParaRPr lang="zh-CN" altLang="en-US" b="1">
              <a:solidFill>
                <a:srgbClr val="FDFDFD"/>
              </a:solidFill>
              <a:latin typeface="微软雅黑" panose="020B0503020204020204" pitchFamily="34" charset="-122"/>
              <a:ea typeface="微软雅黑" panose="020B0503020204020204" pitchFamily="34" charset="-122"/>
              <a:sym typeface="Gill Sans"/>
            </a:endParaRPr>
          </a:p>
        </p:txBody>
      </p:sp>
      <p:sp>
        <p:nvSpPr>
          <p:cNvPr id="32781" name="TextBox 13"/>
          <p:cNvSpPr txBox="1">
            <a:spLocks noChangeArrowheads="1"/>
          </p:cNvSpPr>
          <p:nvPr/>
        </p:nvSpPr>
        <p:spPr bwMode="auto">
          <a:xfrm>
            <a:off x="1697038" y="2430463"/>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2" name="TextBox 13"/>
          <p:cNvSpPr txBox="1">
            <a:spLocks noChangeArrowheads="1"/>
          </p:cNvSpPr>
          <p:nvPr/>
        </p:nvSpPr>
        <p:spPr bwMode="auto">
          <a:xfrm>
            <a:off x="1901825" y="2784475"/>
            <a:ext cx="20447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2783" name="TextBox 13"/>
          <p:cNvSpPr txBox="1">
            <a:spLocks noChangeArrowheads="1"/>
          </p:cNvSpPr>
          <p:nvPr/>
        </p:nvSpPr>
        <p:spPr bwMode="auto">
          <a:xfrm>
            <a:off x="8101013" y="2430463"/>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4" name="TextBox 13"/>
          <p:cNvSpPr txBox="1">
            <a:spLocks noChangeArrowheads="1"/>
          </p:cNvSpPr>
          <p:nvPr/>
        </p:nvSpPr>
        <p:spPr bwMode="auto">
          <a:xfrm>
            <a:off x="8304213" y="2784475"/>
            <a:ext cx="204628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32785" name="矩形 17"/>
          <p:cNvSpPr>
            <a:spLocks noChangeArrowheads="1"/>
          </p:cNvSpPr>
          <p:nvPr/>
        </p:nvSpPr>
        <p:spPr bwMode="auto">
          <a:xfrm>
            <a:off x="1828800"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86" name="TextBox 13"/>
          <p:cNvSpPr txBox="1">
            <a:spLocks noChangeArrowheads="1"/>
          </p:cNvSpPr>
          <p:nvPr/>
        </p:nvSpPr>
        <p:spPr bwMode="auto">
          <a:xfrm>
            <a:off x="2097088" y="4321175"/>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7" name="矩形 19"/>
          <p:cNvSpPr>
            <a:spLocks noChangeArrowheads="1"/>
          </p:cNvSpPr>
          <p:nvPr/>
        </p:nvSpPr>
        <p:spPr bwMode="auto">
          <a:xfrm>
            <a:off x="5259388"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88" name="TextBox 13"/>
          <p:cNvSpPr txBox="1">
            <a:spLocks noChangeArrowheads="1"/>
          </p:cNvSpPr>
          <p:nvPr/>
        </p:nvSpPr>
        <p:spPr bwMode="auto">
          <a:xfrm>
            <a:off x="5264150" y="4338638"/>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9" name="矩形 21"/>
          <p:cNvSpPr>
            <a:spLocks noChangeArrowheads="1"/>
          </p:cNvSpPr>
          <p:nvPr/>
        </p:nvSpPr>
        <p:spPr bwMode="auto">
          <a:xfrm>
            <a:off x="8443913" y="4803775"/>
            <a:ext cx="220662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2790" name="TextBox 13"/>
          <p:cNvSpPr txBox="1">
            <a:spLocks noChangeArrowheads="1"/>
          </p:cNvSpPr>
          <p:nvPr/>
        </p:nvSpPr>
        <p:spPr bwMode="auto">
          <a:xfrm>
            <a:off x="8443913" y="4321175"/>
            <a:ext cx="233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DFDFD"/>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DFDFD"/>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4497386" y="1847491"/>
            <a:ext cx="3217863" cy="19894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81"/>
                                            </p:tgtEl>
                                            <p:attrNameLst>
                                              <p:attrName>style.visibility</p:attrName>
                                            </p:attrNameLst>
                                          </p:cBhvr>
                                          <p:to>
                                            <p:strVal val="visible"/>
                                          </p:to>
                                        </p:set>
                                        <p:animEffect transition="in" filter="barn(inVertical)">
                                          <p:cBhvr>
                                            <p:cTn id="11" dur="500"/>
                                            <p:tgtEl>
                                              <p:spTgt spid="3278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2782"/>
                                            </p:tgtEl>
                                            <p:attrNameLst>
                                              <p:attrName>style.visibility</p:attrName>
                                            </p:attrNameLst>
                                          </p:cBhvr>
                                          <p:to>
                                            <p:strVal val="visible"/>
                                          </p:to>
                                        </p:set>
                                        <p:animEffect transition="in" filter="barn(inVertical)">
                                          <p:cBhvr>
                                            <p:cTn id="15" dur="500"/>
                                            <p:tgtEl>
                                              <p:spTgt spid="3278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arn(inVertical)">
                                          <p:cBhvr>
                                            <p:cTn id="19" dur="500"/>
                                            <p:tgtEl>
                                              <p:spTgt spid="3277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2774"/>
                                            </p:tgtEl>
                                            <p:attrNameLst>
                                              <p:attrName>style.visibility</p:attrName>
                                            </p:attrNameLst>
                                          </p:cBhvr>
                                          <p:to>
                                            <p:strVal val="visible"/>
                                          </p:to>
                                        </p:set>
                                        <p:animEffect transition="in" filter="barn(inVertical)">
                                          <p:cBhvr>
                                            <p:cTn id="23" dur="500"/>
                                            <p:tgtEl>
                                              <p:spTgt spid="32774"/>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2783"/>
                                            </p:tgtEl>
                                            <p:attrNameLst>
                                              <p:attrName>style.visibility</p:attrName>
                                            </p:attrNameLst>
                                          </p:cBhvr>
                                          <p:to>
                                            <p:strVal val="visible"/>
                                          </p:to>
                                        </p:set>
                                        <p:animEffect transition="in" filter="barn(inVertical)">
                                          <p:cBhvr>
                                            <p:cTn id="27" dur="500"/>
                                            <p:tgtEl>
                                              <p:spTgt spid="32783"/>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2784"/>
                                            </p:tgtEl>
                                            <p:attrNameLst>
                                              <p:attrName>style.visibility</p:attrName>
                                            </p:attrNameLst>
                                          </p:cBhvr>
                                          <p:to>
                                            <p:strVal val="visible"/>
                                          </p:to>
                                        </p:set>
                                        <p:animEffect transition="in" filter="barn(inVertical)">
                                          <p:cBhvr>
                                            <p:cTn id="31" dur="500"/>
                                            <p:tgtEl>
                                              <p:spTgt spid="3278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2775"/>
                                            </p:tgtEl>
                                            <p:attrNameLst>
                                              <p:attrName>style.visibility</p:attrName>
                                            </p:attrNameLst>
                                          </p:cBhvr>
                                          <p:to>
                                            <p:strVal val="visible"/>
                                          </p:to>
                                        </p:set>
                                        <p:animEffect transition="in" filter="wipe(down)">
                                          <p:cBhvr>
                                            <p:cTn id="35" dur="500"/>
                                            <p:tgtEl>
                                              <p:spTgt spid="3277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2778"/>
                                            </p:tgtEl>
                                            <p:attrNameLst>
                                              <p:attrName>style.visibility</p:attrName>
                                            </p:attrNameLst>
                                          </p:cBhvr>
                                          <p:to>
                                            <p:strVal val="visible"/>
                                          </p:to>
                                        </p:set>
                                        <p:animEffect transition="in" filter="wipe(down)">
                                          <p:cBhvr>
                                            <p:cTn id="39" dur="500"/>
                                            <p:tgtEl>
                                              <p:spTgt spid="3277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2785"/>
                                            </p:tgtEl>
                                            <p:attrNameLst>
                                              <p:attrName>style.visibility</p:attrName>
                                            </p:attrNameLst>
                                          </p:cBhvr>
                                          <p:to>
                                            <p:strVal val="visible"/>
                                          </p:to>
                                        </p:set>
                                        <p:animEffect transition="in" filter="wipe(down)">
                                          <p:cBhvr>
                                            <p:cTn id="43" dur="500"/>
                                            <p:tgtEl>
                                              <p:spTgt spid="3278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786"/>
                                            </p:tgtEl>
                                            <p:attrNameLst>
                                              <p:attrName>style.visibility</p:attrName>
                                            </p:attrNameLst>
                                          </p:cBhvr>
                                          <p:to>
                                            <p:strVal val="visible"/>
                                          </p:to>
                                        </p:set>
                                        <p:animEffect transition="in" filter="wipe(down)">
                                          <p:cBhvr>
                                            <p:cTn id="47" dur="500"/>
                                            <p:tgtEl>
                                              <p:spTgt spid="3278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32776"/>
                                            </p:tgtEl>
                                            <p:attrNameLst>
                                              <p:attrName>style.visibility</p:attrName>
                                            </p:attrNameLst>
                                          </p:cBhvr>
                                          <p:to>
                                            <p:strVal val="visible"/>
                                          </p:to>
                                        </p:set>
                                        <p:animEffect transition="in" filter="wipe(down)">
                                          <p:cBhvr>
                                            <p:cTn id="51" dur="500"/>
                                            <p:tgtEl>
                                              <p:spTgt spid="32776"/>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32779"/>
                                            </p:tgtEl>
                                            <p:attrNameLst>
                                              <p:attrName>style.visibility</p:attrName>
                                            </p:attrNameLst>
                                          </p:cBhvr>
                                          <p:to>
                                            <p:strVal val="visible"/>
                                          </p:to>
                                        </p:set>
                                        <p:animEffect transition="in" filter="wipe(down)">
                                          <p:cBhvr>
                                            <p:cTn id="55" dur="500"/>
                                            <p:tgtEl>
                                              <p:spTgt spid="32779"/>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2787"/>
                                            </p:tgtEl>
                                            <p:attrNameLst>
                                              <p:attrName>style.visibility</p:attrName>
                                            </p:attrNameLst>
                                          </p:cBhvr>
                                          <p:to>
                                            <p:strVal val="visible"/>
                                          </p:to>
                                        </p:set>
                                        <p:animEffect transition="in" filter="wipe(down)">
                                          <p:cBhvr>
                                            <p:cTn id="59" dur="500"/>
                                            <p:tgtEl>
                                              <p:spTgt spid="32787"/>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2788"/>
                                            </p:tgtEl>
                                            <p:attrNameLst>
                                              <p:attrName>style.visibility</p:attrName>
                                            </p:attrNameLst>
                                          </p:cBhvr>
                                          <p:to>
                                            <p:strVal val="visible"/>
                                          </p:to>
                                        </p:set>
                                        <p:animEffect transition="in" filter="wipe(down)">
                                          <p:cBhvr>
                                            <p:cTn id="63" dur="500"/>
                                            <p:tgtEl>
                                              <p:spTgt spid="3278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2777"/>
                                            </p:tgtEl>
                                            <p:attrNameLst>
                                              <p:attrName>style.visibility</p:attrName>
                                            </p:attrNameLst>
                                          </p:cBhvr>
                                          <p:to>
                                            <p:strVal val="visible"/>
                                          </p:to>
                                        </p:set>
                                        <p:animEffect transition="in" filter="wipe(down)">
                                          <p:cBhvr>
                                            <p:cTn id="67" dur="500"/>
                                            <p:tgtEl>
                                              <p:spTgt spid="32777"/>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2780"/>
                                            </p:tgtEl>
                                            <p:attrNameLst>
                                              <p:attrName>style.visibility</p:attrName>
                                            </p:attrNameLst>
                                          </p:cBhvr>
                                          <p:to>
                                            <p:strVal val="visible"/>
                                          </p:to>
                                        </p:set>
                                        <p:animEffect transition="in" filter="wipe(down)">
                                          <p:cBhvr>
                                            <p:cTn id="71" dur="500"/>
                                            <p:tgtEl>
                                              <p:spTgt spid="32780"/>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2789"/>
                                            </p:tgtEl>
                                            <p:attrNameLst>
                                              <p:attrName>style.visibility</p:attrName>
                                            </p:attrNameLst>
                                          </p:cBhvr>
                                          <p:to>
                                            <p:strVal val="visible"/>
                                          </p:to>
                                        </p:set>
                                        <p:animEffect transition="in" filter="wipe(down)">
                                          <p:cBhvr>
                                            <p:cTn id="75" dur="500"/>
                                            <p:tgtEl>
                                              <p:spTgt spid="32789"/>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32790"/>
                                            </p:tgtEl>
                                            <p:attrNameLst>
                                              <p:attrName>style.visibility</p:attrName>
                                            </p:attrNameLst>
                                          </p:cBhvr>
                                          <p:to>
                                            <p:strVal val="visible"/>
                                          </p:to>
                                        </p:set>
                                        <p:animEffect transition="in" filter="wipe(down)">
                                          <p:cBhvr>
                                            <p:cTn id="79" dur="500"/>
                                            <p:tgtEl>
                                              <p:spTgt spid="32790"/>
                                            </p:tgtEl>
                                          </p:cBhvr>
                                        </p:animEffect>
                                      </p:childTnLst>
                                    </p:cTn>
                                  </p:par>
                                </p:childTnLst>
                              </p:cTn>
                            </p:par>
                            <p:par>
                              <p:cTn id="80" fill="hold">
                                <p:stCondLst>
                                  <p:cond delay="9500"/>
                                </p:stCondLst>
                                <p:childTnLst>
                                  <p:par>
                                    <p:cTn id="81" presetID="2" presetClass="entr" presetSubtype="8" fill="hold" nodeType="afterEffect" p14:presetBounceEnd="60000">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14:bounceEnd="60000">
                                          <p:cBhvr additive="base">
                                            <p:cTn id="83"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p:bldP spid="32775" grpId="0" animBg="1"/>
          <p:bldP spid="32776" grpId="0" animBg="1"/>
          <p:bldP spid="32777" grpId="0" animBg="1"/>
          <p:bldP spid="32778" grpId="0"/>
          <p:bldP spid="32779" grpId="0"/>
          <p:bldP spid="32780" grpId="0"/>
          <p:bldP spid="32781" grpId="0"/>
          <p:bldP spid="32782" grpId="0"/>
          <p:bldP spid="32783" grpId="0"/>
          <p:bldP spid="32784" grpId="0"/>
          <p:bldP spid="32785" grpId="0"/>
          <p:bldP spid="32786" grpId="0"/>
          <p:bldP spid="32787" grpId="0"/>
          <p:bldP spid="32788" grpId="0"/>
          <p:bldP spid="32789" grpId="0"/>
          <p:bldP spid="32790"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781"/>
                                            </p:tgtEl>
                                            <p:attrNameLst>
                                              <p:attrName>style.visibility</p:attrName>
                                            </p:attrNameLst>
                                          </p:cBhvr>
                                          <p:to>
                                            <p:strVal val="visible"/>
                                          </p:to>
                                        </p:set>
                                        <p:animEffect transition="in" filter="barn(inVertical)">
                                          <p:cBhvr>
                                            <p:cTn id="11" dur="500"/>
                                            <p:tgtEl>
                                              <p:spTgt spid="3278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2782"/>
                                            </p:tgtEl>
                                            <p:attrNameLst>
                                              <p:attrName>style.visibility</p:attrName>
                                            </p:attrNameLst>
                                          </p:cBhvr>
                                          <p:to>
                                            <p:strVal val="visible"/>
                                          </p:to>
                                        </p:set>
                                        <p:animEffect transition="in" filter="barn(inVertical)">
                                          <p:cBhvr>
                                            <p:cTn id="15" dur="500"/>
                                            <p:tgtEl>
                                              <p:spTgt spid="3278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arn(inVertical)">
                                          <p:cBhvr>
                                            <p:cTn id="19" dur="500"/>
                                            <p:tgtEl>
                                              <p:spTgt spid="32773"/>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2774"/>
                                            </p:tgtEl>
                                            <p:attrNameLst>
                                              <p:attrName>style.visibility</p:attrName>
                                            </p:attrNameLst>
                                          </p:cBhvr>
                                          <p:to>
                                            <p:strVal val="visible"/>
                                          </p:to>
                                        </p:set>
                                        <p:animEffect transition="in" filter="barn(inVertical)">
                                          <p:cBhvr>
                                            <p:cTn id="23" dur="500"/>
                                            <p:tgtEl>
                                              <p:spTgt spid="32774"/>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32783"/>
                                            </p:tgtEl>
                                            <p:attrNameLst>
                                              <p:attrName>style.visibility</p:attrName>
                                            </p:attrNameLst>
                                          </p:cBhvr>
                                          <p:to>
                                            <p:strVal val="visible"/>
                                          </p:to>
                                        </p:set>
                                        <p:animEffect transition="in" filter="barn(inVertical)">
                                          <p:cBhvr>
                                            <p:cTn id="27" dur="500"/>
                                            <p:tgtEl>
                                              <p:spTgt spid="32783"/>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2784"/>
                                            </p:tgtEl>
                                            <p:attrNameLst>
                                              <p:attrName>style.visibility</p:attrName>
                                            </p:attrNameLst>
                                          </p:cBhvr>
                                          <p:to>
                                            <p:strVal val="visible"/>
                                          </p:to>
                                        </p:set>
                                        <p:animEffect transition="in" filter="barn(inVertical)">
                                          <p:cBhvr>
                                            <p:cTn id="31" dur="500"/>
                                            <p:tgtEl>
                                              <p:spTgt spid="3278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2775"/>
                                            </p:tgtEl>
                                            <p:attrNameLst>
                                              <p:attrName>style.visibility</p:attrName>
                                            </p:attrNameLst>
                                          </p:cBhvr>
                                          <p:to>
                                            <p:strVal val="visible"/>
                                          </p:to>
                                        </p:set>
                                        <p:animEffect transition="in" filter="wipe(down)">
                                          <p:cBhvr>
                                            <p:cTn id="35" dur="500"/>
                                            <p:tgtEl>
                                              <p:spTgt spid="3277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2778"/>
                                            </p:tgtEl>
                                            <p:attrNameLst>
                                              <p:attrName>style.visibility</p:attrName>
                                            </p:attrNameLst>
                                          </p:cBhvr>
                                          <p:to>
                                            <p:strVal val="visible"/>
                                          </p:to>
                                        </p:set>
                                        <p:animEffect transition="in" filter="wipe(down)">
                                          <p:cBhvr>
                                            <p:cTn id="39" dur="500"/>
                                            <p:tgtEl>
                                              <p:spTgt spid="3277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2785"/>
                                            </p:tgtEl>
                                            <p:attrNameLst>
                                              <p:attrName>style.visibility</p:attrName>
                                            </p:attrNameLst>
                                          </p:cBhvr>
                                          <p:to>
                                            <p:strVal val="visible"/>
                                          </p:to>
                                        </p:set>
                                        <p:animEffect transition="in" filter="wipe(down)">
                                          <p:cBhvr>
                                            <p:cTn id="43" dur="500"/>
                                            <p:tgtEl>
                                              <p:spTgt spid="3278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786"/>
                                            </p:tgtEl>
                                            <p:attrNameLst>
                                              <p:attrName>style.visibility</p:attrName>
                                            </p:attrNameLst>
                                          </p:cBhvr>
                                          <p:to>
                                            <p:strVal val="visible"/>
                                          </p:to>
                                        </p:set>
                                        <p:animEffect transition="in" filter="wipe(down)">
                                          <p:cBhvr>
                                            <p:cTn id="47" dur="500"/>
                                            <p:tgtEl>
                                              <p:spTgt spid="3278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32776"/>
                                            </p:tgtEl>
                                            <p:attrNameLst>
                                              <p:attrName>style.visibility</p:attrName>
                                            </p:attrNameLst>
                                          </p:cBhvr>
                                          <p:to>
                                            <p:strVal val="visible"/>
                                          </p:to>
                                        </p:set>
                                        <p:animEffect transition="in" filter="wipe(down)">
                                          <p:cBhvr>
                                            <p:cTn id="51" dur="500"/>
                                            <p:tgtEl>
                                              <p:spTgt spid="32776"/>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32779"/>
                                            </p:tgtEl>
                                            <p:attrNameLst>
                                              <p:attrName>style.visibility</p:attrName>
                                            </p:attrNameLst>
                                          </p:cBhvr>
                                          <p:to>
                                            <p:strVal val="visible"/>
                                          </p:to>
                                        </p:set>
                                        <p:animEffect transition="in" filter="wipe(down)">
                                          <p:cBhvr>
                                            <p:cTn id="55" dur="500"/>
                                            <p:tgtEl>
                                              <p:spTgt spid="32779"/>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2787"/>
                                            </p:tgtEl>
                                            <p:attrNameLst>
                                              <p:attrName>style.visibility</p:attrName>
                                            </p:attrNameLst>
                                          </p:cBhvr>
                                          <p:to>
                                            <p:strVal val="visible"/>
                                          </p:to>
                                        </p:set>
                                        <p:animEffect transition="in" filter="wipe(down)">
                                          <p:cBhvr>
                                            <p:cTn id="59" dur="500"/>
                                            <p:tgtEl>
                                              <p:spTgt spid="32787"/>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32788"/>
                                            </p:tgtEl>
                                            <p:attrNameLst>
                                              <p:attrName>style.visibility</p:attrName>
                                            </p:attrNameLst>
                                          </p:cBhvr>
                                          <p:to>
                                            <p:strVal val="visible"/>
                                          </p:to>
                                        </p:set>
                                        <p:animEffect transition="in" filter="wipe(down)">
                                          <p:cBhvr>
                                            <p:cTn id="63" dur="500"/>
                                            <p:tgtEl>
                                              <p:spTgt spid="3278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2777"/>
                                            </p:tgtEl>
                                            <p:attrNameLst>
                                              <p:attrName>style.visibility</p:attrName>
                                            </p:attrNameLst>
                                          </p:cBhvr>
                                          <p:to>
                                            <p:strVal val="visible"/>
                                          </p:to>
                                        </p:set>
                                        <p:animEffect transition="in" filter="wipe(down)">
                                          <p:cBhvr>
                                            <p:cTn id="67" dur="500"/>
                                            <p:tgtEl>
                                              <p:spTgt spid="32777"/>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2780"/>
                                            </p:tgtEl>
                                            <p:attrNameLst>
                                              <p:attrName>style.visibility</p:attrName>
                                            </p:attrNameLst>
                                          </p:cBhvr>
                                          <p:to>
                                            <p:strVal val="visible"/>
                                          </p:to>
                                        </p:set>
                                        <p:animEffect transition="in" filter="wipe(down)">
                                          <p:cBhvr>
                                            <p:cTn id="71" dur="500"/>
                                            <p:tgtEl>
                                              <p:spTgt spid="32780"/>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2789"/>
                                            </p:tgtEl>
                                            <p:attrNameLst>
                                              <p:attrName>style.visibility</p:attrName>
                                            </p:attrNameLst>
                                          </p:cBhvr>
                                          <p:to>
                                            <p:strVal val="visible"/>
                                          </p:to>
                                        </p:set>
                                        <p:animEffect transition="in" filter="wipe(down)">
                                          <p:cBhvr>
                                            <p:cTn id="75" dur="500"/>
                                            <p:tgtEl>
                                              <p:spTgt spid="32789"/>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32790"/>
                                            </p:tgtEl>
                                            <p:attrNameLst>
                                              <p:attrName>style.visibility</p:attrName>
                                            </p:attrNameLst>
                                          </p:cBhvr>
                                          <p:to>
                                            <p:strVal val="visible"/>
                                          </p:to>
                                        </p:set>
                                        <p:animEffect transition="in" filter="wipe(down)">
                                          <p:cBhvr>
                                            <p:cTn id="79" dur="500"/>
                                            <p:tgtEl>
                                              <p:spTgt spid="32790"/>
                                            </p:tgtEl>
                                          </p:cBhvr>
                                        </p:animEffect>
                                      </p:childTnLst>
                                    </p:cTn>
                                  </p:par>
                                </p:childTnLst>
                              </p:cTn>
                            </p:par>
                            <p:par>
                              <p:cTn id="80" fill="hold">
                                <p:stCondLst>
                                  <p:cond delay="9500"/>
                                </p:stCondLst>
                                <p:childTnLst>
                                  <p:par>
                                    <p:cTn id="81" presetID="2" presetClass="entr" presetSubtype="8"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fill="hold"/>
                                            <p:tgtEl>
                                              <p:spTgt spid="24"/>
                                            </p:tgtEl>
                                            <p:attrNameLst>
                                              <p:attrName>ppt_x</p:attrName>
                                            </p:attrNameLst>
                                          </p:cBhvr>
                                          <p:tavLst>
                                            <p:tav tm="0">
                                              <p:val>
                                                <p:strVal val="0-#ppt_w/2"/>
                                              </p:val>
                                            </p:tav>
                                            <p:tav tm="100000">
                                              <p:val>
                                                <p:strVal val="#ppt_x"/>
                                              </p:val>
                                            </p:tav>
                                          </p:tavLst>
                                        </p:anim>
                                        <p:anim calcmode="lin" valueType="num">
                                          <p:cBhvr additive="base">
                                            <p:cTn id="8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p:bldP spid="32775" grpId="0" animBg="1"/>
          <p:bldP spid="32776" grpId="0" animBg="1"/>
          <p:bldP spid="32777" grpId="0" animBg="1"/>
          <p:bldP spid="32778" grpId="0"/>
          <p:bldP spid="32779" grpId="0"/>
          <p:bldP spid="32780" grpId="0"/>
          <p:bldP spid="32781" grpId="0"/>
          <p:bldP spid="32782" grpId="0"/>
          <p:bldP spid="32783" grpId="0"/>
          <p:bldP spid="32784" grpId="0"/>
          <p:bldP spid="32785" grpId="0"/>
          <p:bldP spid="32786" grpId="0"/>
          <p:bldP spid="32787" grpId="0"/>
          <p:bldP spid="32788" grpId="0"/>
          <p:bldP spid="32789" grpId="0"/>
          <p:bldP spid="32790" grpId="0"/>
          <p:bldP spid="2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2532" name="椭圆 32"/>
          <p:cNvSpPr>
            <a:spLocks noChangeArrowheads="1"/>
          </p:cNvSpPr>
          <p:nvPr/>
        </p:nvSpPr>
        <p:spPr bwMode="auto">
          <a:xfrm>
            <a:off x="1654175" y="2312988"/>
            <a:ext cx="2011363"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3" name="Oval 14"/>
          <p:cNvSpPr>
            <a:spLocks noChangeArrowheads="1"/>
          </p:cNvSpPr>
          <p:nvPr/>
        </p:nvSpPr>
        <p:spPr bwMode="auto">
          <a:xfrm>
            <a:off x="2946400" y="2206625"/>
            <a:ext cx="620713"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4" name="Freeform 8"/>
          <p:cNvSpPr>
            <a:spLocks noEditPoints="1" noChangeArrowheads="1"/>
          </p:cNvSpPr>
          <p:nvPr/>
        </p:nvSpPr>
        <p:spPr bwMode="auto">
          <a:xfrm>
            <a:off x="3124200" y="2373313"/>
            <a:ext cx="265113" cy="287337"/>
          </a:xfrm>
          <a:custGeom>
            <a:avLst/>
            <a:gdLst>
              <a:gd name="T0" fmla="*/ 12870 w 206"/>
              <a:gd name="T1" fmla="*/ 0 h 224"/>
              <a:gd name="T2" fmla="*/ 0 w 206"/>
              <a:gd name="T3" fmla="*/ 0 h 224"/>
              <a:gd name="T4" fmla="*/ 0 w 206"/>
              <a:gd name="T5" fmla="*/ 287337 h 224"/>
              <a:gd name="T6" fmla="*/ 252243 w 206"/>
              <a:gd name="T7" fmla="*/ 287337 h 224"/>
              <a:gd name="T8" fmla="*/ 252243 w 206"/>
              <a:gd name="T9" fmla="*/ 274509 h 224"/>
              <a:gd name="T10" fmla="*/ 12870 w 206"/>
              <a:gd name="T11" fmla="*/ 274509 h 224"/>
              <a:gd name="T12" fmla="*/ 12870 w 206"/>
              <a:gd name="T13" fmla="*/ 0 h 224"/>
              <a:gd name="T14" fmla="*/ 37322 w 206"/>
              <a:gd name="T15" fmla="*/ 248854 h 224"/>
              <a:gd name="T16" fmla="*/ 100383 w 206"/>
              <a:gd name="T17" fmla="*/ 248854 h 224"/>
              <a:gd name="T18" fmla="*/ 100383 w 206"/>
              <a:gd name="T19" fmla="*/ 115448 h 224"/>
              <a:gd name="T20" fmla="*/ 37322 w 206"/>
              <a:gd name="T21" fmla="*/ 178303 h 224"/>
              <a:gd name="T22" fmla="*/ 37322 w 206"/>
              <a:gd name="T23" fmla="*/ 248854 h 224"/>
              <a:gd name="T24" fmla="*/ 113252 w 206"/>
              <a:gd name="T25" fmla="*/ 248854 h 224"/>
              <a:gd name="T26" fmla="*/ 176313 w 206"/>
              <a:gd name="T27" fmla="*/ 248854 h 224"/>
              <a:gd name="T28" fmla="*/ 176313 w 206"/>
              <a:gd name="T29" fmla="*/ 128275 h 224"/>
              <a:gd name="T30" fmla="*/ 151861 w 206"/>
              <a:gd name="T31" fmla="*/ 152648 h 224"/>
              <a:gd name="T32" fmla="*/ 113252 w 206"/>
              <a:gd name="T33" fmla="*/ 115448 h 224"/>
              <a:gd name="T34" fmla="*/ 113252 w 206"/>
              <a:gd name="T35" fmla="*/ 248854 h 224"/>
              <a:gd name="T36" fmla="*/ 189183 w 206"/>
              <a:gd name="T37" fmla="*/ 248854 h 224"/>
              <a:gd name="T38" fmla="*/ 252243 w 206"/>
              <a:gd name="T39" fmla="*/ 248854 h 224"/>
              <a:gd name="T40" fmla="*/ 252243 w 206"/>
              <a:gd name="T41" fmla="*/ 59007 h 224"/>
              <a:gd name="T42" fmla="*/ 189183 w 206"/>
              <a:gd name="T43" fmla="*/ 121862 h 224"/>
              <a:gd name="T44" fmla="*/ 189183 w 206"/>
              <a:gd name="T45" fmla="*/ 248854 h 224"/>
              <a:gd name="T46" fmla="*/ 106817 w 206"/>
              <a:gd name="T47" fmla="*/ 74400 h 224"/>
              <a:gd name="T48" fmla="*/ 151861 w 206"/>
              <a:gd name="T49" fmla="*/ 121862 h 224"/>
              <a:gd name="T50" fmla="*/ 243235 w 206"/>
              <a:gd name="T51" fmla="*/ 30786 h 224"/>
              <a:gd name="T52" fmla="*/ 265113 w 206"/>
              <a:gd name="T53" fmla="*/ 56441 h 224"/>
              <a:gd name="T54" fmla="*/ 265113 w 206"/>
              <a:gd name="T55" fmla="*/ 0 h 224"/>
              <a:gd name="T56" fmla="*/ 208487 w 206"/>
              <a:gd name="T57" fmla="*/ 0 h 224"/>
              <a:gd name="T58" fmla="*/ 230365 w 206"/>
              <a:gd name="T59" fmla="*/ 21807 h 224"/>
              <a:gd name="T60" fmla="*/ 151861 w 206"/>
              <a:gd name="T61" fmla="*/ 100055 h 224"/>
              <a:gd name="T62" fmla="*/ 104243 w 206"/>
              <a:gd name="T63" fmla="*/ 52593 h 224"/>
              <a:gd name="T64" fmla="*/ 34748 w 206"/>
              <a:gd name="T65" fmla="*/ 124427 h 224"/>
              <a:gd name="T66" fmla="*/ 43757 w 206"/>
              <a:gd name="T67" fmla="*/ 133406 h 224"/>
              <a:gd name="T68" fmla="*/ 106817 w 206"/>
              <a:gd name="T69" fmla="*/ 74400 h 2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6" h="224">
                <a:moveTo>
                  <a:pt x="10" y="0"/>
                </a:moveTo>
                <a:lnTo>
                  <a:pt x="0" y="0"/>
                </a:lnTo>
                <a:lnTo>
                  <a:pt x="0" y="224"/>
                </a:lnTo>
                <a:lnTo>
                  <a:pt x="196" y="224"/>
                </a:lnTo>
                <a:lnTo>
                  <a:pt x="196" y="214"/>
                </a:lnTo>
                <a:lnTo>
                  <a:pt x="10" y="214"/>
                </a:lnTo>
                <a:lnTo>
                  <a:pt x="10" y="0"/>
                </a:lnTo>
                <a:close/>
                <a:moveTo>
                  <a:pt x="29" y="194"/>
                </a:moveTo>
                <a:lnTo>
                  <a:pt x="78" y="194"/>
                </a:lnTo>
                <a:lnTo>
                  <a:pt x="78" y="90"/>
                </a:lnTo>
                <a:lnTo>
                  <a:pt x="29" y="139"/>
                </a:lnTo>
                <a:lnTo>
                  <a:pt x="29" y="194"/>
                </a:lnTo>
                <a:close/>
                <a:moveTo>
                  <a:pt x="88" y="194"/>
                </a:moveTo>
                <a:lnTo>
                  <a:pt x="137" y="194"/>
                </a:lnTo>
                <a:lnTo>
                  <a:pt x="137" y="100"/>
                </a:lnTo>
                <a:lnTo>
                  <a:pt x="118" y="119"/>
                </a:lnTo>
                <a:lnTo>
                  <a:pt x="88" y="90"/>
                </a:lnTo>
                <a:lnTo>
                  <a:pt x="88" y="194"/>
                </a:lnTo>
                <a:close/>
                <a:moveTo>
                  <a:pt x="147" y="194"/>
                </a:moveTo>
                <a:lnTo>
                  <a:pt x="196" y="194"/>
                </a:lnTo>
                <a:lnTo>
                  <a:pt x="196" y="46"/>
                </a:lnTo>
                <a:lnTo>
                  <a:pt x="147" y="95"/>
                </a:lnTo>
                <a:lnTo>
                  <a:pt x="147" y="194"/>
                </a:lnTo>
                <a:close/>
                <a:moveTo>
                  <a:pt x="83" y="58"/>
                </a:moveTo>
                <a:lnTo>
                  <a:pt x="118" y="95"/>
                </a:lnTo>
                <a:lnTo>
                  <a:pt x="189" y="24"/>
                </a:lnTo>
                <a:lnTo>
                  <a:pt x="206" y="44"/>
                </a:lnTo>
                <a:lnTo>
                  <a:pt x="206" y="0"/>
                </a:lnTo>
                <a:lnTo>
                  <a:pt x="162" y="0"/>
                </a:lnTo>
                <a:lnTo>
                  <a:pt x="179" y="17"/>
                </a:lnTo>
                <a:lnTo>
                  <a:pt x="118" y="78"/>
                </a:lnTo>
                <a:lnTo>
                  <a:pt x="81" y="41"/>
                </a:lnTo>
                <a:lnTo>
                  <a:pt x="27" y="97"/>
                </a:lnTo>
                <a:lnTo>
                  <a:pt x="34" y="104"/>
                </a:lnTo>
                <a:lnTo>
                  <a:pt x="83" y="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35" name="文本框 35"/>
          <p:cNvSpPr txBox="1">
            <a:spLocks noChangeArrowheads="1"/>
          </p:cNvSpPr>
          <p:nvPr/>
        </p:nvSpPr>
        <p:spPr bwMode="auto">
          <a:xfrm>
            <a:off x="2098675" y="2898775"/>
            <a:ext cx="13636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28</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6" name="椭圆 36"/>
          <p:cNvSpPr>
            <a:spLocks noChangeArrowheads="1"/>
          </p:cNvSpPr>
          <p:nvPr/>
        </p:nvSpPr>
        <p:spPr bwMode="auto">
          <a:xfrm>
            <a:off x="4862513" y="2312988"/>
            <a:ext cx="2011362"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7" name="Oval 14"/>
          <p:cNvSpPr>
            <a:spLocks noChangeArrowheads="1"/>
          </p:cNvSpPr>
          <p:nvPr/>
        </p:nvSpPr>
        <p:spPr bwMode="auto">
          <a:xfrm>
            <a:off x="6154738" y="2206625"/>
            <a:ext cx="620712"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8" name="文本框 38"/>
          <p:cNvSpPr txBox="1">
            <a:spLocks noChangeArrowheads="1"/>
          </p:cNvSpPr>
          <p:nvPr/>
        </p:nvSpPr>
        <p:spPr bwMode="auto">
          <a:xfrm>
            <a:off x="5343525" y="2898775"/>
            <a:ext cx="1365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35</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39" name="Freeform 68"/>
          <p:cNvSpPr>
            <a:spLocks noEditPoints="1" noChangeArrowheads="1"/>
          </p:cNvSpPr>
          <p:nvPr/>
        </p:nvSpPr>
        <p:spPr bwMode="auto">
          <a:xfrm>
            <a:off x="6292850" y="2343150"/>
            <a:ext cx="344488" cy="347663"/>
          </a:xfrm>
          <a:custGeom>
            <a:avLst/>
            <a:gdLst>
              <a:gd name="T0" fmla="*/ 344488 w 286"/>
              <a:gd name="T1" fmla="*/ 158138 h 288"/>
              <a:gd name="T2" fmla="*/ 311966 w 286"/>
              <a:gd name="T3" fmla="*/ 158138 h 288"/>
              <a:gd name="T4" fmla="*/ 186698 w 286"/>
              <a:gd name="T5" fmla="*/ 31386 h 288"/>
              <a:gd name="T6" fmla="*/ 186698 w 286"/>
              <a:gd name="T7" fmla="*/ 0 h 288"/>
              <a:gd name="T8" fmla="*/ 157790 w 286"/>
              <a:gd name="T9" fmla="*/ 0 h 288"/>
              <a:gd name="T10" fmla="*/ 157790 w 286"/>
              <a:gd name="T11" fmla="*/ 31386 h 288"/>
              <a:gd name="T12" fmla="*/ 32522 w 286"/>
              <a:gd name="T13" fmla="*/ 158138 h 288"/>
              <a:gd name="T14" fmla="*/ 0 w 286"/>
              <a:gd name="T15" fmla="*/ 158138 h 288"/>
              <a:gd name="T16" fmla="*/ 0 w 286"/>
              <a:gd name="T17" fmla="*/ 187110 h 288"/>
              <a:gd name="T18" fmla="*/ 33726 w 286"/>
              <a:gd name="T19" fmla="*/ 187110 h 288"/>
              <a:gd name="T20" fmla="*/ 157790 w 286"/>
              <a:gd name="T21" fmla="*/ 311448 h 288"/>
              <a:gd name="T22" fmla="*/ 157790 w 286"/>
              <a:gd name="T23" fmla="*/ 347663 h 288"/>
              <a:gd name="T24" fmla="*/ 186698 w 286"/>
              <a:gd name="T25" fmla="*/ 347663 h 288"/>
              <a:gd name="T26" fmla="*/ 186698 w 286"/>
              <a:gd name="T27" fmla="*/ 311448 h 288"/>
              <a:gd name="T28" fmla="*/ 311966 w 286"/>
              <a:gd name="T29" fmla="*/ 187110 h 288"/>
              <a:gd name="T30" fmla="*/ 344488 w 286"/>
              <a:gd name="T31" fmla="*/ 187110 h 288"/>
              <a:gd name="T32" fmla="*/ 344488 w 286"/>
              <a:gd name="T33" fmla="*/ 158138 h 288"/>
              <a:gd name="T34" fmla="*/ 283058 w 286"/>
              <a:gd name="T35" fmla="*/ 158138 h 288"/>
              <a:gd name="T36" fmla="*/ 186698 w 286"/>
              <a:gd name="T37" fmla="*/ 158138 h 288"/>
              <a:gd name="T38" fmla="*/ 186698 w 286"/>
              <a:gd name="T39" fmla="*/ 60358 h 288"/>
              <a:gd name="T40" fmla="*/ 283058 w 286"/>
              <a:gd name="T41" fmla="*/ 158138 h 288"/>
              <a:gd name="T42" fmla="*/ 157790 w 286"/>
              <a:gd name="T43" fmla="*/ 60358 h 288"/>
              <a:gd name="T44" fmla="*/ 157790 w 286"/>
              <a:gd name="T45" fmla="*/ 158138 h 288"/>
              <a:gd name="T46" fmla="*/ 61430 w 286"/>
              <a:gd name="T47" fmla="*/ 158138 h 288"/>
              <a:gd name="T48" fmla="*/ 157790 w 286"/>
              <a:gd name="T49" fmla="*/ 60358 h 288"/>
              <a:gd name="T50" fmla="*/ 62634 w 286"/>
              <a:gd name="T51" fmla="*/ 187110 h 288"/>
              <a:gd name="T52" fmla="*/ 157790 w 286"/>
              <a:gd name="T53" fmla="*/ 187110 h 288"/>
              <a:gd name="T54" fmla="*/ 157790 w 286"/>
              <a:gd name="T55" fmla="*/ 282476 h 288"/>
              <a:gd name="T56" fmla="*/ 62634 w 286"/>
              <a:gd name="T57" fmla="*/ 187110 h 288"/>
              <a:gd name="T58" fmla="*/ 186698 w 286"/>
              <a:gd name="T59" fmla="*/ 282476 h 288"/>
              <a:gd name="T60" fmla="*/ 186698 w 286"/>
              <a:gd name="T61" fmla="*/ 187110 h 288"/>
              <a:gd name="T62" fmla="*/ 283058 w 286"/>
              <a:gd name="T63" fmla="*/ 187110 h 288"/>
              <a:gd name="T64" fmla="*/ 186698 w 286"/>
              <a:gd name="T65" fmla="*/ 282476 h 2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0" name="椭圆 40"/>
          <p:cNvSpPr>
            <a:spLocks noChangeArrowheads="1"/>
          </p:cNvSpPr>
          <p:nvPr/>
        </p:nvSpPr>
        <p:spPr bwMode="auto">
          <a:xfrm>
            <a:off x="8070850" y="2312988"/>
            <a:ext cx="2011363" cy="2011362"/>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1" name="Oval 14"/>
          <p:cNvSpPr>
            <a:spLocks noChangeArrowheads="1"/>
          </p:cNvSpPr>
          <p:nvPr/>
        </p:nvSpPr>
        <p:spPr bwMode="auto">
          <a:xfrm>
            <a:off x="9363075" y="2206625"/>
            <a:ext cx="620713" cy="620713"/>
          </a:xfrm>
          <a:prstGeom prst="ellipse">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2" name="文本框 42"/>
          <p:cNvSpPr txBox="1">
            <a:spLocks noChangeArrowheads="1"/>
          </p:cNvSpPr>
          <p:nvPr/>
        </p:nvSpPr>
        <p:spPr bwMode="auto">
          <a:xfrm>
            <a:off x="8551863" y="2898775"/>
            <a:ext cx="13652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b="1">
                <a:solidFill>
                  <a:srgbClr val="FFFFFF"/>
                </a:solidFill>
                <a:latin typeface="Arial" panose="020B0604020202020204" pitchFamily="34" charset="0"/>
                <a:ea typeface="微软雅黑" panose="020B0503020204020204" pitchFamily="34" charset="-122"/>
                <a:sym typeface="Arial" panose="020B0604020202020204" pitchFamily="34" charset="0"/>
              </a:rPr>
              <a:t>86</a:t>
            </a: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a:t>
            </a:r>
            <a:endParaRPr lang="zh-CN" altLang="en-US"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3" name="Freeform 247"/>
          <p:cNvSpPr>
            <a:spLocks noEditPoints="1" noChangeArrowheads="1"/>
          </p:cNvSpPr>
          <p:nvPr/>
        </p:nvSpPr>
        <p:spPr bwMode="auto">
          <a:xfrm>
            <a:off x="9693275" y="2525713"/>
            <a:ext cx="130175" cy="133350"/>
          </a:xfrm>
          <a:custGeom>
            <a:avLst/>
            <a:gdLst>
              <a:gd name="T0" fmla="*/ 0 w 119"/>
              <a:gd name="T1" fmla="*/ 44083 h 121"/>
              <a:gd name="T2" fmla="*/ 50320 w 119"/>
              <a:gd name="T3" fmla="*/ 93676 h 121"/>
              <a:gd name="T4" fmla="*/ 76574 w 119"/>
              <a:gd name="T5" fmla="*/ 130044 h 121"/>
              <a:gd name="T6" fmla="*/ 90794 w 119"/>
              <a:gd name="T7" fmla="*/ 133350 h 121"/>
              <a:gd name="T8" fmla="*/ 130175 w 119"/>
              <a:gd name="T9" fmla="*/ 93676 h 121"/>
              <a:gd name="T10" fmla="*/ 126893 w 119"/>
              <a:gd name="T11" fmla="*/ 79349 h 121"/>
              <a:gd name="T12" fmla="*/ 90794 w 119"/>
              <a:gd name="T13" fmla="*/ 52899 h 121"/>
              <a:gd name="T14" fmla="*/ 38287 w 119"/>
              <a:gd name="T15" fmla="*/ 0 h 121"/>
              <a:gd name="T16" fmla="*/ 1094 w 119"/>
              <a:gd name="T17" fmla="*/ 37470 h 121"/>
              <a:gd name="T18" fmla="*/ 0 w 119"/>
              <a:gd name="T19" fmla="*/ 44083 h 121"/>
              <a:gd name="T20" fmla="*/ 87513 w 119"/>
              <a:gd name="T21" fmla="*/ 73838 h 121"/>
              <a:gd name="T22" fmla="*/ 103921 w 119"/>
              <a:gd name="T23" fmla="*/ 90369 h 121"/>
              <a:gd name="T24" fmla="*/ 87513 w 119"/>
              <a:gd name="T25" fmla="*/ 106900 h 121"/>
              <a:gd name="T26" fmla="*/ 71104 w 119"/>
              <a:gd name="T27" fmla="*/ 90369 h 121"/>
              <a:gd name="T28" fmla="*/ 87513 w 119"/>
              <a:gd name="T29" fmla="*/ 73838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4" name="Freeform 248"/>
          <p:cNvSpPr>
            <a:spLocks noChangeArrowheads="1"/>
          </p:cNvSpPr>
          <p:nvPr/>
        </p:nvSpPr>
        <p:spPr bwMode="auto">
          <a:xfrm>
            <a:off x="9507538" y="2343150"/>
            <a:ext cx="165100" cy="163513"/>
          </a:xfrm>
          <a:custGeom>
            <a:avLst/>
            <a:gdLst>
              <a:gd name="T0" fmla="*/ 165100 w 151"/>
              <a:gd name="T1" fmla="*/ 125104 h 149"/>
              <a:gd name="T2" fmla="*/ 135579 w 151"/>
              <a:gd name="T3" fmla="*/ 95474 h 149"/>
              <a:gd name="T4" fmla="*/ 142139 w 151"/>
              <a:gd name="T5" fmla="*/ 73526 h 149"/>
              <a:gd name="T6" fmla="*/ 67789 w 151"/>
              <a:gd name="T7" fmla="*/ 0 h 149"/>
              <a:gd name="T8" fmla="*/ 61229 w 151"/>
              <a:gd name="T9" fmla="*/ 6584 h 149"/>
              <a:gd name="T10" fmla="*/ 89657 w 151"/>
              <a:gd name="T11" fmla="*/ 50481 h 149"/>
              <a:gd name="T12" fmla="*/ 50295 w 151"/>
              <a:gd name="T13" fmla="*/ 88890 h 149"/>
              <a:gd name="T14" fmla="*/ 6560 w 151"/>
              <a:gd name="T15" fmla="*/ 61455 h 149"/>
              <a:gd name="T16" fmla="*/ 0 w 151"/>
              <a:gd name="T17" fmla="*/ 68039 h 149"/>
              <a:gd name="T18" fmla="*/ 73256 w 151"/>
              <a:gd name="T19" fmla="*/ 142662 h 149"/>
              <a:gd name="T20" fmla="*/ 95124 w 151"/>
              <a:gd name="T21" fmla="*/ 136078 h 149"/>
              <a:gd name="T22" fmla="*/ 121365 w 151"/>
              <a:gd name="T23" fmla="*/ 163513 h 149"/>
              <a:gd name="T24" fmla="*/ 127925 w 151"/>
              <a:gd name="T25" fmla="*/ 162416 h 149"/>
              <a:gd name="T26" fmla="*/ 165100 w 151"/>
              <a:gd name="T27" fmla="*/ 125104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5" name="Freeform 249"/>
          <p:cNvSpPr>
            <a:spLocks noChangeArrowheads="1"/>
          </p:cNvSpPr>
          <p:nvPr/>
        </p:nvSpPr>
        <p:spPr bwMode="auto">
          <a:xfrm>
            <a:off x="9528175" y="2343150"/>
            <a:ext cx="311150" cy="315913"/>
          </a:xfrm>
          <a:custGeom>
            <a:avLst/>
            <a:gdLst>
              <a:gd name="T0" fmla="*/ 262021 w 285"/>
              <a:gd name="T1" fmla="*/ 188017 h 289"/>
              <a:gd name="T2" fmla="*/ 282764 w 285"/>
              <a:gd name="T3" fmla="*/ 207694 h 289"/>
              <a:gd name="T4" fmla="*/ 277306 w 285"/>
              <a:gd name="T5" fmla="*/ 94009 h 289"/>
              <a:gd name="T6" fmla="*/ 232544 w 285"/>
              <a:gd name="T7" fmla="*/ 49191 h 289"/>
              <a:gd name="T8" fmla="*/ 218351 w 285"/>
              <a:gd name="T9" fmla="*/ 45911 h 289"/>
              <a:gd name="T10" fmla="*/ 208525 w 285"/>
              <a:gd name="T11" fmla="*/ 28421 h 289"/>
              <a:gd name="T12" fmla="*/ 194332 w 285"/>
              <a:gd name="T13" fmla="*/ 9838 h 289"/>
              <a:gd name="T14" fmla="*/ 193241 w 285"/>
              <a:gd name="T15" fmla="*/ 7652 h 289"/>
              <a:gd name="T16" fmla="*/ 182323 w 285"/>
              <a:gd name="T17" fmla="*/ 0 h 289"/>
              <a:gd name="T18" fmla="*/ 173589 w 285"/>
              <a:gd name="T19" fmla="*/ 6559 h 289"/>
              <a:gd name="T20" fmla="*/ 145203 w 285"/>
              <a:gd name="T21" fmla="*/ 33887 h 289"/>
              <a:gd name="T22" fmla="*/ 146295 w 285"/>
              <a:gd name="T23" fmla="*/ 53563 h 289"/>
              <a:gd name="T24" fmla="*/ 148479 w 285"/>
              <a:gd name="T25" fmla="*/ 55749 h 289"/>
              <a:gd name="T26" fmla="*/ 169222 w 285"/>
              <a:gd name="T27" fmla="*/ 69960 h 289"/>
              <a:gd name="T28" fmla="*/ 170314 w 285"/>
              <a:gd name="T29" fmla="*/ 69960 h 289"/>
              <a:gd name="T30" fmla="*/ 193241 w 285"/>
              <a:gd name="T31" fmla="*/ 84171 h 289"/>
              <a:gd name="T32" fmla="*/ 186690 w 285"/>
              <a:gd name="T33" fmla="*/ 111499 h 289"/>
              <a:gd name="T34" fmla="*/ 113542 w 285"/>
              <a:gd name="T35" fmla="*/ 184738 h 289"/>
              <a:gd name="T36" fmla="*/ 106992 w 285"/>
              <a:gd name="T37" fmla="*/ 183645 h 289"/>
              <a:gd name="T38" fmla="*/ 96074 w 285"/>
              <a:gd name="T39" fmla="*/ 188017 h 289"/>
              <a:gd name="T40" fmla="*/ 93891 w 285"/>
              <a:gd name="T41" fmla="*/ 190204 h 289"/>
              <a:gd name="T42" fmla="*/ 17468 w 285"/>
              <a:gd name="T43" fmla="*/ 266722 h 289"/>
              <a:gd name="T44" fmla="*/ 15285 w 285"/>
              <a:gd name="T45" fmla="*/ 268909 h 289"/>
              <a:gd name="T46" fmla="*/ 46945 w 285"/>
              <a:gd name="T47" fmla="*/ 315913 h 289"/>
              <a:gd name="T48" fmla="*/ 57863 w 285"/>
              <a:gd name="T49" fmla="*/ 311541 h 289"/>
              <a:gd name="T50" fmla="*/ 60046 w 285"/>
              <a:gd name="T51" fmla="*/ 309354 h 289"/>
              <a:gd name="T52" fmla="*/ 136469 w 285"/>
              <a:gd name="T53" fmla="*/ 232836 h 289"/>
              <a:gd name="T54" fmla="*/ 138653 w 285"/>
              <a:gd name="T55" fmla="*/ 230649 h 289"/>
              <a:gd name="T56" fmla="*/ 141928 w 285"/>
              <a:gd name="T57" fmla="*/ 213159 h 289"/>
              <a:gd name="T58" fmla="*/ 223810 w 285"/>
              <a:gd name="T59" fmla="*/ 131175 h 289"/>
              <a:gd name="T60" fmla="*/ 236911 w 285"/>
              <a:gd name="T61" fmla="*/ 122430 h 289"/>
              <a:gd name="T62" fmla="*/ 238002 w 285"/>
              <a:gd name="T63" fmla="*/ 122430 h 289"/>
              <a:gd name="T64" fmla="*/ 262021 w 285"/>
              <a:gd name="T65" fmla="*/ 188017 h 2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6" name="TextBox 13"/>
          <p:cNvSpPr txBox="1">
            <a:spLocks noChangeArrowheads="1"/>
          </p:cNvSpPr>
          <p:nvPr/>
        </p:nvSpPr>
        <p:spPr bwMode="auto">
          <a:xfrm>
            <a:off x="14382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7" name="TextBox 13"/>
          <p:cNvSpPr txBox="1">
            <a:spLocks noChangeArrowheads="1"/>
          </p:cNvSpPr>
          <p:nvPr/>
        </p:nvSpPr>
        <p:spPr bwMode="auto">
          <a:xfrm>
            <a:off x="14430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2548" name="TextBox 13"/>
          <p:cNvSpPr txBox="1">
            <a:spLocks noChangeArrowheads="1"/>
          </p:cNvSpPr>
          <p:nvPr/>
        </p:nvSpPr>
        <p:spPr bwMode="auto">
          <a:xfrm>
            <a:off x="47656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49" name="TextBox 13"/>
          <p:cNvSpPr txBox="1">
            <a:spLocks noChangeArrowheads="1"/>
          </p:cNvSpPr>
          <p:nvPr/>
        </p:nvSpPr>
        <p:spPr bwMode="auto">
          <a:xfrm>
            <a:off x="47704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2550" name="TextBox 13"/>
          <p:cNvSpPr txBox="1">
            <a:spLocks noChangeArrowheads="1"/>
          </p:cNvSpPr>
          <p:nvPr/>
        </p:nvSpPr>
        <p:spPr bwMode="auto">
          <a:xfrm>
            <a:off x="7953375" y="44751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51" name="TextBox 13"/>
          <p:cNvSpPr txBox="1">
            <a:spLocks noChangeArrowheads="1"/>
          </p:cNvSpPr>
          <p:nvPr/>
        </p:nvSpPr>
        <p:spPr bwMode="auto">
          <a:xfrm>
            <a:off x="7958138" y="4760913"/>
            <a:ext cx="2333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arn(inVertical)">
                                          <p:cBhvr>
                                            <p:cTn id="12" dur="500"/>
                                            <p:tgtEl>
                                              <p:spTgt spid="2253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barn(inVertical)">
                                          <p:cBhvr>
                                            <p:cTn id="16" dur="500"/>
                                            <p:tgtEl>
                                              <p:spTgt spid="2253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2534"/>
                                            </p:tgtEl>
                                            <p:attrNameLst>
                                              <p:attrName>style.visibility</p:attrName>
                                            </p:attrNameLst>
                                          </p:cBhvr>
                                          <p:to>
                                            <p:strVal val="visible"/>
                                          </p:to>
                                        </p:set>
                                        <p:animEffect transition="in" filter="barn(inVertical)">
                                          <p:cBhvr>
                                            <p:cTn id="20" dur="500"/>
                                            <p:tgtEl>
                                              <p:spTgt spid="2253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barn(inVertical)">
                                          <p:cBhvr>
                                            <p:cTn id="24" dur="500"/>
                                            <p:tgtEl>
                                              <p:spTgt spid="2253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2546"/>
                                            </p:tgtEl>
                                            <p:attrNameLst>
                                              <p:attrName>style.visibility</p:attrName>
                                            </p:attrNameLst>
                                          </p:cBhvr>
                                          <p:to>
                                            <p:strVal val="visible"/>
                                          </p:to>
                                        </p:set>
                                        <p:animEffect transition="in" filter="barn(inVertical)">
                                          <p:cBhvr>
                                            <p:cTn id="28" dur="500"/>
                                            <p:tgtEl>
                                              <p:spTgt spid="22546"/>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2547"/>
                                            </p:tgtEl>
                                            <p:attrNameLst>
                                              <p:attrName>style.visibility</p:attrName>
                                            </p:attrNameLst>
                                          </p:cBhvr>
                                          <p:to>
                                            <p:strVal val="visible"/>
                                          </p:to>
                                        </p:set>
                                        <p:animEffect transition="in" filter="barn(inVertical)">
                                          <p:cBhvr>
                                            <p:cTn id="32" dur="500"/>
                                            <p:tgtEl>
                                              <p:spTgt spid="2254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2536"/>
                                            </p:tgtEl>
                                            <p:attrNameLst>
                                              <p:attrName>style.visibility</p:attrName>
                                            </p:attrNameLst>
                                          </p:cBhvr>
                                          <p:to>
                                            <p:strVal val="visible"/>
                                          </p:to>
                                        </p:set>
                                        <p:animEffect transition="in" filter="barn(inVertical)">
                                          <p:cBhvr>
                                            <p:cTn id="36" dur="500"/>
                                            <p:tgtEl>
                                              <p:spTgt spid="2253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2537"/>
                                            </p:tgtEl>
                                            <p:attrNameLst>
                                              <p:attrName>style.visibility</p:attrName>
                                            </p:attrNameLst>
                                          </p:cBhvr>
                                          <p:to>
                                            <p:strVal val="visible"/>
                                          </p:to>
                                        </p:set>
                                        <p:animEffect transition="in" filter="barn(inVertical)">
                                          <p:cBhvr>
                                            <p:cTn id="40" dur="500"/>
                                            <p:tgtEl>
                                              <p:spTgt spid="2253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2538"/>
                                            </p:tgtEl>
                                            <p:attrNameLst>
                                              <p:attrName>style.visibility</p:attrName>
                                            </p:attrNameLst>
                                          </p:cBhvr>
                                          <p:to>
                                            <p:strVal val="visible"/>
                                          </p:to>
                                        </p:set>
                                        <p:animEffect transition="in" filter="barn(inVertical)">
                                          <p:cBhvr>
                                            <p:cTn id="44" dur="500"/>
                                            <p:tgtEl>
                                              <p:spTgt spid="2253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2539"/>
                                            </p:tgtEl>
                                            <p:attrNameLst>
                                              <p:attrName>style.visibility</p:attrName>
                                            </p:attrNameLst>
                                          </p:cBhvr>
                                          <p:to>
                                            <p:strVal val="visible"/>
                                          </p:to>
                                        </p:set>
                                        <p:animEffect transition="in" filter="barn(inVertical)">
                                          <p:cBhvr>
                                            <p:cTn id="48" dur="500"/>
                                            <p:tgtEl>
                                              <p:spTgt spid="2253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2548"/>
                                            </p:tgtEl>
                                            <p:attrNameLst>
                                              <p:attrName>style.visibility</p:attrName>
                                            </p:attrNameLst>
                                          </p:cBhvr>
                                          <p:to>
                                            <p:strVal val="visible"/>
                                          </p:to>
                                        </p:set>
                                        <p:animEffect transition="in" filter="barn(inVertical)">
                                          <p:cBhvr>
                                            <p:cTn id="52" dur="500"/>
                                            <p:tgtEl>
                                              <p:spTgt spid="22548"/>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2549"/>
                                            </p:tgtEl>
                                            <p:attrNameLst>
                                              <p:attrName>style.visibility</p:attrName>
                                            </p:attrNameLst>
                                          </p:cBhvr>
                                          <p:to>
                                            <p:strVal val="visible"/>
                                          </p:to>
                                        </p:set>
                                        <p:animEffect transition="in" filter="barn(inVertical)">
                                          <p:cBhvr>
                                            <p:cTn id="56" dur="500"/>
                                            <p:tgtEl>
                                              <p:spTgt spid="22549"/>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2540"/>
                                            </p:tgtEl>
                                            <p:attrNameLst>
                                              <p:attrName>style.visibility</p:attrName>
                                            </p:attrNameLst>
                                          </p:cBhvr>
                                          <p:to>
                                            <p:strVal val="visible"/>
                                          </p:to>
                                        </p:set>
                                        <p:animEffect transition="in" filter="barn(inVertical)">
                                          <p:cBhvr>
                                            <p:cTn id="60" dur="500"/>
                                            <p:tgtEl>
                                              <p:spTgt spid="22540"/>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2541"/>
                                            </p:tgtEl>
                                            <p:attrNameLst>
                                              <p:attrName>style.visibility</p:attrName>
                                            </p:attrNameLst>
                                          </p:cBhvr>
                                          <p:to>
                                            <p:strVal val="visible"/>
                                          </p:to>
                                        </p:set>
                                        <p:animEffect transition="in" filter="barn(inVertical)">
                                          <p:cBhvr>
                                            <p:cTn id="64" dur="500"/>
                                            <p:tgtEl>
                                              <p:spTgt spid="22541"/>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2542"/>
                                            </p:tgtEl>
                                            <p:attrNameLst>
                                              <p:attrName>style.visibility</p:attrName>
                                            </p:attrNameLst>
                                          </p:cBhvr>
                                          <p:to>
                                            <p:strVal val="visible"/>
                                          </p:to>
                                        </p:set>
                                        <p:animEffect transition="in" filter="barn(inVertical)">
                                          <p:cBhvr>
                                            <p:cTn id="68" dur="500"/>
                                            <p:tgtEl>
                                              <p:spTgt spid="22542"/>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2543"/>
                                            </p:tgtEl>
                                            <p:attrNameLst>
                                              <p:attrName>style.visibility</p:attrName>
                                            </p:attrNameLst>
                                          </p:cBhvr>
                                          <p:to>
                                            <p:strVal val="visible"/>
                                          </p:to>
                                        </p:set>
                                        <p:animEffect transition="in" filter="barn(inVertical)">
                                          <p:cBhvr>
                                            <p:cTn id="72" dur="500"/>
                                            <p:tgtEl>
                                              <p:spTgt spid="22543"/>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2544"/>
                                            </p:tgtEl>
                                            <p:attrNameLst>
                                              <p:attrName>style.visibility</p:attrName>
                                            </p:attrNameLst>
                                          </p:cBhvr>
                                          <p:to>
                                            <p:strVal val="visible"/>
                                          </p:to>
                                        </p:set>
                                        <p:animEffect transition="in" filter="barn(inVertical)">
                                          <p:cBhvr>
                                            <p:cTn id="76" dur="500"/>
                                            <p:tgtEl>
                                              <p:spTgt spid="2254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2545"/>
                                            </p:tgtEl>
                                            <p:attrNameLst>
                                              <p:attrName>style.visibility</p:attrName>
                                            </p:attrNameLst>
                                          </p:cBhvr>
                                          <p:to>
                                            <p:strVal val="visible"/>
                                          </p:to>
                                        </p:set>
                                        <p:animEffect transition="in" filter="barn(inVertical)">
                                          <p:cBhvr>
                                            <p:cTn id="80" dur="500"/>
                                            <p:tgtEl>
                                              <p:spTgt spid="2254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2550"/>
                                            </p:tgtEl>
                                            <p:attrNameLst>
                                              <p:attrName>style.visibility</p:attrName>
                                            </p:attrNameLst>
                                          </p:cBhvr>
                                          <p:to>
                                            <p:strVal val="visible"/>
                                          </p:to>
                                        </p:set>
                                        <p:animEffect transition="in" filter="barn(inVertical)">
                                          <p:cBhvr>
                                            <p:cTn id="84" dur="500"/>
                                            <p:tgtEl>
                                              <p:spTgt spid="22550"/>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2551"/>
                                            </p:tgtEl>
                                            <p:attrNameLst>
                                              <p:attrName>style.visibility</p:attrName>
                                            </p:attrNameLst>
                                          </p:cBhvr>
                                          <p:to>
                                            <p:strVal val="visible"/>
                                          </p:to>
                                        </p:set>
                                        <p:animEffect transition="in" filter="barn(inVertical)">
                                          <p:cBhvr>
                                            <p:cTn id="88" dur="500"/>
                                            <p:tgtEl>
                                              <p:spTgt spid="22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p:bldP spid="22536" grpId="0" animBg="1"/>
          <p:bldP spid="22537" grpId="0" animBg="1"/>
          <p:bldP spid="22538" grpId="0"/>
          <p:bldP spid="22539" grpId="0" animBg="1"/>
          <p:bldP spid="22540" grpId="0" animBg="1"/>
          <p:bldP spid="22541" grpId="0" animBg="1"/>
          <p:bldP spid="22542" grpId="0"/>
          <p:bldP spid="22543" grpId="0" animBg="1"/>
          <p:bldP spid="22544" grpId="0" animBg="1"/>
          <p:bldP spid="22545" grpId="0" animBg="1"/>
          <p:bldP spid="22546" grpId="0"/>
          <p:bldP spid="22547" grpId="0"/>
          <p:bldP spid="22548" grpId="0"/>
          <p:bldP spid="22549" grpId="0"/>
          <p:bldP spid="22550" grpId="0"/>
          <p:bldP spid="225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arn(inVertical)">
                                          <p:cBhvr>
                                            <p:cTn id="12" dur="500"/>
                                            <p:tgtEl>
                                              <p:spTgt spid="22532"/>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barn(inVertical)">
                                          <p:cBhvr>
                                            <p:cTn id="16" dur="500"/>
                                            <p:tgtEl>
                                              <p:spTgt spid="2253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2534"/>
                                            </p:tgtEl>
                                            <p:attrNameLst>
                                              <p:attrName>style.visibility</p:attrName>
                                            </p:attrNameLst>
                                          </p:cBhvr>
                                          <p:to>
                                            <p:strVal val="visible"/>
                                          </p:to>
                                        </p:set>
                                        <p:animEffect transition="in" filter="barn(inVertical)">
                                          <p:cBhvr>
                                            <p:cTn id="20" dur="500"/>
                                            <p:tgtEl>
                                              <p:spTgt spid="22534"/>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barn(inVertical)">
                                          <p:cBhvr>
                                            <p:cTn id="24" dur="500"/>
                                            <p:tgtEl>
                                              <p:spTgt spid="22535"/>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2546"/>
                                            </p:tgtEl>
                                            <p:attrNameLst>
                                              <p:attrName>style.visibility</p:attrName>
                                            </p:attrNameLst>
                                          </p:cBhvr>
                                          <p:to>
                                            <p:strVal val="visible"/>
                                          </p:to>
                                        </p:set>
                                        <p:animEffect transition="in" filter="barn(inVertical)">
                                          <p:cBhvr>
                                            <p:cTn id="28" dur="500"/>
                                            <p:tgtEl>
                                              <p:spTgt spid="22546"/>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2547"/>
                                            </p:tgtEl>
                                            <p:attrNameLst>
                                              <p:attrName>style.visibility</p:attrName>
                                            </p:attrNameLst>
                                          </p:cBhvr>
                                          <p:to>
                                            <p:strVal val="visible"/>
                                          </p:to>
                                        </p:set>
                                        <p:animEffect transition="in" filter="barn(inVertical)">
                                          <p:cBhvr>
                                            <p:cTn id="32" dur="500"/>
                                            <p:tgtEl>
                                              <p:spTgt spid="22547"/>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2536"/>
                                            </p:tgtEl>
                                            <p:attrNameLst>
                                              <p:attrName>style.visibility</p:attrName>
                                            </p:attrNameLst>
                                          </p:cBhvr>
                                          <p:to>
                                            <p:strVal val="visible"/>
                                          </p:to>
                                        </p:set>
                                        <p:animEffect transition="in" filter="barn(inVertical)">
                                          <p:cBhvr>
                                            <p:cTn id="36" dur="500"/>
                                            <p:tgtEl>
                                              <p:spTgt spid="2253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2537"/>
                                            </p:tgtEl>
                                            <p:attrNameLst>
                                              <p:attrName>style.visibility</p:attrName>
                                            </p:attrNameLst>
                                          </p:cBhvr>
                                          <p:to>
                                            <p:strVal val="visible"/>
                                          </p:to>
                                        </p:set>
                                        <p:animEffect transition="in" filter="barn(inVertical)">
                                          <p:cBhvr>
                                            <p:cTn id="40" dur="500"/>
                                            <p:tgtEl>
                                              <p:spTgt spid="2253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2538"/>
                                            </p:tgtEl>
                                            <p:attrNameLst>
                                              <p:attrName>style.visibility</p:attrName>
                                            </p:attrNameLst>
                                          </p:cBhvr>
                                          <p:to>
                                            <p:strVal val="visible"/>
                                          </p:to>
                                        </p:set>
                                        <p:animEffect transition="in" filter="barn(inVertical)">
                                          <p:cBhvr>
                                            <p:cTn id="44" dur="500"/>
                                            <p:tgtEl>
                                              <p:spTgt spid="2253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2539"/>
                                            </p:tgtEl>
                                            <p:attrNameLst>
                                              <p:attrName>style.visibility</p:attrName>
                                            </p:attrNameLst>
                                          </p:cBhvr>
                                          <p:to>
                                            <p:strVal val="visible"/>
                                          </p:to>
                                        </p:set>
                                        <p:animEffect transition="in" filter="barn(inVertical)">
                                          <p:cBhvr>
                                            <p:cTn id="48" dur="500"/>
                                            <p:tgtEl>
                                              <p:spTgt spid="2253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2548"/>
                                            </p:tgtEl>
                                            <p:attrNameLst>
                                              <p:attrName>style.visibility</p:attrName>
                                            </p:attrNameLst>
                                          </p:cBhvr>
                                          <p:to>
                                            <p:strVal val="visible"/>
                                          </p:to>
                                        </p:set>
                                        <p:animEffect transition="in" filter="barn(inVertical)">
                                          <p:cBhvr>
                                            <p:cTn id="52" dur="500"/>
                                            <p:tgtEl>
                                              <p:spTgt spid="22548"/>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2549"/>
                                            </p:tgtEl>
                                            <p:attrNameLst>
                                              <p:attrName>style.visibility</p:attrName>
                                            </p:attrNameLst>
                                          </p:cBhvr>
                                          <p:to>
                                            <p:strVal val="visible"/>
                                          </p:to>
                                        </p:set>
                                        <p:animEffect transition="in" filter="barn(inVertical)">
                                          <p:cBhvr>
                                            <p:cTn id="56" dur="500"/>
                                            <p:tgtEl>
                                              <p:spTgt spid="22549"/>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2540"/>
                                            </p:tgtEl>
                                            <p:attrNameLst>
                                              <p:attrName>style.visibility</p:attrName>
                                            </p:attrNameLst>
                                          </p:cBhvr>
                                          <p:to>
                                            <p:strVal val="visible"/>
                                          </p:to>
                                        </p:set>
                                        <p:animEffect transition="in" filter="barn(inVertical)">
                                          <p:cBhvr>
                                            <p:cTn id="60" dur="500"/>
                                            <p:tgtEl>
                                              <p:spTgt spid="22540"/>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2541"/>
                                            </p:tgtEl>
                                            <p:attrNameLst>
                                              <p:attrName>style.visibility</p:attrName>
                                            </p:attrNameLst>
                                          </p:cBhvr>
                                          <p:to>
                                            <p:strVal val="visible"/>
                                          </p:to>
                                        </p:set>
                                        <p:animEffect transition="in" filter="barn(inVertical)">
                                          <p:cBhvr>
                                            <p:cTn id="64" dur="500"/>
                                            <p:tgtEl>
                                              <p:spTgt spid="22541"/>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2542"/>
                                            </p:tgtEl>
                                            <p:attrNameLst>
                                              <p:attrName>style.visibility</p:attrName>
                                            </p:attrNameLst>
                                          </p:cBhvr>
                                          <p:to>
                                            <p:strVal val="visible"/>
                                          </p:to>
                                        </p:set>
                                        <p:animEffect transition="in" filter="barn(inVertical)">
                                          <p:cBhvr>
                                            <p:cTn id="68" dur="500"/>
                                            <p:tgtEl>
                                              <p:spTgt spid="22542"/>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2543"/>
                                            </p:tgtEl>
                                            <p:attrNameLst>
                                              <p:attrName>style.visibility</p:attrName>
                                            </p:attrNameLst>
                                          </p:cBhvr>
                                          <p:to>
                                            <p:strVal val="visible"/>
                                          </p:to>
                                        </p:set>
                                        <p:animEffect transition="in" filter="barn(inVertical)">
                                          <p:cBhvr>
                                            <p:cTn id="72" dur="500"/>
                                            <p:tgtEl>
                                              <p:spTgt spid="22543"/>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2544"/>
                                            </p:tgtEl>
                                            <p:attrNameLst>
                                              <p:attrName>style.visibility</p:attrName>
                                            </p:attrNameLst>
                                          </p:cBhvr>
                                          <p:to>
                                            <p:strVal val="visible"/>
                                          </p:to>
                                        </p:set>
                                        <p:animEffect transition="in" filter="barn(inVertical)">
                                          <p:cBhvr>
                                            <p:cTn id="76" dur="500"/>
                                            <p:tgtEl>
                                              <p:spTgt spid="2254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2545"/>
                                            </p:tgtEl>
                                            <p:attrNameLst>
                                              <p:attrName>style.visibility</p:attrName>
                                            </p:attrNameLst>
                                          </p:cBhvr>
                                          <p:to>
                                            <p:strVal val="visible"/>
                                          </p:to>
                                        </p:set>
                                        <p:animEffect transition="in" filter="barn(inVertical)">
                                          <p:cBhvr>
                                            <p:cTn id="80" dur="500"/>
                                            <p:tgtEl>
                                              <p:spTgt spid="2254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2550"/>
                                            </p:tgtEl>
                                            <p:attrNameLst>
                                              <p:attrName>style.visibility</p:attrName>
                                            </p:attrNameLst>
                                          </p:cBhvr>
                                          <p:to>
                                            <p:strVal val="visible"/>
                                          </p:to>
                                        </p:set>
                                        <p:animEffect transition="in" filter="barn(inVertical)">
                                          <p:cBhvr>
                                            <p:cTn id="84" dur="500"/>
                                            <p:tgtEl>
                                              <p:spTgt spid="22550"/>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2551"/>
                                            </p:tgtEl>
                                            <p:attrNameLst>
                                              <p:attrName>style.visibility</p:attrName>
                                            </p:attrNameLst>
                                          </p:cBhvr>
                                          <p:to>
                                            <p:strVal val="visible"/>
                                          </p:to>
                                        </p:set>
                                        <p:animEffect transition="in" filter="barn(inVertical)">
                                          <p:cBhvr>
                                            <p:cTn id="88" dur="500"/>
                                            <p:tgtEl>
                                              <p:spTgt spid="22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P spid="22535" grpId="0"/>
          <p:bldP spid="22536" grpId="0" animBg="1"/>
          <p:bldP spid="22537" grpId="0" animBg="1"/>
          <p:bldP spid="22538" grpId="0"/>
          <p:bldP spid="22539" grpId="0" animBg="1"/>
          <p:bldP spid="22540" grpId="0" animBg="1"/>
          <p:bldP spid="22541" grpId="0" animBg="1"/>
          <p:bldP spid="22542" grpId="0"/>
          <p:bldP spid="22543" grpId="0" animBg="1"/>
          <p:bldP spid="22544" grpId="0" animBg="1"/>
          <p:bldP spid="22545" grpId="0" animBg="1"/>
          <p:bldP spid="22546" grpId="0"/>
          <p:bldP spid="22547" grpId="0"/>
          <p:bldP spid="22548" grpId="0"/>
          <p:bldP spid="22549" grpId="0"/>
          <p:bldP spid="22550" grpId="0"/>
          <p:bldP spid="2255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3556" name="Rounded Rectangle 4"/>
          <p:cNvSpPr>
            <a:spLocks noChangeArrowheads="1"/>
          </p:cNvSpPr>
          <p:nvPr/>
        </p:nvSpPr>
        <p:spPr bwMode="auto">
          <a:xfrm>
            <a:off x="925513" y="185737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7" name="Rounded Rectangle 91"/>
          <p:cNvSpPr>
            <a:spLocks noChangeArrowheads="1"/>
          </p:cNvSpPr>
          <p:nvPr/>
        </p:nvSpPr>
        <p:spPr bwMode="auto">
          <a:xfrm>
            <a:off x="925513" y="3290888"/>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8" name="Rounded Rectangle 94"/>
          <p:cNvSpPr>
            <a:spLocks noChangeArrowheads="1"/>
          </p:cNvSpPr>
          <p:nvPr/>
        </p:nvSpPr>
        <p:spPr bwMode="auto">
          <a:xfrm>
            <a:off x="925513" y="47244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559"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0"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1" name="Straight Connector 109"/>
          <p:cNvCxnSpPr>
            <a:cxnSpLocks noChangeShapeType="1"/>
          </p:cNvCxnSpPr>
          <p:nvPr/>
        </p:nvCxnSpPr>
        <p:spPr bwMode="auto">
          <a:xfrm>
            <a:off x="3865563" y="3919538"/>
            <a:ext cx="12049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23562" name="Freeform 228"/>
          <p:cNvSpPr>
            <a:spLocks noChangeArrowheads="1"/>
          </p:cNvSpPr>
          <p:nvPr/>
        </p:nvSpPr>
        <p:spPr bwMode="auto">
          <a:xfrm>
            <a:off x="1098550" y="2163763"/>
            <a:ext cx="546100" cy="550862"/>
          </a:xfrm>
          <a:custGeom>
            <a:avLst/>
            <a:gdLst>
              <a:gd name="T0" fmla="*/ 546100 w 68"/>
              <a:gd name="T1" fmla="*/ 24303 h 68"/>
              <a:gd name="T2" fmla="*/ 465791 w 68"/>
              <a:gd name="T3" fmla="*/ 494156 h 68"/>
              <a:gd name="T4" fmla="*/ 457760 w 68"/>
              <a:gd name="T5" fmla="*/ 510357 h 68"/>
              <a:gd name="T6" fmla="*/ 449729 w 68"/>
              <a:gd name="T7" fmla="*/ 510357 h 68"/>
              <a:gd name="T8" fmla="*/ 441699 w 68"/>
              <a:gd name="T9" fmla="*/ 510357 h 68"/>
              <a:gd name="T10" fmla="*/ 305174 w 68"/>
              <a:gd name="T11" fmla="*/ 453651 h 68"/>
              <a:gd name="T12" fmla="*/ 224865 w 68"/>
              <a:gd name="T13" fmla="*/ 542761 h 68"/>
              <a:gd name="T14" fmla="*/ 208803 w 68"/>
              <a:gd name="T15" fmla="*/ 550862 h 68"/>
              <a:gd name="T16" fmla="*/ 208803 w 68"/>
              <a:gd name="T17" fmla="*/ 550862 h 68"/>
              <a:gd name="T18" fmla="*/ 192741 w 68"/>
              <a:gd name="T19" fmla="*/ 526559 h 68"/>
              <a:gd name="T20" fmla="*/ 192741 w 68"/>
              <a:gd name="T21" fmla="*/ 421247 h 68"/>
              <a:gd name="T22" fmla="*/ 457760 w 68"/>
              <a:gd name="T23" fmla="*/ 97211 h 68"/>
              <a:gd name="T24" fmla="*/ 128494 w 68"/>
              <a:gd name="T25" fmla="*/ 380743 h 68"/>
              <a:gd name="T26" fmla="*/ 8031 w 68"/>
              <a:gd name="T27" fmla="*/ 332137 h 68"/>
              <a:gd name="T28" fmla="*/ 0 w 68"/>
              <a:gd name="T29" fmla="*/ 315936 h 68"/>
              <a:gd name="T30" fmla="*/ 8031 w 68"/>
              <a:gd name="T31" fmla="*/ 291633 h 68"/>
              <a:gd name="T32" fmla="*/ 513976 w 68"/>
              <a:gd name="T33" fmla="*/ 0 h 68"/>
              <a:gd name="T34" fmla="*/ 522007 w 68"/>
              <a:gd name="T35" fmla="*/ 0 h 68"/>
              <a:gd name="T36" fmla="*/ 538069 w 68"/>
              <a:gd name="T37" fmla="*/ 0 h 68"/>
              <a:gd name="T38" fmla="*/ 546100 w 68"/>
              <a:gd name="T39" fmla="*/ 2430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3" name="Freeform 135"/>
          <p:cNvSpPr>
            <a:spLocks noEditPoints="1" noChangeArrowhead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4" name="Freeform 103"/>
          <p:cNvSpPr>
            <a:spLocks noEditPoints="1" noChangeArrowhead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65" name="Rounded Rectangle 29"/>
          <p:cNvSpPr>
            <a:spLocks noChangeArrowheads="1"/>
          </p:cNvSpPr>
          <p:nvPr/>
        </p:nvSpPr>
        <p:spPr bwMode="auto">
          <a:xfrm>
            <a:off x="8429625" y="1857375"/>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6" name="Rounded Rectangle 32"/>
          <p:cNvSpPr>
            <a:spLocks noChangeArrowheads="1"/>
          </p:cNvSpPr>
          <p:nvPr/>
        </p:nvSpPr>
        <p:spPr bwMode="auto">
          <a:xfrm>
            <a:off x="8429625" y="3290888"/>
            <a:ext cx="2813050" cy="1163637"/>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7" name="Rounded Rectangle 35"/>
          <p:cNvSpPr>
            <a:spLocks noChangeArrowheads="1"/>
          </p:cNvSpPr>
          <p:nvPr/>
        </p:nvSpPr>
        <p:spPr bwMode="auto">
          <a:xfrm>
            <a:off x="8429625" y="4724400"/>
            <a:ext cx="2813050" cy="1163638"/>
          </a:xfrm>
          <a:prstGeom prst="roundRect">
            <a:avLst>
              <a:gd name="adj" fmla="val 10134"/>
            </a:avLst>
          </a:pr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568"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69"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FEFEFE"/>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3570" name="Straight Connector 47"/>
          <p:cNvCxnSpPr>
            <a:cxnSpLocks noChangeShapeType="1"/>
          </p:cNvCxnSpPr>
          <p:nvPr/>
        </p:nvCxnSpPr>
        <p:spPr bwMode="auto">
          <a:xfrm flipH="1">
            <a:off x="7085013" y="3919538"/>
            <a:ext cx="1230312" cy="3175"/>
          </a:xfrm>
          <a:prstGeom prst="line">
            <a:avLst/>
          </a:prstGeom>
          <a:noFill/>
          <a:ln w="12700">
            <a:solidFill>
              <a:srgbClr val="FEFEFE"/>
            </a:solidFill>
            <a:round/>
            <a:headEnd type="oval" w="med" len="med"/>
            <a:tailEnd type="triangle" w="med" len="med"/>
          </a:ln>
          <a:extLst>
            <a:ext uri="{909E8E84-426E-40DD-AFC4-6F175D3DCCD1}">
              <a14:hiddenFill xmlns:a14="http://schemas.microsoft.com/office/drawing/2010/main">
                <a:noFill/>
              </a14:hiddenFill>
            </a:ext>
          </a:extLst>
        </p:spPr>
      </p:cxnSp>
      <p:sp>
        <p:nvSpPr>
          <p:cNvPr id="23571" name="Freeform 105"/>
          <p:cNvSpPr>
            <a:spLocks noEditPoints="1" noChangeArrowheads="1"/>
          </p:cNvSpPr>
          <p:nvPr/>
        </p:nvSpPr>
        <p:spPr bwMode="auto">
          <a:xfrm>
            <a:off x="10523538" y="2198688"/>
            <a:ext cx="496887" cy="500062"/>
          </a:xfrm>
          <a:custGeom>
            <a:avLst/>
            <a:gdLst>
              <a:gd name="T0" fmla="*/ 0 w 71"/>
              <a:gd name="T1" fmla="*/ 323984 h 71"/>
              <a:gd name="T2" fmla="*/ 62986 w 71"/>
              <a:gd name="T3" fmla="*/ 218337 h 71"/>
              <a:gd name="T4" fmla="*/ 27994 w 71"/>
              <a:gd name="T5" fmla="*/ 225380 h 71"/>
              <a:gd name="T6" fmla="*/ 48989 w 71"/>
              <a:gd name="T7" fmla="*/ 176078 h 71"/>
              <a:gd name="T8" fmla="*/ 41990 w 71"/>
              <a:gd name="T9" fmla="*/ 295811 h 71"/>
              <a:gd name="T10" fmla="*/ 76982 w 71"/>
              <a:gd name="T11" fmla="*/ 274682 h 71"/>
              <a:gd name="T12" fmla="*/ 104976 w 71"/>
              <a:gd name="T13" fmla="*/ 323984 h 71"/>
              <a:gd name="T14" fmla="*/ 0 w 71"/>
              <a:gd name="T15" fmla="*/ 485976 h 71"/>
              <a:gd name="T16" fmla="*/ 48989 w 71"/>
              <a:gd name="T17" fmla="*/ 471889 h 71"/>
              <a:gd name="T18" fmla="*/ 34992 w 71"/>
              <a:gd name="T19" fmla="*/ 436674 h 71"/>
              <a:gd name="T20" fmla="*/ 62986 w 71"/>
              <a:gd name="T21" fmla="*/ 387372 h 71"/>
              <a:gd name="T22" fmla="*/ 34992 w 71"/>
              <a:gd name="T23" fmla="*/ 387372 h 71"/>
              <a:gd name="T24" fmla="*/ 6998 w 71"/>
              <a:gd name="T25" fmla="*/ 401458 h 71"/>
              <a:gd name="T26" fmla="*/ 97978 w 71"/>
              <a:gd name="T27" fmla="*/ 359199 h 71"/>
              <a:gd name="T28" fmla="*/ 69984 w 71"/>
              <a:gd name="T29" fmla="*/ 415544 h 71"/>
              <a:gd name="T30" fmla="*/ 48989 w 71"/>
              <a:gd name="T31" fmla="*/ 500062 h 71"/>
              <a:gd name="T32" fmla="*/ 6998 w 71"/>
              <a:gd name="T33" fmla="*/ 140863 h 71"/>
              <a:gd name="T34" fmla="*/ 41990 w 71"/>
              <a:gd name="T35" fmla="*/ 112690 h 71"/>
              <a:gd name="T36" fmla="*/ 41990 w 71"/>
              <a:gd name="T37" fmla="*/ 42259 h 71"/>
              <a:gd name="T38" fmla="*/ 27994 w 71"/>
              <a:gd name="T39" fmla="*/ 56345 h 71"/>
              <a:gd name="T40" fmla="*/ 41990 w 71"/>
              <a:gd name="T41" fmla="*/ 0 h 71"/>
              <a:gd name="T42" fmla="*/ 76982 w 71"/>
              <a:gd name="T43" fmla="*/ 112690 h 71"/>
              <a:gd name="T44" fmla="*/ 104976 w 71"/>
              <a:gd name="T45" fmla="*/ 140863 h 71"/>
              <a:gd name="T46" fmla="*/ 489889 w 71"/>
              <a:gd name="T47" fmla="*/ 140863 h 71"/>
              <a:gd name="T48" fmla="*/ 139968 w 71"/>
              <a:gd name="T49" fmla="*/ 133819 h 71"/>
              <a:gd name="T50" fmla="*/ 146967 w 71"/>
              <a:gd name="T51" fmla="*/ 70431 h 71"/>
              <a:gd name="T52" fmla="*/ 496887 w 71"/>
              <a:gd name="T53" fmla="*/ 77474 h 71"/>
              <a:gd name="T54" fmla="*/ 496887 w 71"/>
              <a:gd name="T55" fmla="*/ 274682 h 71"/>
              <a:gd name="T56" fmla="*/ 146967 w 71"/>
              <a:gd name="T57" fmla="*/ 281725 h 71"/>
              <a:gd name="T58" fmla="*/ 139968 w 71"/>
              <a:gd name="T59" fmla="*/ 218337 h 71"/>
              <a:gd name="T60" fmla="*/ 489889 w 71"/>
              <a:gd name="T61" fmla="*/ 211294 h 71"/>
              <a:gd name="T62" fmla="*/ 496887 w 71"/>
              <a:gd name="T63" fmla="*/ 274682 h 71"/>
              <a:gd name="T64" fmla="*/ 489889 w 71"/>
              <a:gd name="T65" fmla="*/ 429631 h 71"/>
              <a:gd name="T66" fmla="*/ 139968 w 71"/>
              <a:gd name="T67" fmla="*/ 422588 h 71"/>
              <a:gd name="T68" fmla="*/ 146967 w 71"/>
              <a:gd name="T69" fmla="*/ 359199 h 71"/>
              <a:gd name="T70" fmla="*/ 496887 w 71"/>
              <a:gd name="T71" fmla="*/ 366243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72" name="Freeform 66"/>
          <p:cNvSpPr>
            <a:spLocks noEditPoints="1" noChangeArrowhead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73" name="Freeform 15"/>
          <p:cNvSpPr>
            <a:spLocks noEditPoints="1" noChangeArrowhead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3574" name="Group 37"/>
          <p:cNvGrpSpPr/>
          <p:nvPr/>
        </p:nvGrpSpPr>
        <p:grpSpPr bwMode="auto">
          <a:xfrm>
            <a:off x="5211763" y="3078163"/>
            <a:ext cx="1744662" cy="1744662"/>
            <a:chOff x="0" y="0"/>
            <a:chExt cx="1310988" cy="1310984"/>
          </a:xfrm>
        </p:grpSpPr>
        <p:sp>
          <p:nvSpPr>
            <p:cNvPr id="23587" name="Freeform 54@|5FFC:14657585|FBC:16777215|LFC:11765543|LBC:16777215"/>
            <p:cNvSpPr>
              <a:spLocks noChangeArrowheads="1"/>
            </p:cNvSpPr>
            <p:nvPr/>
          </p:nvSpPr>
          <p:spPr bwMode="auto">
            <a:xfrm>
              <a:off x="0" y="0"/>
              <a:ext cx="1310988" cy="1310984"/>
            </a:xfrm>
            <a:custGeom>
              <a:avLst/>
              <a:gdLst>
                <a:gd name="T0" fmla="*/ 0 w 661361"/>
                <a:gd name="T1" fmla="*/ 655493 h 661361"/>
                <a:gd name="T2" fmla="*/ 191992 w 661361"/>
                <a:gd name="T3" fmla="*/ 191989 h 661361"/>
                <a:gd name="T4" fmla="*/ 655497 w 661361"/>
                <a:gd name="T5" fmla="*/ 0 h 661361"/>
                <a:gd name="T6" fmla="*/ 1119002 w 661361"/>
                <a:gd name="T7" fmla="*/ 191991 h 661361"/>
                <a:gd name="T8" fmla="*/ 1310992 w 661361"/>
                <a:gd name="T9" fmla="*/ 655495 h 661361"/>
                <a:gd name="T10" fmla="*/ 1119002 w 661361"/>
                <a:gd name="T11" fmla="*/ 1118999 h 661361"/>
                <a:gd name="T12" fmla="*/ 655497 w 661361"/>
                <a:gd name="T13" fmla="*/ 1310988 h 661361"/>
                <a:gd name="T14" fmla="*/ 191992 w 661361"/>
                <a:gd name="T15" fmla="*/ 1118999 h 661361"/>
                <a:gd name="T16" fmla="*/ 2 w 661361"/>
                <a:gd name="T17" fmla="*/ 655495 h 661361"/>
                <a:gd name="T18" fmla="*/ 0 w 661361"/>
                <a:gd name="T19" fmla="*/ 655493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3588" name="Group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003" y="256985"/>
              <a:ext cx="545133" cy="79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5" name="TextBox 13"/>
          <p:cNvSpPr txBox="1">
            <a:spLocks noChangeArrowheads="1"/>
          </p:cNvSpPr>
          <p:nvPr/>
        </p:nvSpPr>
        <p:spPr bwMode="auto">
          <a:xfrm>
            <a:off x="1876425" y="204152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6" name="TextBox 13"/>
          <p:cNvSpPr txBox="1">
            <a:spLocks noChangeArrowheads="1"/>
          </p:cNvSpPr>
          <p:nvPr/>
        </p:nvSpPr>
        <p:spPr bwMode="auto">
          <a:xfrm>
            <a:off x="1881188" y="2327275"/>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77" name="TextBox 13"/>
          <p:cNvSpPr txBox="1">
            <a:spLocks noChangeArrowheads="1"/>
          </p:cNvSpPr>
          <p:nvPr/>
        </p:nvSpPr>
        <p:spPr bwMode="auto">
          <a:xfrm>
            <a:off x="1876425" y="3459163"/>
            <a:ext cx="15621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8" name="TextBox 13"/>
          <p:cNvSpPr txBox="1">
            <a:spLocks noChangeArrowheads="1"/>
          </p:cNvSpPr>
          <p:nvPr/>
        </p:nvSpPr>
        <p:spPr bwMode="auto">
          <a:xfrm>
            <a:off x="1881188" y="374650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79" name="TextBox 13"/>
          <p:cNvSpPr txBox="1">
            <a:spLocks noChangeArrowheads="1"/>
          </p:cNvSpPr>
          <p:nvPr/>
        </p:nvSpPr>
        <p:spPr bwMode="auto">
          <a:xfrm>
            <a:off x="1876425" y="4878388"/>
            <a:ext cx="15621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0" name="TextBox 13"/>
          <p:cNvSpPr txBox="1">
            <a:spLocks noChangeArrowheads="1"/>
          </p:cNvSpPr>
          <p:nvPr/>
        </p:nvSpPr>
        <p:spPr bwMode="auto">
          <a:xfrm>
            <a:off x="1881188" y="5164138"/>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1" name="TextBox 13"/>
          <p:cNvSpPr txBox="1">
            <a:spLocks noChangeArrowheads="1"/>
          </p:cNvSpPr>
          <p:nvPr/>
        </p:nvSpPr>
        <p:spPr bwMode="auto">
          <a:xfrm>
            <a:off x="8812213" y="205105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2" name="TextBox 13"/>
          <p:cNvSpPr txBox="1">
            <a:spLocks noChangeArrowheads="1"/>
          </p:cNvSpPr>
          <p:nvPr/>
        </p:nvSpPr>
        <p:spPr bwMode="auto">
          <a:xfrm>
            <a:off x="8816975" y="233680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3" name="TextBox 13"/>
          <p:cNvSpPr txBox="1">
            <a:spLocks noChangeArrowheads="1"/>
          </p:cNvSpPr>
          <p:nvPr/>
        </p:nvSpPr>
        <p:spPr bwMode="auto">
          <a:xfrm>
            <a:off x="8812213" y="3470275"/>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4" name="TextBox 13"/>
          <p:cNvSpPr txBox="1">
            <a:spLocks noChangeArrowheads="1"/>
          </p:cNvSpPr>
          <p:nvPr/>
        </p:nvSpPr>
        <p:spPr bwMode="auto">
          <a:xfrm>
            <a:off x="8816975" y="3756025"/>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3585" name="TextBox 13"/>
          <p:cNvSpPr txBox="1">
            <a:spLocks noChangeArrowheads="1"/>
          </p:cNvSpPr>
          <p:nvPr/>
        </p:nvSpPr>
        <p:spPr bwMode="auto">
          <a:xfrm>
            <a:off x="8812213" y="4889500"/>
            <a:ext cx="15621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86" name="TextBox 13"/>
          <p:cNvSpPr txBox="1">
            <a:spLocks noChangeArrowheads="1"/>
          </p:cNvSpPr>
          <p:nvPr/>
        </p:nvSpPr>
        <p:spPr bwMode="auto">
          <a:xfrm>
            <a:off x="8816975" y="5175250"/>
            <a:ext cx="15589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37" name="组合 36"/>
          <p:cNvGrpSpPr/>
          <p:nvPr/>
        </p:nvGrpSpPr>
        <p:grpSpPr>
          <a:xfrm>
            <a:off x="141769" y="191472"/>
            <a:ext cx="3887569" cy="1149332"/>
            <a:chOff x="141769" y="191472"/>
            <a:chExt cx="5280452" cy="1561128"/>
          </a:xfrm>
        </p:grpSpPr>
        <p:sp>
          <p:nvSpPr>
            <p:cNvPr id="38" name="任意多边形 37"/>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288624" y="191472"/>
              <a:ext cx="5133597" cy="1561128"/>
              <a:chOff x="288624" y="191472"/>
              <a:chExt cx="5133597" cy="1561128"/>
            </a:xfrm>
          </p:grpSpPr>
          <p:sp>
            <p:nvSpPr>
              <p:cNvPr id="43" name="任意多边形 4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5" name="任意多边形 4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288624" y="475527"/>
                <a:ext cx="992256" cy="992256"/>
                <a:chOff x="813435" y="4187372"/>
                <a:chExt cx="1292678" cy="1292678"/>
              </a:xfrm>
              <a:noFill/>
            </p:grpSpPr>
            <p:sp>
              <p:nvSpPr>
                <p:cNvPr id="50" name="圆角矩形 4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9" name="任意多边形 4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26183" y="780063"/>
              <a:ext cx="378259" cy="369903"/>
              <a:chOff x="137478" y="159965"/>
              <a:chExt cx="451977" cy="441992"/>
            </a:xfrm>
          </p:grpSpPr>
          <p:sp>
            <p:nvSpPr>
              <p:cNvPr id="41"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42"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60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3574"/>
                                            </p:tgtEl>
                                            <p:attrNameLst>
                                              <p:attrName>style.visibility</p:attrName>
                                            </p:attrNameLst>
                                          </p:cBhvr>
                                          <p:to>
                                            <p:strVal val="visible"/>
                                          </p:to>
                                        </p:set>
                                        <p:animEffect transition="in" filter="wipe(down)">
                                          <p:cBhvr>
                                            <p:cTn id="12" dur="500"/>
                                            <p:tgtEl>
                                              <p:spTgt spid="2357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3556"/>
                                            </p:tgtEl>
                                            <p:attrNameLst>
                                              <p:attrName>style.visibility</p:attrName>
                                            </p:attrNameLst>
                                          </p:cBhvr>
                                          <p:to>
                                            <p:strVal val="visible"/>
                                          </p:to>
                                        </p:set>
                                        <p:animEffect transition="in" filter="barn(inVertical)">
                                          <p:cBhvr>
                                            <p:cTn id="16" dur="500"/>
                                            <p:tgtEl>
                                              <p:spTgt spid="2355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barn(inVertical)">
                                          <p:cBhvr>
                                            <p:cTn id="20" dur="500"/>
                                            <p:tgtEl>
                                              <p:spTgt spid="2355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3558"/>
                                            </p:tgtEl>
                                            <p:attrNameLst>
                                              <p:attrName>style.visibility</p:attrName>
                                            </p:attrNameLst>
                                          </p:cBhvr>
                                          <p:to>
                                            <p:strVal val="visible"/>
                                          </p:to>
                                        </p:set>
                                        <p:animEffect transition="in" filter="barn(inVertical)">
                                          <p:cBhvr>
                                            <p:cTn id="24" dur="500"/>
                                            <p:tgtEl>
                                              <p:spTgt spid="23558"/>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transition="in" filter="barn(inVertical)">
                                          <p:cBhvr>
                                            <p:cTn id="28" dur="500"/>
                                            <p:tgtEl>
                                              <p:spTgt spid="23559"/>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3560"/>
                                            </p:tgtEl>
                                            <p:attrNameLst>
                                              <p:attrName>style.visibility</p:attrName>
                                            </p:attrNameLst>
                                          </p:cBhvr>
                                          <p:to>
                                            <p:strVal val="visible"/>
                                          </p:to>
                                        </p:set>
                                        <p:animEffect transition="in" filter="barn(inVertical)">
                                          <p:cBhvr>
                                            <p:cTn id="32" dur="500"/>
                                            <p:tgtEl>
                                              <p:spTgt spid="23560"/>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23561"/>
                                            </p:tgtEl>
                                            <p:attrNameLst>
                                              <p:attrName>style.visibility</p:attrName>
                                            </p:attrNameLst>
                                          </p:cBhvr>
                                          <p:to>
                                            <p:strVal val="visible"/>
                                          </p:to>
                                        </p:set>
                                        <p:animEffect transition="in" filter="barn(inVertical)">
                                          <p:cBhvr>
                                            <p:cTn id="36" dur="500"/>
                                            <p:tgtEl>
                                              <p:spTgt spid="23561"/>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barn(inVertical)">
                                          <p:cBhvr>
                                            <p:cTn id="40" dur="500"/>
                                            <p:tgtEl>
                                              <p:spTgt spid="235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barn(inVertical)">
                                          <p:cBhvr>
                                            <p:cTn id="44" dur="500"/>
                                            <p:tgtEl>
                                              <p:spTgt spid="23563"/>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3564"/>
                                            </p:tgtEl>
                                            <p:attrNameLst>
                                              <p:attrName>style.visibility</p:attrName>
                                            </p:attrNameLst>
                                          </p:cBhvr>
                                          <p:to>
                                            <p:strVal val="visible"/>
                                          </p:to>
                                        </p:set>
                                        <p:animEffect transition="in" filter="barn(inVertical)">
                                          <p:cBhvr>
                                            <p:cTn id="48" dur="500"/>
                                            <p:tgtEl>
                                              <p:spTgt spid="2356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3575"/>
                                            </p:tgtEl>
                                            <p:attrNameLst>
                                              <p:attrName>style.visibility</p:attrName>
                                            </p:attrNameLst>
                                          </p:cBhvr>
                                          <p:to>
                                            <p:strVal val="visible"/>
                                          </p:to>
                                        </p:set>
                                        <p:animEffect transition="in" filter="barn(inVertical)">
                                          <p:cBhvr>
                                            <p:cTn id="52" dur="500"/>
                                            <p:tgtEl>
                                              <p:spTgt spid="23575"/>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3576"/>
                                            </p:tgtEl>
                                            <p:attrNameLst>
                                              <p:attrName>style.visibility</p:attrName>
                                            </p:attrNameLst>
                                          </p:cBhvr>
                                          <p:to>
                                            <p:strVal val="visible"/>
                                          </p:to>
                                        </p:set>
                                        <p:animEffect transition="in" filter="barn(inVertical)">
                                          <p:cBhvr>
                                            <p:cTn id="56" dur="500"/>
                                            <p:tgtEl>
                                              <p:spTgt spid="23576"/>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3577"/>
                                            </p:tgtEl>
                                            <p:attrNameLst>
                                              <p:attrName>style.visibility</p:attrName>
                                            </p:attrNameLst>
                                          </p:cBhvr>
                                          <p:to>
                                            <p:strVal val="visible"/>
                                          </p:to>
                                        </p:set>
                                        <p:animEffect transition="in" filter="barn(inVertical)">
                                          <p:cBhvr>
                                            <p:cTn id="60" dur="500"/>
                                            <p:tgtEl>
                                              <p:spTgt spid="23577"/>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3578"/>
                                            </p:tgtEl>
                                            <p:attrNameLst>
                                              <p:attrName>style.visibility</p:attrName>
                                            </p:attrNameLst>
                                          </p:cBhvr>
                                          <p:to>
                                            <p:strVal val="visible"/>
                                          </p:to>
                                        </p:set>
                                        <p:animEffect transition="in" filter="barn(inVertical)">
                                          <p:cBhvr>
                                            <p:cTn id="64" dur="500"/>
                                            <p:tgtEl>
                                              <p:spTgt spid="23578"/>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3579"/>
                                            </p:tgtEl>
                                            <p:attrNameLst>
                                              <p:attrName>style.visibility</p:attrName>
                                            </p:attrNameLst>
                                          </p:cBhvr>
                                          <p:to>
                                            <p:strVal val="visible"/>
                                          </p:to>
                                        </p:set>
                                        <p:animEffect transition="in" filter="barn(inVertical)">
                                          <p:cBhvr>
                                            <p:cTn id="68" dur="500"/>
                                            <p:tgtEl>
                                              <p:spTgt spid="23579"/>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3580"/>
                                            </p:tgtEl>
                                            <p:attrNameLst>
                                              <p:attrName>style.visibility</p:attrName>
                                            </p:attrNameLst>
                                          </p:cBhvr>
                                          <p:to>
                                            <p:strVal val="visible"/>
                                          </p:to>
                                        </p:set>
                                        <p:animEffect transition="in" filter="barn(inVertical)">
                                          <p:cBhvr>
                                            <p:cTn id="72" dur="500"/>
                                            <p:tgtEl>
                                              <p:spTgt spid="23580"/>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3565"/>
                                            </p:tgtEl>
                                            <p:attrNameLst>
                                              <p:attrName>style.visibility</p:attrName>
                                            </p:attrNameLst>
                                          </p:cBhvr>
                                          <p:to>
                                            <p:strVal val="visible"/>
                                          </p:to>
                                        </p:set>
                                        <p:animEffect transition="in" filter="barn(inVertical)">
                                          <p:cBhvr>
                                            <p:cTn id="76" dur="500"/>
                                            <p:tgtEl>
                                              <p:spTgt spid="23565"/>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barn(inVertical)">
                                          <p:cBhvr>
                                            <p:cTn id="80" dur="500"/>
                                            <p:tgtEl>
                                              <p:spTgt spid="23566"/>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3567"/>
                                            </p:tgtEl>
                                            <p:attrNameLst>
                                              <p:attrName>style.visibility</p:attrName>
                                            </p:attrNameLst>
                                          </p:cBhvr>
                                          <p:to>
                                            <p:strVal val="visible"/>
                                          </p:to>
                                        </p:set>
                                        <p:animEffect transition="in" filter="barn(inVertical)">
                                          <p:cBhvr>
                                            <p:cTn id="84" dur="500"/>
                                            <p:tgtEl>
                                              <p:spTgt spid="23567"/>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23568"/>
                                            </p:tgtEl>
                                            <p:attrNameLst>
                                              <p:attrName>style.visibility</p:attrName>
                                            </p:attrNameLst>
                                          </p:cBhvr>
                                          <p:to>
                                            <p:strVal val="visible"/>
                                          </p:to>
                                        </p:set>
                                        <p:animEffect transition="in" filter="barn(inVertical)">
                                          <p:cBhvr>
                                            <p:cTn id="88" dur="500"/>
                                            <p:tgtEl>
                                              <p:spTgt spid="23568"/>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23569"/>
                                            </p:tgtEl>
                                            <p:attrNameLst>
                                              <p:attrName>style.visibility</p:attrName>
                                            </p:attrNameLst>
                                          </p:cBhvr>
                                          <p:to>
                                            <p:strVal val="visible"/>
                                          </p:to>
                                        </p:set>
                                        <p:animEffect transition="in" filter="barn(inVertical)">
                                          <p:cBhvr>
                                            <p:cTn id="92" dur="500"/>
                                            <p:tgtEl>
                                              <p:spTgt spid="23569"/>
                                            </p:tgtEl>
                                          </p:cBhvr>
                                        </p:animEffect>
                                      </p:childTnLst>
                                    </p:cTn>
                                  </p:par>
                                </p:childTnLst>
                              </p:cTn>
                            </p:par>
                            <p:par>
                              <p:cTn id="93" fill="hold">
                                <p:stCondLst>
                                  <p:cond delay="11000"/>
                                </p:stCondLst>
                                <p:childTnLst>
                                  <p:par>
                                    <p:cTn id="94" presetID="16" presetClass="entr" presetSubtype="21" fill="hold" nodeType="afterEffect">
                                      <p:stCondLst>
                                        <p:cond delay="0"/>
                                      </p:stCondLst>
                                      <p:childTnLst>
                                        <p:set>
                                          <p:cBhvr>
                                            <p:cTn id="95" dur="1" fill="hold">
                                              <p:stCondLst>
                                                <p:cond delay="0"/>
                                              </p:stCondLst>
                                            </p:cTn>
                                            <p:tgtEl>
                                              <p:spTgt spid="23570"/>
                                            </p:tgtEl>
                                            <p:attrNameLst>
                                              <p:attrName>style.visibility</p:attrName>
                                            </p:attrNameLst>
                                          </p:cBhvr>
                                          <p:to>
                                            <p:strVal val="visible"/>
                                          </p:to>
                                        </p:set>
                                        <p:animEffect transition="in" filter="barn(inVertical)">
                                          <p:cBhvr>
                                            <p:cTn id="96" dur="500"/>
                                            <p:tgtEl>
                                              <p:spTgt spid="23570"/>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23571"/>
                                            </p:tgtEl>
                                            <p:attrNameLst>
                                              <p:attrName>style.visibility</p:attrName>
                                            </p:attrNameLst>
                                          </p:cBhvr>
                                          <p:to>
                                            <p:strVal val="visible"/>
                                          </p:to>
                                        </p:set>
                                        <p:animEffect transition="in" filter="barn(inVertical)">
                                          <p:cBhvr>
                                            <p:cTn id="100" dur="500"/>
                                            <p:tgtEl>
                                              <p:spTgt spid="23571"/>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23572"/>
                                            </p:tgtEl>
                                            <p:attrNameLst>
                                              <p:attrName>style.visibility</p:attrName>
                                            </p:attrNameLst>
                                          </p:cBhvr>
                                          <p:to>
                                            <p:strVal val="visible"/>
                                          </p:to>
                                        </p:set>
                                        <p:animEffect transition="in" filter="barn(inVertical)">
                                          <p:cBhvr>
                                            <p:cTn id="104" dur="500"/>
                                            <p:tgtEl>
                                              <p:spTgt spid="23572"/>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23573"/>
                                            </p:tgtEl>
                                            <p:attrNameLst>
                                              <p:attrName>style.visibility</p:attrName>
                                            </p:attrNameLst>
                                          </p:cBhvr>
                                          <p:to>
                                            <p:strVal val="visible"/>
                                          </p:to>
                                        </p:set>
                                        <p:animEffect transition="in" filter="barn(inVertical)">
                                          <p:cBhvr>
                                            <p:cTn id="108" dur="500"/>
                                            <p:tgtEl>
                                              <p:spTgt spid="23573"/>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23581"/>
                                            </p:tgtEl>
                                            <p:attrNameLst>
                                              <p:attrName>style.visibility</p:attrName>
                                            </p:attrNameLst>
                                          </p:cBhvr>
                                          <p:to>
                                            <p:strVal val="visible"/>
                                          </p:to>
                                        </p:set>
                                        <p:animEffect transition="in" filter="barn(inVertical)">
                                          <p:cBhvr>
                                            <p:cTn id="112" dur="500"/>
                                            <p:tgtEl>
                                              <p:spTgt spid="23581"/>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23582"/>
                                            </p:tgtEl>
                                            <p:attrNameLst>
                                              <p:attrName>style.visibility</p:attrName>
                                            </p:attrNameLst>
                                          </p:cBhvr>
                                          <p:to>
                                            <p:strVal val="visible"/>
                                          </p:to>
                                        </p:set>
                                        <p:animEffect transition="in" filter="barn(inVertical)">
                                          <p:cBhvr>
                                            <p:cTn id="116" dur="500"/>
                                            <p:tgtEl>
                                              <p:spTgt spid="23582"/>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23583"/>
                                            </p:tgtEl>
                                            <p:attrNameLst>
                                              <p:attrName>style.visibility</p:attrName>
                                            </p:attrNameLst>
                                          </p:cBhvr>
                                          <p:to>
                                            <p:strVal val="visible"/>
                                          </p:to>
                                        </p:set>
                                        <p:animEffect transition="in" filter="barn(inVertical)">
                                          <p:cBhvr>
                                            <p:cTn id="120" dur="500"/>
                                            <p:tgtEl>
                                              <p:spTgt spid="23583"/>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23584"/>
                                            </p:tgtEl>
                                            <p:attrNameLst>
                                              <p:attrName>style.visibility</p:attrName>
                                            </p:attrNameLst>
                                          </p:cBhvr>
                                          <p:to>
                                            <p:strVal val="visible"/>
                                          </p:to>
                                        </p:set>
                                        <p:animEffect transition="in" filter="barn(inVertical)">
                                          <p:cBhvr>
                                            <p:cTn id="124" dur="500"/>
                                            <p:tgtEl>
                                              <p:spTgt spid="23584"/>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23585"/>
                                            </p:tgtEl>
                                            <p:attrNameLst>
                                              <p:attrName>style.visibility</p:attrName>
                                            </p:attrNameLst>
                                          </p:cBhvr>
                                          <p:to>
                                            <p:strVal val="visible"/>
                                          </p:to>
                                        </p:set>
                                        <p:animEffect transition="in" filter="barn(inVertical)">
                                          <p:cBhvr>
                                            <p:cTn id="128" dur="500"/>
                                            <p:tgtEl>
                                              <p:spTgt spid="23585"/>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23586"/>
                                            </p:tgtEl>
                                            <p:attrNameLst>
                                              <p:attrName>style.visibility</p:attrName>
                                            </p:attrNameLst>
                                          </p:cBhvr>
                                          <p:to>
                                            <p:strVal val="visible"/>
                                          </p:to>
                                        </p:set>
                                        <p:animEffect transition="in" filter="barn(inVertical)">
                                          <p:cBhvr>
                                            <p:cTn id="132" dur="500"/>
                                            <p:tgtEl>
                                              <p:spTgt spid="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58" grpId="0" animBg="1"/>
          <p:bldP spid="23562" grpId="0" animBg="1"/>
          <p:bldP spid="23563" grpId="0" animBg="1"/>
          <p:bldP spid="23564" grpId="0" animBg="1"/>
          <p:bldP spid="23565" grpId="0" animBg="1"/>
          <p:bldP spid="23566" grpId="0" animBg="1"/>
          <p:bldP spid="23567" grpId="0" animBg="1"/>
          <p:bldP spid="23571" grpId="0" animBg="1"/>
          <p:bldP spid="23572" grpId="0" animBg="1"/>
          <p:bldP spid="23573" grpId="0" animBg="1"/>
          <p:bldP spid="23575" grpId="0"/>
          <p:bldP spid="23576" grpId="0"/>
          <p:bldP spid="23577" grpId="0"/>
          <p:bldP spid="23578" grpId="0"/>
          <p:bldP spid="23579" grpId="0"/>
          <p:bldP spid="23580" grpId="0"/>
          <p:bldP spid="23581" grpId="0"/>
          <p:bldP spid="23582" grpId="0"/>
          <p:bldP spid="23583" grpId="0"/>
          <p:bldP spid="23584" grpId="0"/>
          <p:bldP spid="23585" grpId="0"/>
          <p:bldP spid="235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3574"/>
                                            </p:tgtEl>
                                            <p:attrNameLst>
                                              <p:attrName>style.visibility</p:attrName>
                                            </p:attrNameLst>
                                          </p:cBhvr>
                                          <p:to>
                                            <p:strVal val="visible"/>
                                          </p:to>
                                        </p:set>
                                        <p:animEffect transition="in" filter="wipe(down)">
                                          <p:cBhvr>
                                            <p:cTn id="12" dur="500"/>
                                            <p:tgtEl>
                                              <p:spTgt spid="2357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3556"/>
                                            </p:tgtEl>
                                            <p:attrNameLst>
                                              <p:attrName>style.visibility</p:attrName>
                                            </p:attrNameLst>
                                          </p:cBhvr>
                                          <p:to>
                                            <p:strVal val="visible"/>
                                          </p:to>
                                        </p:set>
                                        <p:animEffect transition="in" filter="barn(inVertical)">
                                          <p:cBhvr>
                                            <p:cTn id="16" dur="500"/>
                                            <p:tgtEl>
                                              <p:spTgt spid="2355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barn(inVertical)">
                                          <p:cBhvr>
                                            <p:cTn id="20" dur="500"/>
                                            <p:tgtEl>
                                              <p:spTgt spid="2355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3558"/>
                                            </p:tgtEl>
                                            <p:attrNameLst>
                                              <p:attrName>style.visibility</p:attrName>
                                            </p:attrNameLst>
                                          </p:cBhvr>
                                          <p:to>
                                            <p:strVal val="visible"/>
                                          </p:to>
                                        </p:set>
                                        <p:animEffect transition="in" filter="barn(inVertical)">
                                          <p:cBhvr>
                                            <p:cTn id="24" dur="500"/>
                                            <p:tgtEl>
                                              <p:spTgt spid="23558"/>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23559"/>
                                            </p:tgtEl>
                                            <p:attrNameLst>
                                              <p:attrName>style.visibility</p:attrName>
                                            </p:attrNameLst>
                                          </p:cBhvr>
                                          <p:to>
                                            <p:strVal val="visible"/>
                                          </p:to>
                                        </p:set>
                                        <p:animEffect transition="in" filter="barn(inVertical)">
                                          <p:cBhvr>
                                            <p:cTn id="28" dur="500"/>
                                            <p:tgtEl>
                                              <p:spTgt spid="23559"/>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3560"/>
                                            </p:tgtEl>
                                            <p:attrNameLst>
                                              <p:attrName>style.visibility</p:attrName>
                                            </p:attrNameLst>
                                          </p:cBhvr>
                                          <p:to>
                                            <p:strVal val="visible"/>
                                          </p:to>
                                        </p:set>
                                        <p:animEffect transition="in" filter="barn(inVertical)">
                                          <p:cBhvr>
                                            <p:cTn id="32" dur="500"/>
                                            <p:tgtEl>
                                              <p:spTgt spid="23560"/>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23561"/>
                                            </p:tgtEl>
                                            <p:attrNameLst>
                                              <p:attrName>style.visibility</p:attrName>
                                            </p:attrNameLst>
                                          </p:cBhvr>
                                          <p:to>
                                            <p:strVal val="visible"/>
                                          </p:to>
                                        </p:set>
                                        <p:animEffect transition="in" filter="barn(inVertical)">
                                          <p:cBhvr>
                                            <p:cTn id="36" dur="500"/>
                                            <p:tgtEl>
                                              <p:spTgt spid="23561"/>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barn(inVertical)">
                                          <p:cBhvr>
                                            <p:cTn id="40" dur="500"/>
                                            <p:tgtEl>
                                              <p:spTgt spid="23562"/>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3563"/>
                                            </p:tgtEl>
                                            <p:attrNameLst>
                                              <p:attrName>style.visibility</p:attrName>
                                            </p:attrNameLst>
                                          </p:cBhvr>
                                          <p:to>
                                            <p:strVal val="visible"/>
                                          </p:to>
                                        </p:set>
                                        <p:animEffect transition="in" filter="barn(inVertical)">
                                          <p:cBhvr>
                                            <p:cTn id="44" dur="500"/>
                                            <p:tgtEl>
                                              <p:spTgt spid="23563"/>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3564"/>
                                            </p:tgtEl>
                                            <p:attrNameLst>
                                              <p:attrName>style.visibility</p:attrName>
                                            </p:attrNameLst>
                                          </p:cBhvr>
                                          <p:to>
                                            <p:strVal val="visible"/>
                                          </p:to>
                                        </p:set>
                                        <p:animEffect transition="in" filter="barn(inVertical)">
                                          <p:cBhvr>
                                            <p:cTn id="48" dur="500"/>
                                            <p:tgtEl>
                                              <p:spTgt spid="2356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3575"/>
                                            </p:tgtEl>
                                            <p:attrNameLst>
                                              <p:attrName>style.visibility</p:attrName>
                                            </p:attrNameLst>
                                          </p:cBhvr>
                                          <p:to>
                                            <p:strVal val="visible"/>
                                          </p:to>
                                        </p:set>
                                        <p:animEffect transition="in" filter="barn(inVertical)">
                                          <p:cBhvr>
                                            <p:cTn id="52" dur="500"/>
                                            <p:tgtEl>
                                              <p:spTgt spid="23575"/>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3576"/>
                                            </p:tgtEl>
                                            <p:attrNameLst>
                                              <p:attrName>style.visibility</p:attrName>
                                            </p:attrNameLst>
                                          </p:cBhvr>
                                          <p:to>
                                            <p:strVal val="visible"/>
                                          </p:to>
                                        </p:set>
                                        <p:animEffect transition="in" filter="barn(inVertical)">
                                          <p:cBhvr>
                                            <p:cTn id="56" dur="500"/>
                                            <p:tgtEl>
                                              <p:spTgt spid="23576"/>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3577"/>
                                            </p:tgtEl>
                                            <p:attrNameLst>
                                              <p:attrName>style.visibility</p:attrName>
                                            </p:attrNameLst>
                                          </p:cBhvr>
                                          <p:to>
                                            <p:strVal val="visible"/>
                                          </p:to>
                                        </p:set>
                                        <p:animEffect transition="in" filter="barn(inVertical)">
                                          <p:cBhvr>
                                            <p:cTn id="60" dur="500"/>
                                            <p:tgtEl>
                                              <p:spTgt spid="23577"/>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3578"/>
                                            </p:tgtEl>
                                            <p:attrNameLst>
                                              <p:attrName>style.visibility</p:attrName>
                                            </p:attrNameLst>
                                          </p:cBhvr>
                                          <p:to>
                                            <p:strVal val="visible"/>
                                          </p:to>
                                        </p:set>
                                        <p:animEffect transition="in" filter="barn(inVertical)">
                                          <p:cBhvr>
                                            <p:cTn id="64" dur="500"/>
                                            <p:tgtEl>
                                              <p:spTgt spid="23578"/>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3579"/>
                                            </p:tgtEl>
                                            <p:attrNameLst>
                                              <p:attrName>style.visibility</p:attrName>
                                            </p:attrNameLst>
                                          </p:cBhvr>
                                          <p:to>
                                            <p:strVal val="visible"/>
                                          </p:to>
                                        </p:set>
                                        <p:animEffect transition="in" filter="barn(inVertical)">
                                          <p:cBhvr>
                                            <p:cTn id="68" dur="500"/>
                                            <p:tgtEl>
                                              <p:spTgt spid="23579"/>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3580"/>
                                            </p:tgtEl>
                                            <p:attrNameLst>
                                              <p:attrName>style.visibility</p:attrName>
                                            </p:attrNameLst>
                                          </p:cBhvr>
                                          <p:to>
                                            <p:strVal val="visible"/>
                                          </p:to>
                                        </p:set>
                                        <p:animEffect transition="in" filter="barn(inVertical)">
                                          <p:cBhvr>
                                            <p:cTn id="72" dur="500"/>
                                            <p:tgtEl>
                                              <p:spTgt spid="23580"/>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3565"/>
                                            </p:tgtEl>
                                            <p:attrNameLst>
                                              <p:attrName>style.visibility</p:attrName>
                                            </p:attrNameLst>
                                          </p:cBhvr>
                                          <p:to>
                                            <p:strVal val="visible"/>
                                          </p:to>
                                        </p:set>
                                        <p:animEffect transition="in" filter="barn(inVertical)">
                                          <p:cBhvr>
                                            <p:cTn id="76" dur="500"/>
                                            <p:tgtEl>
                                              <p:spTgt spid="23565"/>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barn(inVertical)">
                                          <p:cBhvr>
                                            <p:cTn id="80" dur="500"/>
                                            <p:tgtEl>
                                              <p:spTgt spid="23566"/>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3567"/>
                                            </p:tgtEl>
                                            <p:attrNameLst>
                                              <p:attrName>style.visibility</p:attrName>
                                            </p:attrNameLst>
                                          </p:cBhvr>
                                          <p:to>
                                            <p:strVal val="visible"/>
                                          </p:to>
                                        </p:set>
                                        <p:animEffect transition="in" filter="barn(inVertical)">
                                          <p:cBhvr>
                                            <p:cTn id="84" dur="500"/>
                                            <p:tgtEl>
                                              <p:spTgt spid="23567"/>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23568"/>
                                            </p:tgtEl>
                                            <p:attrNameLst>
                                              <p:attrName>style.visibility</p:attrName>
                                            </p:attrNameLst>
                                          </p:cBhvr>
                                          <p:to>
                                            <p:strVal val="visible"/>
                                          </p:to>
                                        </p:set>
                                        <p:animEffect transition="in" filter="barn(inVertical)">
                                          <p:cBhvr>
                                            <p:cTn id="88" dur="500"/>
                                            <p:tgtEl>
                                              <p:spTgt spid="23568"/>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23569"/>
                                            </p:tgtEl>
                                            <p:attrNameLst>
                                              <p:attrName>style.visibility</p:attrName>
                                            </p:attrNameLst>
                                          </p:cBhvr>
                                          <p:to>
                                            <p:strVal val="visible"/>
                                          </p:to>
                                        </p:set>
                                        <p:animEffect transition="in" filter="barn(inVertical)">
                                          <p:cBhvr>
                                            <p:cTn id="92" dur="500"/>
                                            <p:tgtEl>
                                              <p:spTgt spid="23569"/>
                                            </p:tgtEl>
                                          </p:cBhvr>
                                        </p:animEffect>
                                      </p:childTnLst>
                                    </p:cTn>
                                  </p:par>
                                </p:childTnLst>
                              </p:cTn>
                            </p:par>
                            <p:par>
                              <p:cTn id="93" fill="hold">
                                <p:stCondLst>
                                  <p:cond delay="11000"/>
                                </p:stCondLst>
                                <p:childTnLst>
                                  <p:par>
                                    <p:cTn id="94" presetID="16" presetClass="entr" presetSubtype="21" fill="hold" nodeType="afterEffect">
                                      <p:stCondLst>
                                        <p:cond delay="0"/>
                                      </p:stCondLst>
                                      <p:childTnLst>
                                        <p:set>
                                          <p:cBhvr>
                                            <p:cTn id="95" dur="1" fill="hold">
                                              <p:stCondLst>
                                                <p:cond delay="0"/>
                                              </p:stCondLst>
                                            </p:cTn>
                                            <p:tgtEl>
                                              <p:spTgt spid="23570"/>
                                            </p:tgtEl>
                                            <p:attrNameLst>
                                              <p:attrName>style.visibility</p:attrName>
                                            </p:attrNameLst>
                                          </p:cBhvr>
                                          <p:to>
                                            <p:strVal val="visible"/>
                                          </p:to>
                                        </p:set>
                                        <p:animEffect transition="in" filter="barn(inVertical)">
                                          <p:cBhvr>
                                            <p:cTn id="96" dur="500"/>
                                            <p:tgtEl>
                                              <p:spTgt spid="23570"/>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23571"/>
                                            </p:tgtEl>
                                            <p:attrNameLst>
                                              <p:attrName>style.visibility</p:attrName>
                                            </p:attrNameLst>
                                          </p:cBhvr>
                                          <p:to>
                                            <p:strVal val="visible"/>
                                          </p:to>
                                        </p:set>
                                        <p:animEffect transition="in" filter="barn(inVertical)">
                                          <p:cBhvr>
                                            <p:cTn id="100" dur="500"/>
                                            <p:tgtEl>
                                              <p:spTgt spid="23571"/>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23572"/>
                                            </p:tgtEl>
                                            <p:attrNameLst>
                                              <p:attrName>style.visibility</p:attrName>
                                            </p:attrNameLst>
                                          </p:cBhvr>
                                          <p:to>
                                            <p:strVal val="visible"/>
                                          </p:to>
                                        </p:set>
                                        <p:animEffect transition="in" filter="barn(inVertical)">
                                          <p:cBhvr>
                                            <p:cTn id="104" dur="500"/>
                                            <p:tgtEl>
                                              <p:spTgt spid="23572"/>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23573"/>
                                            </p:tgtEl>
                                            <p:attrNameLst>
                                              <p:attrName>style.visibility</p:attrName>
                                            </p:attrNameLst>
                                          </p:cBhvr>
                                          <p:to>
                                            <p:strVal val="visible"/>
                                          </p:to>
                                        </p:set>
                                        <p:animEffect transition="in" filter="barn(inVertical)">
                                          <p:cBhvr>
                                            <p:cTn id="108" dur="500"/>
                                            <p:tgtEl>
                                              <p:spTgt spid="23573"/>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23581"/>
                                            </p:tgtEl>
                                            <p:attrNameLst>
                                              <p:attrName>style.visibility</p:attrName>
                                            </p:attrNameLst>
                                          </p:cBhvr>
                                          <p:to>
                                            <p:strVal val="visible"/>
                                          </p:to>
                                        </p:set>
                                        <p:animEffect transition="in" filter="barn(inVertical)">
                                          <p:cBhvr>
                                            <p:cTn id="112" dur="500"/>
                                            <p:tgtEl>
                                              <p:spTgt spid="23581"/>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23582"/>
                                            </p:tgtEl>
                                            <p:attrNameLst>
                                              <p:attrName>style.visibility</p:attrName>
                                            </p:attrNameLst>
                                          </p:cBhvr>
                                          <p:to>
                                            <p:strVal val="visible"/>
                                          </p:to>
                                        </p:set>
                                        <p:animEffect transition="in" filter="barn(inVertical)">
                                          <p:cBhvr>
                                            <p:cTn id="116" dur="500"/>
                                            <p:tgtEl>
                                              <p:spTgt spid="23582"/>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23583"/>
                                            </p:tgtEl>
                                            <p:attrNameLst>
                                              <p:attrName>style.visibility</p:attrName>
                                            </p:attrNameLst>
                                          </p:cBhvr>
                                          <p:to>
                                            <p:strVal val="visible"/>
                                          </p:to>
                                        </p:set>
                                        <p:animEffect transition="in" filter="barn(inVertical)">
                                          <p:cBhvr>
                                            <p:cTn id="120" dur="500"/>
                                            <p:tgtEl>
                                              <p:spTgt spid="23583"/>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23584"/>
                                            </p:tgtEl>
                                            <p:attrNameLst>
                                              <p:attrName>style.visibility</p:attrName>
                                            </p:attrNameLst>
                                          </p:cBhvr>
                                          <p:to>
                                            <p:strVal val="visible"/>
                                          </p:to>
                                        </p:set>
                                        <p:animEffect transition="in" filter="barn(inVertical)">
                                          <p:cBhvr>
                                            <p:cTn id="124" dur="500"/>
                                            <p:tgtEl>
                                              <p:spTgt spid="23584"/>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23585"/>
                                            </p:tgtEl>
                                            <p:attrNameLst>
                                              <p:attrName>style.visibility</p:attrName>
                                            </p:attrNameLst>
                                          </p:cBhvr>
                                          <p:to>
                                            <p:strVal val="visible"/>
                                          </p:to>
                                        </p:set>
                                        <p:animEffect transition="in" filter="barn(inVertical)">
                                          <p:cBhvr>
                                            <p:cTn id="128" dur="500"/>
                                            <p:tgtEl>
                                              <p:spTgt spid="23585"/>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23586"/>
                                            </p:tgtEl>
                                            <p:attrNameLst>
                                              <p:attrName>style.visibility</p:attrName>
                                            </p:attrNameLst>
                                          </p:cBhvr>
                                          <p:to>
                                            <p:strVal val="visible"/>
                                          </p:to>
                                        </p:set>
                                        <p:animEffect transition="in" filter="barn(inVertical)">
                                          <p:cBhvr>
                                            <p:cTn id="132" dur="500"/>
                                            <p:tgtEl>
                                              <p:spTgt spid="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58" grpId="0" animBg="1"/>
          <p:bldP spid="23562" grpId="0" animBg="1"/>
          <p:bldP spid="23563" grpId="0" animBg="1"/>
          <p:bldP spid="23564" grpId="0" animBg="1"/>
          <p:bldP spid="23565" grpId="0" animBg="1"/>
          <p:bldP spid="23566" grpId="0" animBg="1"/>
          <p:bldP spid="23567" grpId="0" animBg="1"/>
          <p:bldP spid="23571" grpId="0" animBg="1"/>
          <p:bldP spid="23572" grpId="0" animBg="1"/>
          <p:bldP spid="23573" grpId="0" animBg="1"/>
          <p:bldP spid="23575" grpId="0"/>
          <p:bldP spid="23576" grpId="0"/>
          <p:bldP spid="23577" grpId="0"/>
          <p:bldP spid="23578" grpId="0"/>
          <p:bldP spid="23579" grpId="0"/>
          <p:bldP spid="23580" grpId="0"/>
          <p:bldP spid="23581" grpId="0"/>
          <p:bldP spid="23582" grpId="0"/>
          <p:bldP spid="23583" grpId="0"/>
          <p:bldP spid="23584" grpId="0"/>
          <p:bldP spid="23585" grpId="0"/>
          <p:bldP spid="2358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344503" y="3188935"/>
              <a:ext cx="2262671"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FOUR</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4</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9460" name="Pentagon 3"/>
          <p:cNvSpPr>
            <a:spLocks noChangeArrowheads="1"/>
          </p:cNvSpPr>
          <p:nvPr/>
        </p:nvSpPr>
        <p:spPr bwMode="auto">
          <a:xfrm rot="5400000">
            <a:off x="1447801" y="3467100"/>
            <a:ext cx="2063750" cy="1317625"/>
          </a:xfrm>
          <a:prstGeom prst="homePlate">
            <a:avLst>
              <a:gd name="adj" fmla="val 36401"/>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1" name="Straight Connector 5"/>
          <p:cNvCxnSpPr>
            <a:cxnSpLocks noChangeShapeType="1"/>
          </p:cNvCxnSpPr>
          <p:nvPr/>
        </p:nvCxnSpPr>
        <p:spPr bwMode="auto">
          <a:xfrm>
            <a:off x="1719263"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2" name="Freeform 116"/>
          <p:cNvSpPr>
            <a:spLocks noEditPoints="1" noChangeArrowheads="1"/>
          </p:cNvSpPr>
          <p:nvPr/>
        </p:nvSpPr>
        <p:spPr bwMode="auto">
          <a:xfrm>
            <a:off x="2198688" y="3627438"/>
            <a:ext cx="561975" cy="454025"/>
          </a:xfrm>
          <a:custGeom>
            <a:avLst/>
            <a:gdLst>
              <a:gd name="T0" fmla="*/ 542257 w 57"/>
              <a:gd name="T1" fmla="*/ 266493 h 46"/>
              <a:gd name="T2" fmla="*/ 532397 w 57"/>
              <a:gd name="T3" fmla="*/ 266493 h 46"/>
              <a:gd name="T4" fmla="*/ 532397 w 57"/>
              <a:gd name="T5" fmla="*/ 266493 h 46"/>
              <a:gd name="T6" fmla="*/ 522538 w 57"/>
              <a:gd name="T7" fmla="*/ 266493 h 46"/>
              <a:gd name="T8" fmla="*/ 276058 w 57"/>
              <a:gd name="T9" fmla="*/ 59221 h 46"/>
              <a:gd name="T10" fmla="*/ 39437 w 57"/>
              <a:gd name="T11" fmla="*/ 266493 h 46"/>
              <a:gd name="T12" fmla="*/ 29578 w 57"/>
              <a:gd name="T13" fmla="*/ 266493 h 46"/>
              <a:gd name="T14" fmla="*/ 19718 w 57"/>
              <a:gd name="T15" fmla="*/ 266493 h 46"/>
              <a:gd name="T16" fmla="*/ 0 w 57"/>
              <a:gd name="T17" fmla="*/ 236883 h 46"/>
              <a:gd name="T18" fmla="*/ 0 w 57"/>
              <a:gd name="T19" fmla="*/ 227013 h 46"/>
              <a:gd name="T20" fmla="*/ 256339 w 57"/>
              <a:gd name="T21" fmla="*/ 9870 h 46"/>
              <a:gd name="T22" fmla="*/ 305636 w 57"/>
              <a:gd name="T23" fmla="*/ 9870 h 46"/>
              <a:gd name="T24" fmla="*/ 394368 w 57"/>
              <a:gd name="T25" fmla="*/ 78961 h 46"/>
              <a:gd name="T26" fmla="*/ 394368 w 57"/>
              <a:gd name="T27" fmla="*/ 9870 h 46"/>
              <a:gd name="T28" fmla="*/ 404228 w 57"/>
              <a:gd name="T29" fmla="*/ 0 h 46"/>
              <a:gd name="T30" fmla="*/ 473242 w 57"/>
              <a:gd name="T31" fmla="*/ 0 h 46"/>
              <a:gd name="T32" fmla="*/ 483101 w 57"/>
              <a:gd name="T33" fmla="*/ 9870 h 46"/>
              <a:gd name="T34" fmla="*/ 483101 w 57"/>
              <a:gd name="T35" fmla="*/ 157922 h 46"/>
              <a:gd name="T36" fmla="*/ 561975 w 57"/>
              <a:gd name="T37" fmla="*/ 227013 h 46"/>
              <a:gd name="T38" fmla="*/ 561975 w 57"/>
              <a:gd name="T39" fmla="*/ 236883 h 46"/>
              <a:gd name="T40" fmla="*/ 542257 w 57"/>
              <a:gd name="T41" fmla="*/ 266493 h 46"/>
              <a:gd name="T42" fmla="*/ 483101 w 57"/>
              <a:gd name="T43" fmla="*/ 434285 h 46"/>
              <a:gd name="T44" fmla="*/ 463383 w 57"/>
              <a:gd name="T45" fmla="*/ 454025 h 46"/>
              <a:gd name="T46" fmla="*/ 325354 w 57"/>
              <a:gd name="T47" fmla="*/ 454025 h 46"/>
              <a:gd name="T48" fmla="*/ 325354 w 57"/>
              <a:gd name="T49" fmla="*/ 315843 h 46"/>
              <a:gd name="T50" fmla="*/ 236621 w 57"/>
              <a:gd name="T51" fmla="*/ 315843 h 46"/>
              <a:gd name="T52" fmla="*/ 236621 w 57"/>
              <a:gd name="T53" fmla="*/ 454025 h 46"/>
              <a:gd name="T54" fmla="*/ 98592 w 57"/>
              <a:gd name="T55" fmla="*/ 454025 h 46"/>
              <a:gd name="T56" fmla="*/ 78874 w 57"/>
              <a:gd name="T57" fmla="*/ 434285 h 46"/>
              <a:gd name="T58" fmla="*/ 78874 w 57"/>
              <a:gd name="T59" fmla="*/ 266493 h 46"/>
              <a:gd name="T60" fmla="*/ 78874 w 57"/>
              <a:gd name="T61" fmla="*/ 256623 h 46"/>
              <a:gd name="T62" fmla="*/ 276058 w 57"/>
              <a:gd name="T63" fmla="*/ 88831 h 46"/>
              <a:gd name="T64" fmla="*/ 483101 w 57"/>
              <a:gd name="T65" fmla="*/ 256623 h 46"/>
              <a:gd name="T66" fmla="*/ 483101 w 57"/>
              <a:gd name="T67" fmla="*/ 266493 h 46"/>
              <a:gd name="T68" fmla="*/ 483101 w 57"/>
              <a:gd name="T69" fmla="*/ 434285 h 4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63" name="Pentagon 11"/>
          <p:cNvSpPr>
            <a:spLocks noChangeArrowheads="1"/>
          </p:cNvSpPr>
          <p:nvPr/>
        </p:nvSpPr>
        <p:spPr bwMode="auto">
          <a:xfrm rot="5400000">
            <a:off x="3825876" y="3467100"/>
            <a:ext cx="2063750" cy="1317625"/>
          </a:xfrm>
          <a:prstGeom prst="homePlate">
            <a:avLst>
              <a:gd name="adj" fmla="val 36401"/>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4" name="Straight Connector 12"/>
          <p:cNvCxnSpPr>
            <a:cxnSpLocks noChangeShapeType="1"/>
          </p:cNvCxnSpPr>
          <p:nvPr/>
        </p:nvCxnSpPr>
        <p:spPr bwMode="auto">
          <a:xfrm>
            <a:off x="4097338"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5" name="Pentagon 17"/>
          <p:cNvSpPr>
            <a:spLocks noChangeArrowheads="1"/>
          </p:cNvSpPr>
          <p:nvPr/>
        </p:nvSpPr>
        <p:spPr bwMode="auto">
          <a:xfrm rot="5400000">
            <a:off x="6201570" y="3466306"/>
            <a:ext cx="2062162" cy="1317625"/>
          </a:xfrm>
          <a:prstGeom prst="homePlate">
            <a:avLst>
              <a:gd name="adj" fmla="val 36373"/>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6" name="Straight Connector 18"/>
          <p:cNvCxnSpPr>
            <a:cxnSpLocks noChangeShapeType="1"/>
          </p:cNvCxnSpPr>
          <p:nvPr/>
        </p:nvCxnSpPr>
        <p:spPr bwMode="auto">
          <a:xfrm>
            <a:off x="6473825"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7" name="Pentagon 23"/>
          <p:cNvSpPr>
            <a:spLocks noChangeArrowheads="1"/>
          </p:cNvSpPr>
          <p:nvPr/>
        </p:nvSpPr>
        <p:spPr bwMode="auto">
          <a:xfrm rot="5400000">
            <a:off x="8579645" y="3466306"/>
            <a:ext cx="2062162" cy="1317625"/>
          </a:xfrm>
          <a:prstGeom prst="homePlate">
            <a:avLst>
              <a:gd name="adj" fmla="val 36373"/>
            </a:avLst>
          </a:prstGeom>
          <a:solidFill>
            <a:srgbClr val="FCFCFC">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468" name="Straight Connector 24"/>
          <p:cNvCxnSpPr>
            <a:cxnSpLocks noChangeShapeType="1"/>
          </p:cNvCxnSpPr>
          <p:nvPr/>
        </p:nvCxnSpPr>
        <p:spPr bwMode="auto">
          <a:xfrm>
            <a:off x="8851900" y="3095625"/>
            <a:ext cx="1520825" cy="0"/>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19469" name="Freeform 101"/>
          <p:cNvSpPr>
            <a:spLocks noChangeAspect="1" noEditPoints="1" noChangeArrowheads="1"/>
          </p:cNvSpPr>
          <p:nvPr/>
        </p:nvSpPr>
        <p:spPr bwMode="auto">
          <a:xfrm>
            <a:off x="4629150" y="3621088"/>
            <a:ext cx="520700" cy="481012"/>
          </a:xfrm>
          <a:custGeom>
            <a:avLst/>
            <a:gdLst>
              <a:gd name="T0" fmla="*/ 298637 w 68"/>
              <a:gd name="T1" fmla="*/ 274864 h 63"/>
              <a:gd name="T2" fmla="*/ 313951 w 68"/>
              <a:gd name="T3" fmla="*/ 335945 h 63"/>
              <a:gd name="T4" fmla="*/ 268007 w 68"/>
              <a:gd name="T5" fmla="*/ 381756 h 63"/>
              <a:gd name="T6" fmla="*/ 206749 w 68"/>
              <a:gd name="T7" fmla="*/ 404661 h 63"/>
              <a:gd name="T8" fmla="*/ 137832 w 68"/>
              <a:gd name="T9" fmla="*/ 404661 h 63"/>
              <a:gd name="T10" fmla="*/ 84231 w 68"/>
              <a:gd name="T11" fmla="*/ 381756 h 63"/>
              <a:gd name="T12" fmla="*/ 30629 w 68"/>
              <a:gd name="T13" fmla="*/ 335945 h 63"/>
              <a:gd name="T14" fmla="*/ 45944 w 68"/>
              <a:gd name="T15" fmla="*/ 274864 h 63"/>
              <a:gd name="T16" fmla="*/ 0 w 68"/>
              <a:gd name="T17" fmla="*/ 213783 h 63"/>
              <a:gd name="T18" fmla="*/ 53601 w 68"/>
              <a:gd name="T19" fmla="*/ 175608 h 63"/>
              <a:gd name="T20" fmla="*/ 30629 w 68"/>
              <a:gd name="T21" fmla="*/ 137432 h 63"/>
              <a:gd name="T22" fmla="*/ 114860 w 68"/>
              <a:gd name="T23" fmla="*/ 122162 h 63"/>
              <a:gd name="T24" fmla="*/ 145490 w 68"/>
              <a:gd name="T25" fmla="*/ 61081 h 63"/>
              <a:gd name="T26" fmla="*/ 214406 w 68"/>
              <a:gd name="T27" fmla="*/ 114527 h 63"/>
              <a:gd name="T28" fmla="*/ 268007 w 68"/>
              <a:gd name="T29" fmla="*/ 91621 h 63"/>
              <a:gd name="T30" fmla="*/ 313951 w 68"/>
              <a:gd name="T31" fmla="*/ 145067 h 63"/>
              <a:gd name="T32" fmla="*/ 344581 w 68"/>
              <a:gd name="T33" fmla="*/ 206148 h 63"/>
              <a:gd name="T34" fmla="*/ 176119 w 68"/>
              <a:gd name="T35" fmla="*/ 167972 h 63"/>
              <a:gd name="T36" fmla="*/ 245035 w 68"/>
              <a:gd name="T37" fmla="*/ 236688 h 63"/>
              <a:gd name="T38" fmla="*/ 482413 w 68"/>
              <a:gd name="T39" fmla="*/ 122162 h 63"/>
              <a:gd name="T40" fmla="*/ 490071 w 68"/>
              <a:gd name="T41" fmla="*/ 183243 h 63"/>
              <a:gd name="T42" fmla="*/ 421154 w 68"/>
              <a:gd name="T43" fmla="*/ 167972 h 63"/>
              <a:gd name="T44" fmla="*/ 352238 w 68"/>
              <a:gd name="T45" fmla="*/ 183243 h 63"/>
              <a:gd name="T46" fmla="*/ 352238 w 68"/>
              <a:gd name="T47" fmla="*/ 122162 h 63"/>
              <a:gd name="T48" fmla="*/ 352238 w 68"/>
              <a:gd name="T49" fmla="*/ 68716 h 63"/>
              <a:gd name="T50" fmla="*/ 352238 w 68"/>
              <a:gd name="T51" fmla="*/ 15270 h 63"/>
              <a:gd name="T52" fmla="*/ 421154 w 68"/>
              <a:gd name="T53" fmla="*/ 30540 h 63"/>
              <a:gd name="T54" fmla="*/ 451784 w 68"/>
              <a:gd name="T55" fmla="*/ 0 h 63"/>
              <a:gd name="T56" fmla="*/ 474756 w 68"/>
              <a:gd name="T57" fmla="*/ 53446 h 63"/>
              <a:gd name="T58" fmla="*/ 520700 w 68"/>
              <a:gd name="T59" fmla="*/ 114527 h 63"/>
              <a:gd name="T60" fmla="*/ 474756 w 68"/>
              <a:gd name="T61" fmla="*/ 419931 h 63"/>
              <a:gd name="T62" fmla="*/ 451784 w 68"/>
              <a:gd name="T63" fmla="*/ 481012 h 63"/>
              <a:gd name="T64" fmla="*/ 413497 w 68"/>
              <a:gd name="T65" fmla="*/ 450472 h 63"/>
              <a:gd name="T66" fmla="*/ 344581 w 68"/>
              <a:gd name="T67" fmla="*/ 458107 h 63"/>
              <a:gd name="T68" fmla="*/ 313951 w 68"/>
              <a:gd name="T69" fmla="*/ 397026 h 63"/>
              <a:gd name="T70" fmla="*/ 359896 w 68"/>
              <a:gd name="T71" fmla="*/ 335945 h 63"/>
              <a:gd name="T72" fmla="*/ 382868 w 68"/>
              <a:gd name="T73" fmla="*/ 274864 h 63"/>
              <a:gd name="T74" fmla="*/ 428812 w 68"/>
              <a:gd name="T75" fmla="*/ 305404 h 63"/>
              <a:gd name="T76" fmla="*/ 490071 w 68"/>
              <a:gd name="T77" fmla="*/ 297769 h 63"/>
              <a:gd name="T78" fmla="*/ 482413 w 68"/>
              <a:gd name="T79" fmla="*/ 351215 h 63"/>
              <a:gd name="T80" fmla="*/ 421154 w 68"/>
              <a:gd name="T81" fmla="*/ 61081 h 63"/>
              <a:gd name="T82" fmla="*/ 451784 w 68"/>
              <a:gd name="T83" fmla="*/ 99256 h 63"/>
              <a:gd name="T84" fmla="*/ 382868 w 68"/>
              <a:gd name="T85" fmla="*/ 374120 h 63"/>
              <a:gd name="T86" fmla="*/ 421154 w 68"/>
              <a:gd name="T87" fmla="*/ 343580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0" name="Freeform 157"/>
          <p:cNvSpPr>
            <a:spLocks noChangeAspect="1" noEditPoints="1" noChangeArrowheads="1"/>
          </p:cNvSpPr>
          <p:nvPr/>
        </p:nvSpPr>
        <p:spPr bwMode="auto">
          <a:xfrm>
            <a:off x="7031038" y="3629025"/>
            <a:ext cx="406400" cy="450850"/>
          </a:xfrm>
          <a:custGeom>
            <a:avLst/>
            <a:gdLst>
              <a:gd name="T0" fmla="*/ 333829 w 56"/>
              <a:gd name="T1" fmla="*/ 450850 h 62"/>
              <a:gd name="T2" fmla="*/ 72571 w 56"/>
              <a:gd name="T3" fmla="*/ 450850 h 62"/>
              <a:gd name="T4" fmla="*/ 0 w 56"/>
              <a:gd name="T5" fmla="*/ 378132 h 62"/>
              <a:gd name="T6" fmla="*/ 101600 w 56"/>
              <a:gd name="T7" fmla="*/ 210881 h 62"/>
              <a:gd name="T8" fmla="*/ 203200 w 56"/>
              <a:gd name="T9" fmla="*/ 247240 h 62"/>
              <a:gd name="T10" fmla="*/ 304800 w 56"/>
              <a:gd name="T11" fmla="*/ 210881 h 62"/>
              <a:gd name="T12" fmla="*/ 406400 w 56"/>
              <a:gd name="T13" fmla="*/ 378132 h 62"/>
              <a:gd name="T14" fmla="*/ 333829 w 56"/>
              <a:gd name="T15" fmla="*/ 450850 h 62"/>
              <a:gd name="T16" fmla="*/ 203200 w 56"/>
              <a:gd name="T17" fmla="*/ 225425 h 62"/>
              <a:gd name="T18" fmla="*/ 94343 w 56"/>
              <a:gd name="T19" fmla="*/ 116348 h 62"/>
              <a:gd name="T20" fmla="*/ 203200 w 56"/>
              <a:gd name="T21" fmla="*/ 0 h 62"/>
              <a:gd name="T22" fmla="*/ 312057 w 56"/>
              <a:gd name="T23" fmla="*/ 116348 h 62"/>
              <a:gd name="T24" fmla="*/ 203200 w 56"/>
              <a:gd name="T25" fmla="*/ 22542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1" name="Freeform 172"/>
          <p:cNvSpPr>
            <a:spLocks noChangeAspect="1" noEditPoints="1" noChangeArrowheads="1"/>
          </p:cNvSpPr>
          <p:nvPr/>
        </p:nvSpPr>
        <p:spPr bwMode="auto">
          <a:xfrm>
            <a:off x="9332913" y="3640138"/>
            <a:ext cx="558800" cy="406400"/>
          </a:xfrm>
          <a:custGeom>
            <a:avLst/>
            <a:gdLst>
              <a:gd name="T0" fmla="*/ 451633 w 73"/>
              <a:gd name="T1" fmla="*/ 406400 h 53"/>
              <a:gd name="T2" fmla="*/ 130132 w 73"/>
              <a:gd name="T3" fmla="*/ 406400 h 53"/>
              <a:gd name="T4" fmla="*/ 0 w 73"/>
              <a:gd name="T5" fmla="*/ 276045 h 53"/>
              <a:gd name="T6" fmla="*/ 76548 w 73"/>
              <a:gd name="T7" fmla="*/ 161026 h 53"/>
              <a:gd name="T8" fmla="*/ 76548 w 73"/>
              <a:gd name="T9" fmla="*/ 145691 h 53"/>
              <a:gd name="T10" fmla="*/ 229644 w 73"/>
              <a:gd name="T11" fmla="*/ 0 h 53"/>
              <a:gd name="T12" fmla="*/ 367430 w 73"/>
              <a:gd name="T13" fmla="*/ 92015 h 53"/>
              <a:gd name="T14" fmla="*/ 413359 w 73"/>
              <a:gd name="T15" fmla="*/ 69011 h 53"/>
              <a:gd name="T16" fmla="*/ 489907 w 73"/>
              <a:gd name="T17" fmla="*/ 145691 h 53"/>
              <a:gd name="T18" fmla="*/ 474597 w 73"/>
              <a:gd name="T19" fmla="*/ 184030 h 53"/>
              <a:gd name="T20" fmla="*/ 558800 w 73"/>
              <a:gd name="T21" fmla="*/ 291381 h 53"/>
              <a:gd name="T22" fmla="*/ 451633 w 73"/>
              <a:gd name="T23" fmla="*/ 406400 h 53"/>
              <a:gd name="T24" fmla="*/ 375085 w 73"/>
              <a:gd name="T25" fmla="*/ 207034 h 53"/>
              <a:gd name="T26" fmla="*/ 267918 w 73"/>
              <a:gd name="T27" fmla="*/ 99683 h 53"/>
              <a:gd name="T28" fmla="*/ 260263 w 73"/>
              <a:gd name="T29" fmla="*/ 99683 h 53"/>
              <a:gd name="T30" fmla="*/ 260263 w 73"/>
              <a:gd name="T31" fmla="*/ 99683 h 53"/>
              <a:gd name="T32" fmla="*/ 153096 w 73"/>
              <a:gd name="T33" fmla="*/ 207034 h 53"/>
              <a:gd name="T34" fmla="*/ 153096 w 73"/>
              <a:gd name="T35" fmla="*/ 207034 h 53"/>
              <a:gd name="T36" fmla="*/ 160751 w 73"/>
              <a:gd name="T37" fmla="*/ 222370 h 53"/>
              <a:gd name="T38" fmla="*/ 229644 w 73"/>
              <a:gd name="T39" fmla="*/ 222370 h 53"/>
              <a:gd name="T40" fmla="*/ 229644 w 73"/>
              <a:gd name="T41" fmla="*/ 322053 h 53"/>
              <a:gd name="T42" fmla="*/ 237299 w 73"/>
              <a:gd name="T43" fmla="*/ 329721 h 53"/>
              <a:gd name="T44" fmla="*/ 290882 w 73"/>
              <a:gd name="T45" fmla="*/ 329721 h 53"/>
              <a:gd name="T46" fmla="*/ 298537 w 73"/>
              <a:gd name="T47" fmla="*/ 322053 h 53"/>
              <a:gd name="T48" fmla="*/ 298537 w 73"/>
              <a:gd name="T49" fmla="*/ 222370 h 53"/>
              <a:gd name="T50" fmla="*/ 367430 w 73"/>
              <a:gd name="T51" fmla="*/ 222370 h 53"/>
              <a:gd name="T52" fmla="*/ 375085 w 73"/>
              <a:gd name="T53" fmla="*/ 207034 h 53"/>
              <a:gd name="T54" fmla="*/ 375085 w 73"/>
              <a:gd name="T55" fmla="*/ 207034 h 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cxnSp>
        <p:nvCxnSpPr>
          <p:cNvPr id="19472" name="Straight Connector 39"/>
          <p:cNvCxnSpPr>
            <a:cxnSpLocks noChangeShapeType="1"/>
          </p:cNvCxnSpPr>
          <p:nvPr/>
        </p:nvCxnSpPr>
        <p:spPr bwMode="auto">
          <a:xfrm>
            <a:off x="4860925" y="5197475"/>
            <a:ext cx="0" cy="338138"/>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3" name="Straight Connector 40"/>
          <p:cNvCxnSpPr>
            <a:cxnSpLocks noChangeShapeType="1"/>
          </p:cNvCxnSpPr>
          <p:nvPr/>
        </p:nvCxnSpPr>
        <p:spPr bwMode="auto">
          <a:xfrm>
            <a:off x="7234238" y="5197475"/>
            <a:ext cx="0" cy="338138"/>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4" name="Straight Connector 42"/>
          <p:cNvCxnSpPr>
            <a:cxnSpLocks noChangeShapeType="1"/>
          </p:cNvCxnSpPr>
          <p:nvPr/>
        </p:nvCxnSpPr>
        <p:spPr bwMode="auto">
          <a:xfrm>
            <a:off x="4854575" y="5535613"/>
            <a:ext cx="2384425" cy="0"/>
          </a:xfrm>
          <a:prstGeom prst="line">
            <a:avLst/>
          </a:prstGeom>
          <a:noFill/>
          <a:ln w="12700">
            <a:solidFill>
              <a:srgbClr val="ADBACA"/>
            </a:solidFill>
            <a:round/>
          </a:ln>
          <a:extLst>
            <a:ext uri="{909E8E84-426E-40DD-AFC4-6F175D3DCCD1}">
              <a14:hiddenFill xmlns:a14="http://schemas.microsoft.com/office/drawing/2010/main">
                <a:noFill/>
              </a14:hiddenFill>
            </a:ext>
          </a:extLst>
        </p:spPr>
      </p:cxnSp>
      <p:cxnSp>
        <p:nvCxnSpPr>
          <p:cNvPr id="19475" name="Straight Connector 46"/>
          <p:cNvCxnSpPr>
            <a:cxnSpLocks noChangeShapeType="1"/>
          </p:cNvCxnSpPr>
          <p:nvPr/>
        </p:nvCxnSpPr>
        <p:spPr bwMode="auto">
          <a:xfrm flipV="1">
            <a:off x="24892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6" name="Straight Connector 47"/>
          <p:cNvCxnSpPr>
            <a:cxnSpLocks noChangeShapeType="1"/>
          </p:cNvCxnSpPr>
          <p:nvPr/>
        </p:nvCxnSpPr>
        <p:spPr bwMode="auto">
          <a:xfrm flipV="1">
            <a:off x="4862513"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7" name="Straight Connector 48"/>
          <p:cNvCxnSpPr>
            <a:cxnSpLocks noChangeShapeType="1"/>
          </p:cNvCxnSpPr>
          <p:nvPr/>
        </p:nvCxnSpPr>
        <p:spPr bwMode="auto">
          <a:xfrm flipV="1">
            <a:off x="2482850" y="2671763"/>
            <a:ext cx="2384425" cy="0"/>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8" name="Straight Connector 50"/>
          <p:cNvCxnSpPr>
            <a:cxnSpLocks noChangeShapeType="1"/>
          </p:cNvCxnSpPr>
          <p:nvPr/>
        </p:nvCxnSpPr>
        <p:spPr bwMode="auto">
          <a:xfrm flipV="1">
            <a:off x="72390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79" name="Straight Connector 51"/>
          <p:cNvCxnSpPr>
            <a:cxnSpLocks noChangeShapeType="1"/>
          </p:cNvCxnSpPr>
          <p:nvPr/>
        </p:nvCxnSpPr>
        <p:spPr bwMode="auto">
          <a:xfrm flipV="1">
            <a:off x="9613900" y="2671763"/>
            <a:ext cx="0" cy="338137"/>
          </a:xfrm>
          <a:prstGeom prst="line">
            <a:avLst/>
          </a:prstGeom>
          <a:noFill/>
          <a:ln w="12700">
            <a:solidFill>
              <a:schemeClr val="bg1"/>
            </a:solidFill>
            <a:round/>
          </a:ln>
          <a:extLst>
            <a:ext uri="{909E8E84-426E-40DD-AFC4-6F175D3DCCD1}">
              <a14:hiddenFill xmlns:a14="http://schemas.microsoft.com/office/drawing/2010/main">
                <a:noFill/>
              </a14:hiddenFill>
            </a:ext>
          </a:extLst>
        </p:spPr>
      </p:cxnSp>
      <p:cxnSp>
        <p:nvCxnSpPr>
          <p:cNvPr id="19480" name="Straight Connector 52"/>
          <p:cNvCxnSpPr>
            <a:cxnSpLocks noChangeShapeType="1"/>
          </p:cNvCxnSpPr>
          <p:nvPr/>
        </p:nvCxnSpPr>
        <p:spPr bwMode="auto">
          <a:xfrm flipV="1">
            <a:off x="7232650" y="2671763"/>
            <a:ext cx="2386013" cy="0"/>
          </a:xfrm>
          <a:prstGeom prst="line">
            <a:avLst/>
          </a:prstGeom>
          <a:noFill/>
          <a:ln w="12700">
            <a:solidFill>
              <a:schemeClr val="bg1"/>
            </a:solidFill>
            <a:round/>
          </a:ln>
          <a:extLst>
            <a:ext uri="{909E8E84-426E-40DD-AFC4-6F175D3DCCD1}">
              <a14:hiddenFill xmlns:a14="http://schemas.microsoft.com/office/drawing/2010/main">
                <a:noFill/>
              </a14:hiddenFill>
            </a:ext>
          </a:extLst>
        </p:spPr>
      </p:cxnSp>
      <p:sp>
        <p:nvSpPr>
          <p:cNvPr id="19481" name="TextBox 13"/>
          <p:cNvSpPr txBox="1">
            <a:spLocks noChangeArrowheads="1"/>
          </p:cNvSpPr>
          <p:nvPr/>
        </p:nvSpPr>
        <p:spPr bwMode="auto">
          <a:xfrm>
            <a:off x="2466975" y="1814513"/>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2" name="TextBox 13"/>
          <p:cNvSpPr txBox="1">
            <a:spLocks noChangeArrowheads="1"/>
          </p:cNvSpPr>
          <p:nvPr/>
        </p:nvSpPr>
        <p:spPr bwMode="auto">
          <a:xfrm>
            <a:off x="2641600" y="21097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3" name="TextBox 13"/>
          <p:cNvSpPr txBox="1">
            <a:spLocks noChangeArrowheads="1"/>
          </p:cNvSpPr>
          <p:nvPr/>
        </p:nvSpPr>
        <p:spPr bwMode="auto">
          <a:xfrm>
            <a:off x="7232650" y="181451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4" name="TextBox 13"/>
          <p:cNvSpPr txBox="1">
            <a:spLocks noChangeArrowheads="1"/>
          </p:cNvSpPr>
          <p:nvPr/>
        </p:nvSpPr>
        <p:spPr bwMode="auto">
          <a:xfrm>
            <a:off x="7408863" y="21097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5" name="TextBox 13"/>
          <p:cNvSpPr txBox="1">
            <a:spLocks noChangeArrowheads="1"/>
          </p:cNvSpPr>
          <p:nvPr/>
        </p:nvSpPr>
        <p:spPr bwMode="auto">
          <a:xfrm>
            <a:off x="4895850" y="5711825"/>
            <a:ext cx="23368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6" name="TextBox 13"/>
          <p:cNvSpPr txBox="1">
            <a:spLocks noChangeArrowheads="1"/>
          </p:cNvSpPr>
          <p:nvPr/>
        </p:nvSpPr>
        <p:spPr bwMode="auto">
          <a:xfrm>
            <a:off x="5070475" y="6008688"/>
            <a:ext cx="1987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19487" name="TextBox 13"/>
          <p:cNvSpPr txBox="1">
            <a:spLocks noChangeArrowheads="1"/>
          </p:cNvSpPr>
          <p:nvPr/>
        </p:nvSpPr>
        <p:spPr bwMode="auto">
          <a:xfrm>
            <a:off x="2143125" y="4373563"/>
            <a:ext cx="6905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8" name="TextBox 13"/>
          <p:cNvSpPr txBox="1">
            <a:spLocks noChangeArrowheads="1"/>
          </p:cNvSpPr>
          <p:nvPr/>
        </p:nvSpPr>
        <p:spPr bwMode="auto">
          <a:xfrm>
            <a:off x="4508500" y="4373563"/>
            <a:ext cx="6905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9" name="TextBox 13"/>
          <p:cNvSpPr txBox="1">
            <a:spLocks noChangeArrowheads="1"/>
          </p:cNvSpPr>
          <p:nvPr/>
        </p:nvSpPr>
        <p:spPr bwMode="auto">
          <a:xfrm>
            <a:off x="6881813" y="4373563"/>
            <a:ext cx="690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90" name="TextBox 13"/>
          <p:cNvSpPr txBox="1">
            <a:spLocks noChangeArrowheads="1"/>
          </p:cNvSpPr>
          <p:nvPr/>
        </p:nvSpPr>
        <p:spPr bwMode="auto">
          <a:xfrm>
            <a:off x="9247188" y="4373563"/>
            <a:ext cx="6905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141769" y="191472"/>
            <a:ext cx="3887569" cy="1149332"/>
            <a:chOff x="141769" y="191472"/>
            <a:chExt cx="5280452" cy="1561128"/>
          </a:xfrm>
        </p:grpSpPr>
        <p:sp>
          <p:nvSpPr>
            <p:cNvPr id="37" name="任意多边形 3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88624" y="191472"/>
              <a:ext cx="5133597" cy="1561128"/>
              <a:chOff x="288624" y="191472"/>
              <a:chExt cx="5133597" cy="1561128"/>
            </a:xfrm>
          </p:grpSpPr>
          <p:sp>
            <p:nvSpPr>
              <p:cNvPr id="42" name="任意多边形 4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4" name="任意多边形 4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288624" y="475527"/>
                <a:ext cx="992256" cy="992256"/>
                <a:chOff x="813435" y="4187372"/>
                <a:chExt cx="1292678" cy="1292678"/>
              </a:xfrm>
              <a:noFill/>
            </p:grpSpPr>
            <p:sp>
              <p:nvSpPr>
                <p:cNvPr id="49" name="圆角矩形 4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48" name="任意多边形 4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26183" y="780063"/>
              <a:ext cx="378259" cy="369903"/>
              <a:chOff x="137478" y="159965"/>
              <a:chExt cx="451977" cy="441992"/>
            </a:xfrm>
          </p:grpSpPr>
          <p:sp>
            <p:nvSpPr>
              <p:cNvPr id="4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4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60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9461"/>
                                            </p:tgtEl>
                                            <p:attrNameLst>
                                              <p:attrName>style.visibility</p:attrName>
                                            </p:attrNameLst>
                                          </p:cBhvr>
                                          <p:to>
                                            <p:strVal val="visible"/>
                                          </p:to>
                                        </p:set>
                                        <p:animEffect transition="in" filter="barn(inVertical)">
                                          <p:cBhvr>
                                            <p:cTn id="16" dur="500"/>
                                            <p:tgtEl>
                                              <p:spTgt spid="1946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9462"/>
                                            </p:tgtEl>
                                            <p:attrNameLst>
                                              <p:attrName>style.visibility</p:attrName>
                                            </p:attrNameLst>
                                          </p:cBhvr>
                                          <p:to>
                                            <p:strVal val="visible"/>
                                          </p:to>
                                        </p:set>
                                        <p:animEffect transition="in" filter="barn(inVertical)">
                                          <p:cBhvr>
                                            <p:cTn id="20" dur="500"/>
                                            <p:tgtEl>
                                              <p:spTgt spid="1946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9463"/>
                                            </p:tgtEl>
                                            <p:attrNameLst>
                                              <p:attrName>style.visibility</p:attrName>
                                            </p:attrNameLst>
                                          </p:cBhvr>
                                          <p:to>
                                            <p:strVal val="visible"/>
                                          </p:to>
                                        </p:set>
                                        <p:animEffect transition="in" filter="barn(inVertical)">
                                          <p:cBhvr>
                                            <p:cTn id="24" dur="500"/>
                                            <p:tgtEl>
                                              <p:spTgt spid="1946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19464"/>
                                            </p:tgtEl>
                                            <p:attrNameLst>
                                              <p:attrName>style.visibility</p:attrName>
                                            </p:attrNameLst>
                                          </p:cBhvr>
                                          <p:to>
                                            <p:strVal val="visible"/>
                                          </p:to>
                                        </p:set>
                                        <p:animEffect transition="in" filter="barn(inVertical)">
                                          <p:cBhvr>
                                            <p:cTn id="28" dur="500"/>
                                            <p:tgtEl>
                                              <p:spTgt spid="1946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barn(inVertical)">
                                          <p:cBhvr>
                                            <p:cTn id="32" dur="500"/>
                                            <p:tgtEl>
                                              <p:spTgt spid="19465"/>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barn(inVertical)">
                                          <p:cBhvr>
                                            <p:cTn id="36" dur="500"/>
                                            <p:tgtEl>
                                              <p:spTgt spid="1946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9467"/>
                                            </p:tgtEl>
                                            <p:attrNameLst>
                                              <p:attrName>style.visibility</p:attrName>
                                            </p:attrNameLst>
                                          </p:cBhvr>
                                          <p:to>
                                            <p:strVal val="visible"/>
                                          </p:to>
                                        </p:set>
                                        <p:animEffect transition="in" filter="barn(inVertical)">
                                          <p:cBhvr>
                                            <p:cTn id="40" dur="500"/>
                                            <p:tgtEl>
                                              <p:spTgt spid="19467"/>
                                            </p:tgtEl>
                                          </p:cBhvr>
                                        </p:animEffect>
                                      </p:childTnLst>
                                    </p:cTn>
                                  </p:par>
                                </p:childTnLst>
                              </p:cTn>
                            </p:par>
                            <p:par>
                              <p:cTn id="41" fill="hold">
                                <p:stCondLst>
                                  <p:cond delay="4500"/>
                                </p:stCondLst>
                                <p:childTnLst>
                                  <p:par>
                                    <p:cTn id="42" presetID="16" presetClass="entr" presetSubtype="21" fill="hold" nodeType="afterEffect">
                                      <p:stCondLst>
                                        <p:cond delay="0"/>
                                      </p:stCondLst>
                                      <p:childTnLst>
                                        <p:set>
                                          <p:cBhvr>
                                            <p:cTn id="43" dur="1" fill="hold">
                                              <p:stCondLst>
                                                <p:cond delay="0"/>
                                              </p:stCondLst>
                                            </p:cTn>
                                            <p:tgtEl>
                                              <p:spTgt spid="19468"/>
                                            </p:tgtEl>
                                            <p:attrNameLst>
                                              <p:attrName>style.visibility</p:attrName>
                                            </p:attrNameLst>
                                          </p:cBhvr>
                                          <p:to>
                                            <p:strVal val="visible"/>
                                          </p:to>
                                        </p:set>
                                        <p:animEffect transition="in" filter="barn(inVertical)">
                                          <p:cBhvr>
                                            <p:cTn id="44" dur="500"/>
                                            <p:tgtEl>
                                              <p:spTgt spid="1946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19469"/>
                                            </p:tgtEl>
                                            <p:attrNameLst>
                                              <p:attrName>style.visibility</p:attrName>
                                            </p:attrNameLst>
                                          </p:cBhvr>
                                          <p:to>
                                            <p:strVal val="visible"/>
                                          </p:to>
                                        </p:set>
                                        <p:animEffect transition="in" filter="barn(inVertical)">
                                          <p:cBhvr>
                                            <p:cTn id="48" dur="500"/>
                                            <p:tgtEl>
                                              <p:spTgt spid="1946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19470"/>
                                            </p:tgtEl>
                                            <p:attrNameLst>
                                              <p:attrName>style.visibility</p:attrName>
                                            </p:attrNameLst>
                                          </p:cBhvr>
                                          <p:to>
                                            <p:strVal val="visible"/>
                                          </p:to>
                                        </p:set>
                                        <p:animEffect transition="in" filter="barn(inVertical)">
                                          <p:cBhvr>
                                            <p:cTn id="52" dur="500"/>
                                            <p:tgtEl>
                                              <p:spTgt spid="1947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19471"/>
                                            </p:tgtEl>
                                            <p:attrNameLst>
                                              <p:attrName>style.visibility</p:attrName>
                                            </p:attrNameLst>
                                          </p:cBhvr>
                                          <p:to>
                                            <p:strVal val="visible"/>
                                          </p:to>
                                        </p:set>
                                        <p:animEffect transition="in" filter="barn(inVertical)">
                                          <p:cBhvr>
                                            <p:cTn id="56" dur="500"/>
                                            <p:tgtEl>
                                              <p:spTgt spid="19471"/>
                                            </p:tgtEl>
                                          </p:cBhvr>
                                        </p:animEffect>
                                      </p:childTnLst>
                                    </p:cTn>
                                  </p:par>
                                </p:childTnLst>
                              </p:cTn>
                            </p:par>
                            <p:par>
                              <p:cTn id="57" fill="hold">
                                <p:stCondLst>
                                  <p:cond delay="6500"/>
                                </p:stCondLst>
                                <p:childTnLst>
                                  <p:par>
                                    <p:cTn id="58" presetID="16" presetClass="entr" presetSubtype="21" fill="hold" nodeType="afterEffect">
                                      <p:stCondLst>
                                        <p:cond delay="0"/>
                                      </p:stCondLst>
                                      <p:childTnLst>
                                        <p:set>
                                          <p:cBhvr>
                                            <p:cTn id="59" dur="1" fill="hold">
                                              <p:stCondLst>
                                                <p:cond delay="0"/>
                                              </p:stCondLst>
                                            </p:cTn>
                                            <p:tgtEl>
                                              <p:spTgt spid="19472"/>
                                            </p:tgtEl>
                                            <p:attrNameLst>
                                              <p:attrName>style.visibility</p:attrName>
                                            </p:attrNameLst>
                                          </p:cBhvr>
                                          <p:to>
                                            <p:strVal val="visible"/>
                                          </p:to>
                                        </p:set>
                                        <p:animEffect transition="in" filter="barn(inVertical)">
                                          <p:cBhvr>
                                            <p:cTn id="60" dur="500"/>
                                            <p:tgtEl>
                                              <p:spTgt spid="19472"/>
                                            </p:tgtEl>
                                          </p:cBhvr>
                                        </p:animEffect>
                                      </p:childTnLst>
                                    </p:cTn>
                                  </p:par>
                                </p:childTnLst>
                              </p:cTn>
                            </p:par>
                            <p:par>
                              <p:cTn id="61" fill="hold">
                                <p:stCondLst>
                                  <p:cond delay="7000"/>
                                </p:stCondLst>
                                <p:childTnLst>
                                  <p:par>
                                    <p:cTn id="62" presetID="16" presetClass="entr" presetSubtype="21" fill="hold" nodeType="afterEffect">
                                      <p:stCondLst>
                                        <p:cond delay="0"/>
                                      </p:stCondLst>
                                      <p:childTnLst>
                                        <p:set>
                                          <p:cBhvr>
                                            <p:cTn id="63" dur="1" fill="hold">
                                              <p:stCondLst>
                                                <p:cond delay="0"/>
                                              </p:stCondLst>
                                            </p:cTn>
                                            <p:tgtEl>
                                              <p:spTgt spid="19473"/>
                                            </p:tgtEl>
                                            <p:attrNameLst>
                                              <p:attrName>style.visibility</p:attrName>
                                            </p:attrNameLst>
                                          </p:cBhvr>
                                          <p:to>
                                            <p:strVal val="visible"/>
                                          </p:to>
                                        </p:set>
                                        <p:animEffect transition="in" filter="barn(inVertical)">
                                          <p:cBhvr>
                                            <p:cTn id="64" dur="500"/>
                                            <p:tgtEl>
                                              <p:spTgt spid="19473"/>
                                            </p:tgtEl>
                                          </p:cBhvr>
                                        </p:animEffect>
                                      </p:childTnLst>
                                    </p:cTn>
                                  </p:par>
                                </p:childTnLst>
                              </p:cTn>
                            </p:par>
                            <p:par>
                              <p:cTn id="65" fill="hold">
                                <p:stCondLst>
                                  <p:cond delay="7500"/>
                                </p:stCondLst>
                                <p:childTnLst>
                                  <p:par>
                                    <p:cTn id="66" presetID="16" presetClass="entr" presetSubtype="21" fill="hold" nodeType="afterEffect">
                                      <p:stCondLst>
                                        <p:cond delay="0"/>
                                      </p:stCondLst>
                                      <p:childTnLst>
                                        <p:set>
                                          <p:cBhvr>
                                            <p:cTn id="67" dur="1" fill="hold">
                                              <p:stCondLst>
                                                <p:cond delay="0"/>
                                              </p:stCondLst>
                                            </p:cTn>
                                            <p:tgtEl>
                                              <p:spTgt spid="19474"/>
                                            </p:tgtEl>
                                            <p:attrNameLst>
                                              <p:attrName>style.visibility</p:attrName>
                                            </p:attrNameLst>
                                          </p:cBhvr>
                                          <p:to>
                                            <p:strVal val="visible"/>
                                          </p:to>
                                        </p:set>
                                        <p:animEffect transition="in" filter="barn(inVertical)">
                                          <p:cBhvr>
                                            <p:cTn id="68" dur="500"/>
                                            <p:tgtEl>
                                              <p:spTgt spid="1947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19475"/>
                                            </p:tgtEl>
                                            <p:attrNameLst>
                                              <p:attrName>style.visibility</p:attrName>
                                            </p:attrNameLst>
                                          </p:cBhvr>
                                          <p:to>
                                            <p:strVal val="visible"/>
                                          </p:to>
                                        </p:set>
                                        <p:animEffect transition="in" filter="barn(inVertical)">
                                          <p:cBhvr>
                                            <p:cTn id="72" dur="500"/>
                                            <p:tgtEl>
                                              <p:spTgt spid="19475"/>
                                            </p:tgtEl>
                                          </p:cBhvr>
                                        </p:animEffect>
                                      </p:childTnLst>
                                    </p:cTn>
                                  </p:par>
                                </p:childTnLst>
                              </p:cTn>
                            </p:par>
                            <p:par>
                              <p:cTn id="73" fill="hold">
                                <p:stCondLst>
                                  <p:cond delay="8500"/>
                                </p:stCondLst>
                                <p:childTnLst>
                                  <p:par>
                                    <p:cTn id="74" presetID="16" presetClass="entr" presetSubtype="21" fill="hold" nodeType="afterEffect">
                                      <p:stCondLst>
                                        <p:cond delay="0"/>
                                      </p:stCondLst>
                                      <p:childTnLst>
                                        <p:set>
                                          <p:cBhvr>
                                            <p:cTn id="75" dur="1" fill="hold">
                                              <p:stCondLst>
                                                <p:cond delay="0"/>
                                              </p:stCondLst>
                                            </p:cTn>
                                            <p:tgtEl>
                                              <p:spTgt spid="19476"/>
                                            </p:tgtEl>
                                            <p:attrNameLst>
                                              <p:attrName>style.visibility</p:attrName>
                                            </p:attrNameLst>
                                          </p:cBhvr>
                                          <p:to>
                                            <p:strVal val="visible"/>
                                          </p:to>
                                        </p:set>
                                        <p:animEffect transition="in" filter="barn(inVertical)">
                                          <p:cBhvr>
                                            <p:cTn id="76" dur="500"/>
                                            <p:tgtEl>
                                              <p:spTgt spid="1947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19477"/>
                                            </p:tgtEl>
                                            <p:attrNameLst>
                                              <p:attrName>style.visibility</p:attrName>
                                            </p:attrNameLst>
                                          </p:cBhvr>
                                          <p:to>
                                            <p:strVal val="visible"/>
                                          </p:to>
                                        </p:set>
                                        <p:animEffect transition="in" filter="barn(inVertical)">
                                          <p:cBhvr>
                                            <p:cTn id="80" dur="500"/>
                                            <p:tgtEl>
                                              <p:spTgt spid="19477"/>
                                            </p:tgtEl>
                                          </p:cBhvr>
                                        </p:animEffect>
                                      </p:childTnLst>
                                    </p:cTn>
                                  </p:par>
                                </p:childTnLst>
                              </p:cTn>
                            </p:par>
                            <p:par>
                              <p:cTn id="81" fill="hold">
                                <p:stCondLst>
                                  <p:cond delay="9500"/>
                                </p:stCondLst>
                                <p:childTnLst>
                                  <p:par>
                                    <p:cTn id="82" presetID="16" presetClass="entr" presetSubtype="21" fill="hold" nodeType="afterEffect">
                                      <p:stCondLst>
                                        <p:cond delay="0"/>
                                      </p:stCondLst>
                                      <p:childTnLst>
                                        <p:set>
                                          <p:cBhvr>
                                            <p:cTn id="83" dur="1" fill="hold">
                                              <p:stCondLst>
                                                <p:cond delay="0"/>
                                              </p:stCondLst>
                                            </p:cTn>
                                            <p:tgtEl>
                                              <p:spTgt spid="19478"/>
                                            </p:tgtEl>
                                            <p:attrNameLst>
                                              <p:attrName>style.visibility</p:attrName>
                                            </p:attrNameLst>
                                          </p:cBhvr>
                                          <p:to>
                                            <p:strVal val="visible"/>
                                          </p:to>
                                        </p:set>
                                        <p:animEffect transition="in" filter="barn(inVertical)">
                                          <p:cBhvr>
                                            <p:cTn id="84" dur="500"/>
                                            <p:tgtEl>
                                              <p:spTgt spid="19478"/>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19479"/>
                                            </p:tgtEl>
                                            <p:attrNameLst>
                                              <p:attrName>style.visibility</p:attrName>
                                            </p:attrNameLst>
                                          </p:cBhvr>
                                          <p:to>
                                            <p:strVal val="visible"/>
                                          </p:to>
                                        </p:set>
                                        <p:animEffect transition="in" filter="barn(inVertical)">
                                          <p:cBhvr>
                                            <p:cTn id="88" dur="500"/>
                                            <p:tgtEl>
                                              <p:spTgt spid="19479"/>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19480"/>
                                            </p:tgtEl>
                                            <p:attrNameLst>
                                              <p:attrName>style.visibility</p:attrName>
                                            </p:attrNameLst>
                                          </p:cBhvr>
                                          <p:to>
                                            <p:strVal val="visible"/>
                                          </p:to>
                                        </p:set>
                                        <p:animEffect transition="in" filter="barn(inVertical)">
                                          <p:cBhvr>
                                            <p:cTn id="92" dur="500"/>
                                            <p:tgtEl>
                                              <p:spTgt spid="19480"/>
                                            </p:tgtEl>
                                          </p:cBhvr>
                                        </p:animEffect>
                                      </p:childTnLst>
                                    </p:cTn>
                                  </p:par>
                                </p:childTnLst>
                              </p:cTn>
                            </p:par>
                            <p:par>
                              <p:cTn id="93" fill="hold">
                                <p:stCondLst>
                                  <p:cond delay="11000"/>
                                </p:stCondLst>
                                <p:childTnLst>
                                  <p:par>
                                    <p:cTn id="94" presetID="16" presetClass="entr" presetSubtype="21" fill="hold" grpId="0" nodeType="afterEffect">
                                      <p:stCondLst>
                                        <p:cond delay="0"/>
                                      </p:stCondLst>
                                      <p:childTnLst>
                                        <p:set>
                                          <p:cBhvr>
                                            <p:cTn id="95" dur="1" fill="hold">
                                              <p:stCondLst>
                                                <p:cond delay="0"/>
                                              </p:stCondLst>
                                            </p:cTn>
                                            <p:tgtEl>
                                              <p:spTgt spid="19481"/>
                                            </p:tgtEl>
                                            <p:attrNameLst>
                                              <p:attrName>style.visibility</p:attrName>
                                            </p:attrNameLst>
                                          </p:cBhvr>
                                          <p:to>
                                            <p:strVal val="visible"/>
                                          </p:to>
                                        </p:set>
                                        <p:animEffect transition="in" filter="barn(inVertical)">
                                          <p:cBhvr>
                                            <p:cTn id="96" dur="500"/>
                                            <p:tgtEl>
                                              <p:spTgt spid="19481"/>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19482"/>
                                            </p:tgtEl>
                                            <p:attrNameLst>
                                              <p:attrName>style.visibility</p:attrName>
                                            </p:attrNameLst>
                                          </p:cBhvr>
                                          <p:to>
                                            <p:strVal val="visible"/>
                                          </p:to>
                                        </p:set>
                                        <p:animEffect transition="in" filter="barn(inVertical)">
                                          <p:cBhvr>
                                            <p:cTn id="100" dur="500"/>
                                            <p:tgtEl>
                                              <p:spTgt spid="19482"/>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19483"/>
                                            </p:tgtEl>
                                            <p:attrNameLst>
                                              <p:attrName>style.visibility</p:attrName>
                                            </p:attrNameLst>
                                          </p:cBhvr>
                                          <p:to>
                                            <p:strVal val="visible"/>
                                          </p:to>
                                        </p:set>
                                        <p:animEffect transition="in" filter="barn(inVertical)">
                                          <p:cBhvr>
                                            <p:cTn id="104" dur="500"/>
                                            <p:tgtEl>
                                              <p:spTgt spid="19483"/>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19484"/>
                                            </p:tgtEl>
                                            <p:attrNameLst>
                                              <p:attrName>style.visibility</p:attrName>
                                            </p:attrNameLst>
                                          </p:cBhvr>
                                          <p:to>
                                            <p:strVal val="visible"/>
                                          </p:to>
                                        </p:set>
                                        <p:animEffect transition="in" filter="barn(inVertical)">
                                          <p:cBhvr>
                                            <p:cTn id="108" dur="500"/>
                                            <p:tgtEl>
                                              <p:spTgt spid="19484"/>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19485"/>
                                            </p:tgtEl>
                                            <p:attrNameLst>
                                              <p:attrName>style.visibility</p:attrName>
                                            </p:attrNameLst>
                                          </p:cBhvr>
                                          <p:to>
                                            <p:strVal val="visible"/>
                                          </p:to>
                                        </p:set>
                                        <p:animEffect transition="in" filter="barn(inVertical)">
                                          <p:cBhvr>
                                            <p:cTn id="112" dur="500"/>
                                            <p:tgtEl>
                                              <p:spTgt spid="19485"/>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19486"/>
                                            </p:tgtEl>
                                            <p:attrNameLst>
                                              <p:attrName>style.visibility</p:attrName>
                                            </p:attrNameLst>
                                          </p:cBhvr>
                                          <p:to>
                                            <p:strVal val="visible"/>
                                          </p:to>
                                        </p:set>
                                        <p:animEffect transition="in" filter="barn(inVertical)">
                                          <p:cBhvr>
                                            <p:cTn id="116" dur="500"/>
                                            <p:tgtEl>
                                              <p:spTgt spid="19486"/>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19487"/>
                                            </p:tgtEl>
                                            <p:attrNameLst>
                                              <p:attrName>style.visibility</p:attrName>
                                            </p:attrNameLst>
                                          </p:cBhvr>
                                          <p:to>
                                            <p:strVal val="visible"/>
                                          </p:to>
                                        </p:set>
                                        <p:animEffect transition="in" filter="barn(inVertical)">
                                          <p:cBhvr>
                                            <p:cTn id="120" dur="500"/>
                                            <p:tgtEl>
                                              <p:spTgt spid="19487"/>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19488"/>
                                            </p:tgtEl>
                                            <p:attrNameLst>
                                              <p:attrName>style.visibility</p:attrName>
                                            </p:attrNameLst>
                                          </p:cBhvr>
                                          <p:to>
                                            <p:strVal val="visible"/>
                                          </p:to>
                                        </p:set>
                                        <p:animEffect transition="in" filter="barn(inVertical)">
                                          <p:cBhvr>
                                            <p:cTn id="124" dur="500"/>
                                            <p:tgtEl>
                                              <p:spTgt spid="19488"/>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19489"/>
                                            </p:tgtEl>
                                            <p:attrNameLst>
                                              <p:attrName>style.visibility</p:attrName>
                                            </p:attrNameLst>
                                          </p:cBhvr>
                                          <p:to>
                                            <p:strVal val="visible"/>
                                          </p:to>
                                        </p:set>
                                        <p:animEffect transition="in" filter="barn(inVertical)">
                                          <p:cBhvr>
                                            <p:cTn id="128" dur="500"/>
                                            <p:tgtEl>
                                              <p:spTgt spid="19489"/>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19490"/>
                                            </p:tgtEl>
                                            <p:attrNameLst>
                                              <p:attrName>style.visibility</p:attrName>
                                            </p:attrNameLst>
                                          </p:cBhvr>
                                          <p:to>
                                            <p:strVal val="visible"/>
                                          </p:to>
                                        </p:set>
                                        <p:animEffect transition="in" filter="barn(inVertical)">
                                          <p:cBhvr>
                                            <p:cTn id="132" dur="500"/>
                                            <p:tgtEl>
                                              <p:spTgt spid="19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2" grpId="0" animBg="1"/>
          <p:bldP spid="19463" grpId="0" animBg="1"/>
          <p:bldP spid="19465" grpId="0" animBg="1"/>
          <p:bldP spid="19467" grpId="0" animBg="1"/>
          <p:bldP spid="19469" grpId="0" animBg="1"/>
          <p:bldP spid="19470" grpId="0" animBg="1"/>
          <p:bldP spid="19471" grpId="0" animBg="1"/>
          <p:bldP spid="19481" grpId="0"/>
          <p:bldP spid="19482" grpId="0"/>
          <p:bldP spid="19483" grpId="0"/>
          <p:bldP spid="19484" grpId="0"/>
          <p:bldP spid="19485" grpId="0"/>
          <p:bldP spid="19486" grpId="0"/>
          <p:bldP spid="19487" grpId="0"/>
          <p:bldP spid="19488" grpId="0"/>
          <p:bldP spid="19489" grpId="0"/>
          <p:bldP spid="194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arn(inVertical)">
                                          <p:cBhvr>
                                            <p:cTn id="12" dur="500"/>
                                            <p:tgtEl>
                                              <p:spTgt spid="19460"/>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9461"/>
                                            </p:tgtEl>
                                            <p:attrNameLst>
                                              <p:attrName>style.visibility</p:attrName>
                                            </p:attrNameLst>
                                          </p:cBhvr>
                                          <p:to>
                                            <p:strVal val="visible"/>
                                          </p:to>
                                        </p:set>
                                        <p:animEffect transition="in" filter="barn(inVertical)">
                                          <p:cBhvr>
                                            <p:cTn id="16" dur="500"/>
                                            <p:tgtEl>
                                              <p:spTgt spid="1946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19462"/>
                                            </p:tgtEl>
                                            <p:attrNameLst>
                                              <p:attrName>style.visibility</p:attrName>
                                            </p:attrNameLst>
                                          </p:cBhvr>
                                          <p:to>
                                            <p:strVal val="visible"/>
                                          </p:to>
                                        </p:set>
                                        <p:animEffect transition="in" filter="barn(inVertical)">
                                          <p:cBhvr>
                                            <p:cTn id="20" dur="500"/>
                                            <p:tgtEl>
                                              <p:spTgt spid="1946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9463"/>
                                            </p:tgtEl>
                                            <p:attrNameLst>
                                              <p:attrName>style.visibility</p:attrName>
                                            </p:attrNameLst>
                                          </p:cBhvr>
                                          <p:to>
                                            <p:strVal val="visible"/>
                                          </p:to>
                                        </p:set>
                                        <p:animEffect transition="in" filter="barn(inVertical)">
                                          <p:cBhvr>
                                            <p:cTn id="24" dur="500"/>
                                            <p:tgtEl>
                                              <p:spTgt spid="1946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19464"/>
                                            </p:tgtEl>
                                            <p:attrNameLst>
                                              <p:attrName>style.visibility</p:attrName>
                                            </p:attrNameLst>
                                          </p:cBhvr>
                                          <p:to>
                                            <p:strVal val="visible"/>
                                          </p:to>
                                        </p:set>
                                        <p:animEffect transition="in" filter="barn(inVertical)">
                                          <p:cBhvr>
                                            <p:cTn id="28" dur="500"/>
                                            <p:tgtEl>
                                              <p:spTgt spid="1946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barn(inVertical)">
                                          <p:cBhvr>
                                            <p:cTn id="32" dur="500"/>
                                            <p:tgtEl>
                                              <p:spTgt spid="19465"/>
                                            </p:tgtEl>
                                          </p:cBhvr>
                                        </p:animEffect>
                                      </p:childTnLst>
                                    </p:cTn>
                                  </p:par>
                                </p:childTnLst>
                              </p:cTn>
                            </p:par>
                            <p:par>
                              <p:cTn id="33" fill="hold">
                                <p:stCondLst>
                                  <p:cond delay="3500"/>
                                </p:stCondLst>
                                <p:childTnLst>
                                  <p:par>
                                    <p:cTn id="34" presetID="16" presetClass="entr" presetSubtype="21" fill="hold" nodeType="after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barn(inVertical)">
                                          <p:cBhvr>
                                            <p:cTn id="36" dur="500"/>
                                            <p:tgtEl>
                                              <p:spTgt spid="19466"/>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9467"/>
                                            </p:tgtEl>
                                            <p:attrNameLst>
                                              <p:attrName>style.visibility</p:attrName>
                                            </p:attrNameLst>
                                          </p:cBhvr>
                                          <p:to>
                                            <p:strVal val="visible"/>
                                          </p:to>
                                        </p:set>
                                        <p:animEffect transition="in" filter="barn(inVertical)">
                                          <p:cBhvr>
                                            <p:cTn id="40" dur="500"/>
                                            <p:tgtEl>
                                              <p:spTgt spid="19467"/>
                                            </p:tgtEl>
                                          </p:cBhvr>
                                        </p:animEffect>
                                      </p:childTnLst>
                                    </p:cTn>
                                  </p:par>
                                </p:childTnLst>
                              </p:cTn>
                            </p:par>
                            <p:par>
                              <p:cTn id="41" fill="hold">
                                <p:stCondLst>
                                  <p:cond delay="4500"/>
                                </p:stCondLst>
                                <p:childTnLst>
                                  <p:par>
                                    <p:cTn id="42" presetID="16" presetClass="entr" presetSubtype="21" fill="hold" nodeType="afterEffect">
                                      <p:stCondLst>
                                        <p:cond delay="0"/>
                                      </p:stCondLst>
                                      <p:childTnLst>
                                        <p:set>
                                          <p:cBhvr>
                                            <p:cTn id="43" dur="1" fill="hold">
                                              <p:stCondLst>
                                                <p:cond delay="0"/>
                                              </p:stCondLst>
                                            </p:cTn>
                                            <p:tgtEl>
                                              <p:spTgt spid="19468"/>
                                            </p:tgtEl>
                                            <p:attrNameLst>
                                              <p:attrName>style.visibility</p:attrName>
                                            </p:attrNameLst>
                                          </p:cBhvr>
                                          <p:to>
                                            <p:strVal val="visible"/>
                                          </p:to>
                                        </p:set>
                                        <p:animEffect transition="in" filter="barn(inVertical)">
                                          <p:cBhvr>
                                            <p:cTn id="44" dur="500"/>
                                            <p:tgtEl>
                                              <p:spTgt spid="19468"/>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19469"/>
                                            </p:tgtEl>
                                            <p:attrNameLst>
                                              <p:attrName>style.visibility</p:attrName>
                                            </p:attrNameLst>
                                          </p:cBhvr>
                                          <p:to>
                                            <p:strVal val="visible"/>
                                          </p:to>
                                        </p:set>
                                        <p:animEffect transition="in" filter="barn(inVertical)">
                                          <p:cBhvr>
                                            <p:cTn id="48" dur="500"/>
                                            <p:tgtEl>
                                              <p:spTgt spid="1946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19470"/>
                                            </p:tgtEl>
                                            <p:attrNameLst>
                                              <p:attrName>style.visibility</p:attrName>
                                            </p:attrNameLst>
                                          </p:cBhvr>
                                          <p:to>
                                            <p:strVal val="visible"/>
                                          </p:to>
                                        </p:set>
                                        <p:animEffect transition="in" filter="barn(inVertical)">
                                          <p:cBhvr>
                                            <p:cTn id="52" dur="500"/>
                                            <p:tgtEl>
                                              <p:spTgt spid="1947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19471"/>
                                            </p:tgtEl>
                                            <p:attrNameLst>
                                              <p:attrName>style.visibility</p:attrName>
                                            </p:attrNameLst>
                                          </p:cBhvr>
                                          <p:to>
                                            <p:strVal val="visible"/>
                                          </p:to>
                                        </p:set>
                                        <p:animEffect transition="in" filter="barn(inVertical)">
                                          <p:cBhvr>
                                            <p:cTn id="56" dur="500"/>
                                            <p:tgtEl>
                                              <p:spTgt spid="19471"/>
                                            </p:tgtEl>
                                          </p:cBhvr>
                                        </p:animEffect>
                                      </p:childTnLst>
                                    </p:cTn>
                                  </p:par>
                                </p:childTnLst>
                              </p:cTn>
                            </p:par>
                            <p:par>
                              <p:cTn id="57" fill="hold">
                                <p:stCondLst>
                                  <p:cond delay="6500"/>
                                </p:stCondLst>
                                <p:childTnLst>
                                  <p:par>
                                    <p:cTn id="58" presetID="16" presetClass="entr" presetSubtype="21" fill="hold" nodeType="afterEffect">
                                      <p:stCondLst>
                                        <p:cond delay="0"/>
                                      </p:stCondLst>
                                      <p:childTnLst>
                                        <p:set>
                                          <p:cBhvr>
                                            <p:cTn id="59" dur="1" fill="hold">
                                              <p:stCondLst>
                                                <p:cond delay="0"/>
                                              </p:stCondLst>
                                            </p:cTn>
                                            <p:tgtEl>
                                              <p:spTgt spid="19472"/>
                                            </p:tgtEl>
                                            <p:attrNameLst>
                                              <p:attrName>style.visibility</p:attrName>
                                            </p:attrNameLst>
                                          </p:cBhvr>
                                          <p:to>
                                            <p:strVal val="visible"/>
                                          </p:to>
                                        </p:set>
                                        <p:animEffect transition="in" filter="barn(inVertical)">
                                          <p:cBhvr>
                                            <p:cTn id="60" dur="500"/>
                                            <p:tgtEl>
                                              <p:spTgt spid="19472"/>
                                            </p:tgtEl>
                                          </p:cBhvr>
                                        </p:animEffect>
                                      </p:childTnLst>
                                    </p:cTn>
                                  </p:par>
                                </p:childTnLst>
                              </p:cTn>
                            </p:par>
                            <p:par>
                              <p:cTn id="61" fill="hold">
                                <p:stCondLst>
                                  <p:cond delay="7000"/>
                                </p:stCondLst>
                                <p:childTnLst>
                                  <p:par>
                                    <p:cTn id="62" presetID="16" presetClass="entr" presetSubtype="21" fill="hold" nodeType="afterEffect">
                                      <p:stCondLst>
                                        <p:cond delay="0"/>
                                      </p:stCondLst>
                                      <p:childTnLst>
                                        <p:set>
                                          <p:cBhvr>
                                            <p:cTn id="63" dur="1" fill="hold">
                                              <p:stCondLst>
                                                <p:cond delay="0"/>
                                              </p:stCondLst>
                                            </p:cTn>
                                            <p:tgtEl>
                                              <p:spTgt spid="19473"/>
                                            </p:tgtEl>
                                            <p:attrNameLst>
                                              <p:attrName>style.visibility</p:attrName>
                                            </p:attrNameLst>
                                          </p:cBhvr>
                                          <p:to>
                                            <p:strVal val="visible"/>
                                          </p:to>
                                        </p:set>
                                        <p:animEffect transition="in" filter="barn(inVertical)">
                                          <p:cBhvr>
                                            <p:cTn id="64" dur="500"/>
                                            <p:tgtEl>
                                              <p:spTgt spid="19473"/>
                                            </p:tgtEl>
                                          </p:cBhvr>
                                        </p:animEffect>
                                      </p:childTnLst>
                                    </p:cTn>
                                  </p:par>
                                </p:childTnLst>
                              </p:cTn>
                            </p:par>
                            <p:par>
                              <p:cTn id="65" fill="hold">
                                <p:stCondLst>
                                  <p:cond delay="7500"/>
                                </p:stCondLst>
                                <p:childTnLst>
                                  <p:par>
                                    <p:cTn id="66" presetID="16" presetClass="entr" presetSubtype="21" fill="hold" nodeType="afterEffect">
                                      <p:stCondLst>
                                        <p:cond delay="0"/>
                                      </p:stCondLst>
                                      <p:childTnLst>
                                        <p:set>
                                          <p:cBhvr>
                                            <p:cTn id="67" dur="1" fill="hold">
                                              <p:stCondLst>
                                                <p:cond delay="0"/>
                                              </p:stCondLst>
                                            </p:cTn>
                                            <p:tgtEl>
                                              <p:spTgt spid="19474"/>
                                            </p:tgtEl>
                                            <p:attrNameLst>
                                              <p:attrName>style.visibility</p:attrName>
                                            </p:attrNameLst>
                                          </p:cBhvr>
                                          <p:to>
                                            <p:strVal val="visible"/>
                                          </p:to>
                                        </p:set>
                                        <p:animEffect transition="in" filter="barn(inVertical)">
                                          <p:cBhvr>
                                            <p:cTn id="68" dur="500"/>
                                            <p:tgtEl>
                                              <p:spTgt spid="1947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19475"/>
                                            </p:tgtEl>
                                            <p:attrNameLst>
                                              <p:attrName>style.visibility</p:attrName>
                                            </p:attrNameLst>
                                          </p:cBhvr>
                                          <p:to>
                                            <p:strVal val="visible"/>
                                          </p:to>
                                        </p:set>
                                        <p:animEffect transition="in" filter="barn(inVertical)">
                                          <p:cBhvr>
                                            <p:cTn id="72" dur="500"/>
                                            <p:tgtEl>
                                              <p:spTgt spid="19475"/>
                                            </p:tgtEl>
                                          </p:cBhvr>
                                        </p:animEffect>
                                      </p:childTnLst>
                                    </p:cTn>
                                  </p:par>
                                </p:childTnLst>
                              </p:cTn>
                            </p:par>
                            <p:par>
                              <p:cTn id="73" fill="hold">
                                <p:stCondLst>
                                  <p:cond delay="8500"/>
                                </p:stCondLst>
                                <p:childTnLst>
                                  <p:par>
                                    <p:cTn id="74" presetID="16" presetClass="entr" presetSubtype="21" fill="hold" nodeType="afterEffect">
                                      <p:stCondLst>
                                        <p:cond delay="0"/>
                                      </p:stCondLst>
                                      <p:childTnLst>
                                        <p:set>
                                          <p:cBhvr>
                                            <p:cTn id="75" dur="1" fill="hold">
                                              <p:stCondLst>
                                                <p:cond delay="0"/>
                                              </p:stCondLst>
                                            </p:cTn>
                                            <p:tgtEl>
                                              <p:spTgt spid="19476"/>
                                            </p:tgtEl>
                                            <p:attrNameLst>
                                              <p:attrName>style.visibility</p:attrName>
                                            </p:attrNameLst>
                                          </p:cBhvr>
                                          <p:to>
                                            <p:strVal val="visible"/>
                                          </p:to>
                                        </p:set>
                                        <p:animEffect transition="in" filter="barn(inVertical)">
                                          <p:cBhvr>
                                            <p:cTn id="76" dur="500"/>
                                            <p:tgtEl>
                                              <p:spTgt spid="1947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19477"/>
                                            </p:tgtEl>
                                            <p:attrNameLst>
                                              <p:attrName>style.visibility</p:attrName>
                                            </p:attrNameLst>
                                          </p:cBhvr>
                                          <p:to>
                                            <p:strVal val="visible"/>
                                          </p:to>
                                        </p:set>
                                        <p:animEffect transition="in" filter="barn(inVertical)">
                                          <p:cBhvr>
                                            <p:cTn id="80" dur="500"/>
                                            <p:tgtEl>
                                              <p:spTgt spid="19477"/>
                                            </p:tgtEl>
                                          </p:cBhvr>
                                        </p:animEffect>
                                      </p:childTnLst>
                                    </p:cTn>
                                  </p:par>
                                </p:childTnLst>
                              </p:cTn>
                            </p:par>
                            <p:par>
                              <p:cTn id="81" fill="hold">
                                <p:stCondLst>
                                  <p:cond delay="9500"/>
                                </p:stCondLst>
                                <p:childTnLst>
                                  <p:par>
                                    <p:cTn id="82" presetID="16" presetClass="entr" presetSubtype="21" fill="hold" nodeType="afterEffect">
                                      <p:stCondLst>
                                        <p:cond delay="0"/>
                                      </p:stCondLst>
                                      <p:childTnLst>
                                        <p:set>
                                          <p:cBhvr>
                                            <p:cTn id="83" dur="1" fill="hold">
                                              <p:stCondLst>
                                                <p:cond delay="0"/>
                                              </p:stCondLst>
                                            </p:cTn>
                                            <p:tgtEl>
                                              <p:spTgt spid="19478"/>
                                            </p:tgtEl>
                                            <p:attrNameLst>
                                              <p:attrName>style.visibility</p:attrName>
                                            </p:attrNameLst>
                                          </p:cBhvr>
                                          <p:to>
                                            <p:strVal val="visible"/>
                                          </p:to>
                                        </p:set>
                                        <p:animEffect transition="in" filter="barn(inVertical)">
                                          <p:cBhvr>
                                            <p:cTn id="84" dur="500"/>
                                            <p:tgtEl>
                                              <p:spTgt spid="19478"/>
                                            </p:tgtEl>
                                          </p:cBhvr>
                                        </p:animEffect>
                                      </p:childTnLst>
                                    </p:cTn>
                                  </p:par>
                                </p:childTnLst>
                              </p:cTn>
                            </p:par>
                            <p:par>
                              <p:cTn id="85" fill="hold">
                                <p:stCondLst>
                                  <p:cond delay="10000"/>
                                </p:stCondLst>
                                <p:childTnLst>
                                  <p:par>
                                    <p:cTn id="86" presetID="16" presetClass="entr" presetSubtype="21" fill="hold" nodeType="afterEffect">
                                      <p:stCondLst>
                                        <p:cond delay="0"/>
                                      </p:stCondLst>
                                      <p:childTnLst>
                                        <p:set>
                                          <p:cBhvr>
                                            <p:cTn id="87" dur="1" fill="hold">
                                              <p:stCondLst>
                                                <p:cond delay="0"/>
                                              </p:stCondLst>
                                            </p:cTn>
                                            <p:tgtEl>
                                              <p:spTgt spid="19479"/>
                                            </p:tgtEl>
                                            <p:attrNameLst>
                                              <p:attrName>style.visibility</p:attrName>
                                            </p:attrNameLst>
                                          </p:cBhvr>
                                          <p:to>
                                            <p:strVal val="visible"/>
                                          </p:to>
                                        </p:set>
                                        <p:animEffect transition="in" filter="barn(inVertical)">
                                          <p:cBhvr>
                                            <p:cTn id="88" dur="500"/>
                                            <p:tgtEl>
                                              <p:spTgt spid="19479"/>
                                            </p:tgtEl>
                                          </p:cBhvr>
                                        </p:animEffect>
                                      </p:childTnLst>
                                    </p:cTn>
                                  </p:par>
                                </p:childTnLst>
                              </p:cTn>
                            </p:par>
                            <p:par>
                              <p:cTn id="89" fill="hold">
                                <p:stCondLst>
                                  <p:cond delay="10500"/>
                                </p:stCondLst>
                                <p:childTnLst>
                                  <p:par>
                                    <p:cTn id="90" presetID="16" presetClass="entr" presetSubtype="21" fill="hold" nodeType="afterEffect">
                                      <p:stCondLst>
                                        <p:cond delay="0"/>
                                      </p:stCondLst>
                                      <p:childTnLst>
                                        <p:set>
                                          <p:cBhvr>
                                            <p:cTn id="91" dur="1" fill="hold">
                                              <p:stCondLst>
                                                <p:cond delay="0"/>
                                              </p:stCondLst>
                                            </p:cTn>
                                            <p:tgtEl>
                                              <p:spTgt spid="19480"/>
                                            </p:tgtEl>
                                            <p:attrNameLst>
                                              <p:attrName>style.visibility</p:attrName>
                                            </p:attrNameLst>
                                          </p:cBhvr>
                                          <p:to>
                                            <p:strVal val="visible"/>
                                          </p:to>
                                        </p:set>
                                        <p:animEffect transition="in" filter="barn(inVertical)">
                                          <p:cBhvr>
                                            <p:cTn id="92" dur="500"/>
                                            <p:tgtEl>
                                              <p:spTgt spid="19480"/>
                                            </p:tgtEl>
                                          </p:cBhvr>
                                        </p:animEffect>
                                      </p:childTnLst>
                                    </p:cTn>
                                  </p:par>
                                </p:childTnLst>
                              </p:cTn>
                            </p:par>
                            <p:par>
                              <p:cTn id="93" fill="hold">
                                <p:stCondLst>
                                  <p:cond delay="11000"/>
                                </p:stCondLst>
                                <p:childTnLst>
                                  <p:par>
                                    <p:cTn id="94" presetID="16" presetClass="entr" presetSubtype="21" fill="hold" grpId="0" nodeType="afterEffect">
                                      <p:stCondLst>
                                        <p:cond delay="0"/>
                                      </p:stCondLst>
                                      <p:childTnLst>
                                        <p:set>
                                          <p:cBhvr>
                                            <p:cTn id="95" dur="1" fill="hold">
                                              <p:stCondLst>
                                                <p:cond delay="0"/>
                                              </p:stCondLst>
                                            </p:cTn>
                                            <p:tgtEl>
                                              <p:spTgt spid="19481"/>
                                            </p:tgtEl>
                                            <p:attrNameLst>
                                              <p:attrName>style.visibility</p:attrName>
                                            </p:attrNameLst>
                                          </p:cBhvr>
                                          <p:to>
                                            <p:strVal val="visible"/>
                                          </p:to>
                                        </p:set>
                                        <p:animEffect transition="in" filter="barn(inVertical)">
                                          <p:cBhvr>
                                            <p:cTn id="96" dur="500"/>
                                            <p:tgtEl>
                                              <p:spTgt spid="19481"/>
                                            </p:tgtEl>
                                          </p:cBhvr>
                                        </p:animEffect>
                                      </p:childTnLst>
                                    </p:cTn>
                                  </p:par>
                                </p:childTnLst>
                              </p:cTn>
                            </p:par>
                            <p:par>
                              <p:cTn id="97" fill="hold">
                                <p:stCondLst>
                                  <p:cond delay="11500"/>
                                </p:stCondLst>
                                <p:childTnLst>
                                  <p:par>
                                    <p:cTn id="98" presetID="16" presetClass="entr" presetSubtype="21" fill="hold" grpId="0" nodeType="afterEffect">
                                      <p:stCondLst>
                                        <p:cond delay="0"/>
                                      </p:stCondLst>
                                      <p:childTnLst>
                                        <p:set>
                                          <p:cBhvr>
                                            <p:cTn id="99" dur="1" fill="hold">
                                              <p:stCondLst>
                                                <p:cond delay="0"/>
                                              </p:stCondLst>
                                            </p:cTn>
                                            <p:tgtEl>
                                              <p:spTgt spid="19482"/>
                                            </p:tgtEl>
                                            <p:attrNameLst>
                                              <p:attrName>style.visibility</p:attrName>
                                            </p:attrNameLst>
                                          </p:cBhvr>
                                          <p:to>
                                            <p:strVal val="visible"/>
                                          </p:to>
                                        </p:set>
                                        <p:animEffect transition="in" filter="barn(inVertical)">
                                          <p:cBhvr>
                                            <p:cTn id="100" dur="500"/>
                                            <p:tgtEl>
                                              <p:spTgt spid="19482"/>
                                            </p:tgtEl>
                                          </p:cBhvr>
                                        </p:animEffect>
                                      </p:childTnLst>
                                    </p:cTn>
                                  </p:par>
                                </p:childTnLst>
                              </p:cTn>
                            </p:par>
                            <p:par>
                              <p:cTn id="101" fill="hold">
                                <p:stCondLst>
                                  <p:cond delay="12000"/>
                                </p:stCondLst>
                                <p:childTnLst>
                                  <p:par>
                                    <p:cTn id="102" presetID="16" presetClass="entr" presetSubtype="21" fill="hold" grpId="0" nodeType="afterEffect">
                                      <p:stCondLst>
                                        <p:cond delay="0"/>
                                      </p:stCondLst>
                                      <p:childTnLst>
                                        <p:set>
                                          <p:cBhvr>
                                            <p:cTn id="103" dur="1" fill="hold">
                                              <p:stCondLst>
                                                <p:cond delay="0"/>
                                              </p:stCondLst>
                                            </p:cTn>
                                            <p:tgtEl>
                                              <p:spTgt spid="19483"/>
                                            </p:tgtEl>
                                            <p:attrNameLst>
                                              <p:attrName>style.visibility</p:attrName>
                                            </p:attrNameLst>
                                          </p:cBhvr>
                                          <p:to>
                                            <p:strVal val="visible"/>
                                          </p:to>
                                        </p:set>
                                        <p:animEffect transition="in" filter="barn(inVertical)">
                                          <p:cBhvr>
                                            <p:cTn id="104" dur="500"/>
                                            <p:tgtEl>
                                              <p:spTgt spid="19483"/>
                                            </p:tgtEl>
                                          </p:cBhvr>
                                        </p:animEffect>
                                      </p:childTnLst>
                                    </p:cTn>
                                  </p:par>
                                </p:childTnLst>
                              </p:cTn>
                            </p:par>
                            <p:par>
                              <p:cTn id="105" fill="hold">
                                <p:stCondLst>
                                  <p:cond delay="12500"/>
                                </p:stCondLst>
                                <p:childTnLst>
                                  <p:par>
                                    <p:cTn id="106" presetID="16" presetClass="entr" presetSubtype="21" fill="hold" grpId="0" nodeType="afterEffect">
                                      <p:stCondLst>
                                        <p:cond delay="0"/>
                                      </p:stCondLst>
                                      <p:childTnLst>
                                        <p:set>
                                          <p:cBhvr>
                                            <p:cTn id="107" dur="1" fill="hold">
                                              <p:stCondLst>
                                                <p:cond delay="0"/>
                                              </p:stCondLst>
                                            </p:cTn>
                                            <p:tgtEl>
                                              <p:spTgt spid="19484"/>
                                            </p:tgtEl>
                                            <p:attrNameLst>
                                              <p:attrName>style.visibility</p:attrName>
                                            </p:attrNameLst>
                                          </p:cBhvr>
                                          <p:to>
                                            <p:strVal val="visible"/>
                                          </p:to>
                                        </p:set>
                                        <p:animEffect transition="in" filter="barn(inVertical)">
                                          <p:cBhvr>
                                            <p:cTn id="108" dur="500"/>
                                            <p:tgtEl>
                                              <p:spTgt spid="19484"/>
                                            </p:tgtEl>
                                          </p:cBhvr>
                                        </p:animEffect>
                                      </p:childTnLst>
                                    </p:cTn>
                                  </p:par>
                                </p:childTnLst>
                              </p:cTn>
                            </p:par>
                            <p:par>
                              <p:cTn id="109" fill="hold">
                                <p:stCondLst>
                                  <p:cond delay="13000"/>
                                </p:stCondLst>
                                <p:childTnLst>
                                  <p:par>
                                    <p:cTn id="110" presetID="16" presetClass="entr" presetSubtype="21" fill="hold" grpId="0" nodeType="afterEffect">
                                      <p:stCondLst>
                                        <p:cond delay="0"/>
                                      </p:stCondLst>
                                      <p:childTnLst>
                                        <p:set>
                                          <p:cBhvr>
                                            <p:cTn id="111" dur="1" fill="hold">
                                              <p:stCondLst>
                                                <p:cond delay="0"/>
                                              </p:stCondLst>
                                            </p:cTn>
                                            <p:tgtEl>
                                              <p:spTgt spid="19485"/>
                                            </p:tgtEl>
                                            <p:attrNameLst>
                                              <p:attrName>style.visibility</p:attrName>
                                            </p:attrNameLst>
                                          </p:cBhvr>
                                          <p:to>
                                            <p:strVal val="visible"/>
                                          </p:to>
                                        </p:set>
                                        <p:animEffect transition="in" filter="barn(inVertical)">
                                          <p:cBhvr>
                                            <p:cTn id="112" dur="500"/>
                                            <p:tgtEl>
                                              <p:spTgt spid="19485"/>
                                            </p:tgtEl>
                                          </p:cBhvr>
                                        </p:animEffect>
                                      </p:childTnLst>
                                    </p:cTn>
                                  </p:par>
                                </p:childTnLst>
                              </p:cTn>
                            </p:par>
                            <p:par>
                              <p:cTn id="113" fill="hold">
                                <p:stCondLst>
                                  <p:cond delay="13500"/>
                                </p:stCondLst>
                                <p:childTnLst>
                                  <p:par>
                                    <p:cTn id="114" presetID="16" presetClass="entr" presetSubtype="21" fill="hold" grpId="0" nodeType="afterEffect">
                                      <p:stCondLst>
                                        <p:cond delay="0"/>
                                      </p:stCondLst>
                                      <p:childTnLst>
                                        <p:set>
                                          <p:cBhvr>
                                            <p:cTn id="115" dur="1" fill="hold">
                                              <p:stCondLst>
                                                <p:cond delay="0"/>
                                              </p:stCondLst>
                                            </p:cTn>
                                            <p:tgtEl>
                                              <p:spTgt spid="19486"/>
                                            </p:tgtEl>
                                            <p:attrNameLst>
                                              <p:attrName>style.visibility</p:attrName>
                                            </p:attrNameLst>
                                          </p:cBhvr>
                                          <p:to>
                                            <p:strVal val="visible"/>
                                          </p:to>
                                        </p:set>
                                        <p:animEffect transition="in" filter="barn(inVertical)">
                                          <p:cBhvr>
                                            <p:cTn id="116" dur="500"/>
                                            <p:tgtEl>
                                              <p:spTgt spid="19486"/>
                                            </p:tgtEl>
                                          </p:cBhvr>
                                        </p:animEffect>
                                      </p:childTnLst>
                                    </p:cTn>
                                  </p:par>
                                </p:childTnLst>
                              </p:cTn>
                            </p:par>
                            <p:par>
                              <p:cTn id="117" fill="hold">
                                <p:stCondLst>
                                  <p:cond delay="14000"/>
                                </p:stCondLst>
                                <p:childTnLst>
                                  <p:par>
                                    <p:cTn id="118" presetID="16" presetClass="entr" presetSubtype="21" fill="hold" grpId="0" nodeType="afterEffect">
                                      <p:stCondLst>
                                        <p:cond delay="0"/>
                                      </p:stCondLst>
                                      <p:childTnLst>
                                        <p:set>
                                          <p:cBhvr>
                                            <p:cTn id="119" dur="1" fill="hold">
                                              <p:stCondLst>
                                                <p:cond delay="0"/>
                                              </p:stCondLst>
                                            </p:cTn>
                                            <p:tgtEl>
                                              <p:spTgt spid="19487"/>
                                            </p:tgtEl>
                                            <p:attrNameLst>
                                              <p:attrName>style.visibility</p:attrName>
                                            </p:attrNameLst>
                                          </p:cBhvr>
                                          <p:to>
                                            <p:strVal val="visible"/>
                                          </p:to>
                                        </p:set>
                                        <p:animEffect transition="in" filter="barn(inVertical)">
                                          <p:cBhvr>
                                            <p:cTn id="120" dur="500"/>
                                            <p:tgtEl>
                                              <p:spTgt spid="19487"/>
                                            </p:tgtEl>
                                          </p:cBhvr>
                                        </p:animEffect>
                                      </p:childTnLst>
                                    </p:cTn>
                                  </p:par>
                                </p:childTnLst>
                              </p:cTn>
                            </p:par>
                            <p:par>
                              <p:cTn id="121" fill="hold">
                                <p:stCondLst>
                                  <p:cond delay="14500"/>
                                </p:stCondLst>
                                <p:childTnLst>
                                  <p:par>
                                    <p:cTn id="122" presetID="16" presetClass="entr" presetSubtype="21" fill="hold" grpId="0" nodeType="afterEffect">
                                      <p:stCondLst>
                                        <p:cond delay="0"/>
                                      </p:stCondLst>
                                      <p:childTnLst>
                                        <p:set>
                                          <p:cBhvr>
                                            <p:cTn id="123" dur="1" fill="hold">
                                              <p:stCondLst>
                                                <p:cond delay="0"/>
                                              </p:stCondLst>
                                            </p:cTn>
                                            <p:tgtEl>
                                              <p:spTgt spid="19488"/>
                                            </p:tgtEl>
                                            <p:attrNameLst>
                                              <p:attrName>style.visibility</p:attrName>
                                            </p:attrNameLst>
                                          </p:cBhvr>
                                          <p:to>
                                            <p:strVal val="visible"/>
                                          </p:to>
                                        </p:set>
                                        <p:animEffect transition="in" filter="barn(inVertical)">
                                          <p:cBhvr>
                                            <p:cTn id="124" dur="500"/>
                                            <p:tgtEl>
                                              <p:spTgt spid="19488"/>
                                            </p:tgtEl>
                                          </p:cBhvr>
                                        </p:animEffect>
                                      </p:childTnLst>
                                    </p:cTn>
                                  </p:par>
                                </p:childTnLst>
                              </p:cTn>
                            </p:par>
                            <p:par>
                              <p:cTn id="125" fill="hold">
                                <p:stCondLst>
                                  <p:cond delay="15000"/>
                                </p:stCondLst>
                                <p:childTnLst>
                                  <p:par>
                                    <p:cTn id="126" presetID="16" presetClass="entr" presetSubtype="21" fill="hold" grpId="0" nodeType="afterEffect">
                                      <p:stCondLst>
                                        <p:cond delay="0"/>
                                      </p:stCondLst>
                                      <p:childTnLst>
                                        <p:set>
                                          <p:cBhvr>
                                            <p:cTn id="127" dur="1" fill="hold">
                                              <p:stCondLst>
                                                <p:cond delay="0"/>
                                              </p:stCondLst>
                                            </p:cTn>
                                            <p:tgtEl>
                                              <p:spTgt spid="19489"/>
                                            </p:tgtEl>
                                            <p:attrNameLst>
                                              <p:attrName>style.visibility</p:attrName>
                                            </p:attrNameLst>
                                          </p:cBhvr>
                                          <p:to>
                                            <p:strVal val="visible"/>
                                          </p:to>
                                        </p:set>
                                        <p:animEffect transition="in" filter="barn(inVertical)">
                                          <p:cBhvr>
                                            <p:cTn id="128" dur="500"/>
                                            <p:tgtEl>
                                              <p:spTgt spid="19489"/>
                                            </p:tgtEl>
                                          </p:cBhvr>
                                        </p:animEffect>
                                      </p:childTnLst>
                                    </p:cTn>
                                  </p:par>
                                </p:childTnLst>
                              </p:cTn>
                            </p:par>
                            <p:par>
                              <p:cTn id="129" fill="hold">
                                <p:stCondLst>
                                  <p:cond delay="15500"/>
                                </p:stCondLst>
                                <p:childTnLst>
                                  <p:par>
                                    <p:cTn id="130" presetID="16" presetClass="entr" presetSubtype="21" fill="hold" grpId="0" nodeType="afterEffect">
                                      <p:stCondLst>
                                        <p:cond delay="0"/>
                                      </p:stCondLst>
                                      <p:childTnLst>
                                        <p:set>
                                          <p:cBhvr>
                                            <p:cTn id="131" dur="1" fill="hold">
                                              <p:stCondLst>
                                                <p:cond delay="0"/>
                                              </p:stCondLst>
                                            </p:cTn>
                                            <p:tgtEl>
                                              <p:spTgt spid="19490"/>
                                            </p:tgtEl>
                                            <p:attrNameLst>
                                              <p:attrName>style.visibility</p:attrName>
                                            </p:attrNameLst>
                                          </p:cBhvr>
                                          <p:to>
                                            <p:strVal val="visible"/>
                                          </p:to>
                                        </p:set>
                                        <p:animEffect transition="in" filter="barn(inVertical)">
                                          <p:cBhvr>
                                            <p:cTn id="132" dur="500"/>
                                            <p:tgtEl>
                                              <p:spTgt spid="19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2" grpId="0" animBg="1"/>
          <p:bldP spid="19463" grpId="0" animBg="1"/>
          <p:bldP spid="19465" grpId="0" animBg="1"/>
          <p:bldP spid="19467" grpId="0" animBg="1"/>
          <p:bldP spid="19469" grpId="0" animBg="1"/>
          <p:bldP spid="19470" grpId="0" animBg="1"/>
          <p:bldP spid="19471" grpId="0" animBg="1"/>
          <p:bldP spid="19481" grpId="0"/>
          <p:bldP spid="19482" grpId="0"/>
          <p:bldP spid="19483" grpId="0"/>
          <p:bldP spid="19484" grpId="0"/>
          <p:bldP spid="19485" grpId="0"/>
          <p:bldP spid="19486" grpId="0"/>
          <p:bldP spid="19487" grpId="0"/>
          <p:bldP spid="19488" grpId="0"/>
          <p:bldP spid="19489" grpId="0"/>
          <p:bldP spid="1949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391" name="组合 390"/>
          <p:cNvGrpSpPr/>
          <p:nvPr/>
        </p:nvGrpSpPr>
        <p:grpSpPr>
          <a:xfrm>
            <a:off x="2135661" y="1222355"/>
            <a:ext cx="5280452" cy="1561128"/>
            <a:chOff x="141769" y="191472"/>
            <a:chExt cx="5280452" cy="1561128"/>
          </a:xfrm>
        </p:grpSpPr>
        <p:sp>
          <p:nvSpPr>
            <p:cNvPr id="392" name="任意多边形 391"/>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3" name="组合 392"/>
            <p:cNvGrpSpPr/>
            <p:nvPr/>
          </p:nvGrpSpPr>
          <p:grpSpPr>
            <a:xfrm>
              <a:off x="288624" y="191472"/>
              <a:ext cx="5133597" cy="1561128"/>
              <a:chOff x="288624" y="191472"/>
              <a:chExt cx="5133597" cy="1561128"/>
            </a:xfrm>
          </p:grpSpPr>
          <p:sp>
            <p:nvSpPr>
              <p:cNvPr id="397" name="任意多边形 396"/>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任意多边形 397"/>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99" name="任意多边形 398"/>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1" name="组合 400"/>
              <p:cNvGrpSpPr/>
              <p:nvPr/>
            </p:nvGrpSpPr>
            <p:grpSpPr>
              <a:xfrm>
                <a:off x="288624" y="475527"/>
                <a:ext cx="992256" cy="992256"/>
                <a:chOff x="813435" y="4187372"/>
                <a:chExt cx="1292678" cy="1292678"/>
              </a:xfrm>
              <a:noFill/>
            </p:grpSpPr>
            <p:sp>
              <p:nvSpPr>
                <p:cNvPr id="404" name="圆角矩形 403"/>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圆角矩形 405"/>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圆角矩形 409"/>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圆角矩形 410"/>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2" name="文本框 401"/>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403" name="任意多边形 402"/>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文本框 538"/>
              <p:cNvSpPr txBox="1"/>
              <p:nvPr/>
            </p:nvSpPr>
            <p:spPr>
              <a:xfrm>
                <a:off x="622647" y="674967"/>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40" name="组合 539"/>
          <p:cNvGrpSpPr/>
          <p:nvPr/>
        </p:nvGrpSpPr>
        <p:grpSpPr>
          <a:xfrm flipH="1">
            <a:off x="4775887" y="2526796"/>
            <a:ext cx="5280452" cy="1561128"/>
            <a:chOff x="141769" y="191472"/>
            <a:chExt cx="5280452" cy="1561128"/>
          </a:xfrm>
        </p:grpSpPr>
        <p:sp>
          <p:nvSpPr>
            <p:cNvPr id="541" name="任意多边形 54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2" name="组合 541"/>
            <p:cNvGrpSpPr/>
            <p:nvPr/>
          </p:nvGrpSpPr>
          <p:grpSpPr>
            <a:xfrm>
              <a:off x="288624" y="191472"/>
              <a:ext cx="5133597" cy="1561128"/>
              <a:chOff x="288624" y="191472"/>
              <a:chExt cx="5133597" cy="1561128"/>
            </a:xfrm>
          </p:grpSpPr>
          <p:sp>
            <p:nvSpPr>
              <p:cNvPr id="543" name="任意多边形 54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任意多边形 54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45" name="任意多边形 54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椭圆 54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7" name="组合 546"/>
              <p:cNvGrpSpPr/>
              <p:nvPr/>
            </p:nvGrpSpPr>
            <p:grpSpPr>
              <a:xfrm>
                <a:off x="288624" y="475527"/>
                <a:ext cx="992256" cy="992256"/>
                <a:chOff x="813435" y="4187372"/>
                <a:chExt cx="1292678" cy="1292678"/>
              </a:xfrm>
              <a:noFill/>
            </p:grpSpPr>
            <p:sp>
              <p:nvSpPr>
                <p:cNvPr id="551" name="圆角矩形 55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圆角矩形 55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圆角矩形 55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圆角矩形 55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圆角矩形 55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圆角矩形 55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圆角矩形 55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圆角矩形 55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圆角矩形 55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圆角矩形 55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圆角矩形 56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圆角矩形 56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圆角矩形 56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圆角矩形 56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圆角矩形 56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圆角矩形 56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圆角矩形 56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圆角矩形 56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圆角矩形 56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圆角矩形 56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圆角矩形 57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圆角矩形 57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圆角矩形 57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圆角矩形 57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8" name="文本框 54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49" name="任意多边形 54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文本框 549"/>
              <p:cNvSpPr txBox="1"/>
              <p:nvPr/>
            </p:nvSpPr>
            <p:spPr>
              <a:xfrm>
                <a:off x="587568"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575" name="组合 574"/>
          <p:cNvGrpSpPr/>
          <p:nvPr/>
        </p:nvGrpSpPr>
        <p:grpSpPr>
          <a:xfrm>
            <a:off x="2135661" y="3831237"/>
            <a:ext cx="5280452" cy="1561128"/>
            <a:chOff x="141769" y="191472"/>
            <a:chExt cx="5280452" cy="1561128"/>
          </a:xfrm>
        </p:grpSpPr>
        <p:sp>
          <p:nvSpPr>
            <p:cNvPr id="576" name="任意多边形 575"/>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7" name="组合 576"/>
            <p:cNvGrpSpPr/>
            <p:nvPr/>
          </p:nvGrpSpPr>
          <p:grpSpPr>
            <a:xfrm>
              <a:off x="288624" y="191472"/>
              <a:ext cx="5133597" cy="1561128"/>
              <a:chOff x="288624" y="191472"/>
              <a:chExt cx="5133597" cy="1561128"/>
            </a:xfrm>
          </p:grpSpPr>
          <p:sp>
            <p:nvSpPr>
              <p:cNvPr id="578" name="任意多边形 57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任意多边形 578"/>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80" name="任意多边形 579"/>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2" name="组合 581"/>
              <p:cNvGrpSpPr/>
              <p:nvPr/>
            </p:nvGrpSpPr>
            <p:grpSpPr>
              <a:xfrm>
                <a:off x="288624" y="475527"/>
                <a:ext cx="992256" cy="992256"/>
                <a:chOff x="813435" y="4187372"/>
                <a:chExt cx="1292678" cy="1292678"/>
              </a:xfrm>
              <a:noFill/>
            </p:grpSpPr>
            <p:sp>
              <p:nvSpPr>
                <p:cNvPr id="586" name="圆角矩形 58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圆角矩形 58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8" name="圆角矩形 58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9" name="圆角矩形 58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圆角矩形 58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圆角矩形 59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圆角矩形 59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圆角矩形 59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圆角矩形 59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圆角矩形 59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圆角矩形 59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圆角矩形 59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圆角矩形 59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圆角矩形 59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圆角矩形 59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圆角矩形 60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圆角矩形 60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圆角矩形 60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圆角矩形 60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圆角矩形 60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圆角矩形 60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圆角矩形 60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圆角矩形 60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圆角矩形 60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3" name="文本框 582"/>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584" name="任意多边形 583"/>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文本框 584"/>
              <p:cNvSpPr txBox="1"/>
              <p:nvPr/>
            </p:nvSpPr>
            <p:spPr>
              <a:xfrm>
                <a:off x="598101"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grpSp>
        <p:nvGrpSpPr>
          <p:cNvPr id="610" name="组合 609"/>
          <p:cNvGrpSpPr/>
          <p:nvPr/>
        </p:nvGrpSpPr>
        <p:grpSpPr>
          <a:xfrm flipH="1">
            <a:off x="4775887" y="5135678"/>
            <a:ext cx="5280452" cy="1561128"/>
            <a:chOff x="141769" y="191472"/>
            <a:chExt cx="5280452" cy="1561128"/>
          </a:xfrm>
        </p:grpSpPr>
        <p:sp>
          <p:nvSpPr>
            <p:cNvPr id="611" name="任意多边形 61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2" name="组合 611"/>
            <p:cNvGrpSpPr/>
            <p:nvPr/>
          </p:nvGrpSpPr>
          <p:grpSpPr>
            <a:xfrm>
              <a:off x="288624" y="191472"/>
              <a:ext cx="5133597" cy="1561128"/>
              <a:chOff x="288624" y="191472"/>
              <a:chExt cx="5133597" cy="1561128"/>
            </a:xfrm>
          </p:grpSpPr>
          <p:sp>
            <p:nvSpPr>
              <p:cNvPr id="613" name="任意多边形 612"/>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任意多边形 613"/>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15" name="任意多边形 614"/>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椭圆 615"/>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7" name="组合 616"/>
              <p:cNvGrpSpPr/>
              <p:nvPr/>
            </p:nvGrpSpPr>
            <p:grpSpPr>
              <a:xfrm>
                <a:off x="288624" y="475527"/>
                <a:ext cx="992256" cy="992256"/>
                <a:chOff x="813435" y="4187372"/>
                <a:chExt cx="1292678" cy="1292678"/>
              </a:xfrm>
              <a:noFill/>
            </p:grpSpPr>
            <p:sp>
              <p:nvSpPr>
                <p:cNvPr id="621" name="圆角矩形 62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2" name="圆角矩形 62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3" name="圆角矩形 62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4" name="圆角矩形 62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5" name="圆角矩形 62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6" name="圆角矩形 62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7" name="圆角矩形 62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8" name="圆角矩形 62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9" name="圆角矩形 62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0" name="圆角矩形 62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1" name="圆角矩形 63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2" name="圆角矩形 63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3" name="圆角矩形 63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4" name="圆角矩形 63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5" name="圆角矩形 63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6" name="圆角矩形 63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圆角矩形 63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圆角矩形 63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9" name="圆角矩形 63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0" name="圆角矩形 63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1" name="圆角矩形 64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2" name="圆角矩形 64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3" name="圆角矩形 64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圆角矩形 64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8" name="文本框 617"/>
              <p:cNvSpPr txBox="1"/>
              <p:nvPr/>
            </p:nvSpPr>
            <p:spPr>
              <a:xfrm>
                <a:off x="1802465" y="587553"/>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sp>
            <p:nvSpPr>
              <p:cNvPr id="619" name="任意多边形 618"/>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0" name="文本框 619"/>
              <p:cNvSpPr txBox="1"/>
              <p:nvPr/>
            </p:nvSpPr>
            <p:spPr>
              <a:xfrm>
                <a:off x="599790" y="674967"/>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4</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
        <p:nvSpPr>
          <p:cNvPr id="142" name="文本框 141"/>
          <p:cNvSpPr txBox="1"/>
          <p:nvPr/>
        </p:nvSpPr>
        <p:spPr>
          <a:xfrm>
            <a:off x="415381" y="445850"/>
            <a:ext cx="1569660" cy="923330"/>
          </a:xfrm>
          <a:prstGeom prst="rect">
            <a:avLst/>
          </a:prstGeom>
          <a:noFill/>
        </p:spPr>
        <p:txBody>
          <a:bodyPr wrap="none" rtlCol="0">
            <a:spAutoFit/>
          </a:bodyPr>
          <a:lstStyle/>
          <a:p>
            <a:r>
              <a:rPr lang="zh-CN" altLang="en-US" sz="5400" dirty="0" smtClean="0">
                <a:solidFill>
                  <a:schemeClr val="bg1"/>
                </a:solidFill>
                <a:latin typeface="汉仪菱心体简" panose="02010609000101010101" pitchFamily="49" charset="-122"/>
                <a:ea typeface="汉仪菱心体简" panose="02010609000101010101" pitchFamily="49" charset="-122"/>
              </a:rPr>
              <a:t>目录</a:t>
            </a:r>
            <a:endParaRPr lang="zh-CN" altLang="en-US" sz="5400" dirty="0">
              <a:solidFill>
                <a:schemeClr val="bg1"/>
              </a:solidFill>
              <a:latin typeface="汉仪菱心体简" panose="02010609000101010101" pitchFamily="49" charset="-122"/>
              <a:ea typeface="汉仪菱心体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14:bounceEnd="60000">
                                          <p:cBhvr additive="base">
                                            <p:cTn id="7" dur="750" fill="hold"/>
                                            <p:tgtEl>
                                              <p:spTgt spid="391"/>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39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500"/>
                                      </p:stCondLst>
                                      <p:childTnLst>
                                        <p:set>
                                          <p:cBhvr>
                                            <p:cTn id="10" dur="1" fill="hold">
                                              <p:stCondLst>
                                                <p:cond delay="0"/>
                                              </p:stCondLst>
                                            </p:cTn>
                                            <p:tgtEl>
                                              <p:spTgt spid="540"/>
                                            </p:tgtEl>
                                            <p:attrNameLst>
                                              <p:attrName>style.visibility</p:attrName>
                                            </p:attrNameLst>
                                          </p:cBhvr>
                                          <p:to>
                                            <p:strVal val="visible"/>
                                          </p:to>
                                        </p:set>
                                        <p:anim calcmode="lin" valueType="num" p14:bounceEnd="60000">
                                          <p:cBhvr additive="base">
                                            <p:cTn id="11" dur="750" fill="hold"/>
                                            <p:tgtEl>
                                              <p:spTgt spid="540"/>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1000"/>
                                      </p:stCondLst>
                                      <p:childTnLst>
                                        <p:set>
                                          <p:cBhvr>
                                            <p:cTn id="14" dur="1" fill="hold">
                                              <p:stCondLst>
                                                <p:cond delay="0"/>
                                              </p:stCondLst>
                                            </p:cTn>
                                            <p:tgtEl>
                                              <p:spTgt spid="575"/>
                                            </p:tgtEl>
                                            <p:attrNameLst>
                                              <p:attrName>style.visibility</p:attrName>
                                            </p:attrNameLst>
                                          </p:cBhvr>
                                          <p:to>
                                            <p:strVal val="visible"/>
                                          </p:to>
                                        </p:set>
                                        <p:anim calcmode="lin" valueType="num" p14:bounceEnd="60000">
                                          <p:cBhvr additive="base">
                                            <p:cTn id="15" dur="750" fill="hold"/>
                                            <p:tgtEl>
                                              <p:spTgt spid="575"/>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57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1500"/>
                                      </p:stCondLst>
                                      <p:childTnLst>
                                        <p:set>
                                          <p:cBhvr>
                                            <p:cTn id="18" dur="1" fill="hold">
                                              <p:stCondLst>
                                                <p:cond delay="0"/>
                                              </p:stCondLst>
                                            </p:cTn>
                                            <p:tgtEl>
                                              <p:spTgt spid="610"/>
                                            </p:tgtEl>
                                            <p:attrNameLst>
                                              <p:attrName>style.visibility</p:attrName>
                                            </p:attrNameLst>
                                          </p:cBhvr>
                                          <p:to>
                                            <p:strVal val="visible"/>
                                          </p:to>
                                        </p:set>
                                        <p:anim calcmode="lin" valueType="num" p14:bounceEnd="60000">
                                          <p:cBhvr additive="base">
                                            <p:cTn id="19" dur="750" fill="hold"/>
                                            <p:tgtEl>
                                              <p:spTgt spid="610"/>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6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barn(inVertical)">
                                          <p:cBhvr>
                                            <p:cTn id="2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cBhvr additive="base">
                                            <p:cTn id="7" dur="750" fill="hold"/>
                                            <p:tgtEl>
                                              <p:spTgt spid="391"/>
                                            </p:tgtEl>
                                            <p:attrNameLst>
                                              <p:attrName>ppt_x</p:attrName>
                                            </p:attrNameLst>
                                          </p:cBhvr>
                                          <p:tavLst>
                                            <p:tav tm="0">
                                              <p:val>
                                                <p:strVal val="0-#ppt_w/2"/>
                                              </p:val>
                                            </p:tav>
                                            <p:tav tm="100000">
                                              <p:val>
                                                <p:strVal val="#ppt_x"/>
                                              </p:val>
                                            </p:tav>
                                          </p:tavLst>
                                        </p:anim>
                                        <p:anim calcmode="lin" valueType="num">
                                          <p:cBhvr additive="base">
                                            <p:cTn id="8" dur="750" fill="hold"/>
                                            <p:tgtEl>
                                              <p:spTgt spid="39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40"/>
                                            </p:tgtEl>
                                            <p:attrNameLst>
                                              <p:attrName>style.visibility</p:attrName>
                                            </p:attrNameLst>
                                          </p:cBhvr>
                                          <p:to>
                                            <p:strVal val="visible"/>
                                          </p:to>
                                        </p:set>
                                        <p:anim calcmode="lin" valueType="num">
                                          <p:cBhvr additive="base">
                                            <p:cTn id="11" dur="750" fill="hold"/>
                                            <p:tgtEl>
                                              <p:spTgt spid="540"/>
                                            </p:tgtEl>
                                            <p:attrNameLst>
                                              <p:attrName>ppt_x</p:attrName>
                                            </p:attrNameLst>
                                          </p:cBhvr>
                                          <p:tavLst>
                                            <p:tav tm="0">
                                              <p:val>
                                                <p:strVal val="1+#ppt_w/2"/>
                                              </p:val>
                                            </p:tav>
                                            <p:tav tm="100000">
                                              <p:val>
                                                <p:strVal val="#ppt_x"/>
                                              </p:val>
                                            </p:tav>
                                          </p:tavLst>
                                        </p:anim>
                                        <p:anim calcmode="lin" valueType="num">
                                          <p:cBhvr additive="base">
                                            <p:cTn id="12" dur="750" fill="hold"/>
                                            <p:tgtEl>
                                              <p:spTgt spid="5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575"/>
                                            </p:tgtEl>
                                            <p:attrNameLst>
                                              <p:attrName>style.visibility</p:attrName>
                                            </p:attrNameLst>
                                          </p:cBhvr>
                                          <p:to>
                                            <p:strVal val="visible"/>
                                          </p:to>
                                        </p:set>
                                        <p:anim calcmode="lin" valueType="num">
                                          <p:cBhvr additive="base">
                                            <p:cTn id="15" dur="750" fill="hold"/>
                                            <p:tgtEl>
                                              <p:spTgt spid="575"/>
                                            </p:tgtEl>
                                            <p:attrNameLst>
                                              <p:attrName>ppt_x</p:attrName>
                                            </p:attrNameLst>
                                          </p:cBhvr>
                                          <p:tavLst>
                                            <p:tav tm="0">
                                              <p:val>
                                                <p:strVal val="0-#ppt_w/2"/>
                                              </p:val>
                                            </p:tav>
                                            <p:tav tm="100000">
                                              <p:val>
                                                <p:strVal val="#ppt_x"/>
                                              </p:val>
                                            </p:tav>
                                          </p:tavLst>
                                        </p:anim>
                                        <p:anim calcmode="lin" valueType="num">
                                          <p:cBhvr additive="base">
                                            <p:cTn id="16" dur="750" fill="hold"/>
                                            <p:tgtEl>
                                              <p:spTgt spid="57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500"/>
                                      </p:stCondLst>
                                      <p:childTnLst>
                                        <p:set>
                                          <p:cBhvr>
                                            <p:cTn id="18" dur="1" fill="hold">
                                              <p:stCondLst>
                                                <p:cond delay="0"/>
                                              </p:stCondLst>
                                            </p:cTn>
                                            <p:tgtEl>
                                              <p:spTgt spid="610"/>
                                            </p:tgtEl>
                                            <p:attrNameLst>
                                              <p:attrName>style.visibility</p:attrName>
                                            </p:attrNameLst>
                                          </p:cBhvr>
                                          <p:to>
                                            <p:strVal val="visible"/>
                                          </p:to>
                                        </p:set>
                                        <p:anim calcmode="lin" valueType="num">
                                          <p:cBhvr additive="base">
                                            <p:cTn id="19" dur="750" fill="hold"/>
                                            <p:tgtEl>
                                              <p:spTgt spid="610"/>
                                            </p:tgtEl>
                                            <p:attrNameLst>
                                              <p:attrName>ppt_x</p:attrName>
                                            </p:attrNameLst>
                                          </p:cBhvr>
                                          <p:tavLst>
                                            <p:tav tm="0">
                                              <p:val>
                                                <p:strVal val="1+#ppt_w/2"/>
                                              </p:val>
                                            </p:tav>
                                            <p:tav tm="100000">
                                              <p:val>
                                                <p:strVal val="#ppt_x"/>
                                              </p:val>
                                            </p:tav>
                                          </p:tavLst>
                                        </p:anim>
                                        <p:anim calcmode="lin" valueType="num">
                                          <p:cBhvr additive="base">
                                            <p:cTn id="20" dur="750" fill="hold"/>
                                            <p:tgtEl>
                                              <p:spTgt spid="61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barn(inVertical)">
                                          <p:cBhvr>
                                            <p:cTn id="2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4580" name="Line 3"/>
          <p:cNvSpPr>
            <a:spLocks noChangeShapeType="1"/>
          </p:cNvSpPr>
          <p:nvPr/>
        </p:nvSpPr>
        <p:spPr bwMode="auto">
          <a:xfrm>
            <a:off x="7810500" y="2627313"/>
            <a:ext cx="2052638" cy="2055812"/>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1" name="Line 4"/>
          <p:cNvSpPr>
            <a:spLocks noChangeShapeType="1"/>
          </p:cNvSpPr>
          <p:nvPr/>
        </p:nvSpPr>
        <p:spPr bwMode="auto">
          <a:xfrm rot="10800000" flipH="1">
            <a:off x="7799388" y="2624138"/>
            <a:ext cx="1990725" cy="2005012"/>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2" name="Line 5"/>
          <p:cNvSpPr>
            <a:spLocks noChangeShapeType="1"/>
          </p:cNvSpPr>
          <p:nvPr/>
        </p:nvSpPr>
        <p:spPr bwMode="auto">
          <a:xfrm>
            <a:off x="7370763" y="3629025"/>
            <a:ext cx="2819400" cy="0"/>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3" name="Line 6"/>
          <p:cNvSpPr>
            <a:spLocks noChangeShapeType="1"/>
          </p:cNvSpPr>
          <p:nvPr/>
        </p:nvSpPr>
        <p:spPr bwMode="auto">
          <a:xfrm rot="10800000" flipH="1">
            <a:off x="8805863" y="2279650"/>
            <a:ext cx="3175" cy="2838450"/>
          </a:xfrm>
          <a:prstGeom prst="line">
            <a:avLst/>
          </a:prstGeom>
          <a:noFill/>
          <a:ln w="9525">
            <a:solidFill>
              <a:srgbClr val="ADBACA"/>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4" name="AutoShape 9"/>
          <p:cNvSpPr>
            <a:spLocks noChangeArrowheads="1"/>
          </p:cNvSpPr>
          <p:nvPr/>
        </p:nvSpPr>
        <p:spPr bwMode="auto">
          <a:xfrm rot="-1545634">
            <a:off x="9563100" y="4379913"/>
            <a:ext cx="915988" cy="915987"/>
          </a:xfrm>
          <a:custGeom>
            <a:avLst/>
            <a:gdLst>
              <a:gd name="T0" fmla="*/ 781881 w 19678"/>
              <a:gd name="T1" fmla="*/ 134293 h 19678"/>
              <a:gd name="T2" fmla="*/ 782020 w 19678"/>
              <a:gd name="T3" fmla="*/ 782020 h 19678"/>
              <a:gd name="T4" fmla="*/ 134293 w 19678"/>
              <a:gd name="T5" fmla="*/ 781880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85" name="Freeform 122"/>
          <p:cNvSpPr>
            <a:spLocks noChangeArrowheads="1"/>
          </p:cNvSpPr>
          <p:nvPr/>
        </p:nvSpPr>
        <p:spPr bwMode="auto">
          <a:xfrm>
            <a:off x="9852025" y="4659313"/>
            <a:ext cx="384175" cy="384175"/>
          </a:xfrm>
          <a:custGeom>
            <a:avLst/>
            <a:gdLst>
              <a:gd name="T0" fmla="*/ 355031 w 290"/>
              <a:gd name="T1" fmla="*/ 239778 h 290"/>
              <a:gd name="T2" fmla="*/ 287469 w 290"/>
              <a:gd name="T3" fmla="*/ 246402 h 290"/>
              <a:gd name="T4" fmla="*/ 210634 w 290"/>
              <a:gd name="T5" fmla="*/ 168242 h 290"/>
              <a:gd name="T6" fmla="*/ 380201 w 290"/>
              <a:gd name="T7" fmla="*/ 66237 h 290"/>
              <a:gd name="T8" fmla="*/ 351056 w 290"/>
              <a:gd name="T9" fmla="*/ 37093 h 290"/>
              <a:gd name="T10" fmla="*/ 133799 w 290"/>
              <a:gd name="T11" fmla="*/ 92732 h 290"/>
              <a:gd name="T12" fmla="*/ 54314 w 290"/>
              <a:gd name="T13" fmla="*/ 11923 h 290"/>
              <a:gd name="T14" fmla="*/ 11923 w 290"/>
              <a:gd name="T15" fmla="*/ 11923 h 290"/>
              <a:gd name="T16" fmla="*/ 11923 w 290"/>
              <a:gd name="T17" fmla="*/ 54314 h 290"/>
              <a:gd name="T18" fmla="*/ 92732 w 290"/>
              <a:gd name="T19" fmla="*/ 133799 h 290"/>
              <a:gd name="T20" fmla="*/ 37093 w 290"/>
              <a:gd name="T21" fmla="*/ 351056 h 290"/>
              <a:gd name="T22" fmla="*/ 66237 w 290"/>
              <a:gd name="T23" fmla="*/ 380201 h 290"/>
              <a:gd name="T24" fmla="*/ 168242 w 290"/>
              <a:gd name="T25" fmla="*/ 210634 h 290"/>
              <a:gd name="T26" fmla="*/ 245077 w 290"/>
              <a:gd name="T27" fmla="*/ 287469 h 290"/>
              <a:gd name="T28" fmla="*/ 239778 w 290"/>
              <a:gd name="T29" fmla="*/ 356355 h 290"/>
              <a:gd name="T30" fmla="*/ 268923 w 290"/>
              <a:gd name="T31" fmla="*/ 384175 h 290"/>
              <a:gd name="T32" fmla="*/ 309989 w 290"/>
              <a:gd name="T33" fmla="*/ 309989 h 290"/>
              <a:gd name="T34" fmla="*/ 384175 w 290"/>
              <a:gd name="T35" fmla="*/ 268923 h 290"/>
              <a:gd name="T36" fmla="*/ 355031 w 290"/>
              <a:gd name="T37" fmla="*/ 239778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86" name="AutoShape 13"/>
          <p:cNvSpPr>
            <a:spLocks noChangeArrowheads="1"/>
          </p:cNvSpPr>
          <p:nvPr/>
        </p:nvSpPr>
        <p:spPr bwMode="auto">
          <a:xfrm rot="-1545634">
            <a:off x="9563100" y="1949450"/>
            <a:ext cx="915988" cy="915988"/>
          </a:xfrm>
          <a:custGeom>
            <a:avLst/>
            <a:gdLst>
              <a:gd name="T0" fmla="*/ 781881 w 19678"/>
              <a:gd name="T1" fmla="*/ 134293 h 19678"/>
              <a:gd name="T2" fmla="*/ 782020 w 19678"/>
              <a:gd name="T3" fmla="*/ 782020 h 19678"/>
              <a:gd name="T4" fmla="*/ 134293 w 19678"/>
              <a:gd name="T5" fmla="*/ 781881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87" name="组合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6300" y="2266950"/>
            <a:ext cx="468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AutoShape 12"/>
          <p:cNvSpPr>
            <a:spLocks noChangeArrowheads="1"/>
          </p:cNvSpPr>
          <p:nvPr/>
        </p:nvSpPr>
        <p:spPr bwMode="auto">
          <a:xfrm rot="-1545634">
            <a:off x="8342313" y="1454150"/>
            <a:ext cx="915987" cy="915988"/>
          </a:xfrm>
          <a:custGeom>
            <a:avLst/>
            <a:gdLst>
              <a:gd name="T0" fmla="*/ 781880 w 19678"/>
              <a:gd name="T1" fmla="*/ 134293 h 19678"/>
              <a:gd name="T2" fmla="*/ 782020 w 19678"/>
              <a:gd name="T3" fmla="*/ 782020 h 19678"/>
              <a:gd name="T4" fmla="*/ 134293 w 19678"/>
              <a:gd name="T5" fmla="*/ 781881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89" name="组合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4238" y="1736725"/>
            <a:ext cx="560387"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AutoShape 14"/>
          <p:cNvSpPr>
            <a:spLocks noChangeArrowheads="1"/>
          </p:cNvSpPr>
          <p:nvPr/>
        </p:nvSpPr>
        <p:spPr bwMode="auto">
          <a:xfrm rot="-1545634">
            <a:off x="7131050" y="1960563"/>
            <a:ext cx="915988" cy="915987"/>
          </a:xfrm>
          <a:custGeom>
            <a:avLst/>
            <a:gdLst>
              <a:gd name="T0" fmla="*/ 781881 w 19678"/>
              <a:gd name="T1" fmla="*/ 134293 h 19678"/>
              <a:gd name="T2" fmla="*/ 782020 w 19678"/>
              <a:gd name="T3" fmla="*/ 782020 h 19678"/>
              <a:gd name="T4" fmla="*/ 134293 w 19678"/>
              <a:gd name="T5" fmla="*/ 781880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1" name="组合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8225" y="2219325"/>
            <a:ext cx="4270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2" name="AutoShape 7"/>
          <p:cNvSpPr>
            <a:spLocks noChangeArrowheads="1"/>
          </p:cNvSpPr>
          <p:nvPr/>
        </p:nvSpPr>
        <p:spPr bwMode="auto">
          <a:xfrm rot="-1545634">
            <a:off x="6624638" y="3171825"/>
            <a:ext cx="915987" cy="915988"/>
          </a:xfrm>
          <a:custGeom>
            <a:avLst/>
            <a:gdLst>
              <a:gd name="T0" fmla="*/ 781880 w 19678"/>
              <a:gd name="T1" fmla="*/ 134293 h 19678"/>
              <a:gd name="T2" fmla="*/ 782020 w 19678"/>
              <a:gd name="T3" fmla="*/ 782020 h 19678"/>
              <a:gd name="T4" fmla="*/ 134293 w 19678"/>
              <a:gd name="T5" fmla="*/ 781881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3" name="Freeform 438"/>
          <p:cNvSpPr>
            <a:spLocks noEditPoints="1" noChangeArrowheads="1"/>
          </p:cNvSpPr>
          <p:nvPr/>
        </p:nvSpPr>
        <p:spPr bwMode="auto">
          <a:xfrm>
            <a:off x="6913563" y="3459163"/>
            <a:ext cx="331787" cy="358775"/>
          </a:xfrm>
          <a:custGeom>
            <a:avLst/>
            <a:gdLst>
              <a:gd name="T0" fmla="*/ 331787 w 266"/>
              <a:gd name="T1" fmla="*/ 79728 h 288"/>
              <a:gd name="T2" fmla="*/ 325550 w 266"/>
              <a:gd name="T3" fmla="*/ 27406 h 288"/>
              <a:gd name="T4" fmla="*/ 291873 w 266"/>
              <a:gd name="T5" fmla="*/ 0 h 288"/>
              <a:gd name="T6" fmla="*/ 38667 w 266"/>
              <a:gd name="T7" fmla="*/ 0 h 288"/>
              <a:gd name="T8" fmla="*/ 4989 w 266"/>
              <a:gd name="T9" fmla="*/ 27406 h 288"/>
              <a:gd name="T10" fmla="*/ 0 w 266"/>
              <a:gd name="T11" fmla="*/ 78482 h 288"/>
              <a:gd name="T12" fmla="*/ 0 w 266"/>
              <a:gd name="T13" fmla="*/ 308945 h 288"/>
              <a:gd name="T14" fmla="*/ 28688 w 266"/>
              <a:gd name="T15" fmla="*/ 308945 h 288"/>
              <a:gd name="T16" fmla="*/ 28688 w 266"/>
              <a:gd name="T17" fmla="*/ 333860 h 288"/>
              <a:gd name="T18" fmla="*/ 53635 w 266"/>
              <a:gd name="T19" fmla="*/ 358775 h 288"/>
              <a:gd name="T20" fmla="*/ 78581 w 266"/>
              <a:gd name="T21" fmla="*/ 333860 h 288"/>
              <a:gd name="T22" fmla="*/ 78581 w 266"/>
              <a:gd name="T23" fmla="*/ 308945 h 288"/>
              <a:gd name="T24" fmla="*/ 254453 w 266"/>
              <a:gd name="T25" fmla="*/ 308945 h 288"/>
              <a:gd name="T26" fmla="*/ 254453 w 266"/>
              <a:gd name="T27" fmla="*/ 333860 h 288"/>
              <a:gd name="T28" fmla="*/ 279400 w 266"/>
              <a:gd name="T29" fmla="*/ 358775 h 288"/>
              <a:gd name="T30" fmla="*/ 304346 w 266"/>
              <a:gd name="T31" fmla="*/ 333860 h 288"/>
              <a:gd name="T32" fmla="*/ 304346 w 266"/>
              <a:gd name="T33" fmla="*/ 308945 h 288"/>
              <a:gd name="T34" fmla="*/ 331787 w 266"/>
              <a:gd name="T35" fmla="*/ 308945 h 288"/>
              <a:gd name="T36" fmla="*/ 331787 w 266"/>
              <a:gd name="T37" fmla="*/ 79728 h 288"/>
              <a:gd name="T38" fmla="*/ 125979 w 266"/>
              <a:gd name="T39" fmla="*/ 19932 h 288"/>
              <a:gd name="T40" fmla="*/ 205808 w 266"/>
              <a:gd name="T41" fmla="*/ 19932 h 288"/>
              <a:gd name="T42" fmla="*/ 217034 w 266"/>
              <a:gd name="T43" fmla="*/ 31144 h 288"/>
              <a:gd name="T44" fmla="*/ 205808 w 266"/>
              <a:gd name="T45" fmla="*/ 41110 h 288"/>
              <a:gd name="T46" fmla="*/ 125979 w 266"/>
              <a:gd name="T47" fmla="*/ 41110 h 288"/>
              <a:gd name="T48" fmla="*/ 116001 w 266"/>
              <a:gd name="T49" fmla="*/ 31144 h 288"/>
              <a:gd name="T50" fmla="*/ 125979 w 266"/>
              <a:gd name="T51" fmla="*/ 19932 h 288"/>
              <a:gd name="T52" fmla="*/ 41162 w 266"/>
              <a:gd name="T53" fmla="*/ 83465 h 288"/>
              <a:gd name="T54" fmla="*/ 58624 w 266"/>
              <a:gd name="T55" fmla="*/ 64779 h 288"/>
              <a:gd name="T56" fmla="*/ 273163 w 266"/>
              <a:gd name="T57" fmla="*/ 64779 h 288"/>
              <a:gd name="T58" fmla="*/ 291873 w 266"/>
              <a:gd name="T59" fmla="*/ 83465 h 288"/>
              <a:gd name="T60" fmla="*/ 296862 w 266"/>
              <a:gd name="T61" fmla="*/ 194336 h 288"/>
              <a:gd name="T62" fmla="*/ 278152 w 266"/>
              <a:gd name="T63" fmla="*/ 213023 h 288"/>
              <a:gd name="T64" fmla="*/ 53635 w 266"/>
              <a:gd name="T65" fmla="*/ 213023 h 288"/>
              <a:gd name="T66" fmla="*/ 34925 w 266"/>
              <a:gd name="T67" fmla="*/ 194336 h 288"/>
              <a:gd name="T68" fmla="*/ 41162 w 266"/>
              <a:gd name="T69" fmla="*/ 83465 h 288"/>
              <a:gd name="T70" fmla="*/ 78581 w 266"/>
              <a:gd name="T71" fmla="*/ 277801 h 288"/>
              <a:gd name="T72" fmla="*/ 59871 w 266"/>
              <a:gd name="T73" fmla="*/ 286522 h 288"/>
              <a:gd name="T74" fmla="*/ 33678 w 266"/>
              <a:gd name="T75" fmla="*/ 261607 h 288"/>
              <a:gd name="T76" fmla="*/ 33678 w 266"/>
              <a:gd name="T77" fmla="*/ 261607 h 288"/>
              <a:gd name="T78" fmla="*/ 59871 w 266"/>
              <a:gd name="T79" fmla="*/ 235446 h 288"/>
              <a:gd name="T80" fmla="*/ 86065 w 266"/>
              <a:gd name="T81" fmla="*/ 261607 h 288"/>
              <a:gd name="T82" fmla="*/ 78581 w 266"/>
              <a:gd name="T83" fmla="*/ 277801 h 288"/>
              <a:gd name="T84" fmla="*/ 274410 w 266"/>
              <a:gd name="T85" fmla="*/ 286522 h 288"/>
              <a:gd name="T86" fmla="*/ 254453 w 266"/>
              <a:gd name="T87" fmla="*/ 276556 h 288"/>
              <a:gd name="T88" fmla="*/ 248217 w 266"/>
              <a:gd name="T89" fmla="*/ 261607 h 288"/>
              <a:gd name="T90" fmla="*/ 274410 w 266"/>
              <a:gd name="T91" fmla="*/ 235446 h 288"/>
              <a:gd name="T92" fmla="*/ 299357 w 266"/>
              <a:gd name="T93" fmla="*/ 261607 h 288"/>
              <a:gd name="T94" fmla="*/ 299357 w 266"/>
              <a:gd name="T95" fmla="*/ 262853 h 288"/>
              <a:gd name="T96" fmla="*/ 274410 w 266"/>
              <a:gd name="T97" fmla="*/ 286522 h 2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6" h="288">
                <a:moveTo>
                  <a:pt x="266" y="64"/>
                </a:moveTo>
                <a:cubicBezTo>
                  <a:pt x="261" y="22"/>
                  <a:pt x="261" y="22"/>
                  <a:pt x="261" y="22"/>
                </a:cubicBezTo>
                <a:cubicBezTo>
                  <a:pt x="261" y="10"/>
                  <a:pt x="247" y="0"/>
                  <a:pt x="234" y="0"/>
                </a:cubicBezTo>
                <a:cubicBezTo>
                  <a:pt x="31" y="0"/>
                  <a:pt x="31" y="0"/>
                  <a:pt x="31" y="0"/>
                </a:cubicBezTo>
                <a:cubicBezTo>
                  <a:pt x="19" y="0"/>
                  <a:pt x="4" y="10"/>
                  <a:pt x="4" y="22"/>
                </a:cubicBezTo>
                <a:cubicBezTo>
                  <a:pt x="0" y="63"/>
                  <a:pt x="0" y="63"/>
                  <a:pt x="0" y="63"/>
                </a:cubicBezTo>
                <a:cubicBezTo>
                  <a:pt x="0" y="248"/>
                  <a:pt x="0" y="248"/>
                  <a:pt x="0" y="248"/>
                </a:cubicBezTo>
                <a:cubicBezTo>
                  <a:pt x="23" y="248"/>
                  <a:pt x="23" y="248"/>
                  <a:pt x="23" y="248"/>
                </a:cubicBezTo>
                <a:cubicBezTo>
                  <a:pt x="23" y="268"/>
                  <a:pt x="23" y="268"/>
                  <a:pt x="23" y="268"/>
                </a:cubicBezTo>
                <a:cubicBezTo>
                  <a:pt x="23" y="279"/>
                  <a:pt x="32" y="288"/>
                  <a:pt x="43" y="288"/>
                </a:cubicBezTo>
                <a:cubicBezTo>
                  <a:pt x="54" y="288"/>
                  <a:pt x="63" y="279"/>
                  <a:pt x="63" y="268"/>
                </a:cubicBezTo>
                <a:cubicBezTo>
                  <a:pt x="63" y="248"/>
                  <a:pt x="63" y="248"/>
                  <a:pt x="63" y="248"/>
                </a:cubicBezTo>
                <a:cubicBezTo>
                  <a:pt x="204" y="248"/>
                  <a:pt x="204" y="248"/>
                  <a:pt x="204" y="248"/>
                </a:cubicBezTo>
                <a:cubicBezTo>
                  <a:pt x="204" y="268"/>
                  <a:pt x="204" y="268"/>
                  <a:pt x="204" y="268"/>
                </a:cubicBezTo>
                <a:cubicBezTo>
                  <a:pt x="204" y="279"/>
                  <a:pt x="213" y="288"/>
                  <a:pt x="224" y="288"/>
                </a:cubicBezTo>
                <a:cubicBezTo>
                  <a:pt x="235" y="288"/>
                  <a:pt x="244" y="279"/>
                  <a:pt x="244" y="268"/>
                </a:cubicBezTo>
                <a:cubicBezTo>
                  <a:pt x="244" y="248"/>
                  <a:pt x="244" y="248"/>
                  <a:pt x="244" y="248"/>
                </a:cubicBezTo>
                <a:cubicBezTo>
                  <a:pt x="266" y="248"/>
                  <a:pt x="266" y="248"/>
                  <a:pt x="266" y="248"/>
                </a:cubicBezTo>
                <a:lnTo>
                  <a:pt x="266" y="64"/>
                </a:lnTo>
                <a:close/>
                <a:moveTo>
                  <a:pt x="101" y="16"/>
                </a:moveTo>
                <a:cubicBezTo>
                  <a:pt x="165" y="16"/>
                  <a:pt x="165" y="16"/>
                  <a:pt x="165" y="16"/>
                </a:cubicBezTo>
                <a:cubicBezTo>
                  <a:pt x="170" y="16"/>
                  <a:pt x="174" y="20"/>
                  <a:pt x="174" y="25"/>
                </a:cubicBezTo>
                <a:cubicBezTo>
                  <a:pt x="174" y="30"/>
                  <a:pt x="170" y="33"/>
                  <a:pt x="165" y="33"/>
                </a:cubicBezTo>
                <a:cubicBezTo>
                  <a:pt x="101" y="33"/>
                  <a:pt x="101" y="33"/>
                  <a:pt x="101" y="33"/>
                </a:cubicBezTo>
                <a:cubicBezTo>
                  <a:pt x="96" y="33"/>
                  <a:pt x="93" y="30"/>
                  <a:pt x="93" y="25"/>
                </a:cubicBezTo>
                <a:cubicBezTo>
                  <a:pt x="93" y="20"/>
                  <a:pt x="96" y="16"/>
                  <a:pt x="101" y="16"/>
                </a:cubicBezTo>
                <a:close/>
                <a:moveTo>
                  <a:pt x="33" y="67"/>
                </a:moveTo>
                <a:cubicBezTo>
                  <a:pt x="33" y="59"/>
                  <a:pt x="39" y="52"/>
                  <a:pt x="47" y="52"/>
                </a:cubicBezTo>
                <a:cubicBezTo>
                  <a:pt x="219" y="52"/>
                  <a:pt x="219" y="52"/>
                  <a:pt x="219" y="52"/>
                </a:cubicBezTo>
                <a:cubicBezTo>
                  <a:pt x="227" y="52"/>
                  <a:pt x="234" y="59"/>
                  <a:pt x="234" y="67"/>
                </a:cubicBezTo>
                <a:cubicBezTo>
                  <a:pt x="238" y="156"/>
                  <a:pt x="238" y="156"/>
                  <a:pt x="238" y="156"/>
                </a:cubicBezTo>
                <a:cubicBezTo>
                  <a:pt x="238" y="164"/>
                  <a:pt x="232" y="171"/>
                  <a:pt x="223" y="171"/>
                </a:cubicBezTo>
                <a:cubicBezTo>
                  <a:pt x="43" y="171"/>
                  <a:pt x="43" y="171"/>
                  <a:pt x="43" y="171"/>
                </a:cubicBezTo>
                <a:cubicBezTo>
                  <a:pt x="35" y="171"/>
                  <a:pt x="28" y="164"/>
                  <a:pt x="28" y="156"/>
                </a:cubicBezTo>
                <a:lnTo>
                  <a:pt x="33" y="67"/>
                </a:lnTo>
                <a:close/>
                <a:moveTo>
                  <a:pt x="63" y="223"/>
                </a:moveTo>
                <a:cubicBezTo>
                  <a:pt x="60" y="228"/>
                  <a:pt x="54" y="230"/>
                  <a:pt x="48" y="230"/>
                </a:cubicBezTo>
                <a:cubicBezTo>
                  <a:pt x="37" y="230"/>
                  <a:pt x="28" y="221"/>
                  <a:pt x="27" y="210"/>
                </a:cubicBezTo>
                <a:cubicBezTo>
                  <a:pt x="27" y="210"/>
                  <a:pt x="27" y="210"/>
                  <a:pt x="27" y="210"/>
                </a:cubicBezTo>
                <a:cubicBezTo>
                  <a:pt x="27" y="198"/>
                  <a:pt x="37" y="189"/>
                  <a:pt x="48" y="189"/>
                </a:cubicBezTo>
                <a:cubicBezTo>
                  <a:pt x="59" y="189"/>
                  <a:pt x="69" y="198"/>
                  <a:pt x="69" y="210"/>
                </a:cubicBezTo>
                <a:cubicBezTo>
                  <a:pt x="69" y="215"/>
                  <a:pt x="67" y="220"/>
                  <a:pt x="63" y="223"/>
                </a:cubicBezTo>
                <a:close/>
                <a:moveTo>
                  <a:pt x="220" y="230"/>
                </a:moveTo>
                <a:cubicBezTo>
                  <a:pt x="213" y="230"/>
                  <a:pt x="207" y="227"/>
                  <a:pt x="204" y="222"/>
                </a:cubicBezTo>
                <a:cubicBezTo>
                  <a:pt x="201" y="219"/>
                  <a:pt x="199" y="214"/>
                  <a:pt x="199" y="210"/>
                </a:cubicBezTo>
                <a:cubicBezTo>
                  <a:pt x="199" y="198"/>
                  <a:pt x="208" y="189"/>
                  <a:pt x="220" y="189"/>
                </a:cubicBezTo>
                <a:cubicBezTo>
                  <a:pt x="231" y="189"/>
                  <a:pt x="240" y="198"/>
                  <a:pt x="240" y="210"/>
                </a:cubicBezTo>
                <a:cubicBezTo>
                  <a:pt x="240" y="210"/>
                  <a:pt x="240" y="210"/>
                  <a:pt x="240" y="211"/>
                </a:cubicBezTo>
                <a:cubicBezTo>
                  <a:pt x="240" y="222"/>
                  <a:pt x="231" y="230"/>
                  <a:pt x="220" y="230"/>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4" name="AutoShape 10"/>
          <p:cNvSpPr>
            <a:spLocks noChangeArrowheads="1"/>
          </p:cNvSpPr>
          <p:nvPr/>
        </p:nvSpPr>
        <p:spPr bwMode="auto">
          <a:xfrm rot="-1545634">
            <a:off x="7131050" y="4391025"/>
            <a:ext cx="915988" cy="915988"/>
          </a:xfrm>
          <a:custGeom>
            <a:avLst/>
            <a:gdLst>
              <a:gd name="T0" fmla="*/ 781881 w 19678"/>
              <a:gd name="T1" fmla="*/ 134293 h 19678"/>
              <a:gd name="T2" fmla="*/ 782020 w 19678"/>
              <a:gd name="T3" fmla="*/ 782020 h 19678"/>
              <a:gd name="T4" fmla="*/ 134293 w 19678"/>
              <a:gd name="T5" fmla="*/ 781881 h 19678"/>
              <a:gd name="T6" fmla="*/ 134154 w 19678"/>
              <a:gd name="T7" fmla="*/ 134154 h 19678"/>
              <a:gd name="T8" fmla="*/ 781881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5" name="组合 2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9013" y="4700588"/>
            <a:ext cx="4635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6" name="AutoShape 11"/>
          <p:cNvSpPr>
            <a:spLocks noChangeArrowheads="1"/>
          </p:cNvSpPr>
          <p:nvPr/>
        </p:nvSpPr>
        <p:spPr bwMode="auto">
          <a:xfrm rot="-1545634">
            <a:off x="8342313" y="4906963"/>
            <a:ext cx="915987" cy="915987"/>
          </a:xfrm>
          <a:custGeom>
            <a:avLst/>
            <a:gdLst>
              <a:gd name="T0" fmla="*/ 781880 w 19678"/>
              <a:gd name="T1" fmla="*/ 134293 h 19678"/>
              <a:gd name="T2" fmla="*/ 782020 w 19678"/>
              <a:gd name="T3" fmla="*/ 782020 h 19678"/>
              <a:gd name="T4" fmla="*/ 134293 w 19678"/>
              <a:gd name="T5" fmla="*/ 781880 h 19678"/>
              <a:gd name="T6" fmla="*/ 134154 w 19678"/>
              <a:gd name="T7" fmla="*/ 134154 h 19678"/>
              <a:gd name="T8" fmla="*/ 781880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4597" name="组合 3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13775" y="5151438"/>
            <a:ext cx="4016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8" name="AutoShape 8"/>
          <p:cNvSpPr>
            <a:spLocks noChangeArrowheads="1"/>
          </p:cNvSpPr>
          <p:nvPr/>
        </p:nvSpPr>
        <p:spPr bwMode="auto">
          <a:xfrm rot="-1545634">
            <a:off x="10067925" y="3179763"/>
            <a:ext cx="917575" cy="915987"/>
          </a:xfrm>
          <a:custGeom>
            <a:avLst/>
            <a:gdLst>
              <a:gd name="T0" fmla="*/ 783235 w 19678"/>
              <a:gd name="T1" fmla="*/ 134293 h 19678"/>
              <a:gd name="T2" fmla="*/ 783375 w 19678"/>
              <a:gd name="T3" fmla="*/ 782020 h 19678"/>
              <a:gd name="T4" fmla="*/ 134526 w 19678"/>
              <a:gd name="T5" fmla="*/ 781880 h 19678"/>
              <a:gd name="T6" fmla="*/ 134386 w 19678"/>
              <a:gd name="T7" fmla="*/ 134154 h 19678"/>
              <a:gd name="T8" fmla="*/ 783235 w 19678"/>
              <a:gd name="T9" fmla="*/ 134293 h 196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599" name="Freeform 243"/>
          <p:cNvSpPr>
            <a:spLocks noEditPoints="1" noChangeArrowheads="1"/>
          </p:cNvSpPr>
          <p:nvPr/>
        </p:nvSpPr>
        <p:spPr bwMode="auto">
          <a:xfrm>
            <a:off x="10323513" y="3417888"/>
            <a:ext cx="415925" cy="417512"/>
          </a:xfrm>
          <a:custGeom>
            <a:avLst/>
            <a:gdLst>
              <a:gd name="T0" fmla="*/ 207963 w 288"/>
              <a:gd name="T1" fmla="*/ 0 h 288"/>
              <a:gd name="T2" fmla="*/ 0 w 288"/>
              <a:gd name="T3" fmla="*/ 208756 h 288"/>
              <a:gd name="T4" fmla="*/ 207963 w 288"/>
              <a:gd name="T5" fmla="*/ 417512 h 288"/>
              <a:gd name="T6" fmla="*/ 415925 w 288"/>
              <a:gd name="T7" fmla="*/ 208756 h 288"/>
              <a:gd name="T8" fmla="*/ 207963 w 288"/>
              <a:gd name="T9" fmla="*/ 0 h 288"/>
              <a:gd name="T10" fmla="*/ 381265 w 288"/>
              <a:gd name="T11" fmla="*/ 208756 h 288"/>
              <a:gd name="T12" fmla="*/ 207963 w 288"/>
              <a:gd name="T13" fmla="*/ 382719 h 288"/>
              <a:gd name="T14" fmla="*/ 34660 w 288"/>
              <a:gd name="T15" fmla="*/ 208756 h 288"/>
              <a:gd name="T16" fmla="*/ 207963 w 288"/>
              <a:gd name="T17" fmla="*/ 34793 h 288"/>
              <a:gd name="T18" fmla="*/ 207963 w 288"/>
              <a:gd name="T19" fmla="*/ 208756 h 288"/>
              <a:gd name="T20" fmla="*/ 381265 w 288"/>
              <a:gd name="T21" fmla="*/ 208756 h 2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rgbClr val="FDFDF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600" name="矩形 40"/>
          <p:cNvSpPr>
            <a:spLocks noChangeArrowheads="1"/>
          </p:cNvSpPr>
          <p:nvPr/>
        </p:nvSpPr>
        <p:spPr bwMode="auto">
          <a:xfrm>
            <a:off x="1574800" y="3884613"/>
            <a:ext cx="34163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600">
                <a:solidFill>
                  <a:srgbClr val="FDFDFD"/>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24601" name="TextBox 13"/>
          <p:cNvSpPr txBox="1">
            <a:spLocks noChangeArrowheads="1"/>
          </p:cNvSpPr>
          <p:nvPr/>
        </p:nvSpPr>
        <p:spPr bwMode="auto">
          <a:xfrm>
            <a:off x="1574800" y="3503613"/>
            <a:ext cx="149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FFFFFF"/>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141769" y="191472"/>
            <a:ext cx="3887569" cy="1149332"/>
            <a:chOff x="141769" y="191472"/>
            <a:chExt cx="5280452" cy="1561128"/>
          </a:xfrm>
        </p:grpSpPr>
        <p:sp>
          <p:nvSpPr>
            <p:cNvPr id="27" name="任意多边形 2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288624" y="191472"/>
              <a:ext cx="5133597" cy="1561128"/>
              <a:chOff x="288624" y="191472"/>
              <a:chExt cx="5133597" cy="1561128"/>
            </a:xfrm>
          </p:grpSpPr>
          <p:sp>
            <p:nvSpPr>
              <p:cNvPr id="32" name="任意多边形 3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4" name="任意多边形 3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88624" y="475527"/>
                <a:ext cx="992256" cy="992256"/>
                <a:chOff x="813435" y="4187372"/>
                <a:chExt cx="1292678" cy="1292678"/>
              </a:xfrm>
              <a:noFill/>
            </p:grpSpPr>
            <p:sp>
              <p:nvSpPr>
                <p:cNvPr id="39" name="圆角矩形 3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8" name="任意多边形 3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26183" y="780063"/>
              <a:ext cx="378259" cy="369903"/>
              <a:chOff x="137478" y="159965"/>
              <a:chExt cx="451977" cy="441992"/>
            </a:xfrm>
          </p:grpSpPr>
          <p:sp>
            <p:nvSpPr>
              <p:cNvPr id="3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3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arn(inVertical)">
                                          <p:cBhvr>
                                            <p:cTn id="12" dur="500"/>
                                            <p:tgtEl>
                                              <p:spTgt spid="2458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4581"/>
                                            </p:tgtEl>
                                            <p:attrNameLst>
                                              <p:attrName>style.visibility</p:attrName>
                                            </p:attrNameLst>
                                          </p:cBhvr>
                                          <p:to>
                                            <p:strVal val="visible"/>
                                          </p:to>
                                        </p:set>
                                        <p:animEffect transition="in" filter="barn(inVertical)">
                                          <p:cBhvr>
                                            <p:cTn id="16" dur="500"/>
                                            <p:tgtEl>
                                              <p:spTgt spid="2458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4582"/>
                                            </p:tgtEl>
                                            <p:attrNameLst>
                                              <p:attrName>style.visibility</p:attrName>
                                            </p:attrNameLst>
                                          </p:cBhvr>
                                          <p:to>
                                            <p:strVal val="visible"/>
                                          </p:to>
                                        </p:set>
                                        <p:animEffect transition="in" filter="barn(inVertical)">
                                          <p:cBhvr>
                                            <p:cTn id="20" dur="500"/>
                                            <p:tgtEl>
                                              <p:spTgt spid="2458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4583"/>
                                            </p:tgtEl>
                                            <p:attrNameLst>
                                              <p:attrName>style.visibility</p:attrName>
                                            </p:attrNameLst>
                                          </p:cBhvr>
                                          <p:to>
                                            <p:strVal val="visible"/>
                                          </p:to>
                                        </p:set>
                                        <p:animEffect transition="in" filter="barn(inVertical)">
                                          <p:cBhvr>
                                            <p:cTn id="24" dur="500"/>
                                            <p:tgtEl>
                                              <p:spTgt spid="24583"/>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4584"/>
                                            </p:tgtEl>
                                            <p:attrNameLst>
                                              <p:attrName>style.visibility</p:attrName>
                                            </p:attrNameLst>
                                          </p:cBhvr>
                                          <p:to>
                                            <p:strVal val="visible"/>
                                          </p:to>
                                        </p:set>
                                        <p:animEffect transition="in" filter="barn(inVertical)">
                                          <p:cBhvr>
                                            <p:cTn id="28" dur="500"/>
                                            <p:tgtEl>
                                              <p:spTgt spid="2458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4585"/>
                                            </p:tgtEl>
                                            <p:attrNameLst>
                                              <p:attrName>style.visibility</p:attrName>
                                            </p:attrNameLst>
                                          </p:cBhvr>
                                          <p:to>
                                            <p:strVal val="visible"/>
                                          </p:to>
                                        </p:set>
                                        <p:animEffect transition="in" filter="barn(inVertical)">
                                          <p:cBhvr>
                                            <p:cTn id="32" dur="500"/>
                                            <p:tgtEl>
                                              <p:spTgt spid="2458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4586"/>
                                            </p:tgtEl>
                                            <p:attrNameLst>
                                              <p:attrName>style.visibility</p:attrName>
                                            </p:attrNameLst>
                                          </p:cBhvr>
                                          <p:to>
                                            <p:strVal val="visible"/>
                                          </p:to>
                                        </p:set>
                                        <p:animEffect transition="in" filter="barn(inVertical)">
                                          <p:cBhvr>
                                            <p:cTn id="36" dur="500"/>
                                            <p:tgtEl>
                                              <p:spTgt spid="2458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4587"/>
                                            </p:tgtEl>
                                            <p:attrNameLst>
                                              <p:attrName>style.visibility</p:attrName>
                                            </p:attrNameLst>
                                          </p:cBhvr>
                                          <p:to>
                                            <p:strVal val="visible"/>
                                          </p:to>
                                        </p:set>
                                        <p:animEffect transition="in" filter="barn(inVertical)">
                                          <p:cBhvr>
                                            <p:cTn id="40" dur="500"/>
                                            <p:tgtEl>
                                              <p:spTgt spid="2458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4588"/>
                                            </p:tgtEl>
                                            <p:attrNameLst>
                                              <p:attrName>style.visibility</p:attrName>
                                            </p:attrNameLst>
                                          </p:cBhvr>
                                          <p:to>
                                            <p:strVal val="visible"/>
                                          </p:to>
                                        </p:set>
                                        <p:animEffect transition="in" filter="barn(inVertical)">
                                          <p:cBhvr>
                                            <p:cTn id="44" dur="500"/>
                                            <p:tgtEl>
                                              <p:spTgt spid="2458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24589"/>
                                            </p:tgtEl>
                                            <p:attrNameLst>
                                              <p:attrName>style.visibility</p:attrName>
                                            </p:attrNameLst>
                                          </p:cBhvr>
                                          <p:to>
                                            <p:strVal val="visible"/>
                                          </p:to>
                                        </p:set>
                                        <p:animEffect transition="in" filter="barn(inVertical)">
                                          <p:cBhvr>
                                            <p:cTn id="48" dur="500"/>
                                            <p:tgtEl>
                                              <p:spTgt spid="2458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4590"/>
                                            </p:tgtEl>
                                            <p:attrNameLst>
                                              <p:attrName>style.visibility</p:attrName>
                                            </p:attrNameLst>
                                          </p:cBhvr>
                                          <p:to>
                                            <p:strVal val="visible"/>
                                          </p:to>
                                        </p:set>
                                        <p:animEffect transition="in" filter="barn(inVertical)">
                                          <p:cBhvr>
                                            <p:cTn id="52" dur="500"/>
                                            <p:tgtEl>
                                              <p:spTgt spid="2459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24591"/>
                                            </p:tgtEl>
                                            <p:attrNameLst>
                                              <p:attrName>style.visibility</p:attrName>
                                            </p:attrNameLst>
                                          </p:cBhvr>
                                          <p:to>
                                            <p:strVal val="visible"/>
                                          </p:to>
                                        </p:set>
                                        <p:animEffect transition="in" filter="barn(inVertical)">
                                          <p:cBhvr>
                                            <p:cTn id="56" dur="500"/>
                                            <p:tgtEl>
                                              <p:spTgt spid="24591"/>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4592"/>
                                            </p:tgtEl>
                                            <p:attrNameLst>
                                              <p:attrName>style.visibility</p:attrName>
                                            </p:attrNameLst>
                                          </p:cBhvr>
                                          <p:to>
                                            <p:strVal val="visible"/>
                                          </p:to>
                                        </p:set>
                                        <p:animEffect transition="in" filter="barn(inVertical)">
                                          <p:cBhvr>
                                            <p:cTn id="60" dur="500"/>
                                            <p:tgtEl>
                                              <p:spTgt spid="24592"/>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4593"/>
                                            </p:tgtEl>
                                            <p:attrNameLst>
                                              <p:attrName>style.visibility</p:attrName>
                                            </p:attrNameLst>
                                          </p:cBhvr>
                                          <p:to>
                                            <p:strVal val="visible"/>
                                          </p:to>
                                        </p:set>
                                        <p:animEffect transition="in" filter="barn(inVertical)">
                                          <p:cBhvr>
                                            <p:cTn id="64" dur="500"/>
                                            <p:tgtEl>
                                              <p:spTgt spid="24593"/>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4594"/>
                                            </p:tgtEl>
                                            <p:attrNameLst>
                                              <p:attrName>style.visibility</p:attrName>
                                            </p:attrNameLst>
                                          </p:cBhvr>
                                          <p:to>
                                            <p:strVal val="visible"/>
                                          </p:to>
                                        </p:set>
                                        <p:animEffect transition="in" filter="barn(inVertical)">
                                          <p:cBhvr>
                                            <p:cTn id="68" dur="500"/>
                                            <p:tgtEl>
                                              <p:spTgt spid="2459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24595"/>
                                            </p:tgtEl>
                                            <p:attrNameLst>
                                              <p:attrName>style.visibility</p:attrName>
                                            </p:attrNameLst>
                                          </p:cBhvr>
                                          <p:to>
                                            <p:strVal val="visible"/>
                                          </p:to>
                                        </p:set>
                                        <p:animEffect transition="in" filter="barn(inVertical)">
                                          <p:cBhvr>
                                            <p:cTn id="72" dur="500"/>
                                            <p:tgtEl>
                                              <p:spTgt spid="24595"/>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4596"/>
                                            </p:tgtEl>
                                            <p:attrNameLst>
                                              <p:attrName>style.visibility</p:attrName>
                                            </p:attrNameLst>
                                          </p:cBhvr>
                                          <p:to>
                                            <p:strVal val="visible"/>
                                          </p:to>
                                        </p:set>
                                        <p:animEffect transition="in" filter="barn(inVertical)">
                                          <p:cBhvr>
                                            <p:cTn id="76" dur="500"/>
                                            <p:tgtEl>
                                              <p:spTgt spid="2459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24597"/>
                                            </p:tgtEl>
                                            <p:attrNameLst>
                                              <p:attrName>style.visibility</p:attrName>
                                            </p:attrNameLst>
                                          </p:cBhvr>
                                          <p:to>
                                            <p:strVal val="visible"/>
                                          </p:to>
                                        </p:set>
                                        <p:animEffect transition="in" filter="barn(inVertical)">
                                          <p:cBhvr>
                                            <p:cTn id="80" dur="500"/>
                                            <p:tgtEl>
                                              <p:spTgt spid="24597"/>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4598"/>
                                            </p:tgtEl>
                                            <p:attrNameLst>
                                              <p:attrName>style.visibility</p:attrName>
                                            </p:attrNameLst>
                                          </p:cBhvr>
                                          <p:to>
                                            <p:strVal val="visible"/>
                                          </p:to>
                                        </p:set>
                                        <p:animEffect transition="in" filter="barn(inVertical)">
                                          <p:cBhvr>
                                            <p:cTn id="84" dur="500"/>
                                            <p:tgtEl>
                                              <p:spTgt spid="24598"/>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4599"/>
                                            </p:tgtEl>
                                            <p:attrNameLst>
                                              <p:attrName>style.visibility</p:attrName>
                                            </p:attrNameLst>
                                          </p:cBhvr>
                                          <p:to>
                                            <p:strVal val="visible"/>
                                          </p:to>
                                        </p:set>
                                        <p:animEffect transition="in" filter="barn(inVertical)">
                                          <p:cBhvr>
                                            <p:cTn id="88" dur="500"/>
                                            <p:tgtEl>
                                              <p:spTgt spid="24599"/>
                                            </p:tgtEl>
                                          </p:cBhvr>
                                        </p:animEffect>
                                      </p:childTnLst>
                                    </p:cTn>
                                  </p:par>
                                </p:childTnLst>
                              </p:cTn>
                            </p:par>
                            <p:par>
                              <p:cTn id="89" fill="hold">
                                <p:stCondLst>
                                  <p:cond delay="10500"/>
                                </p:stCondLst>
                                <p:childTnLst>
                                  <p:par>
                                    <p:cTn id="90" presetID="22" presetClass="entr" presetSubtype="4" fill="hold" grpId="0" nodeType="afterEffect">
                                      <p:stCondLst>
                                        <p:cond delay="0"/>
                                      </p:stCondLst>
                                      <p:childTnLst>
                                        <p:set>
                                          <p:cBhvr>
                                            <p:cTn id="91" dur="1" fill="hold">
                                              <p:stCondLst>
                                                <p:cond delay="0"/>
                                              </p:stCondLst>
                                            </p:cTn>
                                            <p:tgtEl>
                                              <p:spTgt spid="24600"/>
                                            </p:tgtEl>
                                            <p:attrNameLst>
                                              <p:attrName>style.visibility</p:attrName>
                                            </p:attrNameLst>
                                          </p:cBhvr>
                                          <p:to>
                                            <p:strVal val="visible"/>
                                          </p:to>
                                        </p:set>
                                        <p:animEffect transition="in" filter="wipe(down)">
                                          <p:cBhvr>
                                            <p:cTn id="92" dur="500"/>
                                            <p:tgtEl>
                                              <p:spTgt spid="24600"/>
                                            </p:tgtEl>
                                          </p:cBhvr>
                                        </p:animEffect>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24601"/>
                                            </p:tgtEl>
                                            <p:attrNameLst>
                                              <p:attrName>style.visibility</p:attrName>
                                            </p:attrNameLst>
                                          </p:cBhvr>
                                          <p:to>
                                            <p:strVal val="visible"/>
                                          </p:to>
                                        </p:set>
                                        <p:animEffect transition="in" filter="wipe(down)">
                                          <p:cBhvr>
                                            <p:cTn id="96" dur="500"/>
                                            <p:tgtEl>
                                              <p:spTgt spid="2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P spid="24582" grpId="0" animBg="1"/>
          <p:bldP spid="24583" grpId="0" animBg="1"/>
          <p:bldP spid="24584" grpId="0" animBg="1"/>
          <p:bldP spid="24585" grpId="0" animBg="1"/>
          <p:bldP spid="24586" grpId="0" animBg="1"/>
          <p:bldP spid="24588" grpId="0" animBg="1"/>
          <p:bldP spid="24590" grpId="0" animBg="1"/>
          <p:bldP spid="24592" grpId="0" animBg="1"/>
          <p:bldP spid="24593" grpId="0" animBg="1"/>
          <p:bldP spid="24594" grpId="0" animBg="1"/>
          <p:bldP spid="24596" grpId="0" animBg="1"/>
          <p:bldP spid="24598" grpId="0" animBg="1"/>
          <p:bldP spid="24599" grpId="0" animBg="1"/>
          <p:bldP spid="24600" grpId="0"/>
          <p:bldP spid="246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arn(inVertical)">
                                          <p:cBhvr>
                                            <p:cTn id="12" dur="500"/>
                                            <p:tgtEl>
                                              <p:spTgt spid="2458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4581"/>
                                            </p:tgtEl>
                                            <p:attrNameLst>
                                              <p:attrName>style.visibility</p:attrName>
                                            </p:attrNameLst>
                                          </p:cBhvr>
                                          <p:to>
                                            <p:strVal val="visible"/>
                                          </p:to>
                                        </p:set>
                                        <p:animEffect transition="in" filter="barn(inVertical)">
                                          <p:cBhvr>
                                            <p:cTn id="16" dur="500"/>
                                            <p:tgtEl>
                                              <p:spTgt spid="24581"/>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4582"/>
                                            </p:tgtEl>
                                            <p:attrNameLst>
                                              <p:attrName>style.visibility</p:attrName>
                                            </p:attrNameLst>
                                          </p:cBhvr>
                                          <p:to>
                                            <p:strVal val="visible"/>
                                          </p:to>
                                        </p:set>
                                        <p:animEffect transition="in" filter="barn(inVertical)">
                                          <p:cBhvr>
                                            <p:cTn id="20" dur="500"/>
                                            <p:tgtEl>
                                              <p:spTgt spid="24582"/>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4583"/>
                                            </p:tgtEl>
                                            <p:attrNameLst>
                                              <p:attrName>style.visibility</p:attrName>
                                            </p:attrNameLst>
                                          </p:cBhvr>
                                          <p:to>
                                            <p:strVal val="visible"/>
                                          </p:to>
                                        </p:set>
                                        <p:animEffect transition="in" filter="barn(inVertical)">
                                          <p:cBhvr>
                                            <p:cTn id="24" dur="500"/>
                                            <p:tgtEl>
                                              <p:spTgt spid="24583"/>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4584"/>
                                            </p:tgtEl>
                                            <p:attrNameLst>
                                              <p:attrName>style.visibility</p:attrName>
                                            </p:attrNameLst>
                                          </p:cBhvr>
                                          <p:to>
                                            <p:strVal val="visible"/>
                                          </p:to>
                                        </p:set>
                                        <p:animEffect transition="in" filter="barn(inVertical)">
                                          <p:cBhvr>
                                            <p:cTn id="28" dur="500"/>
                                            <p:tgtEl>
                                              <p:spTgt spid="24584"/>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4585"/>
                                            </p:tgtEl>
                                            <p:attrNameLst>
                                              <p:attrName>style.visibility</p:attrName>
                                            </p:attrNameLst>
                                          </p:cBhvr>
                                          <p:to>
                                            <p:strVal val="visible"/>
                                          </p:to>
                                        </p:set>
                                        <p:animEffect transition="in" filter="barn(inVertical)">
                                          <p:cBhvr>
                                            <p:cTn id="32" dur="500"/>
                                            <p:tgtEl>
                                              <p:spTgt spid="24585"/>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4586"/>
                                            </p:tgtEl>
                                            <p:attrNameLst>
                                              <p:attrName>style.visibility</p:attrName>
                                            </p:attrNameLst>
                                          </p:cBhvr>
                                          <p:to>
                                            <p:strVal val="visible"/>
                                          </p:to>
                                        </p:set>
                                        <p:animEffect transition="in" filter="barn(inVertical)">
                                          <p:cBhvr>
                                            <p:cTn id="36" dur="500"/>
                                            <p:tgtEl>
                                              <p:spTgt spid="24586"/>
                                            </p:tgtEl>
                                          </p:cBhvr>
                                        </p:animEffect>
                                      </p:childTnLst>
                                    </p:cTn>
                                  </p:par>
                                </p:childTnLst>
                              </p:cTn>
                            </p:par>
                            <p:par>
                              <p:cTn id="37" fill="hold">
                                <p:stCondLst>
                                  <p:cond delay="4000"/>
                                </p:stCondLst>
                                <p:childTnLst>
                                  <p:par>
                                    <p:cTn id="38" presetID="16" presetClass="entr" presetSubtype="21" fill="hold" nodeType="afterEffect">
                                      <p:stCondLst>
                                        <p:cond delay="0"/>
                                      </p:stCondLst>
                                      <p:childTnLst>
                                        <p:set>
                                          <p:cBhvr>
                                            <p:cTn id="39" dur="1" fill="hold">
                                              <p:stCondLst>
                                                <p:cond delay="0"/>
                                              </p:stCondLst>
                                            </p:cTn>
                                            <p:tgtEl>
                                              <p:spTgt spid="24587"/>
                                            </p:tgtEl>
                                            <p:attrNameLst>
                                              <p:attrName>style.visibility</p:attrName>
                                            </p:attrNameLst>
                                          </p:cBhvr>
                                          <p:to>
                                            <p:strVal val="visible"/>
                                          </p:to>
                                        </p:set>
                                        <p:animEffect transition="in" filter="barn(inVertical)">
                                          <p:cBhvr>
                                            <p:cTn id="40" dur="500"/>
                                            <p:tgtEl>
                                              <p:spTgt spid="24587"/>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4588"/>
                                            </p:tgtEl>
                                            <p:attrNameLst>
                                              <p:attrName>style.visibility</p:attrName>
                                            </p:attrNameLst>
                                          </p:cBhvr>
                                          <p:to>
                                            <p:strVal val="visible"/>
                                          </p:to>
                                        </p:set>
                                        <p:animEffect transition="in" filter="barn(inVertical)">
                                          <p:cBhvr>
                                            <p:cTn id="44" dur="500"/>
                                            <p:tgtEl>
                                              <p:spTgt spid="24588"/>
                                            </p:tgtEl>
                                          </p:cBhvr>
                                        </p:animEffect>
                                      </p:childTnLst>
                                    </p:cTn>
                                  </p:par>
                                </p:childTnLst>
                              </p:cTn>
                            </p:par>
                            <p:par>
                              <p:cTn id="45" fill="hold">
                                <p:stCondLst>
                                  <p:cond delay="5000"/>
                                </p:stCondLst>
                                <p:childTnLst>
                                  <p:par>
                                    <p:cTn id="46" presetID="16" presetClass="entr" presetSubtype="21" fill="hold" nodeType="afterEffect">
                                      <p:stCondLst>
                                        <p:cond delay="0"/>
                                      </p:stCondLst>
                                      <p:childTnLst>
                                        <p:set>
                                          <p:cBhvr>
                                            <p:cTn id="47" dur="1" fill="hold">
                                              <p:stCondLst>
                                                <p:cond delay="0"/>
                                              </p:stCondLst>
                                            </p:cTn>
                                            <p:tgtEl>
                                              <p:spTgt spid="24589"/>
                                            </p:tgtEl>
                                            <p:attrNameLst>
                                              <p:attrName>style.visibility</p:attrName>
                                            </p:attrNameLst>
                                          </p:cBhvr>
                                          <p:to>
                                            <p:strVal val="visible"/>
                                          </p:to>
                                        </p:set>
                                        <p:animEffect transition="in" filter="barn(inVertical)">
                                          <p:cBhvr>
                                            <p:cTn id="48" dur="500"/>
                                            <p:tgtEl>
                                              <p:spTgt spid="24589"/>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4590"/>
                                            </p:tgtEl>
                                            <p:attrNameLst>
                                              <p:attrName>style.visibility</p:attrName>
                                            </p:attrNameLst>
                                          </p:cBhvr>
                                          <p:to>
                                            <p:strVal val="visible"/>
                                          </p:to>
                                        </p:set>
                                        <p:animEffect transition="in" filter="barn(inVertical)">
                                          <p:cBhvr>
                                            <p:cTn id="52" dur="500"/>
                                            <p:tgtEl>
                                              <p:spTgt spid="24590"/>
                                            </p:tgtEl>
                                          </p:cBhvr>
                                        </p:animEffect>
                                      </p:childTnLst>
                                    </p:cTn>
                                  </p:par>
                                </p:childTnLst>
                              </p:cTn>
                            </p:par>
                            <p:par>
                              <p:cTn id="53" fill="hold">
                                <p:stCondLst>
                                  <p:cond delay="6000"/>
                                </p:stCondLst>
                                <p:childTnLst>
                                  <p:par>
                                    <p:cTn id="54" presetID="16" presetClass="entr" presetSubtype="21" fill="hold" nodeType="afterEffect">
                                      <p:stCondLst>
                                        <p:cond delay="0"/>
                                      </p:stCondLst>
                                      <p:childTnLst>
                                        <p:set>
                                          <p:cBhvr>
                                            <p:cTn id="55" dur="1" fill="hold">
                                              <p:stCondLst>
                                                <p:cond delay="0"/>
                                              </p:stCondLst>
                                            </p:cTn>
                                            <p:tgtEl>
                                              <p:spTgt spid="24591"/>
                                            </p:tgtEl>
                                            <p:attrNameLst>
                                              <p:attrName>style.visibility</p:attrName>
                                            </p:attrNameLst>
                                          </p:cBhvr>
                                          <p:to>
                                            <p:strVal val="visible"/>
                                          </p:to>
                                        </p:set>
                                        <p:animEffect transition="in" filter="barn(inVertical)">
                                          <p:cBhvr>
                                            <p:cTn id="56" dur="500"/>
                                            <p:tgtEl>
                                              <p:spTgt spid="24591"/>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4592"/>
                                            </p:tgtEl>
                                            <p:attrNameLst>
                                              <p:attrName>style.visibility</p:attrName>
                                            </p:attrNameLst>
                                          </p:cBhvr>
                                          <p:to>
                                            <p:strVal val="visible"/>
                                          </p:to>
                                        </p:set>
                                        <p:animEffect transition="in" filter="barn(inVertical)">
                                          <p:cBhvr>
                                            <p:cTn id="60" dur="500"/>
                                            <p:tgtEl>
                                              <p:spTgt spid="24592"/>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4593"/>
                                            </p:tgtEl>
                                            <p:attrNameLst>
                                              <p:attrName>style.visibility</p:attrName>
                                            </p:attrNameLst>
                                          </p:cBhvr>
                                          <p:to>
                                            <p:strVal val="visible"/>
                                          </p:to>
                                        </p:set>
                                        <p:animEffect transition="in" filter="barn(inVertical)">
                                          <p:cBhvr>
                                            <p:cTn id="64" dur="500"/>
                                            <p:tgtEl>
                                              <p:spTgt spid="24593"/>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4594"/>
                                            </p:tgtEl>
                                            <p:attrNameLst>
                                              <p:attrName>style.visibility</p:attrName>
                                            </p:attrNameLst>
                                          </p:cBhvr>
                                          <p:to>
                                            <p:strVal val="visible"/>
                                          </p:to>
                                        </p:set>
                                        <p:animEffect transition="in" filter="barn(inVertical)">
                                          <p:cBhvr>
                                            <p:cTn id="68" dur="500"/>
                                            <p:tgtEl>
                                              <p:spTgt spid="24594"/>
                                            </p:tgtEl>
                                          </p:cBhvr>
                                        </p:animEffect>
                                      </p:childTnLst>
                                    </p:cTn>
                                  </p:par>
                                </p:childTnLst>
                              </p:cTn>
                            </p:par>
                            <p:par>
                              <p:cTn id="69" fill="hold">
                                <p:stCondLst>
                                  <p:cond delay="8000"/>
                                </p:stCondLst>
                                <p:childTnLst>
                                  <p:par>
                                    <p:cTn id="70" presetID="16" presetClass="entr" presetSubtype="21" fill="hold" nodeType="afterEffect">
                                      <p:stCondLst>
                                        <p:cond delay="0"/>
                                      </p:stCondLst>
                                      <p:childTnLst>
                                        <p:set>
                                          <p:cBhvr>
                                            <p:cTn id="71" dur="1" fill="hold">
                                              <p:stCondLst>
                                                <p:cond delay="0"/>
                                              </p:stCondLst>
                                            </p:cTn>
                                            <p:tgtEl>
                                              <p:spTgt spid="24595"/>
                                            </p:tgtEl>
                                            <p:attrNameLst>
                                              <p:attrName>style.visibility</p:attrName>
                                            </p:attrNameLst>
                                          </p:cBhvr>
                                          <p:to>
                                            <p:strVal val="visible"/>
                                          </p:to>
                                        </p:set>
                                        <p:animEffect transition="in" filter="barn(inVertical)">
                                          <p:cBhvr>
                                            <p:cTn id="72" dur="500"/>
                                            <p:tgtEl>
                                              <p:spTgt spid="24595"/>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4596"/>
                                            </p:tgtEl>
                                            <p:attrNameLst>
                                              <p:attrName>style.visibility</p:attrName>
                                            </p:attrNameLst>
                                          </p:cBhvr>
                                          <p:to>
                                            <p:strVal val="visible"/>
                                          </p:to>
                                        </p:set>
                                        <p:animEffect transition="in" filter="barn(inVertical)">
                                          <p:cBhvr>
                                            <p:cTn id="76" dur="500"/>
                                            <p:tgtEl>
                                              <p:spTgt spid="24596"/>
                                            </p:tgtEl>
                                          </p:cBhvr>
                                        </p:animEffect>
                                      </p:childTnLst>
                                    </p:cTn>
                                  </p:par>
                                </p:childTnLst>
                              </p:cTn>
                            </p:par>
                            <p:par>
                              <p:cTn id="77" fill="hold">
                                <p:stCondLst>
                                  <p:cond delay="9000"/>
                                </p:stCondLst>
                                <p:childTnLst>
                                  <p:par>
                                    <p:cTn id="78" presetID="16" presetClass="entr" presetSubtype="21" fill="hold" nodeType="afterEffect">
                                      <p:stCondLst>
                                        <p:cond delay="0"/>
                                      </p:stCondLst>
                                      <p:childTnLst>
                                        <p:set>
                                          <p:cBhvr>
                                            <p:cTn id="79" dur="1" fill="hold">
                                              <p:stCondLst>
                                                <p:cond delay="0"/>
                                              </p:stCondLst>
                                            </p:cTn>
                                            <p:tgtEl>
                                              <p:spTgt spid="24597"/>
                                            </p:tgtEl>
                                            <p:attrNameLst>
                                              <p:attrName>style.visibility</p:attrName>
                                            </p:attrNameLst>
                                          </p:cBhvr>
                                          <p:to>
                                            <p:strVal val="visible"/>
                                          </p:to>
                                        </p:set>
                                        <p:animEffect transition="in" filter="barn(inVertical)">
                                          <p:cBhvr>
                                            <p:cTn id="80" dur="500"/>
                                            <p:tgtEl>
                                              <p:spTgt spid="24597"/>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4598"/>
                                            </p:tgtEl>
                                            <p:attrNameLst>
                                              <p:attrName>style.visibility</p:attrName>
                                            </p:attrNameLst>
                                          </p:cBhvr>
                                          <p:to>
                                            <p:strVal val="visible"/>
                                          </p:to>
                                        </p:set>
                                        <p:animEffect transition="in" filter="barn(inVertical)">
                                          <p:cBhvr>
                                            <p:cTn id="84" dur="500"/>
                                            <p:tgtEl>
                                              <p:spTgt spid="24598"/>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4599"/>
                                            </p:tgtEl>
                                            <p:attrNameLst>
                                              <p:attrName>style.visibility</p:attrName>
                                            </p:attrNameLst>
                                          </p:cBhvr>
                                          <p:to>
                                            <p:strVal val="visible"/>
                                          </p:to>
                                        </p:set>
                                        <p:animEffect transition="in" filter="barn(inVertical)">
                                          <p:cBhvr>
                                            <p:cTn id="88" dur="500"/>
                                            <p:tgtEl>
                                              <p:spTgt spid="24599"/>
                                            </p:tgtEl>
                                          </p:cBhvr>
                                        </p:animEffect>
                                      </p:childTnLst>
                                    </p:cTn>
                                  </p:par>
                                </p:childTnLst>
                              </p:cTn>
                            </p:par>
                            <p:par>
                              <p:cTn id="89" fill="hold">
                                <p:stCondLst>
                                  <p:cond delay="10500"/>
                                </p:stCondLst>
                                <p:childTnLst>
                                  <p:par>
                                    <p:cTn id="90" presetID="22" presetClass="entr" presetSubtype="4" fill="hold" grpId="0" nodeType="afterEffect">
                                      <p:stCondLst>
                                        <p:cond delay="0"/>
                                      </p:stCondLst>
                                      <p:childTnLst>
                                        <p:set>
                                          <p:cBhvr>
                                            <p:cTn id="91" dur="1" fill="hold">
                                              <p:stCondLst>
                                                <p:cond delay="0"/>
                                              </p:stCondLst>
                                            </p:cTn>
                                            <p:tgtEl>
                                              <p:spTgt spid="24600"/>
                                            </p:tgtEl>
                                            <p:attrNameLst>
                                              <p:attrName>style.visibility</p:attrName>
                                            </p:attrNameLst>
                                          </p:cBhvr>
                                          <p:to>
                                            <p:strVal val="visible"/>
                                          </p:to>
                                        </p:set>
                                        <p:animEffect transition="in" filter="wipe(down)">
                                          <p:cBhvr>
                                            <p:cTn id="92" dur="500"/>
                                            <p:tgtEl>
                                              <p:spTgt spid="24600"/>
                                            </p:tgtEl>
                                          </p:cBhvr>
                                        </p:animEffect>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24601"/>
                                            </p:tgtEl>
                                            <p:attrNameLst>
                                              <p:attrName>style.visibility</p:attrName>
                                            </p:attrNameLst>
                                          </p:cBhvr>
                                          <p:to>
                                            <p:strVal val="visible"/>
                                          </p:to>
                                        </p:set>
                                        <p:animEffect transition="in" filter="wipe(down)">
                                          <p:cBhvr>
                                            <p:cTn id="96" dur="500"/>
                                            <p:tgtEl>
                                              <p:spTgt spid="2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P spid="24582" grpId="0" animBg="1"/>
          <p:bldP spid="24583" grpId="0" animBg="1"/>
          <p:bldP spid="24584" grpId="0" animBg="1"/>
          <p:bldP spid="24585" grpId="0" animBg="1"/>
          <p:bldP spid="24586" grpId="0" animBg="1"/>
          <p:bldP spid="24588" grpId="0" animBg="1"/>
          <p:bldP spid="24590" grpId="0" animBg="1"/>
          <p:bldP spid="24592" grpId="0" animBg="1"/>
          <p:bldP spid="24593" grpId="0" animBg="1"/>
          <p:bldP spid="24594" grpId="0" animBg="1"/>
          <p:bldP spid="24596" grpId="0" animBg="1"/>
          <p:bldP spid="24598" grpId="0" animBg="1"/>
          <p:bldP spid="24599" grpId="0" animBg="1"/>
          <p:bldP spid="24600" grpId="0"/>
          <p:bldP spid="2460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6628" name="Rectangle 17"/>
          <p:cNvSpPr>
            <a:spLocks noChangeArrowheads="1"/>
          </p:cNvSpPr>
          <p:nvPr/>
        </p:nvSpPr>
        <p:spPr bwMode="auto">
          <a:xfrm>
            <a:off x="128111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29" name="Rectangle 17"/>
          <p:cNvSpPr>
            <a:spLocks noChangeArrowheads="1"/>
          </p:cNvSpPr>
          <p:nvPr/>
        </p:nvSpPr>
        <p:spPr bwMode="auto">
          <a:xfrm>
            <a:off x="385286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0" name="Rectangle 17"/>
          <p:cNvSpPr>
            <a:spLocks noChangeArrowheads="1"/>
          </p:cNvSpPr>
          <p:nvPr/>
        </p:nvSpPr>
        <p:spPr bwMode="auto">
          <a:xfrm>
            <a:off x="6500813"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1" name="Rectangle 17"/>
          <p:cNvSpPr>
            <a:spLocks noChangeArrowheads="1"/>
          </p:cNvSpPr>
          <p:nvPr/>
        </p:nvSpPr>
        <p:spPr bwMode="auto">
          <a:xfrm>
            <a:off x="9051925" y="2028825"/>
            <a:ext cx="1943100" cy="3263900"/>
          </a:xfrm>
          <a:prstGeom prst="rect">
            <a:avLst/>
          </a:prstGeom>
          <a:noFill/>
          <a:ln w="9525">
            <a:solidFill>
              <a:srgbClr val="ADBACA"/>
            </a:solidFill>
            <a:miter lim="800000"/>
          </a:ln>
          <a:extLst>
            <a:ext uri="{909E8E84-426E-40DD-AFC4-6F175D3DCCD1}">
              <a14:hiddenFill xmlns:a14="http://schemas.microsoft.com/office/drawing/2010/main">
                <a:solidFill>
                  <a:srgbClr val="FFFFFF"/>
                </a:solidFill>
              </a14:hiddenFill>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7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2" name="Oval 7"/>
          <p:cNvSpPr>
            <a:spLocks noChangeArrowheads="1"/>
          </p:cNvSpPr>
          <p:nvPr/>
        </p:nvSpPr>
        <p:spPr bwMode="auto">
          <a:xfrm>
            <a:off x="4414838" y="2298700"/>
            <a:ext cx="900112"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3" name="Freeform 6"/>
          <p:cNvSpPr>
            <a:spLocks noEditPoints="1" noChangeArrowheads="1"/>
          </p:cNvSpPr>
          <p:nvPr/>
        </p:nvSpPr>
        <p:spPr bwMode="auto">
          <a:xfrm>
            <a:off x="4610100" y="2586038"/>
            <a:ext cx="514350" cy="342900"/>
          </a:xfrm>
          <a:custGeom>
            <a:avLst/>
            <a:gdLst>
              <a:gd name="T0" fmla="*/ 514350 w 176"/>
              <a:gd name="T1" fmla="*/ 290146 h 117"/>
              <a:gd name="T2" fmla="*/ 514350 w 176"/>
              <a:gd name="T3" fmla="*/ 316523 h 117"/>
              <a:gd name="T4" fmla="*/ 470513 w 176"/>
              <a:gd name="T5" fmla="*/ 342900 h 117"/>
              <a:gd name="T6" fmla="*/ 43837 w 176"/>
              <a:gd name="T7" fmla="*/ 342900 h 117"/>
              <a:gd name="T8" fmla="*/ 0 w 176"/>
              <a:gd name="T9" fmla="*/ 316523 h 117"/>
              <a:gd name="T10" fmla="*/ 0 w 176"/>
              <a:gd name="T11" fmla="*/ 290146 h 117"/>
              <a:gd name="T12" fmla="*/ 43837 w 176"/>
              <a:gd name="T13" fmla="*/ 290146 h 117"/>
              <a:gd name="T14" fmla="*/ 470513 w 176"/>
              <a:gd name="T15" fmla="*/ 290146 h 117"/>
              <a:gd name="T16" fmla="*/ 514350 w 176"/>
              <a:gd name="T17" fmla="*/ 290146 h 117"/>
              <a:gd name="T18" fmla="*/ 70139 w 176"/>
              <a:gd name="T19" fmla="*/ 231531 h 117"/>
              <a:gd name="T20" fmla="*/ 70139 w 176"/>
              <a:gd name="T21" fmla="*/ 41031 h 117"/>
              <a:gd name="T22" fmla="*/ 111053 w 176"/>
              <a:gd name="T23" fmla="*/ 0 h 117"/>
              <a:gd name="T24" fmla="*/ 403297 w 176"/>
              <a:gd name="T25" fmla="*/ 0 h 117"/>
              <a:gd name="T26" fmla="*/ 444211 w 176"/>
              <a:gd name="T27" fmla="*/ 41031 h 117"/>
              <a:gd name="T28" fmla="*/ 444211 w 176"/>
              <a:gd name="T29" fmla="*/ 231531 h 117"/>
              <a:gd name="T30" fmla="*/ 403297 w 176"/>
              <a:gd name="T31" fmla="*/ 272562 h 117"/>
              <a:gd name="T32" fmla="*/ 111053 w 176"/>
              <a:gd name="T33" fmla="*/ 272562 h 117"/>
              <a:gd name="T34" fmla="*/ 70139 w 176"/>
              <a:gd name="T35" fmla="*/ 231531 h 117"/>
              <a:gd name="T36" fmla="*/ 102286 w 176"/>
              <a:gd name="T37" fmla="*/ 231531 h 117"/>
              <a:gd name="T38" fmla="*/ 111053 w 176"/>
              <a:gd name="T39" fmla="*/ 240323 h 117"/>
              <a:gd name="T40" fmla="*/ 403297 w 176"/>
              <a:gd name="T41" fmla="*/ 240323 h 117"/>
              <a:gd name="T42" fmla="*/ 412064 w 176"/>
              <a:gd name="T43" fmla="*/ 231531 h 117"/>
              <a:gd name="T44" fmla="*/ 412064 w 176"/>
              <a:gd name="T45" fmla="*/ 41031 h 117"/>
              <a:gd name="T46" fmla="*/ 403297 w 176"/>
              <a:gd name="T47" fmla="*/ 32238 h 117"/>
              <a:gd name="T48" fmla="*/ 111053 w 176"/>
              <a:gd name="T49" fmla="*/ 32238 h 117"/>
              <a:gd name="T50" fmla="*/ 102286 w 176"/>
              <a:gd name="T51" fmla="*/ 41031 h 117"/>
              <a:gd name="T52" fmla="*/ 102286 w 176"/>
              <a:gd name="T53" fmla="*/ 231531 h 117"/>
              <a:gd name="T54" fmla="*/ 283477 w 176"/>
              <a:gd name="T55" fmla="*/ 313592 h 117"/>
              <a:gd name="T56" fmla="*/ 277632 w 176"/>
              <a:gd name="T57" fmla="*/ 307731 h 117"/>
              <a:gd name="T58" fmla="*/ 236718 w 176"/>
              <a:gd name="T59" fmla="*/ 307731 h 117"/>
              <a:gd name="T60" fmla="*/ 230873 w 176"/>
              <a:gd name="T61" fmla="*/ 313592 h 117"/>
              <a:gd name="T62" fmla="*/ 236718 w 176"/>
              <a:gd name="T63" fmla="*/ 316523 h 117"/>
              <a:gd name="T64" fmla="*/ 277632 w 176"/>
              <a:gd name="T65" fmla="*/ 316523 h 117"/>
              <a:gd name="T66" fmla="*/ 283477 w 176"/>
              <a:gd name="T67" fmla="*/ 313592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4" name="Oval 13"/>
          <p:cNvSpPr>
            <a:spLocks noChangeArrowheads="1"/>
          </p:cNvSpPr>
          <p:nvPr/>
        </p:nvSpPr>
        <p:spPr bwMode="auto">
          <a:xfrm>
            <a:off x="9628188" y="2298700"/>
            <a:ext cx="900112"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5" name="Freeform 7"/>
          <p:cNvSpPr>
            <a:spLocks noEditPoints="1" noChangeArrowheads="1"/>
          </p:cNvSpPr>
          <p:nvPr/>
        </p:nvSpPr>
        <p:spPr bwMode="auto">
          <a:xfrm>
            <a:off x="9825038" y="2533650"/>
            <a:ext cx="484187" cy="447675"/>
          </a:xfrm>
          <a:custGeom>
            <a:avLst/>
            <a:gdLst>
              <a:gd name="T0" fmla="*/ 84801 w 177"/>
              <a:gd name="T1" fmla="*/ 256594 h 164"/>
              <a:gd name="T2" fmla="*/ 51975 w 177"/>
              <a:gd name="T3" fmla="*/ 256594 h 164"/>
              <a:gd name="T4" fmla="*/ 2736 w 177"/>
              <a:gd name="T5" fmla="*/ 215648 h 164"/>
              <a:gd name="T6" fmla="*/ 32826 w 177"/>
              <a:gd name="T7" fmla="*/ 128297 h 164"/>
              <a:gd name="T8" fmla="*/ 98479 w 177"/>
              <a:gd name="T9" fmla="*/ 150135 h 164"/>
              <a:gd name="T10" fmla="*/ 131305 w 177"/>
              <a:gd name="T11" fmla="*/ 141946 h 164"/>
              <a:gd name="T12" fmla="*/ 131305 w 177"/>
              <a:gd name="T13" fmla="*/ 161054 h 164"/>
              <a:gd name="T14" fmla="*/ 150454 w 177"/>
              <a:gd name="T15" fmla="*/ 223838 h 164"/>
              <a:gd name="T16" fmla="*/ 84801 w 177"/>
              <a:gd name="T17" fmla="*/ 256594 h 164"/>
              <a:gd name="T18" fmla="*/ 98479 w 177"/>
              <a:gd name="T19" fmla="*/ 128297 h 164"/>
              <a:gd name="T20" fmla="*/ 32826 w 177"/>
              <a:gd name="T21" fmla="*/ 62784 h 164"/>
              <a:gd name="T22" fmla="*/ 98479 w 177"/>
              <a:gd name="T23" fmla="*/ 0 h 164"/>
              <a:gd name="T24" fmla="*/ 161396 w 177"/>
              <a:gd name="T25" fmla="*/ 62784 h 164"/>
              <a:gd name="T26" fmla="*/ 98479 w 177"/>
              <a:gd name="T27" fmla="*/ 128297 h 164"/>
              <a:gd name="T28" fmla="*/ 352882 w 177"/>
              <a:gd name="T29" fmla="*/ 447675 h 164"/>
              <a:gd name="T30" fmla="*/ 134040 w 177"/>
              <a:gd name="T31" fmla="*/ 447675 h 164"/>
              <a:gd name="T32" fmla="*/ 65652 w 177"/>
              <a:gd name="T33" fmla="*/ 382162 h 164"/>
              <a:gd name="T34" fmla="*/ 153189 w 177"/>
              <a:gd name="T35" fmla="*/ 240216 h 164"/>
              <a:gd name="T36" fmla="*/ 243461 w 177"/>
              <a:gd name="T37" fmla="*/ 275702 h 164"/>
              <a:gd name="T38" fmla="*/ 330998 w 177"/>
              <a:gd name="T39" fmla="*/ 240216 h 164"/>
              <a:gd name="T40" fmla="*/ 418535 w 177"/>
              <a:gd name="T41" fmla="*/ 382162 h 164"/>
              <a:gd name="T42" fmla="*/ 352882 w 177"/>
              <a:gd name="T43" fmla="*/ 447675 h 164"/>
              <a:gd name="T44" fmla="*/ 243461 w 177"/>
              <a:gd name="T45" fmla="*/ 256594 h 164"/>
              <a:gd name="T46" fmla="*/ 144983 w 177"/>
              <a:gd name="T47" fmla="*/ 161054 h 164"/>
              <a:gd name="T48" fmla="*/ 243461 w 177"/>
              <a:gd name="T49" fmla="*/ 62784 h 164"/>
              <a:gd name="T50" fmla="*/ 339204 w 177"/>
              <a:gd name="T51" fmla="*/ 161054 h 164"/>
              <a:gd name="T52" fmla="*/ 243461 w 177"/>
              <a:gd name="T53" fmla="*/ 256594 h 164"/>
              <a:gd name="T54" fmla="*/ 385708 w 177"/>
              <a:gd name="T55" fmla="*/ 128297 h 164"/>
              <a:gd name="T56" fmla="*/ 322791 w 177"/>
              <a:gd name="T57" fmla="*/ 62784 h 164"/>
              <a:gd name="T58" fmla="*/ 385708 w 177"/>
              <a:gd name="T59" fmla="*/ 0 h 164"/>
              <a:gd name="T60" fmla="*/ 451361 w 177"/>
              <a:gd name="T61" fmla="*/ 62784 h 164"/>
              <a:gd name="T62" fmla="*/ 385708 w 177"/>
              <a:gd name="T63" fmla="*/ 128297 h 164"/>
              <a:gd name="T64" fmla="*/ 434948 w 177"/>
              <a:gd name="T65" fmla="*/ 256594 h 164"/>
              <a:gd name="T66" fmla="*/ 399386 w 177"/>
              <a:gd name="T67" fmla="*/ 256594 h 164"/>
              <a:gd name="T68" fmla="*/ 333733 w 177"/>
              <a:gd name="T69" fmla="*/ 223838 h 164"/>
              <a:gd name="T70" fmla="*/ 355618 w 177"/>
              <a:gd name="T71" fmla="*/ 161054 h 164"/>
              <a:gd name="T72" fmla="*/ 352882 w 177"/>
              <a:gd name="T73" fmla="*/ 141946 h 164"/>
              <a:gd name="T74" fmla="*/ 385708 w 177"/>
              <a:gd name="T75" fmla="*/ 150135 h 164"/>
              <a:gd name="T76" fmla="*/ 451361 w 177"/>
              <a:gd name="T77" fmla="*/ 128297 h 164"/>
              <a:gd name="T78" fmla="*/ 484187 w 177"/>
              <a:gd name="T79" fmla="*/ 215648 h 164"/>
              <a:gd name="T80" fmla="*/ 434948 w 177"/>
              <a:gd name="T81" fmla="*/ 256594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6" name="Oval 4"/>
          <p:cNvSpPr>
            <a:spLocks noChangeArrowheads="1"/>
          </p:cNvSpPr>
          <p:nvPr/>
        </p:nvSpPr>
        <p:spPr bwMode="auto">
          <a:xfrm>
            <a:off x="1797050" y="2298700"/>
            <a:ext cx="901700"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7" name="Freeform 8"/>
          <p:cNvSpPr>
            <a:spLocks noEditPoints="1" noChangeArrowheads="1"/>
          </p:cNvSpPr>
          <p:nvPr/>
        </p:nvSpPr>
        <p:spPr bwMode="auto">
          <a:xfrm>
            <a:off x="2108200" y="2514600"/>
            <a:ext cx="325438" cy="485775"/>
          </a:xfrm>
          <a:custGeom>
            <a:avLst/>
            <a:gdLst>
              <a:gd name="T0" fmla="*/ 294279 w 94"/>
              <a:gd name="T1" fmla="*/ 152672 h 140"/>
              <a:gd name="T2" fmla="*/ 155795 w 94"/>
              <a:gd name="T3" fmla="*/ 312284 h 140"/>
              <a:gd name="T4" fmla="*/ 90015 w 94"/>
              <a:gd name="T5" fmla="*/ 364331 h 140"/>
              <a:gd name="T6" fmla="*/ 90015 w 94"/>
              <a:gd name="T7" fmla="*/ 374741 h 140"/>
              <a:gd name="T8" fmla="*/ 121174 w 94"/>
              <a:gd name="T9" fmla="*/ 426788 h 140"/>
              <a:gd name="T10" fmla="*/ 58856 w 94"/>
              <a:gd name="T11" fmla="*/ 485775 h 140"/>
              <a:gd name="T12" fmla="*/ 0 w 94"/>
              <a:gd name="T13" fmla="*/ 426788 h 140"/>
              <a:gd name="T14" fmla="*/ 31159 w 94"/>
              <a:gd name="T15" fmla="*/ 374741 h 140"/>
              <a:gd name="T16" fmla="*/ 31159 w 94"/>
              <a:gd name="T17" fmla="*/ 114504 h 140"/>
              <a:gd name="T18" fmla="*/ 0 w 94"/>
              <a:gd name="T19" fmla="*/ 58987 h 140"/>
              <a:gd name="T20" fmla="*/ 58856 w 94"/>
              <a:gd name="T21" fmla="*/ 0 h 140"/>
              <a:gd name="T22" fmla="*/ 121174 w 94"/>
              <a:gd name="T23" fmla="*/ 58987 h 140"/>
              <a:gd name="T24" fmla="*/ 90015 w 94"/>
              <a:gd name="T25" fmla="*/ 114504 h 140"/>
              <a:gd name="T26" fmla="*/ 90015 w 94"/>
              <a:gd name="T27" fmla="*/ 270646 h 140"/>
              <a:gd name="T28" fmla="*/ 138484 w 94"/>
              <a:gd name="T29" fmla="*/ 253297 h 140"/>
              <a:gd name="T30" fmla="*/ 231961 w 94"/>
              <a:gd name="T31" fmla="*/ 152672 h 140"/>
              <a:gd name="T32" fmla="*/ 200802 w 94"/>
              <a:gd name="T33" fmla="*/ 100625 h 140"/>
              <a:gd name="T34" fmla="*/ 263120 w 94"/>
              <a:gd name="T35" fmla="*/ 38168 h 140"/>
              <a:gd name="T36" fmla="*/ 325438 w 94"/>
              <a:gd name="T37" fmla="*/ 100625 h 140"/>
              <a:gd name="T38" fmla="*/ 294279 w 94"/>
              <a:gd name="T39" fmla="*/ 152672 h 140"/>
              <a:gd name="T40" fmla="*/ 58856 w 94"/>
              <a:gd name="T41" fmla="*/ 31228 h 140"/>
              <a:gd name="T42" fmla="*/ 31159 w 94"/>
              <a:gd name="T43" fmla="*/ 58987 h 140"/>
              <a:gd name="T44" fmla="*/ 58856 w 94"/>
              <a:gd name="T45" fmla="*/ 90215 h 140"/>
              <a:gd name="T46" fmla="*/ 90015 w 94"/>
              <a:gd name="T47" fmla="*/ 58987 h 140"/>
              <a:gd name="T48" fmla="*/ 58856 w 94"/>
              <a:gd name="T49" fmla="*/ 31228 h 140"/>
              <a:gd name="T50" fmla="*/ 58856 w 94"/>
              <a:gd name="T51" fmla="*/ 395560 h 140"/>
              <a:gd name="T52" fmla="*/ 31159 w 94"/>
              <a:gd name="T53" fmla="*/ 426788 h 140"/>
              <a:gd name="T54" fmla="*/ 58856 w 94"/>
              <a:gd name="T55" fmla="*/ 458016 h 140"/>
              <a:gd name="T56" fmla="*/ 90015 w 94"/>
              <a:gd name="T57" fmla="*/ 426788 h 140"/>
              <a:gd name="T58" fmla="*/ 58856 w 94"/>
              <a:gd name="T59" fmla="*/ 395560 h 140"/>
              <a:gd name="T60" fmla="*/ 263120 w 94"/>
              <a:gd name="T61" fmla="*/ 69396 h 140"/>
              <a:gd name="T62" fmla="*/ 231961 w 94"/>
              <a:gd name="T63" fmla="*/ 100625 h 140"/>
              <a:gd name="T64" fmla="*/ 263120 w 94"/>
              <a:gd name="T65" fmla="*/ 131853 h 140"/>
              <a:gd name="T66" fmla="*/ 294279 w 94"/>
              <a:gd name="T67" fmla="*/ 100625 h 140"/>
              <a:gd name="T68" fmla="*/ 263120 w 94"/>
              <a:gd name="T69" fmla="*/ 69396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38" name="Oval 10"/>
          <p:cNvSpPr>
            <a:spLocks noChangeArrowheads="1"/>
          </p:cNvSpPr>
          <p:nvPr/>
        </p:nvSpPr>
        <p:spPr bwMode="auto">
          <a:xfrm>
            <a:off x="7038975" y="2298700"/>
            <a:ext cx="900113" cy="901700"/>
          </a:xfrm>
          <a:prstGeom prst="ellipse">
            <a:avLst/>
          </a:prstGeom>
          <a:solidFill>
            <a:srgbClr val="FCFCFC">
              <a:alpha val="50195"/>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39" name="Freeform 11"/>
          <p:cNvSpPr>
            <a:spLocks noEditPoints="1" noChangeArrowheads="1"/>
          </p:cNvSpPr>
          <p:nvPr/>
        </p:nvSpPr>
        <p:spPr bwMode="auto">
          <a:xfrm>
            <a:off x="7283450" y="2552700"/>
            <a:ext cx="411163" cy="409575"/>
          </a:xfrm>
          <a:custGeom>
            <a:avLst/>
            <a:gdLst>
              <a:gd name="T0" fmla="*/ 381408 w 152"/>
              <a:gd name="T1" fmla="*/ 409575 h 152"/>
              <a:gd name="T2" fmla="*/ 357063 w 152"/>
              <a:gd name="T3" fmla="*/ 398797 h 152"/>
              <a:gd name="T4" fmla="*/ 273207 w 152"/>
              <a:gd name="T5" fmla="*/ 315265 h 152"/>
              <a:gd name="T6" fmla="*/ 175826 w 152"/>
              <a:gd name="T7" fmla="*/ 344905 h 152"/>
              <a:gd name="T8" fmla="*/ 0 w 152"/>
              <a:gd name="T9" fmla="*/ 172453 h 152"/>
              <a:gd name="T10" fmla="*/ 175826 w 152"/>
              <a:gd name="T11" fmla="*/ 0 h 152"/>
              <a:gd name="T12" fmla="*/ 348948 w 152"/>
              <a:gd name="T13" fmla="*/ 172453 h 152"/>
              <a:gd name="T14" fmla="*/ 319192 w 152"/>
              <a:gd name="T15" fmla="*/ 269457 h 152"/>
              <a:gd name="T16" fmla="*/ 403048 w 152"/>
              <a:gd name="T17" fmla="*/ 355684 h 152"/>
              <a:gd name="T18" fmla="*/ 411163 w 152"/>
              <a:gd name="T19" fmla="*/ 377240 h 152"/>
              <a:gd name="T20" fmla="*/ 381408 w 152"/>
              <a:gd name="T21" fmla="*/ 409575 h 152"/>
              <a:gd name="T22" fmla="*/ 175826 w 152"/>
              <a:gd name="T23" fmla="*/ 61975 h 152"/>
              <a:gd name="T24" fmla="*/ 64920 w 152"/>
              <a:gd name="T25" fmla="*/ 172453 h 152"/>
              <a:gd name="T26" fmla="*/ 175826 w 152"/>
              <a:gd name="T27" fmla="*/ 282930 h 152"/>
              <a:gd name="T28" fmla="*/ 286732 w 152"/>
              <a:gd name="T29" fmla="*/ 172453 h 152"/>
              <a:gd name="T30" fmla="*/ 175826 w 152"/>
              <a:gd name="T31" fmla="*/ 61975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40" name="TextBox 13"/>
          <p:cNvSpPr txBox="1">
            <a:spLocks noChangeArrowheads="1"/>
          </p:cNvSpPr>
          <p:nvPr/>
        </p:nvSpPr>
        <p:spPr bwMode="auto">
          <a:xfrm>
            <a:off x="111918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1" name="TextBox 13"/>
          <p:cNvSpPr txBox="1">
            <a:spLocks noChangeArrowheads="1"/>
          </p:cNvSpPr>
          <p:nvPr/>
        </p:nvSpPr>
        <p:spPr bwMode="auto">
          <a:xfrm>
            <a:off x="1670050"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2" name="TextBox 13"/>
          <p:cNvSpPr txBox="1">
            <a:spLocks noChangeArrowheads="1"/>
          </p:cNvSpPr>
          <p:nvPr/>
        </p:nvSpPr>
        <p:spPr bwMode="auto">
          <a:xfrm>
            <a:off x="3695700" y="3697288"/>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3" name="TextBox 13"/>
          <p:cNvSpPr txBox="1">
            <a:spLocks noChangeArrowheads="1"/>
          </p:cNvSpPr>
          <p:nvPr/>
        </p:nvSpPr>
        <p:spPr bwMode="auto">
          <a:xfrm>
            <a:off x="4246563"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4" name="TextBox 13"/>
          <p:cNvSpPr txBox="1">
            <a:spLocks noChangeArrowheads="1"/>
          </p:cNvSpPr>
          <p:nvPr/>
        </p:nvSpPr>
        <p:spPr bwMode="auto">
          <a:xfrm>
            <a:off x="631983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5" name="TextBox 13"/>
          <p:cNvSpPr txBox="1">
            <a:spLocks noChangeArrowheads="1"/>
          </p:cNvSpPr>
          <p:nvPr/>
        </p:nvSpPr>
        <p:spPr bwMode="auto">
          <a:xfrm>
            <a:off x="6869113"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sp>
        <p:nvSpPr>
          <p:cNvPr id="26646" name="TextBox 13"/>
          <p:cNvSpPr txBox="1">
            <a:spLocks noChangeArrowheads="1"/>
          </p:cNvSpPr>
          <p:nvPr/>
        </p:nvSpPr>
        <p:spPr bwMode="auto">
          <a:xfrm>
            <a:off x="8910638" y="3697288"/>
            <a:ext cx="2338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6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47" name="TextBox 13"/>
          <p:cNvSpPr txBox="1">
            <a:spLocks noChangeArrowheads="1"/>
          </p:cNvSpPr>
          <p:nvPr/>
        </p:nvSpPr>
        <p:spPr bwMode="auto">
          <a:xfrm>
            <a:off x="9461500" y="4048125"/>
            <a:ext cx="13843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a:solidFill>
                  <a:srgbClr val="FFFFFF"/>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0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arn(inVertical)">
                                          <p:cBhvr>
                                            <p:cTn id="12" dur="500"/>
                                            <p:tgtEl>
                                              <p:spTgt spid="2662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6636"/>
                                            </p:tgtEl>
                                            <p:attrNameLst>
                                              <p:attrName>style.visibility</p:attrName>
                                            </p:attrNameLst>
                                          </p:cBhvr>
                                          <p:to>
                                            <p:strVal val="visible"/>
                                          </p:to>
                                        </p:set>
                                        <p:animEffect transition="in" filter="barn(inVertical)">
                                          <p:cBhvr>
                                            <p:cTn id="16" dur="500"/>
                                            <p:tgtEl>
                                              <p:spTgt spid="2663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637"/>
                                            </p:tgtEl>
                                            <p:attrNameLst>
                                              <p:attrName>style.visibility</p:attrName>
                                            </p:attrNameLst>
                                          </p:cBhvr>
                                          <p:to>
                                            <p:strVal val="visible"/>
                                          </p:to>
                                        </p:set>
                                        <p:animEffect transition="in" filter="barn(inVertical)">
                                          <p:cBhvr>
                                            <p:cTn id="20" dur="500"/>
                                            <p:tgtEl>
                                              <p:spTgt spid="2663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6640"/>
                                            </p:tgtEl>
                                            <p:attrNameLst>
                                              <p:attrName>style.visibility</p:attrName>
                                            </p:attrNameLst>
                                          </p:cBhvr>
                                          <p:to>
                                            <p:strVal val="visible"/>
                                          </p:to>
                                        </p:set>
                                        <p:animEffect transition="in" filter="barn(inVertical)">
                                          <p:cBhvr>
                                            <p:cTn id="24" dur="500"/>
                                            <p:tgtEl>
                                              <p:spTgt spid="26640"/>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6641"/>
                                            </p:tgtEl>
                                            <p:attrNameLst>
                                              <p:attrName>style.visibility</p:attrName>
                                            </p:attrNameLst>
                                          </p:cBhvr>
                                          <p:to>
                                            <p:strVal val="visible"/>
                                          </p:to>
                                        </p:set>
                                        <p:animEffect transition="in" filter="barn(inVertical)">
                                          <p:cBhvr>
                                            <p:cTn id="28" dur="500"/>
                                            <p:tgtEl>
                                              <p:spTgt spid="2664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6629"/>
                                            </p:tgtEl>
                                            <p:attrNameLst>
                                              <p:attrName>style.visibility</p:attrName>
                                            </p:attrNameLst>
                                          </p:cBhvr>
                                          <p:to>
                                            <p:strVal val="visible"/>
                                          </p:to>
                                        </p:set>
                                        <p:animEffect transition="in" filter="barn(inVertical)">
                                          <p:cBhvr>
                                            <p:cTn id="32" dur="500"/>
                                            <p:tgtEl>
                                              <p:spTgt spid="26629"/>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6632"/>
                                            </p:tgtEl>
                                            <p:attrNameLst>
                                              <p:attrName>style.visibility</p:attrName>
                                            </p:attrNameLst>
                                          </p:cBhvr>
                                          <p:to>
                                            <p:strVal val="visible"/>
                                          </p:to>
                                        </p:set>
                                        <p:animEffect transition="in" filter="barn(inVertical)">
                                          <p:cBhvr>
                                            <p:cTn id="36" dur="500"/>
                                            <p:tgtEl>
                                              <p:spTgt spid="26632"/>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barn(inVertical)">
                                          <p:cBhvr>
                                            <p:cTn id="40" dur="500"/>
                                            <p:tgtEl>
                                              <p:spTgt spid="26633"/>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6642"/>
                                            </p:tgtEl>
                                            <p:attrNameLst>
                                              <p:attrName>style.visibility</p:attrName>
                                            </p:attrNameLst>
                                          </p:cBhvr>
                                          <p:to>
                                            <p:strVal val="visible"/>
                                          </p:to>
                                        </p:set>
                                        <p:animEffect transition="in" filter="barn(inVertical)">
                                          <p:cBhvr>
                                            <p:cTn id="44" dur="500"/>
                                            <p:tgtEl>
                                              <p:spTgt spid="26642"/>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6643"/>
                                            </p:tgtEl>
                                            <p:attrNameLst>
                                              <p:attrName>style.visibility</p:attrName>
                                            </p:attrNameLst>
                                          </p:cBhvr>
                                          <p:to>
                                            <p:strVal val="visible"/>
                                          </p:to>
                                        </p:set>
                                        <p:animEffect transition="in" filter="barn(inVertical)">
                                          <p:cBhvr>
                                            <p:cTn id="48" dur="500"/>
                                            <p:tgtEl>
                                              <p:spTgt spid="26643"/>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6630"/>
                                            </p:tgtEl>
                                            <p:attrNameLst>
                                              <p:attrName>style.visibility</p:attrName>
                                            </p:attrNameLst>
                                          </p:cBhvr>
                                          <p:to>
                                            <p:strVal val="visible"/>
                                          </p:to>
                                        </p:set>
                                        <p:animEffect transition="in" filter="barn(inVertical)">
                                          <p:cBhvr>
                                            <p:cTn id="52" dur="500"/>
                                            <p:tgtEl>
                                              <p:spTgt spid="2663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6638"/>
                                            </p:tgtEl>
                                            <p:attrNameLst>
                                              <p:attrName>style.visibility</p:attrName>
                                            </p:attrNameLst>
                                          </p:cBhvr>
                                          <p:to>
                                            <p:strVal val="visible"/>
                                          </p:to>
                                        </p:set>
                                        <p:animEffect transition="in" filter="barn(inVertical)">
                                          <p:cBhvr>
                                            <p:cTn id="56" dur="500"/>
                                            <p:tgtEl>
                                              <p:spTgt spid="26638"/>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6639"/>
                                            </p:tgtEl>
                                            <p:attrNameLst>
                                              <p:attrName>style.visibility</p:attrName>
                                            </p:attrNameLst>
                                          </p:cBhvr>
                                          <p:to>
                                            <p:strVal val="visible"/>
                                          </p:to>
                                        </p:set>
                                        <p:animEffect transition="in" filter="barn(inVertical)">
                                          <p:cBhvr>
                                            <p:cTn id="60" dur="500"/>
                                            <p:tgtEl>
                                              <p:spTgt spid="26639"/>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6644"/>
                                            </p:tgtEl>
                                            <p:attrNameLst>
                                              <p:attrName>style.visibility</p:attrName>
                                            </p:attrNameLst>
                                          </p:cBhvr>
                                          <p:to>
                                            <p:strVal val="visible"/>
                                          </p:to>
                                        </p:set>
                                        <p:animEffect transition="in" filter="barn(inVertical)">
                                          <p:cBhvr>
                                            <p:cTn id="64" dur="500"/>
                                            <p:tgtEl>
                                              <p:spTgt spid="26644"/>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6645"/>
                                            </p:tgtEl>
                                            <p:attrNameLst>
                                              <p:attrName>style.visibility</p:attrName>
                                            </p:attrNameLst>
                                          </p:cBhvr>
                                          <p:to>
                                            <p:strVal val="visible"/>
                                          </p:to>
                                        </p:set>
                                        <p:animEffect transition="in" filter="barn(inVertical)">
                                          <p:cBhvr>
                                            <p:cTn id="68" dur="500"/>
                                            <p:tgtEl>
                                              <p:spTgt spid="26645"/>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6631"/>
                                            </p:tgtEl>
                                            <p:attrNameLst>
                                              <p:attrName>style.visibility</p:attrName>
                                            </p:attrNameLst>
                                          </p:cBhvr>
                                          <p:to>
                                            <p:strVal val="visible"/>
                                          </p:to>
                                        </p:set>
                                        <p:animEffect transition="in" filter="barn(inVertical)">
                                          <p:cBhvr>
                                            <p:cTn id="72" dur="500"/>
                                            <p:tgtEl>
                                              <p:spTgt spid="26631"/>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6634"/>
                                            </p:tgtEl>
                                            <p:attrNameLst>
                                              <p:attrName>style.visibility</p:attrName>
                                            </p:attrNameLst>
                                          </p:cBhvr>
                                          <p:to>
                                            <p:strVal val="visible"/>
                                          </p:to>
                                        </p:set>
                                        <p:animEffect transition="in" filter="barn(inVertical)">
                                          <p:cBhvr>
                                            <p:cTn id="76" dur="500"/>
                                            <p:tgtEl>
                                              <p:spTgt spid="2663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6635"/>
                                            </p:tgtEl>
                                            <p:attrNameLst>
                                              <p:attrName>style.visibility</p:attrName>
                                            </p:attrNameLst>
                                          </p:cBhvr>
                                          <p:to>
                                            <p:strVal val="visible"/>
                                          </p:to>
                                        </p:set>
                                        <p:animEffect transition="in" filter="barn(inVertical)">
                                          <p:cBhvr>
                                            <p:cTn id="80" dur="500"/>
                                            <p:tgtEl>
                                              <p:spTgt spid="2663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6646"/>
                                            </p:tgtEl>
                                            <p:attrNameLst>
                                              <p:attrName>style.visibility</p:attrName>
                                            </p:attrNameLst>
                                          </p:cBhvr>
                                          <p:to>
                                            <p:strVal val="visible"/>
                                          </p:to>
                                        </p:set>
                                        <p:animEffect transition="in" filter="barn(inVertical)">
                                          <p:cBhvr>
                                            <p:cTn id="84" dur="500"/>
                                            <p:tgtEl>
                                              <p:spTgt spid="26646"/>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6647"/>
                                            </p:tgtEl>
                                            <p:attrNameLst>
                                              <p:attrName>style.visibility</p:attrName>
                                            </p:attrNameLst>
                                          </p:cBhvr>
                                          <p:to>
                                            <p:strVal val="visible"/>
                                          </p:to>
                                        </p:set>
                                        <p:animEffect transition="in" filter="barn(inVertical)">
                                          <p:cBhvr>
                                            <p:cTn id="88" dur="5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p:bldP spid="26641" grpId="0"/>
          <p:bldP spid="26642" grpId="0"/>
          <p:bldP spid="26643" grpId="0"/>
          <p:bldP spid="26644" grpId="0"/>
          <p:bldP spid="26645" grpId="0"/>
          <p:bldP spid="26646" grpId="0"/>
          <p:bldP spid="266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arn(inVertical)">
                                          <p:cBhvr>
                                            <p:cTn id="12" dur="500"/>
                                            <p:tgtEl>
                                              <p:spTgt spid="26628"/>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26636"/>
                                            </p:tgtEl>
                                            <p:attrNameLst>
                                              <p:attrName>style.visibility</p:attrName>
                                            </p:attrNameLst>
                                          </p:cBhvr>
                                          <p:to>
                                            <p:strVal val="visible"/>
                                          </p:to>
                                        </p:set>
                                        <p:animEffect transition="in" filter="barn(inVertical)">
                                          <p:cBhvr>
                                            <p:cTn id="16" dur="500"/>
                                            <p:tgtEl>
                                              <p:spTgt spid="2663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637"/>
                                            </p:tgtEl>
                                            <p:attrNameLst>
                                              <p:attrName>style.visibility</p:attrName>
                                            </p:attrNameLst>
                                          </p:cBhvr>
                                          <p:to>
                                            <p:strVal val="visible"/>
                                          </p:to>
                                        </p:set>
                                        <p:animEffect transition="in" filter="barn(inVertical)">
                                          <p:cBhvr>
                                            <p:cTn id="20" dur="500"/>
                                            <p:tgtEl>
                                              <p:spTgt spid="2663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26640"/>
                                            </p:tgtEl>
                                            <p:attrNameLst>
                                              <p:attrName>style.visibility</p:attrName>
                                            </p:attrNameLst>
                                          </p:cBhvr>
                                          <p:to>
                                            <p:strVal val="visible"/>
                                          </p:to>
                                        </p:set>
                                        <p:animEffect transition="in" filter="barn(inVertical)">
                                          <p:cBhvr>
                                            <p:cTn id="24" dur="500"/>
                                            <p:tgtEl>
                                              <p:spTgt spid="26640"/>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26641"/>
                                            </p:tgtEl>
                                            <p:attrNameLst>
                                              <p:attrName>style.visibility</p:attrName>
                                            </p:attrNameLst>
                                          </p:cBhvr>
                                          <p:to>
                                            <p:strVal val="visible"/>
                                          </p:to>
                                        </p:set>
                                        <p:animEffect transition="in" filter="barn(inVertical)">
                                          <p:cBhvr>
                                            <p:cTn id="28" dur="500"/>
                                            <p:tgtEl>
                                              <p:spTgt spid="26641"/>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26629"/>
                                            </p:tgtEl>
                                            <p:attrNameLst>
                                              <p:attrName>style.visibility</p:attrName>
                                            </p:attrNameLst>
                                          </p:cBhvr>
                                          <p:to>
                                            <p:strVal val="visible"/>
                                          </p:to>
                                        </p:set>
                                        <p:animEffect transition="in" filter="barn(inVertical)">
                                          <p:cBhvr>
                                            <p:cTn id="32" dur="500"/>
                                            <p:tgtEl>
                                              <p:spTgt spid="26629"/>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26632"/>
                                            </p:tgtEl>
                                            <p:attrNameLst>
                                              <p:attrName>style.visibility</p:attrName>
                                            </p:attrNameLst>
                                          </p:cBhvr>
                                          <p:to>
                                            <p:strVal val="visible"/>
                                          </p:to>
                                        </p:set>
                                        <p:animEffect transition="in" filter="barn(inVertical)">
                                          <p:cBhvr>
                                            <p:cTn id="36" dur="500"/>
                                            <p:tgtEl>
                                              <p:spTgt spid="26632"/>
                                            </p:tgtEl>
                                          </p:cBhvr>
                                        </p:animEffect>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barn(inVertical)">
                                          <p:cBhvr>
                                            <p:cTn id="40" dur="500"/>
                                            <p:tgtEl>
                                              <p:spTgt spid="26633"/>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26642"/>
                                            </p:tgtEl>
                                            <p:attrNameLst>
                                              <p:attrName>style.visibility</p:attrName>
                                            </p:attrNameLst>
                                          </p:cBhvr>
                                          <p:to>
                                            <p:strVal val="visible"/>
                                          </p:to>
                                        </p:set>
                                        <p:animEffect transition="in" filter="barn(inVertical)">
                                          <p:cBhvr>
                                            <p:cTn id="44" dur="500"/>
                                            <p:tgtEl>
                                              <p:spTgt spid="26642"/>
                                            </p:tgtEl>
                                          </p:cBhvr>
                                        </p:animEffect>
                                      </p:childTnLst>
                                    </p:cTn>
                                  </p:par>
                                </p:childTnLst>
                              </p:cTn>
                            </p:par>
                            <p:par>
                              <p:cTn id="45" fill="hold">
                                <p:stCondLst>
                                  <p:cond delay="5000"/>
                                </p:stCondLst>
                                <p:childTnLst>
                                  <p:par>
                                    <p:cTn id="46" presetID="16" presetClass="entr" presetSubtype="21" fill="hold" grpId="0" nodeType="afterEffect">
                                      <p:stCondLst>
                                        <p:cond delay="0"/>
                                      </p:stCondLst>
                                      <p:childTnLst>
                                        <p:set>
                                          <p:cBhvr>
                                            <p:cTn id="47" dur="1" fill="hold">
                                              <p:stCondLst>
                                                <p:cond delay="0"/>
                                              </p:stCondLst>
                                            </p:cTn>
                                            <p:tgtEl>
                                              <p:spTgt spid="26643"/>
                                            </p:tgtEl>
                                            <p:attrNameLst>
                                              <p:attrName>style.visibility</p:attrName>
                                            </p:attrNameLst>
                                          </p:cBhvr>
                                          <p:to>
                                            <p:strVal val="visible"/>
                                          </p:to>
                                        </p:set>
                                        <p:animEffect transition="in" filter="barn(inVertical)">
                                          <p:cBhvr>
                                            <p:cTn id="48" dur="500"/>
                                            <p:tgtEl>
                                              <p:spTgt spid="26643"/>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26630"/>
                                            </p:tgtEl>
                                            <p:attrNameLst>
                                              <p:attrName>style.visibility</p:attrName>
                                            </p:attrNameLst>
                                          </p:cBhvr>
                                          <p:to>
                                            <p:strVal val="visible"/>
                                          </p:to>
                                        </p:set>
                                        <p:animEffect transition="in" filter="barn(inVertical)">
                                          <p:cBhvr>
                                            <p:cTn id="52" dur="500"/>
                                            <p:tgtEl>
                                              <p:spTgt spid="26630"/>
                                            </p:tgtEl>
                                          </p:cBhvr>
                                        </p:animEffect>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26638"/>
                                            </p:tgtEl>
                                            <p:attrNameLst>
                                              <p:attrName>style.visibility</p:attrName>
                                            </p:attrNameLst>
                                          </p:cBhvr>
                                          <p:to>
                                            <p:strVal val="visible"/>
                                          </p:to>
                                        </p:set>
                                        <p:animEffect transition="in" filter="barn(inVertical)">
                                          <p:cBhvr>
                                            <p:cTn id="56" dur="500"/>
                                            <p:tgtEl>
                                              <p:spTgt spid="26638"/>
                                            </p:tgtEl>
                                          </p:cBhvr>
                                        </p:animEffect>
                                      </p:childTnLst>
                                    </p:cTn>
                                  </p:par>
                                </p:childTnLst>
                              </p:cTn>
                            </p:par>
                            <p:par>
                              <p:cTn id="57" fill="hold">
                                <p:stCondLst>
                                  <p:cond delay="6500"/>
                                </p:stCondLst>
                                <p:childTnLst>
                                  <p:par>
                                    <p:cTn id="58" presetID="16" presetClass="entr" presetSubtype="21" fill="hold" grpId="0" nodeType="afterEffect">
                                      <p:stCondLst>
                                        <p:cond delay="0"/>
                                      </p:stCondLst>
                                      <p:childTnLst>
                                        <p:set>
                                          <p:cBhvr>
                                            <p:cTn id="59" dur="1" fill="hold">
                                              <p:stCondLst>
                                                <p:cond delay="0"/>
                                              </p:stCondLst>
                                            </p:cTn>
                                            <p:tgtEl>
                                              <p:spTgt spid="26639"/>
                                            </p:tgtEl>
                                            <p:attrNameLst>
                                              <p:attrName>style.visibility</p:attrName>
                                            </p:attrNameLst>
                                          </p:cBhvr>
                                          <p:to>
                                            <p:strVal val="visible"/>
                                          </p:to>
                                        </p:set>
                                        <p:animEffect transition="in" filter="barn(inVertical)">
                                          <p:cBhvr>
                                            <p:cTn id="60" dur="500"/>
                                            <p:tgtEl>
                                              <p:spTgt spid="26639"/>
                                            </p:tgtEl>
                                          </p:cBhvr>
                                        </p:animEffect>
                                      </p:childTnLst>
                                    </p:cTn>
                                  </p:par>
                                </p:childTnLst>
                              </p:cTn>
                            </p:par>
                            <p:par>
                              <p:cTn id="61" fill="hold">
                                <p:stCondLst>
                                  <p:cond delay="7000"/>
                                </p:stCondLst>
                                <p:childTnLst>
                                  <p:par>
                                    <p:cTn id="62" presetID="16" presetClass="entr" presetSubtype="21" fill="hold" grpId="0" nodeType="afterEffect">
                                      <p:stCondLst>
                                        <p:cond delay="0"/>
                                      </p:stCondLst>
                                      <p:childTnLst>
                                        <p:set>
                                          <p:cBhvr>
                                            <p:cTn id="63" dur="1" fill="hold">
                                              <p:stCondLst>
                                                <p:cond delay="0"/>
                                              </p:stCondLst>
                                            </p:cTn>
                                            <p:tgtEl>
                                              <p:spTgt spid="26644"/>
                                            </p:tgtEl>
                                            <p:attrNameLst>
                                              <p:attrName>style.visibility</p:attrName>
                                            </p:attrNameLst>
                                          </p:cBhvr>
                                          <p:to>
                                            <p:strVal val="visible"/>
                                          </p:to>
                                        </p:set>
                                        <p:animEffect transition="in" filter="barn(inVertical)">
                                          <p:cBhvr>
                                            <p:cTn id="64" dur="500"/>
                                            <p:tgtEl>
                                              <p:spTgt spid="26644"/>
                                            </p:tgtEl>
                                          </p:cBhvr>
                                        </p:animEffect>
                                      </p:childTnLst>
                                    </p:cTn>
                                  </p:par>
                                </p:childTnLst>
                              </p:cTn>
                            </p:par>
                            <p:par>
                              <p:cTn id="65" fill="hold">
                                <p:stCondLst>
                                  <p:cond delay="7500"/>
                                </p:stCondLst>
                                <p:childTnLst>
                                  <p:par>
                                    <p:cTn id="66" presetID="16" presetClass="entr" presetSubtype="21" fill="hold" grpId="0" nodeType="afterEffect">
                                      <p:stCondLst>
                                        <p:cond delay="0"/>
                                      </p:stCondLst>
                                      <p:childTnLst>
                                        <p:set>
                                          <p:cBhvr>
                                            <p:cTn id="67" dur="1" fill="hold">
                                              <p:stCondLst>
                                                <p:cond delay="0"/>
                                              </p:stCondLst>
                                            </p:cTn>
                                            <p:tgtEl>
                                              <p:spTgt spid="26645"/>
                                            </p:tgtEl>
                                            <p:attrNameLst>
                                              <p:attrName>style.visibility</p:attrName>
                                            </p:attrNameLst>
                                          </p:cBhvr>
                                          <p:to>
                                            <p:strVal val="visible"/>
                                          </p:to>
                                        </p:set>
                                        <p:animEffect transition="in" filter="barn(inVertical)">
                                          <p:cBhvr>
                                            <p:cTn id="68" dur="500"/>
                                            <p:tgtEl>
                                              <p:spTgt spid="26645"/>
                                            </p:tgtEl>
                                          </p:cBhvr>
                                        </p:animEffect>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26631"/>
                                            </p:tgtEl>
                                            <p:attrNameLst>
                                              <p:attrName>style.visibility</p:attrName>
                                            </p:attrNameLst>
                                          </p:cBhvr>
                                          <p:to>
                                            <p:strVal val="visible"/>
                                          </p:to>
                                        </p:set>
                                        <p:animEffect transition="in" filter="barn(inVertical)">
                                          <p:cBhvr>
                                            <p:cTn id="72" dur="500"/>
                                            <p:tgtEl>
                                              <p:spTgt spid="26631"/>
                                            </p:tgtEl>
                                          </p:cBhvr>
                                        </p:animEffect>
                                      </p:childTnLst>
                                    </p:cTn>
                                  </p:par>
                                </p:childTnLst>
                              </p:cTn>
                            </p:par>
                            <p:par>
                              <p:cTn id="73" fill="hold">
                                <p:stCondLst>
                                  <p:cond delay="8500"/>
                                </p:stCondLst>
                                <p:childTnLst>
                                  <p:par>
                                    <p:cTn id="74" presetID="16" presetClass="entr" presetSubtype="21" fill="hold" grpId="0" nodeType="afterEffect">
                                      <p:stCondLst>
                                        <p:cond delay="0"/>
                                      </p:stCondLst>
                                      <p:childTnLst>
                                        <p:set>
                                          <p:cBhvr>
                                            <p:cTn id="75" dur="1" fill="hold">
                                              <p:stCondLst>
                                                <p:cond delay="0"/>
                                              </p:stCondLst>
                                            </p:cTn>
                                            <p:tgtEl>
                                              <p:spTgt spid="26634"/>
                                            </p:tgtEl>
                                            <p:attrNameLst>
                                              <p:attrName>style.visibility</p:attrName>
                                            </p:attrNameLst>
                                          </p:cBhvr>
                                          <p:to>
                                            <p:strVal val="visible"/>
                                          </p:to>
                                        </p:set>
                                        <p:animEffect transition="in" filter="barn(inVertical)">
                                          <p:cBhvr>
                                            <p:cTn id="76" dur="500"/>
                                            <p:tgtEl>
                                              <p:spTgt spid="26634"/>
                                            </p:tgtEl>
                                          </p:cBhvr>
                                        </p:animEffect>
                                      </p:childTnLst>
                                    </p:cTn>
                                  </p:par>
                                </p:childTnLst>
                              </p:cTn>
                            </p:par>
                            <p:par>
                              <p:cTn id="77" fill="hold">
                                <p:stCondLst>
                                  <p:cond delay="9000"/>
                                </p:stCondLst>
                                <p:childTnLst>
                                  <p:par>
                                    <p:cTn id="78" presetID="16" presetClass="entr" presetSubtype="21" fill="hold" grpId="0" nodeType="afterEffect">
                                      <p:stCondLst>
                                        <p:cond delay="0"/>
                                      </p:stCondLst>
                                      <p:childTnLst>
                                        <p:set>
                                          <p:cBhvr>
                                            <p:cTn id="79" dur="1" fill="hold">
                                              <p:stCondLst>
                                                <p:cond delay="0"/>
                                              </p:stCondLst>
                                            </p:cTn>
                                            <p:tgtEl>
                                              <p:spTgt spid="26635"/>
                                            </p:tgtEl>
                                            <p:attrNameLst>
                                              <p:attrName>style.visibility</p:attrName>
                                            </p:attrNameLst>
                                          </p:cBhvr>
                                          <p:to>
                                            <p:strVal val="visible"/>
                                          </p:to>
                                        </p:set>
                                        <p:animEffect transition="in" filter="barn(inVertical)">
                                          <p:cBhvr>
                                            <p:cTn id="80" dur="500"/>
                                            <p:tgtEl>
                                              <p:spTgt spid="26635"/>
                                            </p:tgtEl>
                                          </p:cBhvr>
                                        </p:animEffect>
                                      </p:childTnLst>
                                    </p:cTn>
                                  </p:par>
                                </p:childTnLst>
                              </p:cTn>
                            </p:par>
                            <p:par>
                              <p:cTn id="81" fill="hold">
                                <p:stCondLst>
                                  <p:cond delay="9500"/>
                                </p:stCondLst>
                                <p:childTnLst>
                                  <p:par>
                                    <p:cTn id="82" presetID="16" presetClass="entr" presetSubtype="21" fill="hold" grpId="0" nodeType="afterEffect">
                                      <p:stCondLst>
                                        <p:cond delay="0"/>
                                      </p:stCondLst>
                                      <p:childTnLst>
                                        <p:set>
                                          <p:cBhvr>
                                            <p:cTn id="83" dur="1" fill="hold">
                                              <p:stCondLst>
                                                <p:cond delay="0"/>
                                              </p:stCondLst>
                                            </p:cTn>
                                            <p:tgtEl>
                                              <p:spTgt spid="26646"/>
                                            </p:tgtEl>
                                            <p:attrNameLst>
                                              <p:attrName>style.visibility</p:attrName>
                                            </p:attrNameLst>
                                          </p:cBhvr>
                                          <p:to>
                                            <p:strVal val="visible"/>
                                          </p:to>
                                        </p:set>
                                        <p:animEffect transition="in" filter="barn(inVertical)">
                                          <p:cBhvr>
                                            <p:cTn id="84" dur="500"/>
                                            <p:tgtEl>
                                              <p:spTgt spid="26646"/>
                                            </p:tgtEl>
                                          </p:cBhvr>
                                        </p:animEffect>
                                      </p:childTnLst>
                                    </p:cTn>
                                  </p:par>
                                </p:childTnLst>
                              </p:cTn>
                            </p:par>
                            <p:par>
                              <p:cTn id="85" fill="hold">
                                <p:stCondLst>
                                  <p:cond delay="10000"/>
                                </p:stCondLst>
                                <p:childTnLst>
                                  <p:par>
                                    <p:cTn id="86" presetID="16" presetClass="entr" presetSubtype="21" fill="hold" grpId="0" nodeType="afterEffect">
                                      <p:stCondLst>
                                        <p:cond delay="0"/>
                                      </p:stCondLst>
                                      <p:childTnLst>
                                        <p:set>
                                          <p:cBhvr>
                                            <p:cTn id="87" dur="1" fill="hold">
                                              <p:stCondLst>
                                                <p:cond delay="0"/>
                                              </p:stCondLst>
                                            </p:cTn>
                                            <p:tgtEl>
                                              <p:spTgt spid="26647"/>
                                            </p:tgtEl>
                                            <p:attrNameLst>
                                              <p:attrName>style.visibility</p:attrName>
                                            </p:attrNameLst>
                                          </p:cBhvr>
                                          <p:to>
                                            <p:strVal val="visible"/>
                                          </p:to>
                                        </p:set>
                                        <p:animEffect transition="in" filter="barn(inVertical)">
                                          <p:cBhvr>
                                            <p:cTn id="88" dur="5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6631" grpId="0" animBg="1"/>
          <p:bldP spid="26632" grpId="0" animBg="1"/>
          <p:bldP spid="26633" grpId="0" animBg="1"/>
          <p:bldP spid="26634" grpId="0" animBg="1"/>
          <p:bldP spid="26635" grpId="0" animBg="1"/>
          <p:bldP spid="26636" grpId="0" animBg="1"/>
          <p:bldP spid="26637" grpId="0" animBg="1"/>
          <p:bldP spid="26638" grpId="0" animBg="1"/>
          <p:bldP spid="26639" grpId="0" animBg="1"/>
          <p:bldP spid="26640" grpId="0"/>
          <p:bldP spid="26641" grpId="0"/>
          <p:bldP spid="26642" grpId="0"/>
          <p:bldP spid="26643" grpId="0"/>
          <p:bldP spid="26644" grpId="0"/>
          <p:bldP spid="26645" grpId="0"/>
          <p:bldP spid="26646" grpId="0"/>
          <p:bldP spid="2664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5845" name="Rectangle 8"/>
          <p:cNvSpPr>
            <a:spLocks noChangeArrowheads="1"/>
          </p:cNvSpPr>
          <p:nvPr/>
        </p:nvSpPr>
        <p:spPr bwMode="auto">
          <a:xfrm>
            <a:off x="6064250" y="2035175"/>
            <a:ext cx="5259388" cy="1433513"/>
          </a:xfrm>
          <a:prstGeom prst="rect">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5846" name="矩形 52"/>
          <p:cNvSpPr>
            <a:spLocks noChangeArrowheads="1"/>
          </p:cNvSpPr>
          <p:nvPr/>
        </p:nvSpPr>
        <p:spPr bwMode="auto">
          <a:xfrm>
            <a:off x="6400800" y="2438400"/>
            <a:ext cx="46958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a:t>
            </a:r>
          </a:p>
        </p:txBody>
      </p:sp>
      <p:sp>
        <p:nvSpPr>
          <p:cNvPr id="35847" name="矩形 53"/>
          <p:cNvSpPr>
            <a:spLocks noChangeArrowheads="1"/>
          </p:cNvSpPr>
          <p:nvPr/>
        </p:nvSpPr>
        <p:spPr bwMode="auto">
          <a:xfrm>
            <a:off x="817563" y="38830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35848" name="矩形 54"/>
          <p:cNvSpPr>
            <a:spLocks noChangeArrowheads="1"/>
          </p:cNvSpPr>
          <p:nvPr/>
        </p:nvSpPr>
        <p:spPr bwMode="auto">
          <a:xfrm>
            <a:off x="817563" y="45561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35849" name="矩形 55"/>
          <p:cNvSpPr>
            <a:spLocks noChangeArrowheads="1"/>
          </p:cNvSpPr>
          <p:nvPr/>
        </p:nvSpPr>
        <p:spPr bwMode="auto">
          <a:xfrm>
            <a:off x="817563" y="5229225"/>
            <a:ext cx="105743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DFDFD"/>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grpSp>
        <p:nvGrpSpPr>
          <p:cNvPr id="10" name="组合 9"/>
          <p:cNvGrpSpPr/>
          <p:nvPr/>
        </p:nvGrpSpPr>
        <p:grpSpPr>
          <a:xfrm>
            <a:off x="141769" y="191472"/>
            <a:ext cx="3887569" cy="1149332"/>
            <a:chOff x="141769" y="191472"/>
            <a:chExt cx="5280452" cy="1561128"/>
          </a:xfrm>
        </p:grpSpPr>
        <p:sp>
          <p:nvSpPr>
            <p:cNvPr id="11" name="任意多边形 10"/>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88624" y="191472"/>
              <a:ext cx="5133597" cy="1561128"/>
              <a:chOff x="288624" y="191472"/>
              <a:chExt cx="5133597" cy="1561128"/>
            </a:xfrm>
          </p:grpSpPr>
          <p:sp>
            <p:nvSpPr>
              <p:cNvPr id="16" name="任意多边形 15"/>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88624" y="475527"/>
                <a:ext cx="992256" cy="992256"/>
                <a:chOff x="813435" y="4187372"/>
                <a:chExt cx="1292678" cy="1292678"/>
              </a:xfrm>
              <a:noFill/>
            </p:grpSpPr>
            <p:sp>
              <p:nvSpPr>
                <p:cNvPr id="23" name="圆角矩形 22"/>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2" name="任意多边形 21"/>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26183" y="780063"/>
              <a:ext cx="378259" cy="369903"/>
              <a:chOff x="137478" y="159965"/>
              <a:chExt cx="451977" cy="441992"/>
            </a:xfrm>
          </p:grpSpPr>
          <p:sp>
            <p:nvSpPr>
              <p:cNvPr id="1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5"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
        <p:nvSpPr>
          <p:cNvPr id="47" name="矩形 46"/>
          <p:cNvSpPr/>
          <p:nvPr/>
        </p:nvSpPr>
        <p:spPr>
          <a:xfrm>
            <a:off x="808963" y="2046980"/>
            <a:ext cx="5255287" cy="143697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barn(inVertical)">
                                          <p:cBhvr>
                                            <p:cTn id="12" dur="500"/>
                                            <p:tgtEl>
                                              <p:spTgt spid="35845"/>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5846"/>
                                            </p:tgtEl>
                                            <p:attrNameLst>
                                              <p:attrName>style.visibility</p:attrName>
                                            </p:attrNameLst>
                                          </p:cBhvr>
                                          <p:to>
                                            <p:strVal val="visible"/>
                                          </p:to>
                                        </p:set>
                                        <p:animEffect transition="in" filter="barn(inVertical)">
                                          <p:cBhvr>
                                            <p:cTn id="16" dur="500"/>
                                            <p:tgtEl>
                                              <p:spTgt spid="3584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5847"/>
                                            </p:tgtEl>
                                            <p:attrNameLst>
                                              <p:attrName>style.visibility</p:attrName>
                                            </p:attrNameLst>
                                          </p:cBhvr>
                                          <p:to>
                                            <p:strVal val="visible"/>
                                          </p:to>
                                        </p:set>
                                        <p:animEffect transition="in" filter="barn(inVertical)">
                                          <p:cBhvr>
                                            <p:cTn id="20" dur="500"/>
                                            <p:tgtEl>
                                              <p:spTgt spid="3584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5848"/>
                                            </p:tgtEl>
                                            <p:attrNameLst>
                                              <p:attrName>style.visibility</p:attrName>
                                            </p:attrNameLst>
                                          </p:cBhvr>
                                          <p:to>
                                            <p:strVal val="visible"/>
                                          </p:to>
                                        </p:set>
                                        <p:animEffect transition="in" filter="barn(inVertical)">
                                          <p:cBhvr>
                                            <p:cTn id="24" dur="500"/>
                                            <p:tgtEl>
                                              <p:spTgt spid="3584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5849"/>
                                            </p:tgtEl>
                                            <p:attrNameLst>
                                              <p:attrName>style.visibility</p:attrName>
                                            </p:attrNameLst>
                                          </p:cBhvr>
                                          <p:to>
                                            <p:strVal val="visible"/>
                                          </p:to>
                                        </p:set>
                                        <p:animEffect transition="in" filter="barn(inVertical)">
                                          <p:cBhvr>
                                            <p:cTn id="28" dur="500"/>
                                            <p:tgtEl>
                                              <p:spTgt spid="3584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P spid="35846" grpId="0"/>
          <p:bldP spid="35847" grpId="0"/>
          <p:bldP spid="35848" grpId="0"/>
          <p:bldP spid="35849"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barn(inVertical)">
                                          <p:cBhvr>
                                            <p:cTn id="12" dur="500"/>
                                            <p:tgtEl>
                                              <p:spTgt spid="35845"/>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5846"/>
                                            </p:tgtEl>
                                            <p:attrNameLst>
                                              <p:attrName>style.visibility</p:attrName>
                                            </p:attrNameLst>
                                          </p:cBhvr>
                                          <p:to>
                                            <p:strVal val="visible"/>
                                          </p:to>
                                        </p:set>
                                        <p:animEffect transition="in" filter="barn(inVertical)">
                                          <p:cBhvr>
                                            <p:cTn id="16" dur="500"/>
                                            <p:tgtEl>
                                              <p:spTgt spid="3584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35847"/>
                                            </p:tgtEl>
                                            <p:attrNameLst>
                                              <p:attrName>style.visibility</p:attrName>
                                            </p:attrNameLst>
                                          </p:cBhvr>
                                          <p:to>
                                            <p:strVal val="visible"/>
                                          </p:to>
                                        </p:set>
                                        <p:animEffect transition="in" filter="barn(inVertical)">
                                          <p:cBhvr>
                                            <p:cTn id="20" dur="500"/>
                                            <p:tgtEl>
                                              <p:spTgt spid="35847"/>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35848"/>
                                            </p:tgtEl>
                                            <p:attrNameLst>
                                              <p:attrName>style.visibility</p:attrName>
                                            </p:attrNameLst>
                                          </p:cBhvr>
                                          <p:to>
                                            <p:strVal val="visible"/>
                                          </p:to>
                                        </p:set>
                                        <p:animEffect transition="in" filter="barn(inVertical)">
                                          <p:cBhvr>
                                            <p:cTn id="24" dur="500"/>
                                            <p:tgtEl>
                                              <p:spTgt spid="35848"/>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35849"/>
                                            </p:tgtEl>
                                            <p:attrNameLst>
                                              <p:attrName>style.visibility</p:attrName>
                                            </p:attrNameLst>
                                          </p:cBhvr>
                                          <p:to>
                                            <p:strVal val="visible"/>
                                          </p:to>
                                        </p:set>
                                        <p:animEffect transition="in" filter="barn(inVertical)">
                                          <p:cBhvr>
                                            <p:cTn id="28" dur="500"/>
                                            <p:tgtEl>
                                              <p:spTgt spid="3584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P spid="35846" grpId="0"/>
          <p:bldP spid="35847" grpId="0"/>
          <p:bldP spid="35848" grpId="0"/>
          <p:bldP spid="35849" grpId="0"/>
          <p:bldP spid="4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6869" name="Rectangle 8"/>
          <p:cNvSpPr>
            <a:spLocks noChangeArrowheads="1"/>
          </p:cNvSpPr>
          <p:nvPr/>
        </p:nvSpPr>
        <p:spPr bwMode="auto">
          <a:xfrm>
            <a:off x="3713163" y="2376488"/>
            <a:ext cx="2452687"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0" name="Trapezoid 10@|1FFC:3506772|FBC:16777215|LFC:16777215|LBC:16777215"/>
          <p:cNvSpPr>
            <a:spLocks noChangeArrowheads="1"/>
          </p:cNvSpPr>
          <p:nvPr/>
        </p:nvSpPr>
        <p:spPr bwMode="auto">
          <a:xfrm>
            <a:off x="4191000" y="2168525"/>
            <a:ext cx="1497013" cy="207963"/>
          </a:xfrm>
          <a:custGeom>
            <a:avLst/>
            <a:gdLst>
              <a:gd name="T0" fmla="*/ 0 w 1495673"/>
              <a:gd name="T1" fmla="*/ 207963 h 207873"/>
              <a:gd name="T2" fmla="*/ 141329 w 1495673"/>
              <a:gd name="T3" fmla="*/ 0 h 207873"/>
              <a:gd name="T4" fmla="*/ 1355684 w 1495673"/>
              <a:gd name="T5" fmla="*/ 0 h 207873"/>
              <a:gd name="T6" fmla="*/ 1497013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1" name="Pentagon 9@|1FFC:4308095|FBC:16777215|LFC:16777215|LBC:16777215"/>
          <p:cNvSpPr>
            <a:spLocks noChangeArrowheads="1"/>
          </p:cNvSpPr>
          <p:nvPr/>
        </p:nvSpPr>
        <p:spPr bwMode="auto">
          <a:xfrm rot="5400000">
            <a:off x="4443413" y="2055812"/>
            <a:ext cx="992188" cy="1217613"/>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2" name="Freeform 62"/>
          <p:cNvSpPr>
            <a:spLocks noChangeAspect="1" noEditPoints="1" noChangeArrowheads="1"/>
          </p:cNvSpPr>
          <p:nvPr/>
        </p:nvSpPr>
        <p:spPr bwMode="auto">
          <a:xfrm>
            <a:off x="4679950" y="2373313"/>
            <a:ext cx="520700" cy="525462"/>
          </a:xfrm>
          <a:custGeom>
            <a:avLst/>
            <a:gdLst>
              <a:gd name="T0" fmla="*/ 520700 w 58"/>
              <a:gd name="T1" fmla="*/ 298970 h 58"/>
              <a:gd name="T2" fmla="*/ 511722 w 58"/>
              <a:gd name="T3" fmla="*/ 308029 h 58"/>
              <a:gd name="T4" fmla="*/ 448879 w 58"/>
              <a:gd name="T5" fmla="*/ 317089 h 58"/>
              <a:gd name="T6" fmla="*/ 439902 w 58"/>
              <a:gd name="T7" fmla="*/ 353328 h 58"/>
              <a:gd name="T8" fmla="*/ 475812 w 58"/>
              <a:gd name="T9" fmla="*/ 398626 h 58"/>
              <a:gd name="T10" fmla="*/ 475812 w 58"/>
              <a:gd name="T11" fmla="*/ 407686 h 58"/>
              <a:gd name="T12" fmla="*/ 475812 w 58"/>
              <a:gd name="T13" fmla="*/ 416746 h 58"/>
              <a:gd name="T14" fmla="*/ 403991 w 58"/>
              <a:gd name="T15" fmla="*/ 480164 h 58"/>
              <a:gd name="T16" fmla="*/ 395014 w 58"/>
              <a:gd name="T17" fmla="*/ 471104 h 58"/>
              <a:gd name="T18" fmla="*/ 350126 w 58"/>
              <a:gd name="T19" fmla="*/ 434865 h 58"/>
              <a:gd name="T20" fmla="*/ 323193 w 58"/>
              <a:gd name="T21" fmla="*/ 452984 h 58"/>
              <a:gd name="T22" fmla="*/ 305238 w 58"/>
              <a:gd name="T23" fmla="*/ 516402 h 58"/>
              <a:gd name="T24" fmla="*/ 296260 w 58"/>
              <a:gd name="T25" fmla="*/ 525462 h 58"/>
              <a:gd name="T26" fmla="*/ 224440 w 58"/>
              <a:gd name="T27" fmla="*/ 525462 h 58"/>
              <a:gd name="T28" fmla="*/ 206484 w 58"/>
              <a:gd name="T29" fmla="*/ 516402 h 58"/>
              <a:gd name="T30" fmla="*/ 197507 w 58"/>
              <a:gd name="T31" fmla="*/ 452984 h 58"/>
              <a:gd name="T32" fmla="*/ 170574 w 58"/>
              <a:gd name="T33" fmla="*/ 434865 h 58"/>
              <a:gd name="T34" fmla="*/ 125686 w 58"/>
              <a:gd name="T35" fmla="*/ 471104 h 58"/>
              <a:gd name="T36" fmla="*/ 116709 w 58"/>
              <a:gd name="T37" fmla="*/ 480164 h 58"/>
              <a:gd name="T38" fmla="*/ 107731 w 58"/>
              <a:gd name="T39" fmla="*/ 471104 h 58"/>
              <a:gd name="T40" fmla="*/ 44888 w 58"/>
              <a:gd name="T41" fmla="*/ 416746 h 58"/>
              <a:gd name="T42" fmla="*/ 44888 w 58"/>
              <a:gd name="T43" fmla="*/ 407686 h 58"/>
              <a:gd name="T44" fmla="*/ 44888 w 58"/>
              <a:gd name="T45" fmla="*/ 398626 h 58"/>
              <a:gd name="T46" fmla="*/ 80798 w 58"/>
              <a:gd name="T47" fmla="*/ 353328 h 58"/>
              <a:gd name="T48" fmla="*/ 71821 w 58"/>
              <a:gd name="T49" fmla="*/ 317089 h 58"/>
              <a:gd name="T50" fmla="*/ 8978 w 58"/>
              <a:gd name="T51" fmla="*/ 308029 h 58"/>
              <a:gd name="T52" fmla="*/ 0 w 58"/>
              <a:gd name="T53" fmla="*/ 298970 h 58"/>
              <a:gd name="T54" fmla="*/ 0 w 58"/>
              <a:gd name="T55" fmla="*/ 217433 h 58"/>
              <a:gd name="T56" fmla="*/ 8978 w 58"/>
              <a:gd name="T57" fmla="*/ 208373 h 58"/>
              <a:gd name="T58" fmla="*/ 71821 w 58"/>
              <a:gd name="T59" fmla="*/ 199313 h 58"/>
              <a:gd name="T60" fmla="*/ 80798 w 58"/>
              <a:gd name="T61" fmla="*/ 163074 h 58"/>
              <a:gd name="T62" fmla="*/ 44888 w 58"/>
              <a:gd name="T63" fmla="*/ 117776 h 58"/>
              <a:gd name="T64" fmla="*/ 44888 w 58"/>
              <a:gd name="T65" fmla="*/ 108716 h 58"/>
              <a:gd name="T66" fmla="*/ 44888 w 58"/>
              <a:gd name="T67" fmla="*/ 99657 h 58"/>
              <a:gd name="T68" fmla="*/ 116709 w 58"/>
              <a:gd name="T69" fmla="*/ 45298 h 58"/>
              <a:gd name="T70" fmla="*/ 125686 w 58"/>
              <a:gd name="T71" fmla="*/ 45298 h 58"/>
              <a:gd name="T72" fmla="*/ 170574 w 58"/>
              <a:gd name="T73" fmla="*/ 81537 h 58"/>
              <a:gd name="T74" fmla="*/ 197507 w 58"/>
              <a:gd name="T75" fmla="*/ 72478 h 58"/>
              <a:gd name="T76" fmla="*/ 206484 w 58"/>
              <a:gd name="T77" fmla="*/ 9060 h 58"/>
              <a:gd name="T78" fmla="*/ 224440 w 58"/>
              <a:gd name="T79" fmla="*/ 0 h 58"/>
              <a:gd name="T80" fmla="*/ 296260 w 58"/>
              <a:gd name="T81" fmla="*/ 0 h 58"/>
              <a:gd name="T82" fmla="*/ 305238 w 58"/>
              <a:gd name="T83" fmla="*/ 9060 h 58"/>
              <a:gd name="T84" fmla="*/ 323193 w 58"/>
              <a:gd name="T85" fmla="*/ 72478 h 58"/>
              <a:gd name="T86" fmla="*/ 350126 w 58"/>
              <a:gd name="T87" fmla="*/ 81537 h 58"/>
              <a:gd name="T88" fmla="*/ 395014 w 58"/>
              <a:gd name="T89" fmla="*/ 45298 h 58"/>
              <a:gd name="T90" fmla="*/ 403991 w 58"/>
              <a:gd name="T91" fmla="*/ 45298 h 58"/>
              <a:gd name="T92" fmla="*/ 412969 w 58"/>
              <a:gd name="T93" fmla="*/ 45298 h 58"/>
              <a:gd name="T94" fmla="*/ 466834 w 58"/>
              <a:gd name="T95" fmla="*/ 108716 h 58"/>
              <a:gd name="T96" fmla="*/ 475812 w 58"/>
              <a:gd name="T97" fmla="*/ 108716 h 58"/>
              <a:gd name="T98" fmla="*/ 466834 w 58"/>
              <a:gd name="T99" fmla="*/ 117776 h 58"/>
              <a:gd name="T100" fmla="*/ 430924 w 58"/>
              <a:gd name="T101" fmla="*/ 163074 h 58"/>
              <a:gd name="T102" fmla="*/ 448879 w 58"/>
              <a:gd name="T103" fmla="*/ 199313 h 58"/>
              <a:gd name="T104" fmla="*/ 511722 w 58"/>
              <a:gd name="T105" fmla="*/ 208373 h 58"/>
              <a:gd name="T106" fmla="*/ 520700 w 58"/>
              <a:gd name="T107" fmla="*/ 226492 h 58"/>
              <a:gd name="T108" fmla="*/ 520700 w 58"/>
              <a:gd name="T109" fmla="*/ 298970 h 58"/>
              <a:gd name="T110" fmla="*/ 260350 w 58"/>
              <a:gd name="T111" fmla="*/ 172134 h 58"/>
              <a:gd name="T112" fmla="*/ 170574 w 58"/>
              <a:gd name="T113" fmla="*/ 262731 h 58"/>
              <a:gd name="T114" fmla="*/ 260350 w 58"/>
              <a:gd name="T115" fmla="*/ 344268 h 58"/>
              <a:gd name="T116" fmla="*/ 350126 w 58"/>
              <a:gd name="T117" fmla="*/ 262731 h 58"/>
              <a:gd name="T118" fmla="*/ 260350 w 58"/>
              <a:gd name="T119" fmla="*/ 172134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3" name="Rectangle 15"/>
          <p:cNvSpPr>
            <a:spLocks noChangeArrowheads="1"/>
          </p:cNvSpPr>
          <p:nvPr/>
        </p:nvSpPr>
        <p:spPr bwMode="auto">
          <a:xfrm>
            <a:off x="6270625" y="2376488"/>
            <a:ext cx="2452688"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4" name="Trapezoid 17@|1FFC:1137349|FBC:16777215|LFC:16777215|LBC:16777215"/>
          <p:cNvSpPr>
            <a:spLocks noChangeArrowheads="1"/>
          </p:cNvSpPr>
          <p:nvPr/>
        </p:nvSpPr>
        <p:spPr bwMode="auto">
          <a:xfrm>
            <a:off x="6750050" y="2168525"/>
            <a:ext cx="1495425" cy="207963"/>
          </a:xfrm>
          <a:custGeom>
            <a:avLst/>
            <a:gdLst>
              <a:gd name="T0" fmla="*/ 0 w 1495673"/>
              <a:gd name="T1" fmla="*/ 207963 h 207873"/>
              <a:gd name="T2" fmla="*/ 141179 w 1495673"/>
              <a:gd name="T3" fmla="*/ 0 h 207873"/>
              <a:gd name="T4" fmla="*/ 1354246 w 1495673"/>
              <a:gd name="T5" fmla="*/ 0 h 207873"/>
              <a:gd name="T6" fmla="*/ 1495425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5" name="Pentagon 18@|1FFC:1554685|FBC:16777215|LFC:16777215|LBC:16777215"/>
          <p:cNvSpPr>
            <a:spLocks noChangeArrowheads="1"/>
          </p:cNvSpPr>
          <p:nvPr/>
        </p:nvSpPr>
        <p:spPr bwMode="auto">
          <a:xfrm rot="5400000">
            <a:off x="7000875" y="2055813"/>
            <a:ext cx="992188" cy="1217612"/>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6" name="Rectangle 21"/>
          <p:cNvSpPr>
            <a:spLocks noChangeArrowheads="1"/>
          </p:cNvSpPr>
          <p:nvPr/>
        </p:nvSpPr>
        <p:spPr bwMode="auto">
          <a:xfrm>
            <a:off x="8828088" y="2376488"/>
            <a:ext cx="2452687" cy="3344862"/>
          </a:xfrm>
          <a:prstGeom prst="rect">
            <a:avLst/>
          </a:prstGeom>
          <a:noFill/>
          <a:ln w="12700">
            <a:solidFill>
              <a:srgbClr val="ADBACA"/>
            </a:solidFill>
            <a:miter lim="800000"/>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36877" name="Trapezoid 23@|1FFC:192|FBC:16777215|LFC:16777215|LBC:16777215"/>
          <p:cNvSpPr>
            <a:spLocks noChangeArrowheads="1"/>
          </p:cNvSpPr>
          <p:nvPr/>
        </p:nvSpPr>
        <p:spPr bwMode="auto">
          <a:xfrm>
            <a:off x="9307513" y="2168525"/>
            <a:ext cx="1495425" cy="207963"/>
          </a:xfrm>
          <a:custGeom>
            <a:avLst/>
            <a:gdLst>
              <a:gd name="T0" fmla="*/ 0 w 1495673"/>
              <a:gd name="T1" fmla="*/ 207963 h 207873"/>
              <a:gd name="T2" fmla="*/ 141179 w 1495673"/>
              <a:gd name="T3" fmla="*/ 0 h 207873"/>
              <a:gd name="T4" fmla="*/ 1354246 w 1495673"/>
              <a:gd name="T5" fmla="*/ 0 h 207873"/>
              <a:gd name="T6" fmla="*/ 1495425 w 1495673"/>
              <a:gd name="T7" fmla="*/ 207963 h 207873"/>
              <a:gd name="T8" fmla="*/ 0 w 1495673"/>
              <a:gd name="T9" fmla="*/ 207963 h 2078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5673" h="207873">
                <a:moveTo>
                  <a:pt x="0" y="207873"/>
                </a:moveTo>
                <a:lnTo>
                  <a:pt x="141202" y="0"/>
                </a:lnTo>
                <a:lnTo>
                  <a:pt x="1354471" y="0"/>
                </a:lnTo>
                <a:lnTo>
                  <a:pt x="1495673" y="207873"/>
                </a:lnTo>
                <a:lnTo>
                  <a:pt x="0" y="207873"/>
                </a:lnTo>
                <a:close/>
              </a:path>
            </a:pathLst>
          </a:custGeom>
          <a:solidFill>
            <a:srgbClr val="FCFCFC">
              <a:alpha val="29803"/>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78" name="Pentagon 24@|1FFC:2381804|FBC:16777215|LFC:16777215|LBC:16777215"/>
          <p:cNvSpPr>
            <a:spLocks noChangeArrowheads="1"/>
          </p:cNvSpPr>
          <p:nvPr/>
        </p:nvSpPr>
        <p:spPr bwMode="auto">
          <a:xfrm rot="5400000">
            <a:off x="9558338" y="2055812"/>
            <a:ext cx="992188" cy="1217613"/>
          </a:xfrm>
          <a:prstGeom prst="homePlate">
            <a:avLst>
              <a:gd name="adj" fmla="val 31713"/>
            </a:avLst>
          </a:prstGeom>
          <a:solidFill>
            <a:srgbClr val="FCFCFC">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endParaRPr>
          </a:p>
        </p:txBody>
      </p:sp>
      <p:sp>
        <p:nvSpPr>
          <p:cNvPr id="36879" name="Freeform 245"/>
          <p:cNvSpPr>
            <a:spLocks noChangeAspect="1" noChangeArrowheads="1"/>
          </p:cNvSpPr>
          <p:nvPr/>
        </p:nvSpPr>
        <p:spPr bwMode="auto">
          <a:xfrm>
            <a:off x="7240588" y="2379663"/>
            <a:ext cx="512762" cy="512762"/>
          </a:xfrm>
          <a:custGeom>
            <a:avLst/>
            <a:gdLst>
              <a:gd name="T0" fmla="*/ 512762 w 68"/>
              <a:gd name="T1" fmla="*/ 22622 h 68"/>
              <a:gd name="T2" fmla="*/ 437356 w 68"/>
              <a:gd name="T3" fmla="*/ 459978 h 68"/>
              <a:gd name="T4" fmla="*/ 429815 w 68"/>
              <a:gd name="T5" fmla="*/ 475059 h 68"/>
              <a:gd name="T6" fmla="*/ 422275 w 68"/>
              <a:gd name="T7" fmla="*/ 475059 h 68"/>
              <a:gd name="T8" fmla="*/ 414734 w 68"/>
              <a:gd name="T9" fmla="*/ 475059 h 68"/>
              <a:gd name="T10" fmla="*/ 286543 w 68"/>
              <a:gd name="T11" fmla="*/ 422275 h 68"/>
              <a:gd name="T12" fmla="*/ 211137 w 68"/>
              <a:gd name="T13" fmla="*/ 505221 h 68"/>
              <a:gd name="T14" fmla="*/ 196056 w 68"/>
              <a:gd name="T15" fmla="*/ 512762 h 68"/>
              <a:gd name="T16" fmla="*/ 196056 w 68"/>
              <a:gd name="T17" fmla="*/ 512762 h 68"/>
              <a:gd name="T18" fmla="*/ 180975 w 68"/>
              <a:gd name="T19" fmla="*/ 490140 h 68"/>
              <a:gd name="T20" fmla="*/ 180975 w 68"/>
              <a:gd name="T21" fmla="*/ 392112 h 68"/>
              <a:gd name="T22" fmla="*/ 429815 w 68"/>
              <a:gd name="T23" fmla="*/ 90487 h 68"/>
              <a:gd name="T24" fmla="*/ 120650 w 68"/>
              <a:gd name="T25" fmla="*/ 354409 h 68"/>
              <a:gd name="T26" fmla="*/ 7541 w 68"/>
              <a:gd name="T27" fmla="*/ 309165 h 68"/>
              <a:gd name="T28" fmla="*/ 0 w 68"/>
              <a:gd name="T29" fmla="*/ 294084 h 68"/>
              <a:gd name="T30" fmla="*/ 7541 w 68"/>
              <a:gd name="T31" fmla="*/ 271462 h 68"/>
              <a:gd name="T32" fmla="*/ 482600 w 68"/>
              <a:gd name="T33" fmla="*/ 0 h 68"/>
              <a:gd name="T34" fmla="*/ 490140 w 68"/>
              <a:gd name="T35" fmla="*/ 0 h 68"/>
              <a:gd name="T36" fmla="*/ 505221 w 68"/>
              <a:gd name="T37" fmla="*/ 0 h 68"/>
              <a:gd name="T38" fmla="*/ 512762 w 68"/>
              <a:gd name="T39" fmla="*/ 22622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0" name="Freeform 132"/>
          <p:cNvSpPr>
            <a:spLocks noChangeAspect="1" noEditPoints="1" noChangeArrowheads="1"/>
          </p:cNvSpPr>
          <p:nvPr/>
        </p:nvSpPr>
        <p:spPr bwMode="auto">
          <a:xfrm>
            <a:off x="9750425" y="2344738"/>
            <a:ext cx="608013" cy="582612"/>
          </a:xfrm>
          <a:custGeom>
            <a:avLst/>
            <a:gdLst>
              <a:gd name="T0" fmla="*/ 589013 w 64"/>
              <a:gd name="T1" fmla="*/ 296082 h 61"/>
              <a:gd name="T2" fmla="*/ 589013 w 64"/>
              <a:gd name="T3" fmla="*/ 296082 h 61"/>
              <a:gd name="T4" fmla="*/ 513011 w 64"/>
              <a:gd name="T5" fmla="*/ 257877 h 61"/>
              <a:gd name="T6" fmla="*/ 427509 w 64"/>
              <a:gd name="T7" fmla="*/ 315184 h 61"/>
              <a:gd name="T8" fmla="*/ 418009 w 64"/>
              <a:gd name="T9" fmla="*/ 334286 h 61"/>
              <a:gd name="T10" fmla="*/ 408509 w 64"/>
              <a:gd name="T11" fmla="*/ 334286 h 61"/>
              <a:gd name="T12" fmla="*/ 399009 w 64"/>
              <a:gd name="T13" fmla="*/ 334286 h 61"/>
              <a:gd name="T14" fmla="*/ 389508 w 64"/>
              <a:gd name="T15" fmla="*/ 315184 h 61"/>
              <a:gd name="T16" fmla="*/ 304007 w 64"/>
              <a:gd name="T17" fmla="*/ 257877 h 61"/>
              <a:gd name="T18" fmla="*/ 218505 w 64"/>
              <a:gd name="T19" fmla="*/ 315184 h 61"/>
              <a:gd name="T20" fmla="*/ 209004 w 64"/>
              <a:gd name="T21" fmla="*/ 334286 h 61"/>
              <a:gd name="T22" fmla="*/ 199504 w 64"/>
              <a:gd name="T23" fmla="*/ 334286 h 61"/>
              <a:gd name="T24" fmla="*/ 190004 w 64"/>
              <a:gd name="T25" fmla="*/ 334286 h 61"/>
              <a:gd name="T26" fmla="*/ 180504 w 64"/>
              <a:gd name="T27" fmla="*/ 315184 h 61"/>
              <a:gd name="T28" fmla="*/ 95002 w 64"/>
              <a:gd name="T29" fmla="*/ 257877 h 61"/>
              <a:gd name="T30" fmla="*/ 28501 w 64"/>
              <a:gd name="T31" fmla="*/ 296082 h 61"/>
              <a:gd name="T32" fmla="*/ 19000 w 64"/>
              <a:gd name="T33" fmla="*/ 296082 h 61"/>
              <a:gd name="T34" fmla="*/ 0 w 64"/>
              <a:gd name="T35" fmla="*/ 286530 h 61"/>
              <a:gd name="T36" fmla="*/ 0 w 64"/>
              <a:gd name="T37" fmla="*/ 286530 h 61"/>
              <a:gd name="T38" fmla="*/ 304007 w 64"/>
              <a:gd name="T39" fmla="*/ 66857 h 61"/>
              <a:gd name="T40" fmla="*/ 608013 w 64"/>
              <a:gd name="T41" fmla="*/ 286530 h 61"/>
              <a:gd name="T42" fmla="*/ 608013 w 64"/>
              <a:gd name="T43" fmla="*/ 286530 h 61"/>
              <a:gd name="T44" fmla="*/ 589013 w 64"/>
              <a:gd name="T45" fmla="*/ 296082 h 61"/>
              <a:gd name="T46" fmla="*/ 323007 w 64"/>
              <a:gd name="T47" fmla="*/ 487102 h 61"/>
              <a:gd name="T48" fmla="*/ 237505 w 64"/>
              <a:gd name="T49" fmla="*/ 582612 h 61"/>
              <a:gd name="T50" fmla="*/ 142503 w 64"/>
              <a:gd name="T51" fmla="*/ 487102 h 61"/>
              <a:gd name="T52" fmla="*/ 161503 w 64"/>
              <a:gd name="T53" fmla="*/ 468000 h 61"/>
              <a:gd name="T54" fmla="*/ 190004 w 64"/>
              <a:gd name="T55" fmla="*/ 487102 h 61"/>
              <a:gd name="T56" fmla="*/ 237505 w 64"/>
              <a:gd name="T57" fmla="*/ 534857 h 61"/>
              <a:gd name="T58" fmla="*/ 285006 w 64"/>
              <a:gd name="T59" fmla="*/ 487102 h 61"/>
              <a:gd name="T60" fmla="*/ 285006 w 64"/>
              <a:gd name="T61" fmla="*/ 276979 h 61"/>
              <a:gd name="T62" fmla="*/ 304007 w 64"/>
              <a:gd name="T63" fmla="*/ 276979 h 61"/>
              <a:gd name="T64" fmla="*/ 323007 w 64"/>
              <a:gd name="T65" fmla="*/ 276979 h 61"/>
              <a:gd name="T66" fmla="*/ 323007 w 64"/>
              <a:gd name="T67" fmla="*/ 487102 h 61"/>
              <a:gd name="T68" fmla="*/ 323007 w 64"/>
              <a:gd name="T69" fmla="*/ 57306 h 61"/>
              <a:gd name="T70" fmla="*/ 304007 w 64"/>
              <a:gd name="T71" fmla="*/ 57306 h 61"/>
              <a:gd name="T72" fmla="*/ 285006 w 64"/>
              <a:gd name="T73" fmla="*/ 57306 h 61"/>
              <a:gd name="T74" fmla="*/ 285006 w 64"/>
              <a:gd name="T75" fmla="*/ 28653 h 61"/>
              <a:gd name="T76" fmla="*/ 304007 w 64"/>
              <a:gd name="T77" fmla="*/ 0 h 61"/>
              <a:gd name="T78" fmla="*/ 323007 w 64"/>
              <a:gd name="T79" fmla="*/ 28653 h 61"/>
              <a:gd name="T80" fmla="*/ 323007 w 64"/>
              <a:gd name="T81" fmla="*/ 5730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881" name="矩形 17"/>
          <p:cNvSpPr>
            <a:spLocks noChangeArrowheads="1"/>
          </p:cNvSpPr>
          <p:nvPr/>
        </p:nvSpPr>
        <p:spPr bwMode="auto">
          <a:xfrm>
            <a:off x="4044950" y="3687763"/>
            <a:ext cx="164306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2" name="TextBox 13"/>
          <p:cNvSpPr txBox="1">
            <a:spLocks noChangeArrowheads="1"/>
          </p:cNvSpPr>
          <p:nvPr/>
        </p:nvSpPr>
        <p:spPr bwMode="auto">
          <a:xfrm>
            <a:off x="4044950" y="3365500"/>
            <a:ext cx="16494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3" name="矩形 19"/>
          <p:cNvSpPr>
            <a:spLocks noChangeArrowheads="1"/>
          </p:cNvSpPr>
          <p:nvPr/>
        </p:nvSpPr>
        <p:spPr bwMode="auto">
          <a:xfrm>
            <a:off x="6637338" y="3687763"/>
            <a:ext cx="164147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4" name="TextBox 13"/>
          <p:cNvSpPr txBox="1">
            <a:spLocks noChangeArrowheads="1"/>
          </p:cNvSpPr>
          <p:nvPr/>
        </p:nvSpPr>
        <p:spPr bwMode="auto">
          <a:xfrm>
            <a:off x="6637338" y="3365500"/>
            <a:ext cx="15097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885" name="矩形 21"/>
          <p:cNvSpPr>
            <a:spLocks noChangeArrowheads="1"/>
          </p:cNvSpPr>
          <p:nvPr/>
        </p:nvSpPr>
        <p:spPr bwMode="auto">
          <a:xfrm>
            <a:off x="9209088" y="3687763"/>
            <a:ext cx="1641475"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FEFEFE"/>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p>
        </p:txBody>
      </p:sp>
      <p:sp>
        <p:nvSpPr>
          <p:cNvPr id="36886" name="TextBox 13"/>
          <p:cNvSpPr txBox="1">
            <a:spLocks noChangeArrowheads="1"/>
          </p:cNvSpPr>
          <p:nvPr/>
        </p:nvSpPr>
        <p:spPr bwMode="auto">
          <a:xfrm>
            <a:off x="9209088" y="3365500"/>
            <a:ext cx="1454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1216025">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FEFEF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rgbClr val="FEFEF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643731" y="2366313"/>
            <a:ext cx="2717008" cy="33550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41769" y="191472"/>
            <a:ext cx="3887569" cy="1149332"/>
            <a:chOff x="141769" y="191472"/>
            <a:chExt cx="5280452" cy="1561128"/>
          </a:xfrm>
        </p:grpSpPr>
        <p:sp>
          <p:nvSpPr>
            <p:cNvPr id="25" name="任意多边形 24"/>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88624" y="191472"/>
              <a:ext cx="5133597" cy="1561128"/>
              <a:chOff x="288624" y="191472"/>
              <a:chExt cx="5133597" cy="1561128"/>
            </a:xfrm>
          </p:grpSpPr>
          <p:sp>
            <p:nvSpPr>
              <p:cNvPr id="30" name="任意多边形 29"/>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2" name="任意多边形 31"/>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288624" y="475527"/>
                <a:ext cx="992256" cy="992256"/>
                <a:chOff x="813435" y="4187372"/>
                <a:chExt cx="1292678" cy="1292678"/>
              </a:xfrm>
              <a:noFill/>
            </p:grpSpPr>
            <p:sp>
              <p:nvSpPr>
                <p:cNvPr id="37" name="圆角矩形 3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36" name="任意多边形 35"/>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6183" y="780063"/>
              <a:ext cx="378259" cy="369903"/>
              <a:chOff x="137478" y="159965"/>
              <a:chExt cx="451977" cy="441992"/>
            </a:xfrm>
          </p:grpSpPr>
          <p:sp>
            <p:nvSpPr>
              <p:cNvPr id="28"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9"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14:presetBounceEnd="6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60000">
                                          <p:cBhvr additive="base">
                                            <p:cTn id="11"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6869"/>
                                            </p:tgtEl>
                                            <p:attrNameLst>
                                              <p:attrName>style.visibility</p:attrName>
                                            </p:attrNameLst>
                                          </p:cBhvr>
                                          <p:to>
                                            <p:strVal val="visible"/>
                                          </p:to>
                                        </p:set>
                                        <p:animEffect transition="in" filter="wipe(down)">
                                          <p:cBhvr>
                                            <p:cTn id="16" dur="500"/>
                                            <p:tgtEl>
                                              <p:spTgt spid="3686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wipe(down)">
                                          <p:cBhvr>
                                            <p:cTn id="19" dur="500"/>
                                            <p:tgtEl>
                                              <p:spTgt spid="3687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871"/>
                                            </p:tgtEl>
                                            <p:attrNameLst>
                                              <p:attrName>style.visibility</p:attrName>
                                            </p:attrNameLst>
                                          </p:cBhvr>
                                          <p:to>
                                            <p:strVal val="visible"/>
                                          </p:to>
                                        </p:set>
                                        <p:animEffect transition="in" filter="wipe(down)">
                                          <p:cBhvr>
                                            <p:cTn id="22" dur="500"/>
                                            <p:tgtEl>
                                              <p:spTgt spid="3687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872"/>
                                            </p:tgtEl>
                                            <p:attrNameLst>
                                              <p:attrName>style.visibility</p:attrName>
                                            </p:attrNameLst>
                                          </p:cBhvr>
                                          <p:to>
                                            <p:strVal val="visible"/>
                                          </p:to>
                                        </p:set>
                                        <p:animEffect transition="in" filter="wipe(down)">
                                          <p:cBhvr>
                                            <p:cTn id="25" dur="500"/>
                                            <p:tgtEl>
                                              <p:spTgt spid="3687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873"/>
                                            </p:tgtEl>
                                            <p:attrNameLst>
                                              <p:attrName>style.visibility</p:attrName>
                                            </p:attrNameLst>
                                          </p:cBhvr>
                                          <p:to>
                                            <p:strVal val="visible"/>
                                          </p:to>
                                        </p:set>
                                        <p:animEffect transition="in" filter="wipe(down)">
                                          <p:cBhvr>
                                            <p:cTn id="28" dur="500"/>
                                            <p:tgtEl>
                                              <p:spTgt spid="3687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874"/>
                                            </p:tgtEl>
                                            <p:attrNameLst>
                                              <p:attrName>style.visibility</p:attrName>
                                            </p:attrNameLst>
                                          </p:cBhvr>
                                          <p:to>
                                            <p:strVal val="visible"/>
                                          </p:to>
                                        </p:set>
                                        <p:animEffect transition="in" filter="wipe(down)">
                                          <p:cBhvr>
                                            <p:cTn id="31" dur="500"/>
                                            <p:tgtEl>
                                              <p:spTgt spid="3687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875"/>
                                            </p:tgtEl>
                                            <p:attrNameLst>
                                              <p:attrName>style.visibility</p:attrName>
                                            </p:attrNameLst>
                                          </p:cBhvr>
                                          <p:to>
                                            <p:strVal val="visible"/>
                                          </p:to>
                                        </p:set>
                                        <p:animEffect transition="in" filter="wipe(down)">
                                          <p:cBhvr>
                                            <p:cTn id="34" dur="500"/>
                                            <p:tgtEl>
                                              <p:spTgt spid="368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876"/>
                                            </p:tgtEl>
                                            <p:attrNameLst>
                                              <p:attrName>style.visibility</p:attrName>
                                            </p:attrNameLst>
                                          </p:cBhvr>
                                          <p:to>
                                            <p:strVal val="visible"/>
                                          </p:to>
                                        </p:set>
                                        <p:animEffect transition="in" filter="wipe(down)">
                                          <p:cBhvr>
                                            <p:cTn id="37" dur="500"/>
                                            <p:tgtEl>
                                              <p:spTgt spid="3687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877"/>
                                            </p:tgtEl>
                                            <p:attrNameLst>
                                              <p:attrName>style.visibility</p:attrName>
                                            </p:attrNameLst>
                                          </p:cBhvr>
                                          <p:to>
                                            <p:strVal val="visible"/>
                                          </p:to>
                                        </p:set>
                                        <p:animEffect transition="in" filter="wipe(down)">
                                          <p:cBhvr>
                                            <p:cTn id="40" dur="500"/>
                                            <p:tgtEl>
                                              <p:spTgt spid="3687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878"/>
                                            </p:tgtEl>
                                            <p:attrNameLst>
                                              <p:attrName>style.visibility</p:attrName>
                                            </p:attrNameLst>
                                          </p:cBhvr>
                                          <p:to>
                                            <p:strVal val="visible"/>
                                          </p:to>
                                        </p:set>
                                        <p:animEffect transition="in" filter="wipe(down)">
                                          <p:cBhvr>
                                            <p:cTn id="43" dur="500"/>
                                            <p:tgtEl>
                                              <p:spTgt spid="3687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879"/>
                                            </p:tgtEl>
                                            <p:attrNameLst>
                                              <p:attrName>style.visibility</p:attrName>
                                            </p:attrNameLst>
                                          </p:cBhvr>
                                          <p:to>
                                            <p:strVal val="visible"/>
                                          </p:to>
                                        </p:set>
                                        <p:animEffect transition="in" filter="wipe(down)">
                                          <p:cBhvr>
                                            <p:cTn id="46" dur="500"/>
                                            <p:tgtEl>
                                              <p:spTgt spid="3687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880"/>
                                            </p:tgtEl>
                                            <p:attrNameLst>
                                              <p:attrName>style.visibility</p:attrName>
                                            </p:attrNameLst>
                                          </p:cBhvr>
                                          <p:to>
                                            <p:strVal val="visible"/>
                                          </p:to>
                                        </p:set>
                                        <p:animEffect transition="in" filter="wipe(down)">
                                          <p:cBhvr>
                                            <p:cTn id="49" dur="500"/>
                                            <p:tgtEl>
                                              <p:spTgt spid="3688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881"/>
                                            </p:tgtEl>
                                            <p:attrNameLst>
                                              <p:attrName>style.visibility</p:attrName>
                                            </p:attrNameLst>
                                          </p:cBhvr>
                                          <p:to>
                                            <p:strVal val="visible"/>
                                          </p:to>
                                        </p:set>
                                        <p:animEffect transition="in" filter="wipe(down)">
                                          <p:cBhvr>
                                            <p:cTn id="52" dur="500"/>
                                            <p:tgtEl>
                                              <p:spTgt spid="3688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882"/>
                                            </p:tgtEl>
                                            <p:attrNameLst>
                                              <p:attrName>style.visibility</p:attrName>
                                            </p:attrNameLst>
                                          </p:cBhvr>
                                          <p:to>
                                            <p:strVal val="visible"/>
                                          </p:to>
                                        </p:set>
                                        <p:animEffect transition="in" filter="wipe(down)">
                                          <p:cBhvr>
                                            <p:cTn id="55" dur="500"/>
                                            <p:tgtEl>
                                              <p:spTgt spid="3688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883"/>
                                            </p:tgtEl>
                                            <p:attrNameLst>
                                              <p:attrName>style.visibility</p:attrName>
                                            </p:attrNameLst>
                                          </p:cBhvr>
                                          <p:to>
                                            <p:strVal val="visible"/>
                                          </p:to>
                                        </p:set>
                                        <p:animEffect transition="in" filter="wipe(down)">
                                          <p:cBhvr>
                                            <p:cTn id="58" dur="500"/>
                                            <p:tgtEl>
                                              <p:spTgt spid="3688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884"/>
                                            </p:tgtEl>
                                            <p:attrNameLst>
                                              <p:attrName>style.visibility</p:attrName>
                                            </p:attrNameLst>
                                          </p:cBhvr>
                                          <p:to>
                                            <p:strVal val="visible"/>
                                          </p:to>
                                        </p:set>
                                        <p:animEffect transition="in" filter="wipe(down)">
                                          <p:cBhvr>
                                            <p:cTn id="61" dur="500"/>
                                            <p:tgtEl>
                                              <p:spTgt spid="3688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6885"/>
                                            </p:tgtEl>
                                            <p:attrNameLst>
                                              <p:attrName>style.visibility</p:attrName>
                                            </p:attrNameLst>
                                          </p:cBhvr>
                                          <p:to>
                                            <p:strVal val="visible"/>
                                          </p:to>
                                        </p:set>
                                        <p:animEffect transition="in" filter="wipe(down)">
                                          <p:cBhvr>
                                            <p:cTn id="64" dur="500"/>
                                            <p:tgtEl>
                                              <p:spTgt spid="3688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6886"/>
                                            </p:tgtEl>
                                            <p:attrNameLst>
                                              <p:attrName>style.visibility</p:attrName>
                                            </p:attrNameLst>
                                          </p:cBhvr>
                                          <p:to>
                                            <p:strVal val="visible"/>
                                          </p:to>
                                        </p:set>
                                        <p:animEffect transition="in" filter="wipe(down)">
                                          <p:cBhvr>
                                            <p:cTn id="67" dur="500"/>
                                            <p:tgtEl>
                                              <p:spTgt spid="36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P spid="36874" grpId="0" animBg="1"/>
          <p:bldP spid="36875" grpId="0" animBg="1"/>
          <p:bldP spid="36876" grpId="0" animBg="1"/>
          <p:bldP spid="36877" grpId="0" animBg="1"/>
          <p:bldP spid="36878" grpId="0" animBg="1"/>
          <p:bldP spid="36879" grpId="0" animBg="1"/>
          <p:bldP spid="36880" grpId="0" animBg="1"/>
          <p:bldP spid="36881" grpId="0"/>
          <p:bldP spid="36882" grpId="0"/>
          <p:bldP spid="36883" grpId="0"/>
          <p:bldP spid="36884" grpId="0"/>
          <p:bldP spid="36885" grpId="0"/>
          <p:bldP spid="36886"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6869"/>
                                            </p:tgtEl>
                                            <p:attrNameLst>
                                              <p:attrName>style.visibility</p:attrName>
                                            </p:attrNameLst>
                                          </p:cBhvr>
                                          <p:to>
                                            <p:strVal val="visible"/>
                                          </p:to>
                                        </p:set>
                                        <p:animEffect transition="in" filter="wipe(down)">
                                          <p:cBhvr>
                                            <p:cTn id="16" dur="500"/>
                                            <p:tgtEl>
                                              <p:spTgt spid="3686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870"/>
                                            </p:tgtEl>
                                            <p:attrNameLst>
                                              <p:attrName>style.visibility</p:attrName>
                                            </p:attrNameLst>
                                          </p:cBhvr>
                                          <p:to>
                                            <p:strVal val="visible"/>
                                          </p:to>
                                        </p:set>
                                        <p:animEffect transition="in" filter="wipe(down)">
                                          <p:cBhvr>
                                            <p:cTn id="19" dur="500"/>
                                            <p:tgtEl>
                                              <p:spTgt spid="3687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871"/>
                                            </p:tgtEl>
                                            <p:attrNameLst>
                                              <p:attrName>style.visibility</p:attrName>
                                            </p:attrNameLst>
                                          </p:cBhvr>
                                          <p:to>
                                            <p:strVal val="visible"/>
                                          </p:to>
                                        </p:set>
                                        <p:animEffect transition="in" filter="wipe(down)">
                                          <p:cBhvr>
                                            <p:cTn id="22" dur="500"/>
                                            <p:tgtEl>
                                              <p:spTgt spid="3687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872"/>
                                            </p:tgtEl>
                                            <p:attrNameLst>
                                              <p:attrName>style.visibility</p:attrName>
                                            </p:attrNameLst>
                                          </p:cBhvr>
                                          <p:to>
                                            <p:strVal val="visible"/>
                                          </p:to>
                                        </p:set>
                                        <p:animEffect transition="in" filter="wipe(down)">
                                          <p:cBhvr>
                                            <p:cTn id="25" dur="500"/>
                                            <p:tgtEl>
                                              <p:spTgt spid="3687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873"/>
                                            </p:tgtEl>
                                            <p:attrNameLst>
                                              <p:attrName>style.visibility</p:attrName>
                                            </p:attrNameLst>
                                          </p:cBhvr>
                                          <p:to>
                                            <p:strVal val="visible"/>
                                          </p:to>
                                        </p:set>
                                        <p:animEffect transition="in" filter="wipe(down)">
                                          <p:cBhvr>
                                            <p:cTn id="28" dur="500"/>
                                            <p:tgtEl>
                                              <p:spTgt spid="3687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874"/>
                                            </p:tgtEl>
                                            <p:attrNameLst>
                                              <p:attrName>style.visibility</p:attrName>
                                            </p:attrNameLst>
                                          </p:cBhvr>
                                          <p:to>
                                            <p:strVal val="visible"/>
                                          </p:to>
                                        </p:set>
                                        <p:animEffect transition="in" filter="wipe(down)">
                                          <p:cBhvr>
                                            <p:cTn id="31" dur="500"/>
                                            <p:tgtEl>
                                              <p:spTgt spid="3687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875"/>
                                            </p:tgtEl>
                                            <p:attrNameLst>
                                              <p:attrName>style.visibility</p:attrName>
                                            </p:attrNameLst>
                                          </p:cBhvr>
                                          <p:to>
                                            <p:strVal val="visible"/>
                                          </p:to>
                                        </p:set>
                                        <p:animEffect transition="in" filter="wipe(down)">
                                          <p:cBhvr>
                                            <p:cTn id="34" dur="500"/>
                                            <p:tgtEl>
                                              <p:spTgt spid="368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876"/>
                                            </p:tgtEl>
                                            <p:attrNameLst>
                                              <p:attrName>style.visibility</p:attrName>
                                            </p:attrNameLst>
                                          </p:cBhvr>
                                          <p:to>
                                            <p:strVal val="visible"/>
                                          </p:to>
                                        </p:set>
                                        <p:animEffect transition="in" filter="wipe(down)">
                                          <p:cBhvr>
                                            <p:cTn id="37" dur="500"/>
                                            <p:tgtEl>
                                              <p:spTgt spid="3687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877"/>
                                            </p:tgtEl>
                                            <p:attrNameLst>
                                              <p:attrName>style.visibility</p:attrName>
                                            </p:attrNameLst>
                                          </p:cBhvr>
                                          <p:to>
                                            <p:strVal val="visible"/>
                                          </p:to>
                                        </p:set>
                                        <p:animEffect transition="in" filter="wipe(down)">
                                          <p:cBhvr>
                                            <p:cTn id="40" dur="500"/>
                                            <p:tgtEl>
                                              <p:spTgt spid="3687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878"/>
                                            </p:tgtEl>
                                            <p:attrNameLst>
                                              <p:attrName>style.visibility</p:attrName>
                                            </p:attrNameLst>
                                          </p:cBhvr>
                                          <p:to>
                                            <p:strVal val="visible"/>
                                          </p:to>
                                        </p:set>
                                        <p:animEffect transition="in" filter="wipe(down)">
                                          <p:cBhvr>
                                            <p:cTn id="43" dur="500"/>
                                            <p:tgtEl>
                                              <p:spTgt spid="3687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879"/>
                                            </p:tgtEl>
                                            <p:attrNameLst>
                                              <p:attrName>style.visibility</p:attrName>
                                            </p:attrNameLst>
                                          </p:cBhvr>
                                          <p:to>
                                            <p:strVal val="visible"/>
                                          </p:to>
                                        </p:set>
                                        <p:animEffect transition="in" filter="wipe(down)">
                                          <p:cBhvr>
                                            <p:cTn id="46" dur="500"/>
                                            <p:tgtEl>
                                              <p:spTgt spid="3687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880"/>
                                            </p:tgtEl>
                                            <p:attrNameLst>
                                              <p:attrName>style.visibility</p:attrName>
                                            </p:attrNameLst>
                                          </p:cBhvr>
                                          <p:to>
                                            <p:strVal val="visible"/>
                                          </p:to>
                                        </p:set>
                                        <p:animEffect transition="in" filter="wipe(down)">
                                          <p:cBhvr>
                                            <p:cTn id="49" dur="500"/>
                                            <p:tgtEl>
                                              <p:spTgt spid="3688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881"/>
                                            </p:tgtEl>
                                            <p:attrNameLst>
                                              <p:attrName>style.visibility</p:attrName>
                                            </p:attrNameLst>
                                          </p:cBhvr>
                                          <p:to>
                                            <p:strVal val="visible"/>
                                          </p:to>
                                        </p:set>
                                        <p:animEffect transition="in" filter="wipe(down)">
                                          <p:cBhvr>
                                            <p:cTn id="52" dur="500"/>
                                            <p:tgtEl>
                                              <p:spTgt spid="3688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882"/>
                                            </p:tgtEl>
                                            <p:attrNameLst>
                                              <p:attrName>style.visibility</p:attrName>
                                            </p:attrNameLst>
                                          </p:cBhvr>
                                          <p:to>
                                            <p:strVal val="visible"/>
                                          </p:to>
                                        </p:set>
                                        <p:animEffect transition="in" filter="wipe(down)">
                                          <p:cBhvr>
                                            <p:cTn id="55" dur="500"/>
                                            <p:tgtEl>
                                              <p:spTgt spid="3688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883"/>
                                            </p:tgtEl>
                                            <p:attrNameLst>
                                              <p:attrName>style.visibility</p:attrName>
                                            </p:attrNameLst>
                                          </p:cBhvr>
                                          <p:to>
                                            <p:strVal val="visible"/>
                                          </p:to>
                                        </p:set>
                                        <p:animEffect transition="in" filter="wipe(down)">
                                          <p:cBhvr>
                                            <p:cTn id="58" dur="500"/>
                                            <p:tgtEl>
                                              <p:spTgt spid="3688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884"/>
                                            </p:tgtEl>
                                            <p:attrNameLst>
                                              <p:attrName>style.visibility</p:attrName>
                                            </p:attrNameLst>
                                          </p:cBhvr>
                                          <p:to>
                                            <p:strVal val="visible"/>
                                          </p:to>
                                        </p:set>
                                        <p:animEffect transition="in" filter="wipe(down)">
                                          <p:cBhvr>
                                            <p:cTn id="61" dur="500"/>
                                            <p:tgtEl>
                                              <p:spTgt spid="3688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6885"/>
                                            </p:tgtEl>
                                            <p:attrNameLst>
                                              <p:attrName>style.visibility</p:attrName>
                                            </p:attrNameLst>
                                          </p:cBhvr>
                                          <p:to>
                                            <p:strVal val="visible"/>
                                          </p:to>
                                        </p:set>
                                        <p:animEffect transition="in" filter="wipe(down)">
                                          <p:cBhvr>
                                            <p:cTn id="64" dur="500"/>
                                            <p:tgtEl>
                                              <p:spTgt spid="3688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6886"/>
                                            </p:tgtEl>
                                            <p:attrNameLst>
                                              <p:attrName>style.visibility</p:attrName>
                                            </p:attrNameLst>
                                          </p:cBhvr>
                                          <p:to>
                                            <p:strVal val="visible"/>
                                          </p:to>
                                        </p:set>
                                        <p:animEffect transition="in" filter="wipe(down)">
                                          <p:cBhvr>
                                            <p:cTn id="67" dur="500"/>
                                            <p:tgtEl>
                                              <p:spTgt spid="36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0" grpId="0" animBg="1"/>
          <p:bldP spid="36871" grpId="0" animBg="1"/>
          <p:bldP spid="36872" grpId="0" animBg="1"/>
          <p:bldP spid="36873" grpId="0" animBg="1"/>
          <p:bldP spid="36874" grpId="0" animBg="1"/>
          <p:bldP spid="36875" grpId="0" animBg="1"/>
          <p:bldP spid="36876" grpId="0" animBg="1"/>
          <p:bldP spid="36877" grpId="0" animBg="1"/>
          <p:bldP spid="36878" grpId="0" animBg="1"/>
          <p:bldP spid="36879" grpId="0" animBg="1"/>
          <p:bldP spid="36880" grpId="0" animBg="1"/>
          <p:bldP spid="36881" grpId="0"/>
          <p:bldP spid="36882" grpId="0"/>
          <p:bldP spid="36883" grpId="0"/>
          <p:bldP spid="36884" grpId="0"/>
          <p:bldP spid="36885" grpId="0"/>
          <p:bldP spid="36886" grpId="0"/>
          <p:bldP spid="2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椭圆 1"/>
          <p:cNvSpPr/>
          <p:nvPr/>
        </p:nvSpPr>
        <p:spPr>
          <a:xfrm>
            <a:off x="3717253" y="1140912"/>
            <a:ext cx="4639714" cy="4639714"/>
          </a:xfrm>
          <a:prstGeom prst="ellipse">
            <a:avLst/>
          </a:prstGeom>
          <a:gradFill flip="none" rotWithShape="1">
            <a:gsLst>
              <a:gs pos="98000">
                <a:schemeClr val="bg1"/>
              </a:gs>
              <a:gs pos="100000">
                <a:schemeClr val="bg1">
                  <a:alpha val="0"/>
                </a:schemeClr>
              </a:gs>
            </a:gsLst>
            <a:path path="circle">
              <a:fillToRect l="50000" t="50000" r="50000" b="50000"/>
            </a:path>
            <a:tileRect/>
          </a:gra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180348" y="2054667"/>
            <a:ext cx="3536063" cy="3504933"/>
            <a:chOff x="3416294" y="772886"/>
            <a:chExt cx="5359412" cy="5312229"/>
          </a:xfrm>
        </p:grpSpPr>
        <p:sp>
          <p:nvSpPr>
            <p:cNvPr id="140" name="任意多边形 139"/>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5" name="任意多边形 144"/>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六边形 148"/>
          <p:cNvSpPr/>
          <p:nvPr/>
        </p:nvSpPr>
        <p:spPr>
          <a:xfrm>
            <a:off x="9926940" y="357186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组合 203"/>
          <p:cNvGrpSpPr/>
          <p:nvPr/>
        </p:nvGrpSpPr>
        <p:grpSpPr>
          <a:xfrm>
            <a:off x="3974644" y="1508702"/>
            <a:ext cx="4448181" cy="4409020"/>
            <a:chOff x="3416294" y="772886"/>
            <a:chExt cx="5359412" cy="5312229"/>
          </a:xfrm>
        </p:grpSpPr>
        <p:sp>
          <p:nvSpPr>
            <p:cNvPr id="205" name="任意多边形 204"/>
            <p:cNvSpPr/>
            <p:nvPr/>
          </p:nvSpPr>
          <p:spPr>
            <a:xfrm>
              <a:off x="3419935" y="772886"/>
              <a:ext cx="5355771" cy="5312229"/>
            </a:xfrm>
            <a:custGeom>
              <a:avLst/>
              <a:gdLst>
                <a:gd name="connsiteX0" fmla="*/ 1640114 w 5355771"/>
                <a:gd name="connsiteY0" fmla="*/ 217714 h 5312229"/>
                <a:gd name="connsiteX1" fmla="*/ 2496457 w 5355771"/>
                <a:gd name="connsiteY1" fmla="*/ 0 h 5312229"/>
                <a:gd name="connsiteX2" fmla="*/ 3280228 w 5355771"/>
                <a:gd name="connsiteY2" fmla="*/ 72572 h 5312229"/>
                <a:gd name="connsiteX3" fmla="*/ 4020457 w 5355771"/>
                <a:gd name="connsiteY3" fmla="*/ 333829 h 5312229"/>
                <a:gd name="connsiteX4" fmla="*/ 4572000 w 5355771"/>
                <a:gd name="connsiteY4" fmla="*/ 740229 h 5312229"/>
                <a:gd name="connsiteX5" fmla="*/ 5167086 w 5355771"/>
                <a:gd name="connsiteY5" fmla="*/ 1654629 h 5312229"/>
                <a:gd name="connsiteX6" fmla="*/ 5326743 w 5355771"/>
                <a:gd name="connsiteY6" fmla="*/ 2191657 h 5312229"/>
                <a:gd name="connsiteX7" fmla="*/ 5355771 w 5355771"/>
                <a:gd name="connsiteY7" fmla="*/ 2830286 h 5312229"/>
                <a:gd name="connsiteX8" fmla="*/ 5210628 w 5355771"/>
                <a:gd name="connsiteY8" fmla="*/ 3599543 h 5312229"/>
                <a:gd name="connsiteX9" fmla="*/ 4862286 w 5355771"/>
                <a:gd name="connsiteY9" fmla="*/ 4209143 h 5312229"/>
                <a:gd name="connsiteX10" fmla="*/ 4325257 w 5355771"/>
                <a:gd name="connsiteY10" fmla="*/ 4760686 h 5312229"/>
                <a:gd name="connsiteX11" fmla="*/ 3672114 w 5355771"/>
                <a:gd name="connsiteY11" fmla="*/ 5123543 h 5312229"/>
                <a:gd name="connsiteX12" fmla="*/ 2641600 w 5355771"/>
                <a:gd name="connsiteY12" fmla="*/ 5312229 h 5312229"/>
                <a:gd name="connsiteX13" fmla="*/ 1727200 w 5355771"/>
                <a:gd name="connsiteY13" fmla="*/ 5138057 h 5312229"/>
                <a:gd name="connsiteX14" fmla="*/ 1030514 w 5355771"/>
                <a:gd name="connsiteY14" fmla="*/ 4789714 h 5312229"/>
                <a:gd name="connsiteX15" fmla="*/ 391886 w 5355771"/>
                <a:gd name="connsiteY15" fmla="*/ 4078514 h 5312229"/>
                <a:gd name="connsiteX16" fmla="*/ 29028 w 5355771"/>
                <a:gd name="connsiteY16" fmla="*/ 3164114 h 5312229"/>
                <a:gd name="connsiteX17" fmla="*/ 0 w 5355771"/>
                <a:gd name="connsiteY17" fmla="*/ 2322286 h 5312229"/>
                <a:gd name="connsiteX18" fmla="*/ 232228 w 5355771"/>
                <a:gd name="connsiteY18" fmla="*/ 1538514 h 5312229"/>
                <a:gd name="connsiteX19" fmla="*/ 580571 w 5355771"/>
                <a:gd name="connsiteY19" fmla="*/ 1030514 h 5312229"/>
                <a:gd name="connsiteX20" fmla="*/ 1001486 w 5355771"/>
                <a:gd name="connsiteY20" fmla="*/ 653143 h 5312229"/>
                <a:gd name="connsiteX21" fmla="*/ 1640114 w 5355771"/>
                <a:gd name="connsiteY21" fmla="*/ 217714 h 5312229"/>
                <a:gd name="connsiteX0-1" fmla="*/ 1640114 w 5355771"/>
                <a:gd name="connsiteY0-2" fmla="*/ 217714 h 5312229"/>
                <a:gd name="connsiteX1-3" fmla="*/ 2496457 w 5355771"/>
                <a:gd name="connsiteY1-4" fmla="*/ 0 h 5312229"/>
                <a:gd name="connsiteX2-5" fmla="*/ 3280228 w 5355771"/>
                <a:gd name="connsiteY2-6" fmla="*/ 72572 h 5312229"/>
                <a:gd name="connsiteX3-7" fmla="*/ 4020457 w 5355771"/>
                <a:gd name="connsiteY3-8" fmla="*/ 333829 h 5312229"/>
                <a:gd name="connsiteX4-9" fmla="*/ 4572000 w 5355771"/>
                <a:gd name="connsiteY4-10" fmla="*/ 740229 h 5312229"/>
                <a:gd name="connsiteX5-11" fmla="*/ 5167086 w 5355771"/>
                <a:gd name="connsiteY5-12" fmla="*/ 1654629 h 5312229"/>
                <a:gd name="connsiteX6-13" fmla="*/ 5326743 w 5355771"/>
                <a:gd name="connsiteY6-14" fmla="*/ 2191657 h 5312229"/>
                <a:gd name="connsiteX7-15" fmla="*/ 5355771 w 5355771"/>
                <a:gd name="connsiteY7-16" fmla="*/ 2830286 h 5312229"/>
                <a:gd name="connsiteX8-17" fmla="*/ 5210628 w 5355771"/>
                <a:gd name="connsiteY8-18" fmla="*/ 3599543 h 5312229"/>
                <a:gd name="connsiteX9-19" fmla="*/ 4862286 w 5355771"/>
                <a:gd name="connsiteY9-20" fmla="*/ 4209143 h 5312229"/>
                <a:gd name="connsiteX10-21" fmla="*/ 4325257 w 5355771"/>
                <a:gd name="connsiteY10-22" fmla="*/ 4760686 h 5312229"/>
                <a:gd name="connsiteX11-23" fmla="*/ 3672114 w 5355771"/>
                <a:gd name="connsiteY11-24" fmla="*/ 5123543 h 5312229"/>
                <a:gd name="connsiteX12-25" fmla="*/ 2641600 w 5355771"/>
                <a:gd name="connsiteY12-26" fmla="*/ 5312229 h 5312229"/>
                <a:gd name="connsiteX13-27" fmla="*/ 1727200 w 5355771"/>
                <a:gd name="connsiteY13-28" fmla="*/ 5138057 h 5312229"/>
                <a:gd name="connsiteX14-29" fmla="*/ 1030514 w 5355771"/>
                <a:gd name="connsiteY14-30" fmla="*/ 4789714 h 5312229"/>
                <a:gd name="connsiteX15-31" fmla="*/ 391886 w 5355771"/>
                <a:gd name="connsiteY15-32" fmla="*/ 4078514 h 5312229"/>
                <a:gd name="connsiteX16-33" fmla="*/ 29028 w 5355771"/>
                <a:gd name="connsiteY16-34" fmla="*/ 3164114 h 5312229"/>
                <a:gd name="connsiteX17-35" fmla="*/ 0 w 5355771"/>
                <a:gd name="connsiteY17-36" fmla="*/ 2322286 h 5312229"/>
                <a:gd name="connsiteX18-37" fmla="*/ 250157 w 5355771"/>
                <a:gd name="connsiteY18-38" fmla="*/ 1538514 h 5312229"/>
                <a:gd name="connsiteX19-39" fmla="*/ 580571 w 5355771"/>
                <a:gd name="connsiteY19-40" fmla="*/ 1030514 h 5312229"/>
                <a:gd name="connsiteX20-41" fmla="*/ 1001486 w 5355771"/>
                <a:gd name="connsiteY20-42" fmla="*/ 653143 h 5312229"/>
                <a:gd name="connsiteX21-43" fmla="*/ 1640114 w 5355771"/>
                <a:gd name="connsiteY21-44" fmla="*/ 217714 h 5312229"/>
                <a:gd name="connsiteX0-45" fmla="*/ 1640114 w 5355771"/>
                <a:gd name="connsiteY0-46" fmla="*/ 217714 h 5312229"/>
                <a:gd name="connsiteX1-47" fmla="*/ 2496457 w 5355771"/>
                <a:gd name="connsiteY1-48" fmla="*/ 0 h 5312229"/>
                <a:gd name="connsiteX2-49" fmla="*/ 3280228 w 5355771"/>
                <a:gd name="connsiteY2-50" fmla="*/ 72572 h 5312229"/>
                <a:gd name="connsiteX3-51" fmla="*/ 4011492 w 5355771"/>
                <a:gd name="connsiteY3-52" fmla="*/ 342794 h 5312229"/>
                <a:gd name="connsiteX4-53" fmla="*/ 4572000 w 5355771"/>
                <a:gd name="connsiteY4-54" fmla="*/ 740229 h 5312229"/>
                <a:gd name="connsiteX5-55" fmla="*/ 5167086 w 5355771"/>
                <a:gd name="connsiteY5-56" fmla="*/ 1654629 h 5312229"/>
                <a:gd name="connsiteX6-57" fmla="*/ 5326743 w 5355771"/>
                <a:gd name="connsiteY6-58" fmla="*/ 2191657 h 5312229"/>
                <a:gd name="connsiteX7-59" fmla="*/ 5355771 w 5355771"/>
                <a:gd name="connsiteY7-60" fmla="*/ 2830286 h 5312229"/>
                <a:gd name="connsiteX8-61" fmla="*/ 5210628 w 5355771"/>
                <a:gd name="connsiteY8-62" fmla="*/ 3599543 h 5312229"/>
                <a:gd name="connsiteX9-63" fmla="*/ 4862286 w 5355771"/>
                <a:gd name="connsiteY9-64" fmla="*/ 4209143 h 5312229"/>
                <a:gd name="connsiteX10-65" fmla="*/ 4325257 w 5355771"/>
                <a:gd name="connsiteY10-66" fmla="*/ 4760686 h 5312229"/>
                <a:gd name="connsiteX11-67" fmla="*/ 3672114 w 5355771"/>
                <a:gd name="connsiteY11-68" fmla="*/ 5123543 h 5312229"/>
                <a:gd name="connsiteX12-69" fmla="*/ 2641600 w 5355771"/>
                <a:gd name="connsiteY12-70" fmla="*/ 5312229 h 5312229"/>
                <a:gd name="connsiteX13-71" fmla="*/ 1727200 w 5355771"/>
                <a:gd name="connsiteY13-72" fmla="*/ 5138057 h 5312229"/>
                <a:gd name="connsiteX14-73" fmla="*/ 1030514 w 5355771"/>
                <a:gd name="connsiteY14-74" fmla="*/ 4789714 h 5312229"/>
                <a:gd name="connsiteX15-75" fmla="*/ 391886 w 5355771"/>
                <a:gd name="connsiteY15-76" fmla="*/ 4078514 h 5312229"/>
                <a:gd name="connsiteX16-77" fmla="*/ 29028 w 5355771"/>
                <a:gd name="connsiteY16-78" fmla="*/ 3164114 h 5312229"/>
                <a:gd name="connsiteX17-79" fmla="*/ 0 w 5355771"/>
                <a:gd name="connsiteY17-80" fmla="*/ 2322286 h 5312229"/>
                <a:gd name="connsiteX18-81" fmla="*/ 250157 w 5355771"/>
                <a:gd name="connsiteY18-82" fmla="*/ 1538514 h 5312229"/>
                <a:gd name="connsiteX19-83" fmla="*/ 580571 w 5355771"/>
                <a:gd name="connsiteY19-84" fmla="*/ 1030514 h 5312229"/>
                <a:gd name="connsiteX20-85" fmla="*/ 1001486 w 5355771"/>
                <a:gd name="connsiteY20-86" fmla="*/ 653143 h 5312229"/>
                <a:gd name="connsiteX21-87" fmla="*/ 1640114 w 5355771"/>
                <a:gd name="connsiteY21-88" fmla="*/ 217714 h 53122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355771" h="5312229">
                  <a:moveTo>
                    <a:pt x="1640114" y="217714"/>
                  </a:moveTo>
                  <a:lnTo>
                    <a:pt x="2496457" y="0"/>
                  </a:lnTo>
                  <a:lnTo>
                    <a:pt x="3280228" y="72572"/>
                  </a:lnTo>
                  <a:lnTo>
                    <a:pt x="4011492" y="342794"/>
                  </a:lnTo>
                  <a:lnTo>
                    <a:pt x="4572000" y="740229"/>
                  </a:lnTo>
                  <a:lnTo>
                    <a:pt x="5167086" y="1654629"/>
                  </a:lnTo>
                  <a:lnTo>
                    <a:pt x="5326743" y="2191657"/>
                  </a:lnTo>
                  <a:lnTo>
                    <a:pt x="5355771" y="2830286"/>
                  </a:lnTo>
                  <a:lnTo>
                    <a:pt x="5210628" y="3599543"/>
                  </a:lnTo>
                  <a:lnTo>
                    <a:pt x="4862286" y="4209143"/>
                  </a:lnTo>
                  <a:lnTo>
                    <a:pt x="4325257" y="4760686"/>
                  </a:lnTo>
                  <a:lnTo>
                    <a:pt x="3672114" y="5123543"/>
                  </a:lnTo>
                  <a:lnTo>
                    <a:pt x="2641600" y="5312229"/>
                  </a:lnTo>
                  <a:lnTo>
                    <a:pt x="1727200" y="5138057"/>
                  </a:lnTo>
                  <a:lnTo>
                    <a:pt x="1030514" y="4789714"/>
                  </a:lnTo>
                  <a:lnTo>
                    <a:pt x="391886" y="4078514"/>
                  </a:lnTo>
                  <a:lnTo>
                    <a:pt x="29028" y="3164114"/>
                  </a:lnTo>
                  <a:lnTo>
                    <a:pt x="0" y="2322286"/>
                  </a:lnTo>
                  <a:lnTo>
                    <a:pt x="250157" y="1538514"/>
                  </a:lnTo>
                  <a:lnTo>
                    <a:pt x="580571" y="1030514"/>
                  </a:lnTo>
                  <a:lnTo>
                    <a:pt x="1001486" y="653143"/>
                  </a:lnTo>
                  <a:lnTo>
                    <a:pt x="1640114" y="217714"/>
                  </a:lnTo>
                  <a:close/>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6373591" y="841829"/>
              <a:ext cx="2400929" cy="3953933"/>
            </a:xfrm>
            <a:custGeom>
              <a:avLst/>
              <a:gdLst>
                <a:gd name="connsiteX0" fmla="*/ 330200 w 2413000"/>
                <a:gd name="connsiteY0" fmla="*/ 0 h 3953933"/>
                <a:gd name="connsiteX1" fmla="*/ 0 w 2413000"/>
                <a:gd name="connsiteY1" fmla="*/ 2463800 h 3953933"/>
                <a:gd name="connsiteX2" fmla="*/ 194733 w 2413000"/>
                <a:gd name="connsiteY2" fmla="*/ 3953933 h 3953933"/>
                <a:gd name="connsiteX3" fmla="*/ 1134533 w 2413000"/>
                <a:gd name="connsiteY3" fmla="*/ 3234267 h 3953933"/>
                <a:gd name="connsiteX4" fmla="*/ 2413000 w 2413000"/>
                <a:gd name="connsiteY4" fmla="*/ 2743200 h 3953933"/>
                <a:gd name="connsiteX0-1" fmla="*/ 330200 w 2400929"/>
                <a:gd name="connsiteY0-2" fmla="*/ 0 h 3953933"/>
                <a:gd name="connsiteX1-3" fmla="*/ 0 w 2400929"/>
                <a:gd name="connsiteY1-4" fmla="*/ 2463800 h 3953933"/>
                <a:gd name="connsiteX2-5" fmla="*/ 194733 w 2400929"/>
                <a:gd name="connsiteY2-6" fmla="*/ 3953933 h 3953933"/>
                <a:gd name="connsiteX3-7" fmla="*/ 1134533 w 2400929"/>
                <a:gd name="connsiteY3-8" fmla="*/ 3234267 h 3953933"/>
                <a:gd name="connsiteX4-9" fmla="*/ 2400929 w 2400929"/>
                <a:gd name="connsiteY4-10" fmla="*/ 2743200 h 3953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929" h="3953933">
                  <a:moveTo>
                    <a:pt x="330200" y="0"/>
                  </a:moveTo>
                  <a:lnTo>
                    <a:pt x="0" y="2463800"/>
                  </a:lnTo>
                  <a:lnTo>
                    <a:pt x="194733" y="3953933"/>
                  </a:lnTo>
                  <a:lnTo>
                    <a:pt x="1134533" y="3234267"/>
                  </a:lnTo>
                  <a:lnTo>
                    <a:pt x="2400929" y="274320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896117" y="968829"/>
              <a:ext cx="3871111" cy="2613769"/>
            </a:xfrm>
            <a:custGeom>
              <a:avLst/>
              <a:gdLst>
                <a:gd name="connsiteX0" fmla="*/ 3886200 w 3886200"/>
                <a:gd name="connsiteY0" fmla="*/ 2607733 h 2607733"/>
                <a:gd name="connsiteX1" fmla="*/ 2802467 w 3886200"/>
                <a:gd name="connsiteY1" fmla="*/ 1634067 h 2607733"/>
                <a:gd name="connsiteX2" fmla="*/ 1676400 w 3886200"/>
                <a:gd name="connsiteY2" fmla="*/ 795867 h 2607733"/>
                <a:gd name="connsiteX3" fmla="*/ 0 w 3886200"/>
                <a:gd name="connsiteY3" fmla="*/ 448733 h 2607733"/>
                <a:gd name="connsiteX4" fmla="*/ 220133 w 3886200"/>
                <a:gd name="connsiteY4" fmla="*/ 0 h 2607733"/>
                <a:gd name="connsiteX0-1" fmla="*/ 3666067 w 3666067"/>
                <a:gd name="connsiteY0-2" fmla="*/ 2607733 h 2607733"/>
                <a:gd name="connsiteX1-3" fmla="*/ 2582334 w 3666067"/>
                <a:gd name="connsiteY1-4" fmla="*/ 1634067 h 2607733"/>
                <a:gd name="connsiteX2-5" fmla="*/ 1456267 w 3666067"/>
                <a:gd name="connsiteY2-6" fmla="*/ 795867 h 2607733"/>
                <a:gd name="connsiteX3-7" fmla="*/ 18275 w 3666067"/>
                <a:gd name="connsiteY3-8" fmla="*/ 373287 h 2607733"/>
                <a:gd name="connsiteX4-9" fmla="*/ 0 w 3666067"/>
                <a:gd name="connsiteY4-10" fmla="*/ 0 h 2607733"/>
                <a:gd name="connsiteX0-11" fmla="*/ 3865075 w 3865075"/>
                <a:gd name="connsiteY0-12" fmla="*/ 2607733 h 2607733"/>
                <a:gd name="connsiteX1-13" fmla="*/ 2781342 w 3865075"/>
                <a:gd name="connsiteY1-14" fmla="*/ 1634067 h 2607733"/>
                <a:gd name="connsiteX2-15" fmla="*/ 1655275 w 3865075"/>
                <a:gd name="connsiteY2-16" fmla="*/ 795867 h 2607733"/>
                <a:gd name="connsiteX3-17" fmla="*/ 0 w 3865075"/>
                <a:gd name="connsiteY3-18" fmla="*/ 436661 h 2607733"/>
                <a:gd name="connsiteX4-19" fmla="*/ 199008 w 3865075"/>
                <a:gd name="connsiteY4-20" fmla="*/ 0 h 2607733"/>
                <a:gd name="connsiteX0-21" fmla="*/ 3871111 w 3871111"/>
                <a:gd name="connsiteY0-22" fmla="*/ 2613769 h 2613769"/>
                <a:gd name="connsiteX1-23" fmla="*/ 2781342 w 3871111"/>
                <a:gd name="connsiteY1-24" fmla="*/ 1634067 h 2613769"/>
                <a:gd name="connsiteX2-25" fmla="*/ 1655275 w 3871111"/>
                <a:gd name="connsiteY2-26" fmla="*/ 795867 h 2613769"/>
                <a:gd name="connsiteX3-27" fmla="*/ 0 w 3871111"/>
                <a:gd name="connsiteY3-28" fmla="*/ 436661 h 2613769"/>
                <a:gd name="connsiteX4-29" fmla="*/ 199008 w 3871111"/>
                <a:gd name="connsiteY4-30" fmla="*/ 0 h 26137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71111" h="2613769">
                  <a:moveTo>
                    <a:pt x="3871111" y="2613769"/>
                  </a:moveTo>
                  <a:lnTo>
                    <a:pt x="2781342" y="1634067"/>
                  </a:lnTo>
                  <a:lnTo>
                    <a:pt x="1655275" y="795867"/>
                  </a:lnTo>
                  <a:lnTo>
                    <a:pt x="0" y="436661"/>
                  </a:lnTo>
                  <a:lnTo>
                    <a:pt x="199008"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3826299" y="782562"/>
              <a:ext cx="4165097" cy="4131734"/>
            </a:xfrm>
            <a:custGeom>
              <a:avLst/>
              <a:gdLst>
                <a:gd name="connsiteX0" fmla="*/ 2116667 w 4216400"/>
                <a:gd name="connsiteY0" fmla="*/ 0 h 4131734"/>
                <a:gd name="connsiteX1" fmla="*/ 2768600 w 4216400"/>
                <a:gd name="connsiteY1" fmla="*/ 1016000 h 4131734"/>
                <a:gd name="connsiteX2" fmla="*/ 1837267 w 4216400"/>
                <a:gd name="connsiteY2" fmla="*/ 1710267 h 4131734"/>
                <a:gd name="connsiteX3" fmla="*/ 1507067 w 4216400"/>
                <a:gd name="connsiteY3" fmla="*/ 3259667 h 4131734"/>
                <a:gd name="connsiteX4" fmla="*/ 1227667 w 4216400"/>
                <a:gd name="connsiteY4" fmla="*/ 4131734 h 4131734"/>
                <a:gd name="connsiteX5" fmla="*/ 0 w 4216400"/>
                <a:gd name="connsiteY5" fmla="*/ 4047067 h 4131734"/>
                <a:gd name="connsiteX6" fmla="*/ 1507067 w 4216400"/>
                <a:gd name="connsiteY6" fmla="*/ 3276600 h 4131734"/>
                <a:gd name="connsiteX7" fmla="*/ 2590800 w 4216400"/>
                <a:gd name="connsiteY7" fmla="*/ 2497667 h 4131734"/>
                <a:gd name="connsiteX8" fmla="*/ 3869267 w 4216400"/>
                <a:gd name="connsiteY8" fmla="*/ 1837267 h 4131734"/>
                <a:gd name="connsiteX9" fmla="*/ 4216400 w 4216400"/>
                <a:gd name="connsiteY9" fmla="*/ 736600 h 4131734"/>
                <a:gd name="connsiteX10" fmla="*/ 2802467 w 4216400"/>
                <a:gd name="connsiteY10" fmla="*/ 982134 h 4131734"/>
                <a:gd name="connsiteX11" fmla="*/ 3589867 w 4216400"/>
                <a:gd name="connsiteY11" fmla="*/ 338667 h 4131734"/>
                <a:gd name="connsiteX0-1" fmla="*/ 2107613 w 4207346"/>
                <a:gd name="connsiteY0-2" fmla="*/ 0 h 4131734"/>
                <a:gd name="connsiteX1-3" fmla="*/ 2759546 w 4207346"/>
                <a:gd name="connsiteY1-4" fmla="*/ 1016000 h 4131734"/>
                <a:gd name="connsiteX2-5" fmla="*/ 1828213 w 4207346"/>
                <a:gd name="connsiteY2-6" fmla="*/ 1710267 h 4131734"/>
                <a:gd name="connsiteX3-7" fmla="*/ 1498013 w 4207346"/>
                <a:gd name="connsiteY3-8" fmla="*/ 3259667 h 4131734"/>
                <a:gd name="connsiteX4-9" fmla="*/ 1218613 w 4207346"/>
                <a:gd name="connsiteY4-10" fmla="*/ 4131734 h 4131734"/>
                <a:gd name="connsiteX5-11" fmla="*/ 0 w 4207346"/>
                <a:gd name="connsiteY5-12" fmla="*/ 4047067 h 4131734"/>
                <a:gd name="connsiteX6-13" fmla="*/ 1498013 w 4207346"/>
                <a:gd name="connsiteY6-14" fmla="*/ 3276600 h 4131734"/>
                <a:gd name="connsiteX7-15" fmla="*/ 2581746 w 4207346"/>
                <a:gd name="connsiteY7-16" fmla="*/ 2497667 h 4131734"/>
                <a:gd name="connsiteX8-17" fmla="*/ 3860213 w 4207346"/>
                <a:gd name="connsiteY8-18" fmla="*/ 1837267 h 4131734"/>
                <a:gd name="connsiteX9-19" fmla="*/ 4207346 w 4207346"/>
                <a:gd name="connsiteY9-20" fmla="*/ 736600 h 4131734"/>
                <a:gd name="connsiteX10-21" fmla="*/ 2793413 w 4207346"/>
                <a:gd name="connsiteY10-22" fmla="*/ 982134 h 4131734"/>
                <a:gd name="connsiteX11-23" fmla="*/ 3580813 w 4207346"/>
                <a:gd name="connsiteY11-24" fmla="*/ 338667 h 4131734"/>
                <a:gd name="connsiteX0-25" fmla="*/ 2110631 w 4210364"/>
                <a:gd name="connsiteY0-26" fmla="*/ 0 h 4131734"/>
                <a:gd name="connsiteX1-27" fmla="*/ 2762564 w 4210364"/>
                <a:gd name="connsiteY1-28" fmla="*/ 1016000 h 4131734"/>
                <a:gd name="connsiteX2-29" fmla="*/ 1831231 w 4210364"/>
                <a:gd name="connsiteY2-30" fmla="*/ 1710267 h 4131734"/>
                <a:gd name="connsiteX3-31" fmla="*/ 1501031 w 4210364"/>
                <a:gd name="connsiteY3-32" fmla="*/ 3259667 h 4131734"/>
                <a:gd name="connsiteX4-33" fmla="*/ 1221631 w 4210364"/>
                <a:gd name="connsiteY4-34" fmla="*/ 4131734 h 4131734"/>
                <a:gd name="connsiteX5-35" fmla="*/ 0 w 4210364"/>
                <a:gd name="connsiteY5-36" fmla="*/ 4062156 h 4131734"/>
                <a:gd name="connsiteX6-37" fmla="*/ 1501031 w 4210364"/>
                <a:gd name="connsiteY6-38" fmla="*/ 3276600 h 4131734"/>
                <a:gd name="connsiteX7-39" fmla="*/ 2584764 w 4210364"/>
                <a:gd name="connsiteY7-40" fmla="*/ 2497667 h 4131734"/>
                <a:gd name="connsiteX8-41" fmla="*/ 3863231 w 4210364"/>
                <a:gd name="connsiteY8-42" fmla="*/ 1837267 h 4131734"/>
                <a:gd name="connsiteX9-43" fmla="*/ 4210364 w 4210364"/>
                <a:gd name="connsiteY9-44" fmla="*/ 736600 h 4131734"/>
                <a:gd name="connsiteX10-45" fmla="*/ 2796431 w 4210364"/>
                <a:gd name="connsiteY10-46" fmla="*/ 982134 h 4131734"/>
                <a:gd name="connsiteX11-47" fmla="*/ 3583831 w 4210364"/>
                <a:gd name="connsiteY11-48" fmla="*/ 338667 h 4131734"/>
                <a:gd name="connsiteX0-49" fmla="*/ 2098560 w 4198293"/>
                <a:gd name="connsiteY0-50" fmla="*/ 0 h 4131734"/>
                <a:gd name="connsiteX1-51" fmla="*/ 2750493 w 4198293"/>
                <a:gd name="connsiteY1-52" fmla="*/ 1016000 h 4131734"/>
                <a:gd name="connsiteX2-53" fmla="*/ 1819160 w 4198293"/>
                <a:gd name="connsiteY2-54" fmla="*/ 1710267 h 4131734"/>
                <a:gd name="connsiteX3-55" fmla="*/ 1488960 w 4198293"/>
                <a:gd name="connsiteY3-56" fmla="*/ 3259667 h 4131734"/>
                <a:gd name="connsiteX4-57" fmla="*/ 1209560 w 4198293"/>
                <a:gd name="connsiteY4-58" fmla="*/ 4131734 h 4131734"/>
                <a:gd name="connsiteX5-59" fmla="*/ 0 w 4198293"/>
                <a:gd name="connsiteY5-60" fmla="*/ 4068192 h 4131734"/>
                <a:gd name="connsiteX6-61" fmla="*/ 1488960 w 4198293"/>
                <a:gd name="connsiteY6-62" fmla="*/ 3276600 h 4131734"/>
                <a:gd name="connsiteX7-63" fmla="*/ 2572693 w 4198293"/>
                <a:gd name="connsiteY7-64" fmla="*/ 2497667 h 4131734"/>
                <a:gd name="connsiteX8-65" fmla="*/ 3851160 w 4198293"/>
                <a:gd name="connsiteY8-66" fmla="*/ 1837267 h 4131734"/>
                <a:gd name="connsiteX9-67" fmla="*/ 4198293 w 4198293"/>
                <a:gd name="connsiteY9-68" fmla="*/ 736600 h 4131734"/>
                <a:gd name="connsiteX10-69" fmla="*/ 2784360 w 4198293"/>
                <a:gd name="connsiteY10-70" fmla="*/ 982134 h 4131734"/>
                <a:gd name="connsiteX11-71" fmla="*/ 3571760 w 4198293"/>
                <a:gd name="connsiteY11-72" fmla="*/ 338667 h 4131734"/>
                <a:gd name="connsiteX0-73" fmla="*/ 2098560 w 4165097"/>
                <a:gd name="connsiteY0-74" fmla="*/ 0 h 4131734"/>
                <a:gd name="connsiteX1-75" fmla="*/ 2750493 w 4165097"/>
                <a:gd name="connsiteY1-76" fmla="*/ 1016000 h 4131734"/>
                <a:gd name="connsiteX2-77" fmla="*/ 1819160 w 4165097"/>
                <a:gd name="connsiteY2-78" fmla="*/ 1710267 h 4131734"/>
                <a:gd name="connsiteX3-79" fmla="*/ 1488960 w 4165097"/>
                <a:gd name="connsiteY3-80" fmla="*/ 3259667 h 4131734"/>
                <a:gd name="connsiteX4-81" fmla="*/ 1209560 w 4165097"/>
                <a:gd name="connsiteY4-82" fmla="*/ 4131734 h 4131734"/>
                <a:gd name="connsiteX5-83" fmla="*/ 0 w 4165097"/>
                <a:gd name="connsiteY5-84" fmla="*/ 4068192 h 4131734"/>
                <a:gd name="connsiteX6-85" fmla="*/ 1488960 w 4165097"/>
                <a:gd name="connsiteY6-86" fmla="*/ 3276600 h 4131734"/>
                <a:gd name="connsiteX7-87" fmla="*/ 2572693 w 4165097"/>
                <a:gd name="connsiteY7-88" fmla="*/ 2497667 h 4131734"/>
                <a:gd name="connsiteX8-89" fmla="*/ 3851160 w 4165097"/>
                <a:gd name="connsiteY8-90" fmla="*/ 1837267 h 4131734"/>
                <a:gd name="connsiteX9-91" fmla="*/ 4165097 w 4165097"/>
                <a:gd name="connsiteY9-92" fmla="*/ 745653 h 4131734"/>
                <a:gd name="connsiteX10-93" fmla="*/ 2784360 w 4165097"/>
                <a:gd name="connsiteY10-94" fmla="*/ 982134 h 4131734"/>
                <a:gd name="connsiteX11-95" fmla="*/ 3571760 w 4165097"/>
                <a:gd name="connsiteY11-96" fmla="*/ 338667 h 4131734"/>
                <a:gd name="connsiteX0-97" fmla="*/ 2098560 w 4165097"/>
                <a:gd name="connsiteY0-98" fmla="*/ 0 h 4131734"/>
                <a:gd name="connsiteX1-99" fmla="*/ 2750493 w 4165097"/>
                <a:gd name="connsiteY1-100" fmla="*/ 1016000 h 4131734"/>
                <a:gd name="connsiteX2-101" fmla="*/ 1819160 w 4165097"/>
                <a:gd name="connsiteY2-102" fmla="*/ 1710267 h 4131734"/>
                <a:gd name="connsiteX3-103" fmla="*/ 1488960 w 4165097"/>
                <a:gd name="connsiteY3-104" fmla="*/ 3259667 h 4131734"/>
                <a:gd name="connsiteX4-105" fmla="*/ 1209560 w 4165097"/>
                <a:gd name="connsiteY4-106" fmla="*/ 4131734 h 4131734"/>
                <a:gd name="connsiteX5-107" fmla="*/ 0 w 4165097"/>
                <a:gd name="connsiteY5-108" fmla="*/ 4068192 h 4131734"/>
                <a:gd name="connsiteX6-109" fmla="*/ 1488960 w 4165097"/>
                <a:gd name="connsiteY6-110" fmla="*/ 3276600 h 4131734"/>
                <a:gd name="connsiteX7-111" fmla="*/ 2572693 w 4165097"/>
                <a:gd name="connsiteY7-112" fmla="*/ 2497667 h 4131734"/>
                <a:gd name="connsiteX8-113" fmla="*/ 3851160 w 4165097"/>
                <a:gd name="connsiteY8-114" fmla="*/ 1837267 h 4131734"/>
                <a:gd name="connsiteX9-115" fmla="*/ 4165097 w 4165097"/>
                <a:gd name="connsiteY9-116" fmla="*/ 745653 h 4131734"/>
                <a:gd name="connsiteX10-117" fmla="*/ 2784360 w 4165097"/>
                <a:gd name="connsiteY10-118" fmla="*/ 982134 h 4131734"/>
                <a:gd name="connsiteX11-119" fmla="*/ 3589867 w 4165097"/>
                <a:gd name="connsiteY11-120" fmla="*/ 341684 h 4131734"/>
                <a:gd name="connsiteX0-121" fmla="*/ 2098560 w 4165097"/>
                <a:gd name="connsiteY0-122" fmla="*/ 0 h 4131734"/>
                <a:gd name="connsiteX1-123" fmla="*/ 2750493 w 4165097"/>
                <a:gd name="connsiteY1-124" fmla="*/ 1016000 h 4131734"/>
                <a:gd name="connsiteX2-125" fmla="*/ 1819160 w 4165097"/>
                <a:gd name="connsiteY2-126" fmla="*/ 1710267 h 4131734"/>
                <a:gd name="connsiteX3-127" fmla="*/ 1488960 w 4165097"/>
                <a:gd name="connsiteY3-128" fmla="*/ 3259667 h 4131734"/>
                <a:gd name="connsiteX4-129" fmla="*/ 1209560 w 4165097"/>
                <a:gd name="connsiteY4-130" fmla="*/ 4131734 h 4131734"/>
                <a:gd name="connsiteX5-131" fmla="*/ 0 w 4165097"/>
                <a:gd name="connsiteY5-132" fmla="*/ 4068192 h 4131734"/>
                <a:gd name="connsiteX6-133" fmla="*/ 1488960 w 4165097"/>
                <a:gd name="connsiteY6-134" fmla="*/ 3276600 h 4131734"/>
                <a:gd name="connsiteX7-135" fmla="*/ 2572693 w 4165097"/>
                <a:gd name="connsiteY7-136" fmla="*/ 2497667 h 4131734"/>
                <a:gd name="connsiteX8-137" fmla="*/ 3851160 w 4165097"/>
                <a:gd name="connsiteY8-138" fmla="*/ 1837267 h 4131734"/>
                <a:gd name="connsiteX9-139" fmla="*/ 4165097 w 4165097"/>
                <a:gd name="connsiteY9-140" fmla="*/ 745653 h 4131734"/>
                <a:gd name="connsiteX10-141" fmla="*/ 2784360 w 4165097"/>
                <a:gd name="connsiteY10-142" fmla="*/ 982134 h 4131734"/>
                <a:gd name="connsiteX11-143" fmla="*/ 3607974 w 4165097"/>
                <a:gd name="connsiteY11-144" fmla="*/ 335648 h 4131734"/>
                <a:gd name="connsiteX0-145" fmla="*/ 2098560 w 4165097"/>
                <a:gd name="connsiteY0-146" fmla="*/ 0 h 4131734"/>
                <a:gd name="connsiteX1-147" fmla="*/ 2750493 w 4165097"/>
                <a:gd name="connsiteY1-148" fmla="*/ 1016000 h 4131734"/>
                <a:gd name="connsiteX2-149" fmla="*/ 1819160 w 4165097"/>
                <a:gd name="connsiteY2-150" fmla="*/ 1710267 h 4131734"/>
                <a:gd name="connsiteX3-151" fmla="*/ 1488960 w 4165097"/>
                <a:gd name="connsiteY3-152" fmla="*/ 3259667 h 4131734"/>
                <a:gd name="connsiteX4-153" fmla="*/ 1209560 w 4165097"/>
                <a:gd name="connsiteY4-154" fmla="*/ 4131734 h 4131734"/>
                <a:gd name="connsiteX5-155" fmla="*/ 0 w 4165097"/>
                <a:gd name="connsiteY5-156" fmla="*/ 4068192 h 4131734"/>
                <a:gd name="connsiteX6-157" fmla="*/ 1488960 w 4165097"/>
                <a:gd name="connsiteY6-158" fmla="*/ 3276600 h 4131734"/>
                <a:gd name="connsiteX7-159" fmla="*/ 2572693 w 4165097"/>
                <a:gd name="connsiteY7-160" fmla="*/ 2497667 h 4131734"/>
                <a:gd name="connsiteX8-161" fmla="*/ 3851160 w 4165097"/>
                <a:gd name="connsiteY8-162" fmla="*/ 1837267 h 4131734"/>
                <a:gd name="connsiteX9-163" fmla="*/ 4165097 w 4165097"/>
                <a:gd name="connsiteY9-164" fmla="*/ 745653 h 4131734"/>
                <a:gd name="connsiteX10-165" fmla="*/ 2760218 w 4165097"/>
                <a:gd name="connsiteY10-166" fmla="*/ 1012312 h 4131734"/>
                <a:gd name="connsiteX11-167" fmla="*/ 3607974 w 4165097"/>
                <a:gd name="connsiteY11-168" fmla="*/ 335648 h 41317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165097" h="4131734">
                  <a:moveTo>
                    <a:pt x="2098560" y="0"/>
                  </a:moveTo>
                  <a:lnTo>
                    <a:pt x="2750493" y="1016000"/>
                  </a:lnTo>
                  <a:lnTo>
                    <a:pt x="1819160" y="1710267"/>
                  </a:lnTo>
                  <a:lnTo>
                    <a:pt x="1488960" y="3259667"/>
                  </a:lnTo>
                  <a:lnTo>
                    <a:pt x="1209560" y="4131734"/>
                  </a:lnTo>
                  <a:lnTo>
                    <a:pt x="0" y="4068192"/>
                  </a:lnTo>
                  <a:lnTo>
                    <a:pt x="1488960" y="3276600"/>
                  </a:lnTo>
                  <a:lnTo>
                    <a:pt x="2572693" y="2497667"/>
                  </a:lnTo>
                  <a:lnTo>
                    <a:pt x="3851160" y="1837267"/>
                  </a:lnTo>
                  <a:lnTo>
                    <a:pt x="4165097" y="745653"/>
                  </a:lnTo>
                  <a:lnTo>
                    <a:pt x="2760218" y="1012312"/>
                  </a:lnTo>
                  <a:lnTo>
                    <a:pt x="3607974" y="335648"/>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3416294" y="1407558"/>
              <a:ext cx="5158631" cy="2668538"/>
            </a:xfrm>
            <a:custGeom>
              <a:avLst/>
              <a:gdLst>
                <a:gd name="connsiteX0" fmla="*/ 5164666 w 5164666"/>
                <a:gd name="connsiteY0" fmla="*/ 1016000 h 2667000"/>
                <a:gd name="connsiteX1" fmla="*/ 4292600 w 5164666"/>
                <a:gd name="connsiteY1" fmla="*/ 1176866 h 2667000"/>
                <a:gd name="connsiteX2" fmla="*/ 4089400 w 5164666"/>
                <a:gd name="connsiteY2" fmla="*/ 2667000 h 2667000"/>
                <a:gd name="connsiteX3" fmla="*/ 2937933 w 5164666"/>
                <a:gd name="connsiteY3" fmla="*/ 1888066 h 2667000"/>
                <a:gd name="connsiteX4" fmla="*/ 2209800 w 5164666"/>
                <a:gd name="connsiteY4" fmla="*/ 1092200 h 2667000"/>
                <a:gd name="connsiteX5" fmla="*/ 1490133 w 5164666"/>
                <a:gd name="connsiteY5" fmla="*/ 0 h 2667000"/>
                <a:gd name="connsiteX6" fmla="*/ 1041400 w 5164666"/>
                <a:gd name="connsiteY6" fmla="*/ 8466 h 2667000"/>
                <a:gd name="connsiteX7" fmla="*/ 1388533 w 5164666"/>
                <a:gd name="connsiteY7" fmla="*/ 152400 h 2667000"/>
                <a:gd name="connsiteX8" fmla="*/ 1464733 w 5164666"/>
                <a:gd name="connsiteY8" fmla="*/ 821266 h 2667000"/>
                <a:gd name="connsiteX9" fmla="*/ 609600 w 5164666"/>
                <a:gd name="connsiteY9" fmla="*/ 414866 h 2667000"/>
                <a:gd name="connsiteX10" fmla="*/ 1371600 w 5164666"/>
                <a:gd name="connsiteY10" fmla="*/ 143933 h 2667000"/>
                <a:gd name="connsiteX11" fmla="*/ 1473200 w 5164666"/>
                <a:gd name="connsiteY11" fmla="*/ 33866 h 2667000"/>
                <a:gd name="connsiteX12" fmla="*/ 1447800 w 5164666"/>
                <a:gd name="connsiteY12" fmla="*/ 821266 h 2667000"/>
                <a:gd name="connsiteX13" fmla="*/ 254000 w 5164666"/>
                <a:gd name="connsiteY13" fmla="*/ 939800 h 2667000"/>
                <a:gd name="connsiteX14" fmla="*/ 1896533 w 5164666"/>
                <a:gd name="connsiteY14" fmla="*/ 2650066 h 2667000"/>
                <a:gd name="connsiteX15" fmla="*/ 50800 w 5164666"/>
                <a:gd name="connsiteY15" fmla="*/ 2548466 h 2667000"/>
                <a:gd name="connsiteX16" fmla="*/ 855133 w 5164666"/>
                <a:gd name="connsiteY16" fmla="*/ 1583266 h 2667000"/>
                <a:gd name="connsiteX17" fmla="*/ 2260600 w 5164666"/>
                <a:gd name="connsiteY17" fmla="*/ 1092200 h 2667000"/>
                <a:gd name="connsiteX18" fmla="*/ 1439333 w 5164666"/>
                <a:gd name="connsiteY18" fmla="*/ 804333 h 2667000"/>
                <a:gd name="connsiteX19" fmla="*/ 872066 w 5164666"/>
                <a:gd name="connsiteY19" fmla="*/ 1557866 h 2667000"/>
                <a:gd name="connsiteX20" fmla="*/ 0 w 5164666"/>
                <a:gd name="connsiteY20" fmla="*/ 1710266 h 2667000"/>
                <a:gd name="connsiteX0-1" fmla="*/ 5164666 w 5164666"/>
                <a:gd name="connsiteY0-2" fmla="*/ 1016000 h 2667000"/>
                <a:gd name="connsiteX1-3" fmla="*/ 4292600 w 5164666"/>
                <a:gd name="connsiteY1-4" fmla="*/ 1176866 h 2667000"/>
                <a:gd name="connsiteX2-5" fmla="*/ 4089400 w 5164666"/>
                <a:gd name="connsiteY2-6" fmla="*/ 2667000 h 2667000"/>
                <a:gd name="connsiteX3-7" fmla="*/ 2968111 w 5164666"/>
                <a:gd name="connsiteY3-8" fmla="*/ 1900137 h 2667000"/>
                <a:gd name="connsiteX4-9" fmla="*/ 2209800 w 5164666"/>
                <a:gd name="connsiteY4-10" fmla="*/ 1092200 h 2667000"/>
                <a:gd name="connsiteX5-11" fmla="*/ 1490133 w 5164666"/>
                <a:gd name="connsiteY5-12" fmla="*/ 0 h 2667000"/>
                <a:gd name="connsiteX6-13" fmla="*/ 1041400 w 5164666"/>
                <a:gd name="connsiteY6-14" fmla="*/ 8466 h 2667000"/>
                <a:gd name="connsiteX7-15" fmla="*/ 1388533 w 5164666"/>
                <a:gd name="connsiteY7-16" fmla="*/ 152400 h 2667000"/>
                <a:gd name="connsiteX8-17" fmla="*/ 1464733 w 5164666"/>
                <a:gd name="connsiteY8-18" fmla="*/ 821266 h 2667000"/>
                <a:gd name="connsiteX9-19" fmla="*/ 609600 w 5164666"/>
                <a:gd name="connsiteY9-20" fmla="*/ 414866 h 2667000"/>
                <a:gd name="connsiteX10-21" fmla="*/ 1371600 w 5164666"/>
                <a:gd name="connsiteY10-22" fmla="*/ 143933 h 2667000"/>
                <a:gd name="connsiteX11-23" fmla="*/ 1473200 w 5164666"/>
                <a:gd name="connsiteY11-24" fmla="*/ 33866 h 2667000"/>
                <a:gd name="connsiteX12-25" fmla="*/ 1447800 w 5164666"/>
                <a:gd name="connsiteY12-26" fmla="*/ 821266 h 2667000"/>
                <a:gd name="connsiteX13-27" fmla="*/ 254000 w 5164666"/>
                <a:gd name="connsiteY13-28" fmla="*/ 939800 h 2667000"/>
                <a:gd name="connsiteX14-29" fmla="*/ 1896533 w 5164666"/>
                <a:gd name="connsiteY14-30" fmla="*/ 2650066 h 2667000"/>
                <a:gd name="connsiteX15-31" fmla="*/ 50800 w 5164666"/>
                <a:gd name="connsiteY15-32" fmla="*/ 2548466 h 2667000"/>
                <a:gd name="connsiteX16-33" fmla="*/ 855133 w 5164666"/>
                <a:gd name="connsiteY16-34" fmla="*/ 1583266 h 2667000"/>
                <a:gd name="connsiteX17-35" fmla="*/ 2260600 w 5164666"/>
                <a:gd name="connsiteY17-36" fmla="*/ 1092200 h 2667000"/>
                <a:gd name="connsiteX18-37" fmla="*/ 1439333 w 5164666"/>
                <a:gd name="connsiteY18-38" fmla="*/ 804333 h 2667000"/>
                <a:gd name="connsiteX19-39" fmla="*/ 872066 w 5164666"/>
                <a:gd name="connsiteY19-40" fmla="*/ 1557866 h 2667000"/>
                <a:gd name="connsiteX20-41" fmla="*/ 0 w 5164666"/>
                <a:gd name="connsiteY20-42" fmla="*/ 1710266 h 2667000"/>
                <a:gd name="connsiteX0-43" fmla="*/ 5164666 w 5164666"/>
                <a:gd name="connsiteY0-44" fmla="*/ 1016000 h 2667000"/>
                <a:gd name="connsiteX1-45" fmla="*/ 4292600 w 5164666"/>
                <a:gd name="connsiteY1-46" fmla="*/ 1176866 h 2667000"/>
                <a:gd name="connsiteX2-47" fmla="*/ 4089400 w 5164666"/>
                <a:gd name="connsiteY2-48" fmla="*/ 2667000 h 2667000"/>
                <a:gd name="connsiteX3-49" fmla="*/ 2968111 w 5164666"/>
                <a:gd name="connsiteY3-50" fmla="*/ 1900137 h 2667000"/>
                <a:gd name="connsiteX4-51" fmla="*/ 2209800 w 5164666"/>
                <a:gd name="connsiteY4-52" fmla="*/ 1092200 h 2667000"/>
                <a:gd name="connsiteX5-53" fmla="*/ 1490133 w 5164666"/>
                <a:gd name="connsiteY5-54" fmla="*/ 0 h 2667000"/>
                <a:gd name="connsiteX6-55" fmla="*/ 1041400 w 5164666"/>
                <a:gd name="connsiteY6-56" fmla="*/ 8466 h 2667000"/>
                <a:gd name="connsiteX7-57" fmla="*/ 1388533 w 5164666"/>
                <a:gd name="connsiteY7-58" fmla="*/ 152400 h 2667000"/>
                <a:gd name="connsiteX8-59" fmla="*/ 1464733 w 5164666"/>
                <a:gd name="connsiteY8-60" fmla="*/ 821266 h 2667000"/>
                <a:gd name="connsiteX9-61" fmla="*/ 609600 w 5164666"/>
                <a:gd name="connsiteY9-62" fmla="*/ 414866 h 2667000"/>
                <a:gd name="connsiteX10-63" fmla="*/ 1371600 w 5164666"/>
                <a:gd name="connsiteY10-64" fmla="*/ 143933 h 2667000"/>
                <a:gd name="connsiteX11-65" fmla="*/ 1473200 w 5164666"/>
                <a:gd name="connsiteY11-66" fmla="*/ 33866 h 2667000"/>
                <a:gd name="connsiteX12-67" fmla="*/ 1447800 w 5164666"/>
                <a:gd name="connsiteY12-68" fmla="*/ 821266 h 2667000"/>
                <a:gd name="connsiteX13-69" fmla="*/ 254000 w 5164666"/>
                <a:gd name="connsiteY13-70" fmla="*/ 939800 h 2667000"/>
                <a:gd name="connsiteX14-71" fmla="*/ 1896533 w 5164666"/>
                <a:gd name="connsiteY14-72" fmla="*/ 2650066 h 2667000"/>
                <a:gd name="connsiteX15-73" fmla="*/ 50800 w 5164666"/>
                <a:gd name="connsiteY15-74" fmla="*/ 2548466 h 2667000"/>
                <a:gd name="connsiteX16-75" fmla="*/ 855133 w 5164666"/>
                <a:gd name="connsiteY16-76" fmla="*/ 1583266 h 2667000"/>
                <a:gd name="connsiteX17-77" fmla="*/ 2227404 w 5164666"/>
                <a:gd name="connsiteY17-78" fmla="*/ 1095218 h 2667000"/>
                <a:gd name="connsiteX18-79" fmla="*/ 1439333 w 5164666"/>
                <a:gd name="connsiteY18-80" fmla="*/ 804333 h 2667000"/>
                <a:gd name="connsiteX19-81" fmla="*/ 872066 w 5164666"/>
                <a:gd name="connsiteY19-82" fmla="*/ 1557866 h 2667000"/>
                <a:gd name="connsiteX20-83" fmla="*/ 0 w 5164666"/>
                <a:gd name="connsiteY20-84" fmla="*/ 1710266 h 2667000"/>
                <a:gd name="connsiteX0-85" fmla="*/ 5164666 w 5164666"/>
                <a:gd name="connsiteY0-86" fmla="*/ 1016000 h 2667000"/>
                <a:gd name="connsiteX1-87" fmla="*/ 4292600 w 5164666"/>
                <a:gd name="connsiteY1-88" fmla="*/ 1176866 h 2667000"/>
                <a:gd name="connsiteX2-89" fmla="*/ 4089400 w 5164666"/>
                <a:gd name="connsiteY2-90" fmla="*/ 2667000 h 2667000"/>
                <a:gd name="connsiteX3-91" fmla="*/ 2968111 w 5164666"/>
                <a:gd name="connsiteY3-92" fmla="*/ 1900137 h 2667000"/>
                <a:gd name="connsiteX4-93" fmla="*/ 2209800 w 5164666"/>
                <a:gd name="connsiteY4-94" fmla="*/ 1092200 h 2667000"/>
                <a:gd name="connsiteX5-95" fmla="*/ 1490133 w 5164666"/>
                <a:gd name="connsiteY5-96" fmla="*/ 0 h 2667000"/>
                <a:gd name="connsiteX6-97" fmla="*/ 1041400 w 5164666"/>
                <a:gd name="connsiteY6-98" fmla="*/ 8466 h 2667000"/>
                <a:gd name="connsiteX7-99" fmla="*/ 1388533 w 5164666"/>
                <a:gd name="connsiteY7-100" fmla="*/ 152400 h 2667000"/>
                <a:gd name="connsiteX8-101" fmla="*/ 1464733 w 5164666"/>
                <a:gd name="connsiteY8-102" fmla="*/ 821266 h 2667000"/>
                <a:gd name="connsiteX9-103" fmla="*/ 609600 w 5164666"/>
                <a:gd name="connsiteY9-104" fmla="*/ 414866 h 2667000"/>
                <a:gd name="connsiteX10-105" fmla="*/ 1371600 w 5164666"/>
                <a:gd name="connsiteY10-106" fmla="*/ 143933 h 2667000"/>
                <a:gd name="connsiteX11-107" fmla="*/ 1473200 w 5164666"/>
                <a:gd name="connsiteY11-108" fmla="*/ 33866 h 2667000"/>
                <a:gd name="connsiteX12-109" fmla="*/ 1447800 w 5164666"/>
                <a:gd name="connsiteY12-110" fmla="*/ 821266 h 2667000"/>
                <a:gd name="connsiteX13-111" fmla="*/ 254000 w 5164666"/>
                <a:gd name="connsiteY13-112" fmla="*/ 939800 h 2667000"/>
                <a:gd name="connsiteX14-113" fmla="*/ 1896533 w 5164666"/>
                <a:gd name="connsiteY14-114" fmla="*/ 2650066 h 2667000"/>
                <a:gd name="connsiteX15-115" fmla="*/ 50800 w 5164666"/>
                <a:gd name="connsiteY15-116" fmla="*/ 2548466 h 2667000"/>
                <a:gd name="connsiteX16-117" fmla="*/ 855133 w 5164666"/>
                <a:gd name="connsiteY16-118" fmla="*/ 1583266 h 2667000"/>
                <a:gd name="connsiteX17-119" fmla="*/ 2242494 w 5164666"/>
                <a:gd name="connsiteY17-120" fmla="*/ 1101254 h 2667000"/>
                <a:gd name="connsiteX18-121" fmla="*/ 1439333 w 5164666"/>
                <a:gd name="connsiteY18-122" fmla="*/ 804333 h 2667000"/>
                <a:gd name="connsiteX19-123" fmla="*/ 872066 w 5164666"/>
                <a:gd name="connsiteY19-124" fmla="*/ 1557866 h 2667000"/>
                <a:gd name="connsiteX20-125" fmla="*/ 0 w 5164666"/>
                <a:gd name="connsiteY20-126" fmla="*/ 1710266 h 2667000"/>
                <a:gd name="connsiteX0-127" fmla="*/ 5164666 w 5164666"/>
                <a:gd name="connsiteY0-128" fmla="*/ 1016000 h 2667000"/>
                <a:gd name="connsiteX1-129" fmla="*/ 4292600 w 5164666"/>
                <a:gd name="connsiteY1-130" fmla="*/ 1176866 h 2667000"/>
                <a:gd name="connsiteX2-131" fmla="*/ 4089400 w 5164666"/>
                <a:gd name="connsiteY2-132" fmla="*/ 2667000 h 2667000"/>
                <a:gd name="connsiteX3-133" fmla="*/ 2968111 w 5164666"/>
                <a:gd name="connsiteY3-134" fmla="*/ 1900137 h 2667000"/>
                <a:gd name="connsiteX4-135" fmla="*/ 2209800 w 5164666"/>
                <a:gd name="connsiteY4-136" fmla="*/ 1092200 h 2667000"/>
                <a:gd name="connsiteX5-137" fmla="*/ 1490133 w 5164666"/>
                <a:gd name="connsiteY5-138" fmla="*/ 0 h 2667000"/>
                <a:gd name="connsiteX6-139" fmla="*/ 1041400 w 5164666"/>
                <a:gd name="connsiteY6-140" fmla="*/ 8466 h 2667000"/>
                <a:gd name="connsiteX7-141" fmla="*/ 1388533 w 5164666"/>
                <a:gd name="connsiteY7-142" fmla="*/ 152400 h 2667000"/>
                <a:gd name="connsiteX8-143" fmla="*/ 1464733 w 5164666"/>
                <a:gd name="connsiteY8-144" fmla="*/ 821266 h 2667000"/>
                <a:gd name="connsiteX9-145" fmla="*/ 609600 w 5164666"/>
                <a:gd name="connsiteY9-146" fmla="*/ 414866 h 2667000"/>
                <a:gd name="connsiteX10-147" fmla="*/ 1371600 w 5164666"/>
                <a:gd name="connsiteY10-148" fmla="*/ 143933 h 2667000"/>
                <a:gd name="connsiteX11-149" fmla="*/ 1473200 w 5164666"/>
                <a:gd name="connsiteY11-150" fmla="*/ 33866 h 2667000"/>
                <a:gd name="connsiteX12-151" fmla="*/ 1447800 w 5164666"/>
                <a:gd name="connsiteY12-152" fmla="*/ 821266 h 2667000"/>
                <a:gd name="connsiteX13-153" fmla="*/ 254000 w 5164666"/>
                <a:gd name="connsiteY13-154" fmla="*/ 939800 h 2667000"/>
                <a:gd name="connsiteX14-155" fmla="*/ 1896533 w 5164666"/>
                <a:gd name="connsiteY14-156" fmla="*/ 2650066 h 2667000"/>
                <a:gd name="connsiteX15-157" fmla="*/ 50800 w 5164666"/>
                <a:gd name="connsiteY15-158" fmla="*/ 2548466 h 2667000"/>
                <a:gd name="connsiteX16-159" fmla="*/ 855133 w 5164666"/>
                <a:gd name="connsiteY16-160" fmla="*/ 1583266 h 2667000"/>
                <a:gd name="connsiteX17-161" fmla="*/ 2118764 w 5164666"/>
                <a:gd name="connsiteY17-162" fmla="*/ 1194806 h 2667000"/>
                <a:gd name="connsiteX18-163" fmla="*/ 1439333 w 5164666"/>
                <a:gd name="connsiteY18-164" fmla="*/ 804333 h 2667000"/>
                <a:gd name="connsiteX19-165" fmla="*/ 872066 w 5164666"/>
                <a:gd name="connsiteY19-166" fmla="*/ 1557866 h 2667000"/>
                <a:gd name="connsiteX20-167" fmla="*/ 0 w 5164666"/>
                <a:gd name="connsiteY20-168" fmla="*/ 1710266 h 2667000"/>
                <a:gd name="connsiteX0-169" fmla="*/ 5164666 w 5164666"/>
                <a:gd name="connsiteY0-170" fmla="*/ 1094740 h 2745740"/>
                <a:gd name="connsiteX1-171" fmla="*/ 4292600 w 5164666"/>
                <a:gd name="connsiteY1-172" fmla="*/ 1255606 h 2745740"/>
                <a:gd name="connsiteX2-173" fmla="*/ 4089400 w 5164666"/>
                <a:gd name="connsiteY2-174" fmla="*/ 2745740 h 2745740"/>
                <a:gd name="connsiteX3-175" fmla="*/ 2968111 w 5164666"/>
                <a:gd name="connsiteY3-176" fmla="*/ 1978877 h 2745740"/>
                <a:gd name="connsiteX4-177" fmla="*/ 2227907 w 5164666"/>
                <a:gd name="connsiteY4-178" fmla="*/ 1170940 h 2745740"/>
                <a:gd name="connsiteX5-179" fmla="*/ 1490133 w 5164666"/>
                <a:gd name="connsiteY5-180" fmla="*/ 78740 h 2745740"/>
                <a:gd name="connsiteX6-181" fmla="*/ 1041400 w 5164666"/>
                <a:gd name="connsiteY6-182" fmla="*/ 87206 h 2745740"/>
                <a:gd name="connsiteX7-183" fmla="*/ 1388533 w 5164666"/>
                <a:gd name="connsiteY7-184" fmla="*/ 231140 h 2745740"/>
                <a:gd name="connsiteX8-185" fmla="*/ 1464733 w 5164666"/>
                <a:gd name="connsiteY8-186" fmla="*/ 900006 h 2745740"/>
                <a:gd name="connsiteX9-187" fmla="*/ 609600 w 5164666"/>
                <a:gd name="connsiteY9-188" fmla="*/ 493606 h 2745740"/>
                <a:gd name="connsiteX10-189" fmla="*/ 1371600 w 5164666"/>
                <a:gd name="connsiteY10-190" fmla="*/ 222673 h 2745740"/>
                <a:gd name="connsiteX11-191" fmla="*/ 1473200 w 5164666"/>
                <a:gd name="connsiteY11-192" fmla="*/ 112606 h 2745740"/>
                <a:gd name="connsiteX12-193" fmla="*/ 1447800 w 5164666"/>
                <a:gd name="connsiteY12-194" fmla="*/ 900006 h 2745740"/>
                <a:gd name="connsiteX13-195" fmla="*/ 254000 w 5164666"/>
                <a:gd name="connsiteY13-196" fmla="*/ 1018540 h 2745740"/>
                <a:gd name="connsiteX14-197" fmla="*/ 1896533 w 5164666"/>
                <a:gd name="connsiteY14-198" fmla="*/ 2728806 h 2745740"/>
                <a:gd name="connsiteX15-199" fmla="*/ 50800 w 5164666"/>
                <a:gd name="connsiteY15-200" fmla="*/ 2627206 h 2745740"/>
                <a:gd name="connsiteX16-201" fmla="*/ 855133 w 5164666"/>
                <a:gd name="connsiteY16-202" fmla="*/ 1662006 h 2745740"/>
                <a:gd name="connsiteX17-203" fmla="*/ 2118764 w 5164666"/>
                <a:gd name="connsiteY17-204" fmla="*/ 1273546 h 2745740"/>
                <a:gd name="connsiteX18-205" fmla="*/ 1439333 w 5164666"/>
                <a:gd name="connsiteY18-206" fmla="*/ 883073 h 2745740"/>
                <a:gd name="connsiteX19-207" fmla="*/ 872066 w 5164666"/>
                <a:gd name="connsiteY19-208" fmla="*/ 1636606 h 2745740"/>
                <a:gd name="connsiteX20-209" fmla="*/ 0 w 5164666"/>
                <a:gd name="connsiteY20-210" fmla="*/ 1789006 h 2745740"/>
                <a:gd name="connsiteX0-211" fmla="*/ 5164666 w 5164666"/>
                <a:gd name="connsiteY0-212" fmla="*/ 1094740 h 2745740"/>
                <a:gd name="connsiteX1-213" fmla="*/ 4292600 w 5164666"/>
                <a:gd name="connsiteY1-214" fmla="*/ 1255606 h 2745740"/>
                <a:gd name="connsiteX2-215" fmla="*/ 4089400 w 5164666"/>
                <a:gd name="connsiteY2-216" fmla="*/ 2745740 h 2745740"/>
                <a:gd name="connsiteX3-217" fmla="*/ 2968111 w 5164666"/>
                <a:gd name="connsiteY3-218" fmla="*/ 1978877 h 2745740"/>
                <a:gd name="connsiteX4-219" fmla="*/ 2227907 w 5164666"/>
                <a:gd name="connsiteY4-220" fmla="*/ 1170940 h 2745740"/>
                <a:gd name="connsiteX5-221" fmla="*/ 1490133 w 5164666"/>
                <a:gd name="connsiteY5-222" fmla="*/ 78740 h 2745740"/>
                <a:gd name="connsiteX6-223" fmla="*/ 1041400 w 5164666"/>
                <a:gd name="connsiteY6-224" fmla="*/ 87206 h 2745740"/>
                <a:gd name="connsiteX7-225" fmla="*/ 1388533 w 5164666"/>
                <a:gd name="connsiteY7-226" fmla="*/ 231140 h 2745740"/>
                <a:gd name="connsiteX8-227" fmla="*/ 1464733 w 5164666"/>
                <a:gd name="connsiteY8-228" fmla="*/ 900006 h 2745740"/>
                <a:gd name="connsiteX9-229" fmla="*/ 609600 w 5164666"/>
                <a:gd name="connsiteY9-230" fmla="*/ 493606 h 2745740"/>
                <a:gd name="connsiteX10-231" fmla="*/ 1371600 w 5164666"/>
                <a:gd name="connsiteY10-232" fmla="*/ 222673 h 2745740"/>
                <a:gd name="connsiteX11-233" fmla="*/ 1473200 w 5164666"/>
                <a:gd name="connsiteY11-234" fmla="*/ 112606 h 2745740"/>
                <a:gd name="connsiteX12-235" fmla="*/ 1447800 w 5164666"/>
                <a:gd name="connsiteY12-236" fmla="*/ 900006 h 2745740"/>
                <a:gd name="connsiteX13-237" fmla="*/ 254000 w 5164666"/>
                <a:gd name="connsiteY13-238" fmla="*/ 1018540 h 2745740"/>
                <a:gd name="connsiteX14-239" fmla="*/ 1896533 w 5164666"/>
                <a:gd name="connsiteY14-240" fmla="*/ 2728806 h 2745740"/>
                <a:gd name="connsiteX15-241" fmla="*/ 50800 w 5164666"/>
                <a:gd name="connsiteY15-242" fmla="*/ 2627206 h 2745740"/>
                <a:gd name="connsiteX16-243" fmla="*/ 855133 w 5164666"/>
                <a:gd name="connsiteY16-244" fmla="*/ 1662006 h 2745740"/>
                <a:gd name="connsiteX17-245" fmla="*/ 2230423 w 5164666"/>
                <a:gd name="connsiteY17-246" fmla="*/ 1167922 h 2745740"/>
                <a:gd name="connsiteX18-247" fmla="*/ 1439333 w 5164666"/>
                <a:gd name="connsiteY18-248" fmla="*/ 883073 h 2745740"/>
                <a:gd name="connsiteX19-249" fmla="*/ 872066 w 5164666"/>
                <a:gd name="connsiteY19-250" fmla="*/ 1636606 h 2745740"/>
                <a:gd name="connsiteX20-251" fmla="*/ 0 w 5164666"/>
                <a:gd name="connsiteY20-252" fmla="*/ 1789006 h 2745740"/>
                <a:gd name="connsiteX0-253" fmla="*/ 5164666 w 5164666"/>
                <a:gd name="connsiteY0-254" fmla="*/ 1017538 h 2668538"/>
                <a:gd name="connsiteX1-255" fmla="*/ 4292600 w 5164666"/>
                <a:gd name="connsiteY1-256" fmla="*/ 1178404 h 2668538"/>
                <a:gd name="connsiteX2-257" fmla="*/ 4089400 w 5164666"/>
                <a:gd name="connsiteY2-258" fmla="*/ 2668538 h 2668538"/>
                <a:gd name="connsiteX3-259" fmla="*/ 2968111 w 5164666"/>
                <a:gd name="connsiteY3-260" fmla="*/ 1901675 h 2668538"/>
                <a:gd name="connsiteX4-261" fmla="*/ 2227907 w 5164666"/>
                <a:gd name="connsiteY4-262" fmla="*/ 1093738 h 2668538"/>
                <a:gd name="connsiteX5-263" fmla="*/ 1490133 w 5164666"/>
                <a:gd name="connsiteY5-264" fmla="*/ 1538 h 2668538"/>
                <a:gd name="connsiteX6-265" fmla="*/ 1041400 w 5164666"/>
                <a:gd name="connsiteY6-266" fmla="*/ 10004 h 2668538"/>
                <a:gd name="connsiteX7-267" fmla="*/ 1388533 w 5164666"/>
                <a:gd name="connsiteY7-268" fmla="*/ 153938 h 2668538"/>
                <a:gd name="connsiteX8-269" fmla="*/ 1464733 w 5164666"/>
                <a:gd name="connsiteY8-270" fmla="*/ 822804 h 2668538"/>
                <a:gd name="connsiteX9-271" fmla="*/ 609600 w 5164666"/>
                <a:gd name="connsiteY9-272" fmla="*/ 416404 h 2668538"/>
                <a:gd name="connsiteX10-273" fmla="*/ 1371600 w 5164666"/>
                <a:gd name="connsiteY10-274" fmla="*/ 145471 h 2668538"/>
                <a:gd name="connsiteX11-275" fmla="*/ 1473200 w 5164666"/>
                <a:gd name="connsiteY11-276" fmla="*/ 35404 h 2668538"/>
                <a:gd name="connsiteX12-277" fmla="*/ 1447800 w 5164666"/>
                <a:gd name="connsiteY12-278" fmla="*/ 822804 h 2668538"/>
                <a:gd name="connsiteX13-279" fmla="*/ 254000 w 5164666"/>
                <a:gd name="connsiteY13-280" fmla="*/ 941338 h 2668538"/>
                <a:gd name="connsiteX14-281" fmla="*/ 1896533 w 5164666"/>
                <a:gd name="connsiteY14-282" fmla="*/ 2651604 h 2668538"/>
                <a:gd name="connsiteX15-283" fmla="*/ 50800 w 5164666"/>
                <a:gd name="connsiteY15-284" fmla="*/ 2550004 h 2668538"/>
                <a:gd name="connsiteX16-285" fmla="*/ 855133 w 5164666"/>
                <a:gd name="connsiteY16-286" fmla="*/ 1584804 h 2668538"/>
                <a:gd name="connsiteX17-287" fmla="*/ 2230423 w 5164666"/>
                <a:gd name="connsiteY17-288" fmla="*/ 1090720 h 2668538"/>
                <a:gd name="connsiteX18-289" fmla="*/ 1439333 w 5164666"/>
                <a:gd name="connsiteY18-290" fmla="*/ 805871 h 2668538"/>
                <a:gd name="connsiteX19-291" fmla="*/ 872066 w 5164666"/>
                <a:gd name="connsiteY19-292" fmla="*/ 1559404 h 2668538"/>
                <a:gd name="connsiteX20-293" fmla="*/ 0 w 5164666"/>
                <a:gd name="connsiteY20-294" fmla="*/ 1711804 h 2668538"/>
                <a:gd name="connsiteX0-295" fmla="*/ 5164666 w 5164666"/>
                <a:gd name="connsiteY0-296" fmla="*/ 1017538 h 2668538"/>
                <a:gd name="connsiteX1-297" fmla="*/ 4292600 w 5164666"/>
                <a:gd name="connsiteY1-298" fmla="*/ 1178404 h 2668538"/>
                <a:gd name="connsiteX2-299" fmla="*/ 4089400 w 5164666"/>
                <a:gd name="connsiteY2-300" fmla="*/ 2668538 h 2668538"/>
                <a:gd name="connsiteX3-301" fmla="*/ 2968111 w 5164666"/>
                <a:gd name="connsiteY3-302" fmla="*/ 1901675 h 2668538"/>
                <a:gd name="connsiteX4-303" fmla="*/ 2227907 w 5164666"/>
                <a:gd name="connsiteY4-304" fmla="*/ 1093738 h 2668538"/>
                <a:gd name="connsiteX5-305" fmla="*/ 1490133 w 5164666"/>
                <a:gd name="connsiteY5-306" fmla="*/ 1538 h 2668538"/>
                <a:gd name="connsiteX6-307" fmla="*/ 1041400 w 5164666"/>
                <a:gd name="connsiteY6-308" fmla="*/ 10004 h 2668538"/>
                <a:gd name="connsiteX7-309" fmla="*/ 1370426 w 5164666"/>
                <a:gd name="connsiteY7-310" fmla="*/ 144885 h 2668538"/>
                <a:gd name="connsiteX8-311" fmla="*/ 1464733 w 5164666"/>
                <a:gd name="connsiteY8-312" fmla="*/ 822804 h 2668538"/>
                <a:gd name="connsiteX9-313" fmla="*/ 609600 w 5164666"/>
                <a:gd name="connsiteY9-314" fmla="*/ 416404 h 2668538"/>
                <a:gd name="connsiteX10-315" fmla="*/ 1371600 w 5164666"/>
                <a:gd name="connsiteY10-316" fmla="*/ 145471 h 2668538"/>
                <a:gd name="connsiteX11-317" fmla="*/ 1473200 w 5164666"/>
                <a:gd name="connsiteY11-318" fmla="*/ 35404 h 2668538"/>
                <a:gd name="connsiteX12-319" fmla="*/ 1447800 w 5164666"/>
                <a:gd name="connsiteY12-320" fmla="*/ 822804 h 2668538"/>
                <a:gd name="connsiteX13-321" fmla="*/ 254000 w 5164666"/>
                <a:gd name="connsiteY13-322" fmla="*/ 941338 h 2668538"/>
                <a:gd name="connsiteX14-323" fmla="*/ 1896533 w 5164666"/>
                <a:gd name="connsiteY14-324" fmla="*/ 2651604 h 2668538"/>
                <a:gd name="connsiteX15-325" fmla="*/ 50800 w 5164666"/>
                <a:gd name="connsiteY15-326" fmla="*/ 2550004 h 2668538"/>
                <a:gd name="connsiteX16-327" fmla="*/ 855133 w 5164666"/>
                <a:gd name="connsiteY16-328" fmla="*/ 1584804 h 2668538"/>
                <a:gd name="connsiteX17-329" fmla="*/ 2230423 w 5164666"/>
                <a:gd name="connsiteY17-330" fmla="*/ 1090720 h 2668538"/>
                <a:gd name="connsiteX18-331" fmla="*/ 1439333 w 5164666"/>
                <a:gd name="connsiteY18-332" fmla="*/ 805871 h 2668538"/>
                <a:gd name="connsiteX19-333" fmla="*/ 872066 w 5164666"/>
                <a:gd name="connsiteY19-334" fmla="*/ 1559404 h 2668538"/>
                <a:gd name="connsiteX20-335" fmla="*/ 0 w 5164666"/>
                <a:gd name="connsiteY20-336" fmla="*/ 1711804 h 2668538"/>
                <a:gd name="connsiteX0-337" fmla="*/ 5164666 w 5164666"/>
                <a:gd name="connsiteY0-338" fmla="*/ 1017538 h 2668538"/>
                <a:gd name="connsiteX1-339" fmla="*/ 4292600 w 5164666"/>
                <a:gd name="connsiteY1-340" fmla="*/ 1178404 h 2668538"/>
                <a:gd name="connsiteX2-341" fmla="*/ 4089400 w 5164666"/>
                <a:gd name="connsiteY2-342" fmla="*/ 2668538 h 2668538"/>
                <a:gd name="connsiteX3-343" fmla="*/ 2968111 w 5164666"/>
                <a:gd name="connsiteY3-344" fmla="*/ 1901675 h 2668538"/>
                <a:gd name="connsiteX4-345" fmla="*/ 2227907 w 5164666"/>
                <a:gd name="connsiteY4-346" fmla="*/ 1093738 h 2668538"/>
                <a:gd name="connsiteX5-347" fmla="*/ 1490133 w 5164666"/>
                <a:gd name="connsiteY5-348" fmla="*/ 1538 h 2668538"/>
                <a:gd name="connsiteX6-349" fmla="*/ 1041400 w 5164666"/>
                <a:gd name="connsiteY6-350" fmla="*/ 10004 h 2668538"/>
                <a:gd name="connsiteX7-351" fmla="*/ 1370426 w 5164666"/>
                <a:gd name="connsiteY7-352" fmla="*/ 144885 h 2668538"/>
                <a:gd name="connsiteX8-353" fmla="*/ 1443609 w 5164666"/>
                <a:gd name="connsiteY8-354" fmla="*/ 798662 h 2668538"/>
                <a:gd name="connsiteX9-355" fmla="*/ 609600 w 5164666"/>
                <a:gd name="connsiteY9-356" fmla="*/ 416404 h 2668538"/>
                <a:gd name="connsiteX10-357" fmla="*/ 1371600 w 5164666"/>
                <a:gd name="connsiteY10-358" fmla="*/ 145471 h 2668538"/>
                <a:gd name="connsiteX11-359" fmla="*/ 1473200 w 5164666"/>
                <a:gd name="connsiteY11-360" fmla="*/ 35404 h 2668538"/>
                <a:gd name="connsiteX12-361" fmla="*/ 1447800 w 5164666"/>
                <a:gd name="connsiteY12-362" fmla="*/ 822804 h 2668538"/>
                <a:gd name="connsiteX13-363" fmla="*/ 254000 w 5164666"/>
                <a:gd name="connsiteY13-364" fmla="*/ 941338 h 2668538"/>
                <a:gd name="connsiteX14-365" fmla="*/ 1896533 w 5164666"/>
                <a:gd name="connsiteY14-366" fmla="*/ 2651604 h 2668538"/>
                <a:gd name="connsiteX15-367" fmla="*/ 50800 w 5164666"/>
                <a:gd name="connsiteY15-368" fmla="*/ 2550004 h 2668538"/>
                <a:gd name="connsiteX16-369" fmla="*/ 855133 w 5164666"/>
                <a:gd name="connsiteY16-370" fmla="*/ 1584804 h 2668538"/>
                <a:gd name="connsiteX17-371" fmla="*/ 2230423 w 5164666"/>
                <a:gd name="connsiteY17-372" fmla="*/ 1090720 h 2668538"/>
                <a:gd name="connsiteX18-373" fmla="*/ 1439333 w 5164666"/>
                <a:gd name="connsiteY18-374" fmla="*/ 805871 h 2668538"/>
                <a:gd name="connsiteX19-375" fmla="*/ 872066 w 5164666"/>
                <a:gd name="connsiteY19-376" fmla="*/ 1559404 h 2668538"/>
                <a:gd name="connsiteX20-377" fmla="*/ 0 w 5164666"/>
                <a:gd name="connsiteY20-378" fmla="*/ 1711804 h 2668538"/>
                <a:gd name="connsiteX0-379" fmla="*/ 5164666 w 5164666"/>
                <a:gd name="connsiteY0-380" fmla="*/ 1017538 h 2668538"/>
                <a:gd name="connsiteX1-381" fmla="*/ 4292600 w 5164666"/>
                <a:gd name="connsiteY1-382" fmla="*/ 1178404 h 2668538"/>
                <a:gd name="connsiteX2-383" fmla="*/ 4089400 w 5164666"/>
                <a:gd name="connsiteY2-384" fmla="*/ 2668538 h 2668538"/>
                <a:gd name="connsiteX3-385" fmla="*/ 2968111 w 5164666"/>
                <a:gd name="connsiteY3-386" fmla="*/ 1901675 h 2668538"/>
                <a:gd name="connsiteX4-387" fmla="*/ 2227907 w 5164666"/>
                <a:gd name="connsiteY4-388" fmla="*/ 1093738 h 2668538"/>
                <a:gd name="connsiteX5-389" fmla="*/ 1490133 w 5164666"/>
                <a:gd name="connsiteY5-390" fmla="*/ 1538 h 2668538"/>
                <a:gd name="connsiteX6-391" fmla="*/ 1041400 w 5164666"/>
                <a:gd name="connsiteY6-392" fmla="*/ 10004 h 2668538"/>
                <a:gd name="connsiteX7-393" fmla="*/ 1370426 w 5164666"/>
                <a:gd name="connsiteY7-394" fmla="*/ 144885 h 2668538"/>
                <a:gd name="connsiteX8-395" fmla="*/ 1443609 w 5164666"/>
                <a:gd name="connsiteY8-396" fmla="*/ 798662 h 2668538"/>
                <a:gd name="connsiteX9-397" fmla="*/ 609600 w 5164666"/>
                <a:gd name="connsiteY9-398" fmla="*/ 416404 h 2668538"/>
                <a:gd name="connsiteX10-399" fmla="*/ 1371600 w 5164666"/>
                <a:gd name="connsiteY10-400" fmla="*/ 145471 h 2668538"/>
                <a:gd name="connsiteX11-401" fmla="*/ 1473200 w 5164666"/>
                <a:gd name="connsiteY11-402" fmla="*/ 35404 h 2668538"/>
                <a:gd name="connsiteX12-403" fmla="*/ 1435729 w 5164666"/>
                <a:gd name="connsiteY12-404" fmla="*/ 804697 h 2668538"/>
                <a:gd name="connsiteX13-405" fmla="*/ 254000 w 5164666"/>
                <a:gd name="connsiteY13-406" fmla="*/ 941338 h 2668538"/>
                <a:gd name="connsiteX14-407" fmla="*/ 1896533 w 5164666"/>
                <a:gd name="connsiteY14-408" fmla="*/ 2651604 h 2668538"/>
                <a:gd name="connsiteX15-409" fmla="*/ 50800 w 5164666"/>
                <a:gd name="connsiteY15-410" fmla="*/ 2550004 h 2668538"/>
                <a:gd name="connsiteX16-411" fmla="*/ 855133 w 5164666"/>
                <a:gd name="connsiteY16-412" fmla="*/ 1584804 h 2668538"/>
                <a:gd name="connsiteX17-413" fmla="*/ 2230423 w 5164666"/>
                <a:gd name="connsiteY17-414" fmla="*/ 1090720 h 2668538"/>
                <a:gd name="connsiteX18-415" fmla="*/ 1439333 w 5164666"/>
                <a:gd name="connsiteY18-416" fmla="*/ 805871 h 2668538"/>
                <a:gd name="connsiteX19-417" fmla="*/ 872066 w 5164666"/>
                <a:gd name="connsiteY19-418" fmla="*/ 1559404 h 2668538"/>
                <a:gd name="connsiteX20-419" fmla="*/ 0 w 5164666"/>
                <a:gd name="connsiteY20-420" fmla="*/ 1711804 h 2668538"/>
                <a:gd name="connsiteX0-421" fmla="*/ 5164666 w 5164666"/>
                <a:gd name="connsiteY0-422" fmla="*/ 1017538 h 2668538"/>
                <a:gd name="connsiteX1-423" fmla="*/ 4292600 w 5164666"/>
                <a:gd name="connsiteY1-424" fmla="*/ 1178404 h 2668538"/>
                <a:gd name="connsiteX2-425" fmla="*/ 4089400 w 5164666"/>
                <a:gd name="connsiteY2-426" fmla="*/ 2668538 h 2668538"/>
                <a:gd name="connsiteX3-427" fmla="*/ 2968111 w 5164666"/>
                <a:gd name="connsiteY3-428" fmla="*/ 1901675 h 2668538"/>
                <a:gd name="connsiteX4-429" fmla="*/ 2227907 w 5164666"/>
                <a:gd name="connsiteY4-430" fmla="*/ 1093738 h 2668538"/>
                <a:gd name="connsiteX5-431" fmla="*/ 1490133 w 5164666"/>
                <a:gd name="connsiteY5-432" fmla="*/ 1538 h 2668538"/>
                <a:gd name="connsiteX6-433" fmla="*/ 1041400 w 5164666"/>
                <a:gd name="connsiteY6-434" fmla="*/ 10004 h 2668538"/>
                <a:gd name="connsiteX7-435" fmla="*/ 1370426 w 5164666"/>
                <a:gd name="connsiteY7-436" fmla="*/ 144885 h 2668538"/>
                <a:gd name="connsiteX8-437" fmla="*/ 1443609 w 5164666"/>
                <a:gd name="connsiteY8-438" fmla="*/ 798662 h 2668538"/>
                <a:gd name="connsiteX9-439" fmla="*/ 609600 w 5164666"/>
                <a:gd name="connsiteY9-440" fmla="*/ 416404 h 2668538"/>
                <a:gd name="connsiteX10-441" fmla="*/ 1371600 w 5164666"/>
                <a:gd name="connsiteY10-442" fmla="*/ 145471 h 2668538"/>
                <a:gd name="connsiteX11-443" fmla="*/ 1473200 w 5164666"/>
                <a:gd name="connsiteY11-444" fmla="*/ 35404 h 2668538"/>
                <a:gd name="connsiteX12-445" fmla="*/ 1435729 w 5164666"/>
                <a:gd name="connsiteY12-446" fmla="*/ 804697 h 2668538"/>
                <a:gd name="connsiteX13-447" fmla="*/ 254000 w 5164666"/>
                <a:gd name="connsiteY13-448" fmla="*/ 941338 h 2668538"/>
                <a:gd name="connsiteX14-449" fmla="*/ 1896533 w 5164666"/>
                <a:gd name="connsiteY14-450" fmla="*/ 2651604 h 2668538"/>
                <a:gd name="connsiteX15-451" fmla="*/ 50800 w 5164666"/>
                <a:gd name="connsiteY15-452" fmla="*/ 2550004 h 2668538"/>
                <a:gd name="connsiteX16-453" fmla="*/ 855133 w 5164666"/>
                <a:gd name="connsiteY16-454" fmla="*/ 1584804 h 2668538"/>
                <a:gd name="connsiteX17-455" fmla="*/ 2230423 w 5164666"/>
                <a:gd name="connsiteY17-456" fmla="*/ 1090720 h 2668538"/>
                <a:gd name="connsiteX18-457" fmla="*/ 1719991 w 5164666"/>
                <a:gd name="connsiteY18-458" fmla="*/ 980905 h 2668538"/>
                <a:gd name="connsiteX19-459" fmla="*/ 872066 w 5164666"/>
                <a:gd name="connsiteY19-460" fmla="*/ 1559404 h 2668538"/>
                <a:gd name="connsiteX20-461" fmla="*/ 0 w 5164666"/>
                <a:gd name="connsiteY20-462" fmla="*/ 1711804 h 2668538"/>
                <a:gd name="connsiteX0-463" fmla="*/ 5164666 w 5164666"/>
                <a:gd name="connsiteY0-464" fmla="*/ 1017538 h 2668538"/>
                <a:gd name="connsiteX1-465" fmla="*/ 4292600 w 5164666"/>
                <a:gd name="connsiteY1-466" fmla="*/ 1178404 h 2668538"/>
                <a:gd name="connsiteX2-467" fmla="*/ 4089400 w 5164666"/>
                <a:gd name="connsiteY2-468" fmla="*/ 2668538 h 2668538"/>
                <a:gd name="connsiteX3-469" fmla="*/ 2968111 w 5164666"/>
                <a:gd name="connsiteY3-470" fmla="*/ 1901675 h 2668538"/>
                <a:gd name="connsiteX4-471" fmla="*/ 2227907 w 5164666"/>
                <a:gd name="connsiteY4-472" fmla="*/ 1093738 h 2668538"/>
                <a:gd name="connsiteX5-473" fmla="*/ 1490133 w 5164666"/>
                <a:gd name="connsiteY5-474" fmla="*/ 1538 h 2668538"/>
                <a:gd name="connsiteX6-475" fmla="*/ 1041400 w 5164666"/>
                <a:gd name="connsiteY6-476" fmla="*/ 10004 h 2668538"/>
                <a:gd name="connsiteX7-477" fmla="*/ 1370426 w 5164666"/>
                <a:gd name="connsiteY7-478" fmla="*/ 144885 h 2668538"/>
                <a:gd name="connsiteX8-479" fmla="*/ 1443609 w 5164666"/>
                <a:gd name="connsiteY8-480" fmla="*/ 798662 h 2668538"/>
                <a:gd name="connsiteX9-481" fmla="*/ 609600 w 5164666"/>
                <a:gd name="connsiteY9-482" fmla="*/ 416404 h 2668538"/>
                <a:gd name="connsiteX10-483" fmla="*/ 1371600 w 5164666"/>
                <a:gd name="connsiteY10-484" fmla="*/ 145471 h 2668538"/>
                <a:gd name="connsiteX11-485" fmla="*/ 1473200 w 5164666"/>
                <a:gd name="connsiteY11-486" fmla="*/ 35404 h 2668538"/>
                <a:gd name="connsiteX12-487" fmla="*/ 1333123 w 5164666"/>
                <a:gd name="connsiteY12-488" fmla="*/ 922392 h 2668538"/>
                <a:gd name="connsiteX13-489" fmla="*/ 254000 w 5164666"/>
                <a:gd name="connsiteY13-490" fmla="*/ 941338 h 2668538"/>
                <a:gd name="connsiteX14-491" fmla="*/ 1896533 w 5164666"/>
                <a:gd name="connsiteY14-492" fmla="*/ 2651604 h 2668538"/>
                <a:gd name="connsiteX15-493" fmla="*/ 50800 w 5164666"/>
                <a:gd name="connsiteY15-494" fmla="*/ 2550004 h 2668538"/>
                <a:gd name="connsiteX16-495" fmla="*/ 855133 w 5164666"/>
                <a:gd name="connsiteY16-496" fmla="*/ 1584804 h 2668538"/>
                <a:gd name="connsiteX17-497" fmla="*/ 2230423 w 5164666"/>
                <a:gd name="connsiteY17-498" fmla="*/ 1090720 h 2668538"/>
                <a:gd name="connsiteX18-499" fmla="*/ 1719991 w 5164666"/>
                <a:gd name="connsiteY18-500" fmla="*/ 980905 h 2668538"/>
                <a:gd name="connsiteX19-501" fmla="*/ 872066 w 5164666"/>
                <a:gd name="connsiteY19-502" fmla="*/ 1559404 h 2668538"/>
                <a:gd name="connsiteX20-503" fmla="*/ 0 w 5164666"/>
                <a:gd name="connsiteY20-504" fmla="*/ 1711804 h 2668538"/>
                <a:gd name="connsiteX0-505" fmla="*/ 5164666 w 5164666"/>
                <a:gd name="connsiteY0-506" fmla="*/ 1017538 h 2668538"/>
                <a:gd name="connsiteX1-507" fmla="*/ 4292600 w 5164666"/>
                <a:gd name="connsiteY1-508" fmla="*/ 1178404 h 2668538"/>
                <a:gd name="connsiteX2-509" fmla="*/ 4089400 w 5164666"/>
                <a:gd name="connsiteY2-510" fmla="*/ 2668538 h 2668538"/>
                <a:gd name="connsiteX3-511" fmla="*/ 2968111 w 5164666"/>
                <a:gd name="connsiteY3-512" fmla="*/ 1901675 h 2668538"/>
                <a:gd name="connsiteX4-513" fmla="*/ 2227907 w 5164666"/>
                <a:gd name="connsiteY4-514" fmla="*/ 1093738 h 2668538"/>
                <a:gd name="connsiteX5-515" fmla="*/ 1490133 w 5164666"/>
                <a:gd name="connsiteY5-516" fmla="*/ 1538 h 2668538"/>
                <a:gd name="connsiteX6-517" fmla="*/ 1041400 w 5164666"/>
                <a:gd name="connsiteY6-518" fmla="*/ 10004 h 2668538"/>
                <a:gd name="connsiteX7-519" fmla="*/ 1370426 w 5164666"/>
                <a:gd name="connsiteY7-520" fmla="*/ 144885 h 2668538"/>
                <a:gd name="connsiteX8-521" fmla="*/ 1458698 w 5164666"/>
                <a:gd name="connsiteY8-522" fmla="*/ 801680 h 2668538"/>
                <a:gd name="connsiteX9-523" fmla="*/ 609600 w 5164666"/>
                <a:gd name="connsiteY9-524" fmla="*/ 416404 h 2668538"/>
                <a:gd name="connsiteX10-525" fmla="*/ 1371600 w 5164666"/>
                <a:gd name="connsiteY10-526" fmla="*/ 145471 h 2668538"/>
                <a:gd name="connsiteX11-527" fmla="*/ 1473200 w 5164666"/>
                <a:gd name="connsiteY11-528" fmla="*/ 35404 h 2668538"/>
                <a:gd name="connsiteX12-529" fmla="*/ 1333123 w 5164666"/>
                <a:gd name="connsiteY12-530" fmla="*/ 922392 h 2668538"/>
                <a:gd name="connsiteX13-531" fmla="*/ 254000 w 5164666"/>
                <a:gd name="connsiteY13-532" fmla="*/ 941338 h 2668538"/>
                <a:gd name="connsiteX14-533" fmla="*/ 1896533 w 5164666"/>
                <a:gd name="connsiteY14-534" fmla="*/ 2651604 h 2668538"/>
                <a:gd name="connsiteX15-535" fmla="*/ 50800 w 5164666"/>
                <a:gd name="connsiteY15-536" fmla="*/ 2550004 h 2668538"/>
                <a:gd name="connsiteX16-537" fmla="*/ 855133 w 5164666"/>
                <a:gd name="connsiteY16-538" fmla="*/ 1584804 h 2668538"/>
                <a:gd name="connsiteX17-539" fmla="*/ 2230423 w 5164666"/>
                <a:gd name="connsiteY17-540" fmla="*/ 1090720 h 2668538"/>
                <a:gd name="connsiteX18-541" fmla="*/ 1719991 w 5164666"/>
                <a:gd name="connsiteY18-542" fmla="*/ 980905 h 2668538"/>
                <a:gd name="connsiteX19-543" fmla="*/ 872066 w 5164666"/>
                <a:gd name="connsiteY19-544" fmla="*/ 1559404 h 2668538"/>
                <a:gd name="connsiteX20-545" fmla="*/ 0 w 5164666"/>
                <a:gd name="connsiteY20-546" fmla="*/ 1711804 h 2668538"/>
                <a:gd name="connsiteX0-547" fmla="*/ 5164666 w 5164666"/>
                <a:gd name="connsiteY0-548" fmla="*/ 1017538 h 2668538"/>
                <a:gd name="connsiteX1-549" fmla="*/ 4292600 w 5164666"/>
                <a:gd name="connsiteY1-550" fmla="*/ 1178404 h 2668538"/>
                <a:gd name="connsiteX2-551" fmla="*/ 4089400 w 5164666"/>
                <a:gd name="connsiteY2-552" fmla="*/ 2668538 h 2668538"/>
                <a:gd name="connsiteX3-553" fmla="*/ 2968111 w 5164666"/>
                <a:gd name="connsiteY3-554" fmla="*/ 1901675 h 2668538"/>
                <a:gd name="connsiteX4-555" fmla="*/ 2227907 w 5164666"/>
                <a:gd name="connsiteY4-556" fmla="*/ 1093738 h 2668538"/>
                <a:gd name="connsiteX5-557" fmla="*/ 1490133 w 5164666"/>
                <a:gd name="connsiteY5-558" fmla="*/ 1538 h 2668538"/>
                <a:gd name="connsiteX6-559" fmla="*/ 1041400 w 5164666"/>
                <a:gd name="connsiteY6-560" fmla="*/ 10004 h 2668538"/>
                <a:gd name="connsiteX7-561" fmla="*/ 1370426 w 5164666"/>
                <a:gd name="connsiteY7-562" fmla="*/ 144885 h 2668538"/>
                <a:gd name="connsiteX8-563" fmla="*/ 1458698 w 5164666"/>
                <a:gd name="connsiteY8-564" fmla="*/ 801680 h 2668538"/>
                <a:gd name="connsiteX9-565" fmla="*/ 609600 w 5164666"/>
                <a:gd name="connsiteY9-566" fmla="*/ 416404 h 2668538"/>
                <a:gd name="connsiteX10-567" fmla="*/ 1371600 w 5164666"/>
                <a:gd name="connsiteY10-568" fmla="*/ 145471 h 2668538"/>
                <a:gd name="connsiteX11-569" fmla="*/ 1473200 w 5164666"/>
                <a:gd name="connsiteY11-570" fmla="*/ 35404 h 2668538"/>
                <a:gd name="connsiteX12-571" fmla="*/ 1456854 w 5164666"/>
                <a:gd name="connsiteY12-572" fmla="*/ 801679 h 2668538"/>
                <a:gd name="connsiteX13-573" fmla="*/ 254000 w 5164666"/>
                <a:gd name="connsiteY13-574" fmla="*/ 941338 h 2668538"/>
                <a:gd name="connsiteX14-575" fmla="*/ 1896533 w 5164666"/>
                <a:gd name="connsiteY14-576" fmla="*/ 2651604 h 2668538"/>
                <a:gd name="connsiteX15-577" fmla="*/ 50800 w 5164666"/>
                <a:gd name="connsiteY15-578" fmla="*/ 2550004 h 2668538"/>
                <a:gd name="connsiteX16-579" fmla="*/ 855133 w 5164666"/>
                <a:gd name="connsiteY16-580" fmla="*/ 1584804 h 2668538"/>
                <a:gd name="connsiteX17-581" fmla="*/ 2230423 w 5164666"/>
                <a:gd name="connsiteY17-582" fmla="*/ 1090720 h 2668538"/>
                <a:gd name="connsiteX18-583" fmla="*/ 1719991 w 5164666"/>
                <a:gd name="connsiteY18-584" fmla="*/ 980905 h 2668538"/>
                <a:gd name="connsiteX19-585" fmla="*/ 872066 w 5164666"/>
                <a:gd name="connsiteY19-586" fmla="*/ 1559404 h 2668538"/>
                <a:gd name="connsiteX20-587" fmla="*/ 0 w 5164666"/>
                <a:gd name="connsiteY20-588" fmla="*/ 1711804 h 2668538"/>
                <a:gd name="connsiteX0-589" fmla="*/ 5164666 w 5164666"/>
                <a:gd name="connsiteY0-590" fmla="*/ 1017538 h 2668538"/>
                <a:gd name="connsiteX1-591" fmla="*/ 4292600 w 5164666"/>
                <a:gd name="connsiteY1-592" fmla="*/ 1178404 h 2668538"/>
                <a:gd name="connsiteX2-593" fmla="*/ 4089400 w 5164666"/>
                <a:gd name="connsiteY2-594" fmla="*/ 2668538 h 2668538"/>
                <a:gd name="connsiteX3-595" fmla="*/ 2968111 w 5164666"/>
                <a:gd name="connsiteY3-596" fmla="*/ 1901675 h 2668538"/>
                <a:gd name="connsiteX4-597" fmla="*/ 2227907 w 5164666"/>
                <a:gd name="connsiteY4-598" fmla="*/ 1093738 h 2668538"/>
                <a:gd name="connsiteX5-599" fmla="*/ 1490133 w 5164666"/>
                <a:gd name="connsiteY5-600" fmla="*/ 1538 h 2668538"/>
                <a:gd name="connsiteX6-601" fmla="*/ 1041400 w 5164666"/>
                <a:gd name="connsiteY6-602" fmla="*/ 10004 h 2668538"/>
                <a:gd name="connsiteX7-603" fmla="*/ 1370426 w 5164666"/>
                <a:gd name="connsiteY7-604" fmla="*/ 144885 h 2668538"/>
                <a:gd name="connsiteX8-605" fmla="*/ 1458698 w 5164666"/>
                <a:gd name="connsiteY8-606" fmla="*/ 801680 h 2668538"/>
                <a:gd name="connsiteX9-607" fmla="*/ 609600 w 5164666"/>
                <a:gd name="connsiteY9-608" fmla="*/ 416404 h 2668538"/>
                <a:gd name="connsiteX10-609" fmla="*/ 1371600 w 5164666"/>
                <a:gd name="connsiteY10-610" fmla="*/ 145471 h 2668538"/>
                <a:gd name="connsiteX11-611" fmla="*/ 1473200 w 5164666"/>
                <a:gd name="connsiteY11-612" fmla="*/ 35404 h 2668538"/>
                <a:gd name="connsiteX12-613" fmla="*/ 1456854 w 5164666"/>
                <a:gd name="connsiteY12-614" fmla="*/ 801679 h 2668538"/>
                <a:gd name="connsiteX13-615" fmla="*/ 254000 w 5164666"/>
                <a:gd name="connsiteY13-616" fmla="*/ 941338 h 2668538"/>
                <a:gd name="connsiteX14-617" fmla="*/ 1896533 w 5164666"/>
                <a:gd name="connsiteY14-618" fmla="*/ 2651604 h 2668538"/>
                <a:gd name="connsiteX15-619" fmla="*/ 50800 w 5164666"/>
                <a:gd name="connsiteY15-620" fmla="*/ 2550004 h 2668538"/>
                <a:gd name="connsiteX16-621" fmla="*/ 855133 w 5164666"/>
                <a:gd name="connsiteY16-622" fmla="*/ 1584804 h 2668538"/>
                <a:gd name="connsiteX17-623" fmla="*/ 2230423 w 5164666"/>
                <a:gd name="connsiteY17-624" fmla="*/ 1090720 h 2668538"/>
                <a:gd name="connsiteX18-625" fmla="*/ 1454423 w 5164666"/>
                <a:gd name="connsiteY18-626" fmla="*/ 805872 h 2668538"/>
                <a:gd name="connsiteX19-627" fmla="*/ 872066 w 5164666"/>
                <a:gd name="connsiteY19-628" fmla="*/ 1559404 h 2668538"/>
                <a:gd name="connsiteX20-629" fmla="*/ 0 w 5164666"/>
                <a:gd name="connsiteY20-630" fmla="*/ 1711804 h 2668538"/>
                <a:gd name="connsiteX0-631" fmla="*/ 5164666 w 5164666"/>
                <a:gd name="connsiteY0-632" fmla="*/ 1017538 h 2668538"/>
                <a:gd name="connsiteX1-633" fmla="*/ 4292600 w 5164666"/>
                <a:gd name="connsiteY1-634" fmla="*/ 1178404 h 2668538"/>
                <a:gd name="connsiteX2-635" fmla="*/ 4089400 w 5164666"/>
                <a:gd name="connsiteY2-636" fmla="*/ 2668538 h 2668538"/>
                <a:gd name="connsiteX3-637" fmla="*/ 2968111 w 5164666"/>
                <a:gd name="connsiteY3-638" fmla="*/ 1901675 h 2668538"/>
                <a:gd name="connsiteX4-639" fmla="*/ 2227907 w 5164666"/>
                <a:gd name="connsiteY4-640" fmla="*/ 1093738 h 2668538"/>
                <a:gd name="connsiteX5-641" fmla="*/ 1490133 w 5164666"/>
                <a:gd name="connsiteY5-642" fmla="*/ 1538 h 2668538"/>
                <a:gd name="connsiteX6-643" fmla="*/ 1041400 w 5164666"/>
                <a:gd name="connsiteY6-644" fmla="*/ 10004 h 2668538"/>
                <a:gd name="connsiteX7-645" fmla="*/ 1370426 w 5164666"/>
                <a:gd name="connsiteY7-646" fmla="*/ 144885 h 2668538"/>
                <a:gd name="connsiteX8-647" fmla="*/ 1458698 w 5164666"/>
                <a:gd name="connsiteY8-648" fmla="*/ 801680 h 2668538"/>
                <a:gd name="connsiteX9-649" fmla="*/ 609600 w 5164666"/>
                <a:gd name="connsiteY9-650" fmla="*/ 416404 h 2668538"/>
                <a:gd name="connsiteX10-651" fmla="*/ 1371600 w 5164666"/>
                <a:gd name="connsiteY10-652" fmla="*/ 145471 h 2668538"/>
                <a:gd name="connsiteX11-653" fmla="*/ 1473200 w 5164666"/>
                <a:gd name="connsiteY11-654" fmla="*/ 35404 h 2668538"/>
                <a:gd name="connsiteX12-655" fmla="*/ 1456854 w 5164666"/>
                <a:gd name="connsiteY12-656" fmla="*/ 801679 h 2668538"/>
                <a:gd name="connsiteX13-657" fmla="*/ 254000 w 5164666"/>
                <a:gd name="connsiteY13-658" fmla="*/ 941338 h 2668538"/>
                <a:gd name="connsiteX14-659" fmla="*/ 1896533 w 5164666"/>
                <a:gd name="connsiteY14-660" fmla="*/ 2651604 h 2668538"/>
                <a:gd name="connsiteX15-661" fmla="*/ 50800 w 5164666"/>
                <a:gd name="connsiteY15-662" fmla="*/ 2550004 h 2668538"/>
                <a:gd name="connsiteX16-663" fmla="*/ 855133 w 5164666"/>
                <a:gd name="connsiteY16-664" fmla="*/ 1584804 h 2668538"/>
                <a:gd name="connsiteX17-665" fmla="*/ 2230423 w 5164666"/>
                <a:gd name="connsiteY17-666" fmla="*/ 1090720 h 2668538"/>
                <a:gd name="connsiteX18-667" fmla="*/ 1457441 w 5164666"/>
                <a:gd name="connsiteY18-668" fmla="*/ 796819 h 2668538"/>
                <a:gd name="connsiteX19-669" fmla="*/ 872066 w 5164666"/>
                <a:gd name="connsiteY19-670" fmla="*/ 1559404 h 2668538"/>
                <a:gd name="connsiteX20-671" fmla="*/ 0 w 5164666"/>
                <a:gd name="connsiteY20-672" fmla="*/ 1711804 h 2668538"/>
                <a:gd name="connsiteX0-673" fmla="*/ 5164666 w 5164666"/>
                <a:gd name="connsiteY0-674" fmla="*/ 1017538 h 2668538"/>
                <a:gd name="connsiteX1-675" fmla="*/ 4292600 w 5164666"/>
                <a:gd name="connsiteY1-676" fmla="*/ 1178404 h 2668538"/>
                <a:gd name="connsiteX2-677" fmla="*/ 4089400 w 5164666"/>
                <a:gd name="connsiteY2-678" fmla="*/ 2668538 h 2668538"/>
                <a:gd name="connsiteX3-679" fmla="*/ 2968111 w 5164666"/>
                <a:gd name="connsiteY3-680" fmla="*/ 1901675 h 2668538"/>
                <a:gd name="connsiteX4-681" fmla="*/ 2227907 w 5164666"/>
                <a:gd name="connsiteY4-682" fmla="*/ 1093738 h 2668538"/>
                <a:gd name="connsiteX5-683" fmla="*/ 1490133 w 5164666"/>
                <a:gd name="connsiteY5-684" fmla="*/ 1538 h 2668538"/>
                <a:gd name="connsiteX6-685" fmla="*/ 1041400 w 5164666"/>
                <a:gd name="connsiteY6-686" fmla="*/ 10004 h 2668538"/>
                <a:gd name="connsiteX7-687" fmla="*/ 1370426 w 5164666"/>
                <a:gd name="connsiteY7-688" fmla="*/ 144885 h 2668538"/>
                <a:gd name="connsiteX8-689" fmla="*/ 1458698 w 5164666"/>
                <a:gd name="connsiteY8-690" fmla="*/ 801680 h 2668538"/>
                <a:gd name="connsiteX9-691" fmla="*/ 609600 w 5164666"/>
                <a:gd name="connsiteY9-692" fmla="*/ 416404 h 2668538"/>
                <a:gd name="connsiteX10-693" fmla="*/ 1371600 w 5164666"/>
                <a:gd name="connsiteY10-694" fmla="*/ 145471 h 2668538"/>
                <a:gd name="connsiteX11-695" fmla="*/ 1473200 w 5164666"/>
                <a:gd name="connsiteY11-696" fmla="*/ 35404 h 2668538"/>
                <a:gd name="connsiteX12-697" fmla="*/ 1456854 w 5164666"/>
                <a:gd name="connsiteY12-698" fmla="*/ 801679 h 2668538"/>
                <a:gd name="connsiteX13-699" fmla="*/ 254000 w 5164666"/>
                <a:gd name="connsiteY13-700" fmla="*/ 941338 h 2668538"/>
                <a:gd name="connsiteX14-701" fmla="*/ 1896533 w 5164666"/>
                <a:gd name="connsiteY14-702" fmla="*/ 2651604 h 2668538"/>
                <a:gd name="connsiteX15-703" fmla="*/ 50800 w 5164666"/>
                <a:gd name="connsiteY15-704" fmla="*/ 2550004 h 2668538"/>
                <a:gd name="connsiteX16-705" fmla="*/ 855133 w 5164666"/>
                <a:gd name="connsiteY16-706" fmla="*/ 1584804 h 2668538"/>
                <a:gd name="connsiteX17-707" fmla="*/ 2230423 w 5164666"/>
                <a:gd name="connsiteY17-708" fmla="*/ 1090720 h 2668538"/>
                <a:gd name="connsiteX18-709" fmla="*/ 1499691 w 5164666"/>
                <a:gd name="connsiteY18-710" fmla="*/ 938657 h 2668538"/>
                <a:gd name="connsiteX19-711" fmla="*/ 872066 w 5164666"/>
                <a:gd name="connsiteY19-712" fmla="*/ 1559404 h 2668538"/>
                <a:gd name="connsiteX20-713" fmla="*/ 0 w 5164666"/>
                <a:gd name="connsiteY20-714" fmla="*/ 1711804 h 2668538"/>
                <a:gd name="connsiteX0-715" fmla="*/ 5164666 w 5164666"/>
                <a:gd name="connsiteY0-716" fmla="*/ 1017538 h 2668538"/>
                <a:gd name="connsiteX1-717" fmla="*/ 4292600 w 5164666"/>
                <a:gd name="connsiteY1-718" fmla="*/ 1178404 h 2668538"/>
                <a:gd name="connsiteX2-719" fmla="*/ 4089400 w 5164666"/>
                <a:gd name="connsiteY2-720" fmla="*/ 2668538 h 2668538"/>
                <a:gd name="connsiteX3-721" fmla="*/ 2968111 w 5164666"/>
                <a:gd name="connsiteY3-722" fmla="*/ 1901675 h 2668538"/>
                <a:gd name="connsiteX4-723" fmla="*/ 2227907 w 5164666"/>
                <a:gd name="connsiteY4-724" fmla="*/ 1093738 h 2668538"/>
                <a:gd name="connsiteX5-725" fmla="*/ 1490133 w 5164666"/>
                <a:gd name="connsiteY5-726" fmla="*/ 1538 h 2668538"/>
                <a:gd name="connsiteX6-727" fmla="*/ 1041400 w 5164666"/>
                <a:gd name="connsiteY6-728" fmla="*/ 10004 h 2668538"/>
                <a:gd name="connsiteX7-729" fmla="*/ 1370426 w 5164666"/>
                <a:gd name="connsiteY7-730" fmla="*/ 144885 h 2668538"/>
                <a:gd name="connsiteX8-731" fmla="*/ 1458698 w 5164666"/>
                <a:gd name="connsiteY8-732" fmla="*/ 801680 h 2668538"/>
                <a:gd name="connsiteX9-733" fmla="*/ 609600 w 5164666"/>
                <a:gd name="connsiteY9-734" fmla="*/ 416404 h 2668538"/>
                <a:gd name="connsiteX10-735" fmla="*/ 1371600 w 5164666"/>
                <a:gd name="connsiteY10-736" fmla="*/ 145471 h 2668538"/>
                <a:gd name="connsiteX11-737" fmla="*/ 1473200 w 5164666"/>
                <a:gd name="connsiteY11-738" fmla="*/ 35404 h 2668538"/>
                <a:gd name="connsiteX12-739" fmla="*/ 1541353 w 5164666"/>
                <a:gd name="connsiteY12-740" fmla="*/ 871089 h 2668538"/>
                <a:gd name="connsiteX13-741" fmla="*/ 254000 w 5164666"/>
                <a:gd name="connsiteY13-742" fmla="*/ 941338 h 2668538"/>
                <a:gd name="connsiteX14-743" fmla="*/ 1896533 w 5164666"/>
                <a:gd name="connsiteY14-744" fmla="*/ 2651604 h 2668538"/>
                <a:gd name="connsiteX15-745" fmla="*/ 50800 w 5164666"/>
                <a:gd name="connsiteY15-746" fmla="*/ 2550004 h 2668538"/>
                <a:gd name="connsiteX16-747" fmla="*/ 855133 w 5164666"/>
                <a:gd name="connsiteY16-748" fmla="*/ 1584804 h 2668538"/>
                <a:gd name="connsiteX17-749" fmla="*/ 2230423 w 5164666"/>
                <a:gd name="connsiteY17-750" fmla="*/ 1090720 h 2668538"/>
                <a:gd name="connsiteX18-751" fmla="*/ 1499691 w 5164666"/>
                <a:gd name="connsiteY18-752" fmla="*/ 938657 h 2668538"/>
                <a:gd name="connsiteX19-753" fmla="*/ 872066 w 5164666"/>
                <a:gd name="connsiteY19-754" fmla="*/ 1559404 h 2668538"/>
                <a:gd name="connsiteX20-755" fmla="*/ 0 w 5164666"/>
                <a:gd name="connsiteY20-756" fmla="*/ 1711804 h 2668538"/>
                <a:gd name="connsiteX0-757" fmla="*/ 5164666 w 5164666"/>
                <a:gd name="connsiteY0-758" fmla="*/ 1017538 h 2668538"/>
                <a:gd name="connsiteX1-759" fmla="*/ 4292600 w 5164666"/>
                <a:gd name="connsiteY1-760" fmla="*/ 1178404 h 2668538"/>
                <a:gd name="connsiteX2-761" fmla="*/ 4089400 w 5164666"/>
                <a:gd name="connsiteY2-762" fmla="*/ 2668538 h 2668538"/>
                <a:gd name="connsiteX3-763" fmla="*/ 2968111 w 5164666"/>
                <a:gd name="connsiteY3-764" fmla="*/ 1901675 h 2668538"/>
                <a:gd name="connsiteX4-765" fmla="*/ 2227907 w 5164666"/>
                <a:gd name="connsiteY4-766" fmla="*/ 1093738 h 2668538"/>
                <a:gd name="connsiteX5-767" fmla="*/ 1490133 w 5164666"/>
                <a:gd name="connsiteY5-768" fmla="*/ 1538 h 2668538"/>
                <a:gd name="connsiteX6-769" fmla="*/ 1041400 w 5164666"/>
                <a:gd name="connsiteY6-770" fmla="*/ 10004 h 2668538"/>
                <a:gd name="connsiteX7-771" fmla="*/ 1370426 w 5164666"/>
                <a:gd name="connsiteY7-772" fmla="*/ 144885 h 2668538"/>
                <a:gd name="connsiteX8-773" fmla="*/ 1455680 w 5164666"/>
                <a:gd name="connsiteY8-774" fmla="*/ 804698 h 2668538"/>
                <a:gd name="connsiteX9-775" fmla="*/ 609600 w 5164666"/>
                <a:gd name="connsiteY9-776" fmla="*/ 416404 h 2668538"/>
                <a:gd name="connsiteX10-777" fmla="*/ 1371600 w 5164666"/>
                <a:gd name="connsiteY10-778" fmla="*/ 145471 h 2668538"/>
                <a:gd name="connsiteX11-779" fmla="*/ 1473200 w 5164666"/>
                <a:gd name="connsiteY11-780" fmla="*/ 35404 h 2668538"/>
                <a:gd name="connsiteX12-781" fmla="*/ 1541353 w 5164666"/>
                <a:gd name="connsiteY12-782" fmla="*/ 871089 h 2668538"/>
                <a:gd name="connsiteX13-783" fmla="*/ 254000 w 5164666"/>
                <a:gd name="connsiteY13-784" fmla="*/ 941338 h 2668538"/>
                <a:gd name="connsiteX14-785" fmla="*/ 1896533 w 5164666"/>
                <a:gd name="connsiteY14-786" fmla="*/ 2651604 h 2668538"/>
                <a:gd name="connsiteX15-787" fmla="*/ 50800 w 5164666"/>
                <a:gd name="connsiteY15-788" fmla="*/ 2550004 h 2668538"/>
                <a:gd name="connsiteX16-789" fmla="*/ 855133 w 5164666"/>
                <a:gd name="connsiteY16-790" fmla="*/ 1584804 h 2668538"/>
                <a:gd name="connsiteX17-791" fmla="*/ 2230423 w 5164666"/>
                <a:gd name="connsiteY17-792" fmla="*/ 1090720 h 2668538"/>
                <a:gd name="connsiteX18-793" fmla="*/ 1499691 w 5164666"/>
                <a:gd name="connsiteY18-794" fmla="*/ 938657 h 2668538"/>
                <a:gd name="connsiteX19-795" fmla="*/ 872066 w 5164666"/>
                <a:gd name="connsiteY19-796" fmla="*/ 1559404 h 2668538"/>
                <a:gd name="connsiteX20-797" fmla="*/ 0 w 5164666"/>
                <a:gd name="connsiteY20-798" fmla="*/ 1711804 h 2668538"/>
                <a:gd name="connsiteX0-799" fmla="*/ 5164666 w 5164666"/>
                <a:gd name="connsiteY0-800" fmla="*/ 1017538 h 2668538"/>
                <a:gd name="connsiteX1-801" fmla="*/ 4292600 w 5164666"/>
                <a:gd name="connsiteY1-802" fmla="*/ 1178404 h 2668538"/>
                <a:gd name="connsiteX2-803" fmla="*/ 4089400 w 5164666"/>
                <a:gd name="connsiteY2-804" fmla="*/ 2668538 h 2668538"/>
                <a:gd name="connsiteX3-805" fmla="*/ 2968111 w 5164666"/>
                <a:gd name="connsiteY3-806" fmla="*/ 1901675 h 2668538"/>
                <a:gd name="connsiteX4-807" fmla="*/ 2227907 w 5164666"/>
                <a:gd name="connsiteY4-808" fmla="*/ 1093738 h 2668538"/>
                <a:gd name="connsiteX5-809" fmla="*/ 1490133 w 5164666"/>
                <a:gd name="connsiteY5-810" fmla="*/ 1538 h 2668538"/>
                <a:gd name="connsiteX6-811" fmla="*/ 1041400 w 5164666"/>
                <a:gd name="connsiteY6-812" fmla="*/ 10004 h 2668538"/>
                <a:gd name="connsiteX7-813" fmla="*/ 1370426 w 5164666"/>
                <a:gd name="connsiteY7-814" fmla="*/ 144885 h 2668538"/>
                <a:gd name="connsiteX8-815" fmla="*/ 1455680 w 5164666"/>
                <a:gd name="connsiteY8-816" fmla="*/ 804698 h 2668538"/>
                <a:gd name="connsiteX9-817" fmla="*/ 609600 w 5164666"/>
                <a:gd name="connsiteY9-818" fmla="*/ 416404 h 2668538"/>
                <a:gd name="connsiteX10-819" fmla="*/ 1371600 w 5164666"/>
                <a:gd name="connsiteY10-820" fmla="*/ 145471 h 2668538"/>
                <a:gd name="connsiteX11-821" fmla="*/ 1473200 w 5164666"/>
                <a:gd name="connsiteY11-822" fmla="*/ 35404 h 2668538"/>
                <a:gd name="connsiteX12-823" fmla="*/ 1459872 w 5164666"/>
                <a:gd name="connsiteY12-824" fmla="*/ 804697 h 2668538"/>
                <a:gd name="connsiteX13-825" fmla="*/ 254000 w 5164666"/>
                <a:gd name="connsiteY13-826" fmla="*/ 941338 h 2668538"/>
                <a:gd name="connsiteX14-827" fmla="*/ 1896533 w 5164666"/>
                <a:gd name="connsiteY14-828" fmla="*/ 2651604 h 2668538"/>
                <a:gd name="connsiteX15-829" fmla="*/ 50800 w 5164666"/>
                <a:gd name="connsiteY15-830" fmla="*/ 2550004 h 2668538"/>
                <a:gd name="connsiteX16-831" fmla="*/ 855133 w 5164666"/>
                <a:gd name="connsiteY16-832" fmla="*/ 1584804 h 2668538"/>
                <a:gd name="connsiteX17-833" fmla="*/ 2230423 w 5164666"/>
                <a:gd name="connsiteY17-834" fmla="*/ 1090720 h 2668538"/>
                <a:gd name="connsiteX18-835" fmla="*/ 1499691 w 5164666"/>
                <a:gd name="connsiteY18-836" fmla="*/ 938657 h 2668538"/>
                <a:gd name="connsiteX19-837" fmla="*/ 872066 w 5164666"/>
                <a:gd name="connsiteY19-838" fmla="*/ 1559404 h 2668538"/>
                <a:gd name="connsiteX20-839" fmla="*/ 0 w 5164666"/>
                <a:gd name="connsiteY20-840" fmla="*/ 1711804 h 2668538"/>
                <a:gd name="connsiteX0-841" fmla="*/ 5164666 w 5164666"/>
                <a:gd name="connsiteY0-842" fmla="*/ 1017538 h 2668538"/>
                <a:gd name="connsiteX1-843" fmla="*/ 4292600 w 5164666"/>
                <a:gd name="connsiteY1-844" fmla="*/ 1178404 h 2668538"/>
                <a:gd name="connsiteX2-845" fmla="*/ 4089400 w 5164666"/>
                <a:gd name="connsiteY2-846" fmla="*/ 2668538 h 2668538"/>
                <a:gd name="connsiteX3-847" fmla="*/ 2968111 w 5164666"/>
                <a:gd name="connsiteY3-848" fmla="*/ 1901675 h 2668538"/>
                <a:gd name="connsiteX4-849" fmla="*/ 2227907 w 5164666"/>
                <a:gd name="connsiteY4-850" fmla="*/ 1093738 h 2668538"/>
                <a:gd name="connsiteX5-851" fmla="*/ 1490133 w 5164666"/>
                <a:gd name="connsiteY5-852" fmla="*/ 1538 h 2668538"/>
                <a:gd name="connsiteX6-853" fmla="*/ 1041400 w 5164666"/>
                <a:gd name="connsiteY6-854" fmla="*/ 10004 h 2668538"/>
                <a:gd name="connsiteX7-855" fmla="*/ 1370426 w 5164666"/>
                <a:gd name="connsiteY7-856" fmla="*/ 144885 h 2668538"/>
                <a:gd name="connsiteX8-857" fmla="*/ 1455680 w 5164666"/>
                <a:gd name="connsiteY8-858" fmla="*/ 804698 h 2668538"/>
                <a:gd name="connsiteX9-859" fmla="*/ 609600 w 5164666"/>
                <a:gd name="connsiteY9-860" fmla="*/ 416404 h 2668538"/>
                <a:gd name="connsiteX10-861" fmla="*/ 1371600 w 5164666"/>
                <a:gd name="connsiteY10-862" fmla="*/ 145471 h 2668538"/>
                <a:gd name="connsiteX11-863" fmla="*/ 1473200 w 5164666"/>
                <a:gd name="connsiteY11-864" fmla="*/ 35404 h 2668538"/>
                <a:gd name="connsiteX12-865" fmla="*/ 1459872 w 5164666"/>
                <a:gd name="connsiteY12-866" fmla="*/ 804697 h 2668538"/>
                <a:gd name="connsiteX13-867" fmla="*/ 254000 w 5164666"/>
                <a:gd name="connsiteY13-868" fmla="*/ 941338 h 2668538"/>
                <a:gd name="connsiteX14-869" fmla="*/ 1896533 w 5164666"/>
                <a:gd name="connsiteY14-870" fmla="*/ 2651604 h 2668538"/>
                <a:gd name="connsiteX15-871" fmla="*/ 50800 w 5164666"/>
                <a:gd name="connsiteY15-872" fmla="*/ 2550004 h 2668538"/>
                <a:gd name="connsiteX16-873" fmla="*/ 855133 w 5164666"/>
                <a:gd name="connsiteY16-874" fmla="*/ 1584804 h 2668538"/>
                <a:gd name="connsiteX17-875" fmla="*/ 2230423 w 5164666"/>
                <a:gd name="connsiteY17-876" fmla="*/ 1090720 h 2668538"/>
                <a:gd name="connsiteX18-877" fmla="*/ 1457442 w 5164666"/>
                <a:gd name="connsiteY18-878" fmla="*/ 811908 h 2668538"/>
                <a:gd name="connsiteX19-879" fmla="*/ 872066 w 5164666"/>
                <a:gd name="connsiteY19-880" fmla="*/ 1559404 h 2668538"/>
                <a:gd name="connsiteX20-881" fmla="*/ 0 w 5164666"/>
                <a:gd name="connsiteY20-882" fmla="*/ 1711804 h 2668538"/>
                <a:gd name="connsiteX0-883" fmla="*/ 5164666 w 5164666"/>
                <a:gd name="connsiteY0-884" fmla="*/ 1017538 h 2668538"/>
                <a:gd name="connsiteX1-885" fmla="*/ 4292600 w 5164666"/>
                <a:gd name="connsiteY1-886" fmla="*/ 1178404 h 2668538"/>
                <a:gd name="connsiteX2-887" fmla="*/ 4089400 w 5164666"/>
                <a:gd name="connsiteY2-888" fmla="*/ 2668538 h 2668538"/>
                <a:gd name="connsiteX3-889" fmla="*/ 2968111 w 5164666"/>
                <a:gd name="connsiteY3-890" fmla="*/ 1901675 h 2668538"/>
                <a:gd name="connsiteX4-891" fmla="*/ 2227907 w 5164666"/>
                <a:gd name="connsiteY4-892" fmla="*/ 1093738 h 2668538"/>
                <a:gd name="connsiteX5-893" fmla="*/ 1490133 w 5164666"/>
                <a:gd name="connsiteY5-894" fmla="*/ 1538 h 2668538"/>
                <a:gd name="connsiteX6-895" fmla="*/ 1041400 w 5164666"/>
                <a:gd name="connsiteY6-896" fmla="*/ 10004 h 2668538"/>
                <a:gd name="connsiteX7-897" fmla="*/ 1370426 w 5164666"/>
                <a:gd name="connsiteY7-898" fmla="*/ 144885 h 2668538"/>
                <a:gd name="connsiteX8-899" fmla="*/ 1455680 w 5164666"/>
                <a:gd name="connsiteY8-900" fmla="*/ 804698 h 2668538"/>
                <a:gd name="connsiteX9-901" fmla="*/ 609600 w 5164666"/>
                <a:gd name="connsiteY9-902" fmla="*/ 416404 h 2668538"/>
                <a:gd name="connsiteX10-903" fmla="*/ 1371600 w 5164666"/>
                <a:gd name="connsiteY10-904" fmla="*/ 145471 h 2668538"/>
                <a:gd name="connsiteX11-905" fmla="*/ 1473200 w 5164666"/>
                <a:gd name="connsiteY11-906" fmla="*/ 35404 h 2668538"/>
                <a:gd name="connsiteX12-907" fmla="*/ 1459872 w 5164666"/>
                <a:gd name="connsiteY12-908" fmla="*/ 804697 h 2668538"/>
                <a:gd name="connsiteX13-909" fmla="*/ 254000 w 5164666"/>
                <a:gd name="connsiteY13-910" fmla="*/ 941338 h 2668538"/>
                <a:gd name="connsiteX14-911" fmla="*/ 1896533 w 5164666"/>
                <a:gd name="connsiteY14-912" fmla="*/ 2651604 h 2668538"/>
                <a:gd name="connsiteX15-913" fmla="*/ 50800 w 5164666"/>
                <a:gd name="connsiteY15-914" fmla="*/ 2550004 h 2668538"/>
                <a:gd name="connsiteX16-915" fmla="*/ 855133 w 5164666"/>
                <a:gd name="connsiteY16-916" fmla="*/ 1584804 h 2668538"/>
                <a:gd name="connsiteX17-917" fmla="*/ 2230423 w 5164666"/>
                <a:gd name="connsiteY17-918" fmla="*/ 1090720 h 2668538"/>
                <a:gd name="connsiteX18-919" fmla="*/ 1457442 w 5164666"/>
                <a:gd name="connsiteY18-920" fmla="*/ 814926 h 2668538"/>
                <a:gd name="connsiteX19-921" fmla="*/ 872066 w 5164666"/>
                <a:gd name="connsiteY19-922" fmla="*/ 1559404 h 2668538"/>
                <a:gd name="connsiteX20-923" fmla="*/ 0 w 5164666"/>
                <a:gd name="connsiteY20-924" fmla="*/ 1711804 h 2668538"/>
                <a:gd name="connsiteX0-925" fmla="*/ 5164666 w 5164666"/>
                <a:gd name="connsiteY0-926" fmla="*/ 1017538 h 2668538"/>
                <a:gd name="connsiteX1-927" fmla="*/ 4292600 w 5164666"/>
                <a:gd name="connsiteY1-928" fmla="*/ 1178404 h 2668538"/>
                <a:gd name="connsiteX2-929" fmla="*/ 4089400 w 5164666"/>
                <a:gd name="connsiteY2-930" fmla="*/ 2668538 h 2668538"/>
                <a:gd name="connsiteX3-931" fmla="*/ 2968111 w 5164666"/>
                <a:gd name="connsiteY3-932" fmla="*/ 1901675 h 2668538"/>
                <a:gd name="connsiteX4-933" fmla="*/ 2227907 w 5164666"/>
                <a:gd name="connsiteY4-934" fmla="*/ 1093738 h 2668538"/>
                <a:gd name="connsiteX5-935" fmla="*/ 1490133 w 5164666"/>
                <a:gd name="connsiteY5-936" fmla="*/ 1538 h 2668538"/>
                <a:gd name="connsiteX6-937" fmla="*/ 1041400 w 5164666"/>
                <a:gd name="connsiteY6-938" fmla="*/ 10004 h 2668538"/>
                <a:gd name="connsiteX7-939" fmla="*/ 1370426 w 5164666"/>
                <a:gd name="connsiteY7-940" fmla="*/ 144885 h 2668538"/>
                <a:gd name="connsiteX8-941" fmla="*/ 1455680 w 5164666"/>
                <a:gd name="connsiteY8-942" fmla="*/ 804698 h 2668538"/>
                <a:gd name="connsiteX9-943" fmla="*/ 609600 w 5164666"/>
                <a:gd name="connsiteY9-944" fmla="*/ 416404 h 2668538"/>
                <a:gd name="connsiteX10-945" fmla="*/ 1371600 w 5164666"/>
                <a:gd name="connsiteY10-946" fmla="*/ 145471 h 2668538"/>
                <a:gd name="connsiteX11-947" fmla="*/ 1473200 w 5164666"/>
                <a:gd name="connsiteY11-948" fmla="*/ 35404 h 2668538"/>
                <a:gd name="connsiteX12-949" fmla="*/ 1459872 w 5164666"/>
                <a:gd name="connsiteY12-950" fmla="*/ 804697 h 2668538"/>
                <a:gd name="connsiteX13-951" fmla="*/ 254000 w 5164666"/>
                <a:gd name="connsiteY13-952" fmla="*/ 941338 h 2668538"/>
                <a:gd name="connsiteX14-953" fmla="*/ 1896533 w 5164666"/>
                <a:gd name="connsiteY14-954" fmla="*/ 2651604 h 2668538"/>
                <a:gd name="connsiteX15-955" fmla="*/ 50800 w 5164666"/>
                <a:gd name="connsiteY15-956" fmla="*/ 2550004 h 2668538"/>
                <a:gd name="connsiteX16-957" fmla="*/ 855133 w 5164666"/>
                <a:gd name="connsiteY16-958" fmla="*/ 1584804 h 2668538"/>
                <a:gd name="connsiteX17-959" fmla="*/ 2230423 w 5164666"/>
                <a:gd name="connsiteY17-960" fmla="*/ 1090720 h 2668538"/>
                <a:gd name="connsiteX18-961" fmla="*/ 1466495 w 5164666"/>
                <a:gd name="connsiteY18-962" fmla="*/ 811908 h 2668538"/>
                <a:gd name="connsiteX19-963" fmla="*/ 872066 w 5164666"/>
                <a:gd name="connsiteY19-964" fmla="*/ 1559404 h 2668538"/>
                <a:gd name="connsiteX20-965" fmla="*/ 0 w 5164666"/>
                <a:gd name="connsiteY20-966" fmla="*/ 1711804 h 2668538"/>
                <a:gd name="connsiteX0-967" fmla="*/ 5164666 w 5164666"/>
                <a:gd name="connsiteY0-968" fmla="*/ 1017538 h 2668538"/>
                <a:gd name="connsiteX1-969" fmla="*/ 4292600 w 5164666"/>
                <a:gd name="connsiteY1-970" fmla="*/ 1178404 h 2668538"/>
                <a:gd name="connsiteX2-971" fmla="*/ 4089400 w 5164666"/>
                <a:gd name="connsiteY2-972" fmla="*/ 2668538 h 2668538"/>
                <a:gd name="connsiteX3-973" fmla="*/ 2968111 w 5164666"/>
                <a:gd name="connsiteY3-974" fmla="*/ 1901675 h 2668538"/>
                <a:gd name="connsiteX4-975" fmla="*/ 2227907 w 5164666"/>
                <a:gd name="connsiteY4-976" fmla="*/ 1093738 h 2668538"/>
                <a:gd name="connsiteX5-977" fmla="*/ 1490133 w 5164666"/>
                <a:gd name="connsiteY5-978" fmla="*/ 1538 h 2668538"/>
                <a:gd name="connsiteX6-979" fmla="*/ 1041400 w 5164666"/>
                <a:gd name="connsiteY6-980" fmla="*/ 10004 h 2668538"/>
                <a:gd name="connsiteX7-981" fmla="*/ 1370426 w 5164666"/>
                <a:gd name="connsiteY7-982" fmla="*/ 144885 h 2668538"/>
                <a:gd name="connsiteX8-983" fmla="*/ 1455680 w 5164666"/>
                <a:gd name="connsiteY8-984" fmla="*/ 804698 h 2668538"/>
                <a:gd name="connsiteX9-985" fmla="*/ 591493 w 5164666"/>
                <a:gd name="connsiteY9-986" fmla="*/ 395279 h 2668538"/>
                <a:gd name="connsiteX10-987" fmla="*/ 1371600 w 5164666"/>
                <a:gd name="connsiteY10-988" fmla="*/ 145471 h 2668538"/>
                <a:gd name="connsiteX11-989" fmla="*/ 1473200 w 5164666"/>
                <a:gd name="connsiteY11-990" fmla="*/ 35404 h 2668538"/>
                <a:gd name="connsiteX12-991" fmla="*/ 1459872 w 5164666"/>
                <a:gd name="connsiteY12-992" fmla="*/ 804697 h 2668538"/>
                <a:gd name="connsiteX13-993" fmla="*/ 254000 w 5164666"/>
                <a:gd name="connsiteY13-994" fmla="*/ 941338 h 2668538"/>
                <a:gd name="connsiteX14-995" fmla="*/ 1896533 w 5164666"/>
                <a:gd name="connsiteY14-996" fmla="*/ 2651604 h 2668538"/>
                <a:gd name="connsiteX15-997" fmla="*/ 50800 w 5164666"/>
                <a:gd name="connsiteY15-998" fmla="*/ 2550004 h 2668538"/>
                <a:gd name="connsiteX16-999" fmla="*/ 855133 w 5164666"/>
                <a:gd name="connsiteY16-1000" fmla="*/ 1584804 h 2668538"/>
                <a:gd name="connsiteX17-1001" fmla="*/ 2230423 w 5164666"/>
                <a:gd name="connsiteY17-1002" fmla="*/ 1090720 h 2668538"/>
                <a:gd name="connsiteX18-1003" fmla="*/ 1466495 w 5164666"/>
                <a:gd name="connsiteY18-1004" fmla="*/ 811908 h 2668538"/>
                <a:gd name="connsiteX19-1005" fmla="*/ 872066 w 5164666"/>
                <a:gd name="connsiteY19-1006" fmla="*/ 1559404 h 2668538"/>
                <a:gd name="connsiteX20-1007" fmla="*/ 0 w 5164666"/>
                <a:gd name="connsiteY20-1008" fmla="*/ 1711804 h 2668538"/>
                <a:gd name="connsiteX0-1009" fmla="*/ 5164666 w 5164666"/>
                <a:gd name="connsiteY0-1010" fmla="*/ 1017538 h 2668538"/>
                <a:gd name="connsiteX1-1011" fmla="*/ 4292600 w 5164666"/>
                <a:gd name="connsiteY1-1012" fmla="*/ 1178404 h 2668538"/>
                <a:gd name="connsiteX2-1013" fmla="*/ 4089400 w 5164666"/>
                <a:gd name="connsiteY2-1014" fmla="*/ 2668538 h 2668538"/>
                <a:gd name="connsiteX3-1015" fmla="*/ 2968111 w 5164666"/>
                <a:gd name="connsiteY3-1016" fmla="*/ 1901675 h 2668538"/>
                <a:gd name="connsiteX4-1017" fmla="*/ 2227907 w 5164666"/>
                <a:gd name="connsiteY4-1018" fmla="*/ 1093738 h 2668538"/>
                <a:gd name="connsiteX5-1019" fmla="*/ 1490133 w 5164666"/>
                <a:gd name="connsiteY5-1020" fmla="*/ 1538 h 2668538"/>
                <a:gd name="connsiteX6-1021" fmla="*/ 1041400 w 5164666"/>
                <a:gd name="connsiteY6-1022" fmla="*/ 10004 h 2668538"/>
                <a:gd name="connsiteX7-1023" fmla="*/ 1370426 w 5164666"/>
                <a:gd name="connsiteY7-1024" fmla="*/ 144885 h 2668538"/>
                <a:gd name="connsiteX8-1025" fmla="*/ 1455680 w 5164666"/>
                <a:gd name="connsiteY8-1026" fmla="*/ 804698 h 2668538"/>
                <a:gd name="connsiteX9-1027" fmla="*/ 600546 w 5164666"/>
                <a:gd name="connsiteY9-1028" fmla="*/ 395279 h 2668538"/>
                <a:gd name="connsiteX10-1029" fmla="*/ 1371600 w 5164666"/>
                <a:gd name="connsiteY10-1030" fmla="*/ 145471 h 2668538"/>
                <a:gd name="connsiteX11-1031" fmla="*/ 1473200 w 5164666"/>
                <a:gd name="connsiteY11-1032" fmla="*/ 35404 h 2668538"/>
                <a:gd name="connsiteX12-1033" fmla="*/ 1459872 w 5164666"/>
                <a:gd name="connsiteY12-1034" fmla="*/ 804697 h 2668538"/>
                <a:gd name="connsiteX13-1035" fmla="*/ 254000 w 5164666"/>
                <a:gd name="connsiteY13-1036" fmla="*/ 941338 h 2668538"/>
                <a:gd name="connsiteX14-1037" fmla="*/ 1896533 w 5164666"/>
                <a:gd name="connsiteY14-1038" fmla="*/ 2651604 h 2668538"/>
                <a:gd name="connsiteX15-1039" fmla="*/ 50800 w 5164666"/>
                <a:gd name="connsiteY15-1040" fmla="*/ 2550004 h 2668538"/>
                <a:gd name="connsiteX16-1041" fmla="*/ 855133 w 5164666"/>
                <a:gd name="connsiteY16-1042" fmla="*/ 1584804 h 2668538"/>
                <a:gd name="connsiteX17-1043" fmla="*/ 2230423 w 5164666"/>
                <a:gd name="connsiteY17-1044" fmla="*/ 1090720 h 2668538"/>
                <a:gd name="connsiteX18-1045" fmla="*/ 1466495 w 5164666"/>
                <a:gd name="connsiteY18-1046" fmla="*/ 811908 h 2668538"/>
                <a:gd name="connsiteX19-1047" fmla="*/ 872066 w 5164666"/>
                <a:gd name="connsiteY19-1048" fmla="*/ 1559404 h 2668538"/>
                <a:gd name="connsiteX20-1049" fmla="*/ 0 w 5164666"/>
                <a:gd name="connsiteY20-1050" fmla="*/ 1711804 h 2668538"/>
                <a:gd name="connsiteX0-1051" fmla="*/ 5158631 w 5158631"/>
                <a:gd name="connsiteY0-1052" fmla="*/ 1017538 h 2668538"/>
                <a:gd name="connsiteX1-1053" fmla="*/ 4286565 w 5158631"/>
                <a:gd name="connsiteY1-1054" fmla="*/ 1178404 h 2668538"/>
                <a:gd name="connsiteX2-1055" fmla="*/ 4083365 w 5158631"/>
                <a:gd name="connsiteY2-1056" fmla="*/ 2668538 h 2668538"/>
                <a:gd name="connsiteX3-1057" fmla="*/ 2962076 w 5158631"/>
                <a:gd name="connsiteY3-1058" fmla="*/ 1901675 h 2668538"/>
                <a:gd name="connsiteX4-1059" fmla="*/ 2221872 w 5158631"/>
                <a:gd name="connsiteY4-1060" fmla="*/ 1093738 h 2668538"/>
                <a:gd name="connsiteX5-1061" fmla="*/ 1484098 w 5158631"/>
                <a:gd name="connsiteY5-1062" fmla="*/ 1538 h 2668538"/>
                <a:gd name="connsiteX6-1063" fmla="*/ 1035365 w 5158631"/>
                <a:gd name="connsiteY6-1064" fmla="*/ 10004 h 2668538"/>
                <a:gd name="connsiteX7-1065" fmla="*/ 1364391 w 5158631"/>
                <a:gd name="connsiteY7-1066" fmla="*/ 144885 h 2668538"/>
                <a:gd name="connsiteX8-1067" fmla="*/ 1449645 w 5158631"/>
                <a:gd name="connsiteY8-1068" fmla="*/ 804698 h 2668538"/>
                <a:gd name="connsiteX9-1069" fmla="*/ 594511 w 5158631"/>
                <a:gd name="connsiteY9-1070" fmla="*/ 395279 h 2668538"/>
                <a:gd name="connsiteX10-1071" fmla="*/ 1365565 w 5158631"/>
                <a:gd name="connsiteY10-1072" fmla="*/ 145471 h 2668538"/>
                <a:gd name="connsiteX11-1073" fmla="*/ 1467165 w 5158631"/>
                <a:gd name="connsiteY11-1074" fmla="*/ 35404 h 2668538"/>
                <a:gd name="connsiteX12-1075" fmla="*/ 1453837 w 5158631"/>
                <a:gd name="connsiteY12-1076" fmla="*/ 804697 h 2668538"/>
                <a:gd name="connsiteX13-1077" fmla="*/ 247965 w 5158631"/>
                <a:gd name="connsiteY13-1078" fmla="*/ 941338 h 2668538"/>
                <a:gd name="connsiteX14-1079" fmla="*/ 1890498 w 5158631"/>
                <a:gd name="connsiteY14-1080" fmla="*/ 2651604 h 2668538"/>
                <a:gd name="connsiteX15-1081" fmla="*/ 44765 w 5158631"/>
                <a:gd name="connsiteY15-1082" fmla="*/ 2550004 h 2668538"/>
                <a:gd name="connsiteX16-1083" fmla="*/ 849098 w 5158631"/>
                <a:gd name="connsiteY16-1084" fmla="*/ 1584804 h 2668538"/>
                <a:gd name="connsiteX17-1085" fmla="*/ 2224388 w 5158631"/>
                <a:gd name="connsiteY17-1086" fmla="*/ 1090720 h 2668538"/>
                <a:gd name="connsiteX18-1087" fmla="*/ 1460460 w 5158631"/>
                <a:gd name="connsiteY18-1088" fmla="*/ 811908 h 2668538"/>
                <a:gd name="connsiteX19-1089" fmla="*/ 866031 w 5158631"/>
                <a:gd name="connsiteY19-1090" fmla="*/ 1559404 h 2668538"/>
                <a:gd name="connsiteX20-1091" fmla="*/ 0 w 5158631"/>
                <a:gd name="connsiteY20-1092" fmla="*/ 1699733 h 2668538"/>
                <a:gd name="connsiteX0-1093" fmla="*/ 5158631 w 5158631"/>
                <a:gd name="connsiteY0-1094" fmla="*/ 1017538 h 2668538"/>
                <a:gd name="connsiteX1-1095" fmla="*/ 4268458 w 5158631"/>
                <a:gd name="connsiteY1-1096" fmla="*/ 1202547 h 2668538"/>
                <a:gd name="connsiteX2-1097" fmla="*/ 4083365 w 5158631"/>
                <a:gd name="connsiteY2-1098" fmla="*/ 2668538 h 2668538"/>
                <a:gd name="connsiteX3-1099" fmla="*/ 2962076 w 5158631"/>
                <a:gd name="connsiteY3-1100" fmla="*/ 1901675 h 2668538"/>
                <a:gd name="connsiteX4-1101" fmla="*/ 2221872 w 5158631"/>
                <a:gd name="connsiteY4-1102" fmla="*/ 1093738 h 2668538"/>
                <a:gd name="connsiteX5-1103" fmla="*/ 1484098 w 5158631"/>
                <a:gd name="connsiteY5-1104" fmla="*/ 1538 h 2668538"/>
                <a:gd name="connsiteX6-1105" fmla="*/ 1035365 w 5158631"/>
                <a:gd name="connsiteY6-1106" fmla="*/ 10004 h 2668538"/>
                <a:gd name="connsiteX7-1107" fmla="*/ 1364391 w 5158631"/>
                <a:gd name="connsiteY7-1108" fmla="*/ 144885 h 2668538"/>
                <a:gd name="connsiteX8-1109" fmla="*/ 1449645 w 5158631"/>
                <a:gd name="connsiteY8-1110" fmla="*/ 804698 h 2668538"/>
                <a:gd name="connsiteX9-1111" fmla="*/ 594511 w 5158631"/>
                <a:gd name="connsiteY9-1112" fmla="*/ 395279 h 2668538"/>
                <a:gd name="connsiteX10-1113" fmla="*/ 1365565 w 5158631"/>
                <a:gd name="connsiteY10-1114" fmla="*/ 145471 h 2668538"/>
                <a:gd name="connsiteX11-1115" fmla="*/ 1467165 w 5158631"/>
                <a:gd name="connsiteY11-1116" fmla="*/ 35404 h 2668538"/>
                <a:gd name="connsiteX12-1117" fmla="*/ 1453837 w 5158631"/>
                <a:gd name="connsiteY12-1118" fmla="*/ 804697 h 2668538"/>
                <a:gd name="connsiteX13-1119" fmla="*/ 247965 w 5158631"/>
                <a:gd name="connsiteY13-1120" fmla="*/ 941338 h 2668538"/>
                <a:gd name="connsiteX14-1121" fmla="*/ 1890498 w 5158631"/>
                <a:gd name="connsiteY14-1122" fmla="*/ 2651604 h 2668538"/>
                <a:gd name="connsiteX15-1123" fmla="*/ 44765 w 5158631"/>
                <a:gd name="connsiteY15-1124" fmla="*/ 2550004 h 2668538"/>
                <a:gd name="connsiteX16-1125" fmla="*/ 849098 w 5158631"/>
                <a:gd name="connsiteY16-1126" fmla="*/ 1584804 h 2668538"/>
                <a:gd name="connsiteX17-1127" fmla="*/ 2224388 w 5158631"/>
                <a:gd name="connsiteY17-1128" fmla="*/ 1090720 h 2668538"/>
                <a:gd name="connsiteX18-1129" fmla="*/ 1460460 w 5158631"/>
                <a:gd name="connsiteY18-1130" fmla="*/ 811908 h 2668538"/>
                <a:gd name="connsiteX19-1131" fmla="*/ 866031 w 5158631"/>
                <a:gd name="connsiteY19-1132" fmla="*/ 1559404 h 2668538"/>
                <a:gd name="connsiteX20-1133" fmla="*/ 0 w 5158631"/>
                <a:gd name="connsiteY20-1134" fmla="*/ 1699733 h 2668538"/>
                <a:gd name="connsiteX0-1135" fmla="*/ 5158631 w 5158631"/>
                <a:gd name="connsiteY0-1136" fmla="*/ 1014520 h 2668538"/>
                <a:gd name="connsiteX1-1137" fmla="*/ 4268458 w 5158631"/>
                <a:gd name="connsiteY1-1138" fmla="*/ 1202547 h 2668538"/>
                <a:gd name="connsiteX2-1139" fmla="*/ 4083365 w 5158631"/>
                <a:gd name="connsiteY2-1140" fmla="*/ 2668538 h 2668538"/>
                <a:gd name="connsiteX3-1141" fmla="*/ 2962076 w 5158631"/>
                <a:gd name="connsiteY3-1142" fmla="*/ 1901675 h 2668538"/>
                <a:gd name="connsiteX4-1143" fmla="*/ 2221872 w 5158631"/>
                <a:gd name="connsiteY4-1144" fmla="*/ 1093738 h 2668538"/>
                <a:gd name="connsiteX5-1145" fmla="*/ 1484098 w 5158631"/>
                <a:gd name="connsiteY5-1146" fmla="*/ 1538 h 2668538"/>
                <a:gd name="connsiteX6-1147" fmla="*/ 1035365 w 5158631"/>
                <a:gd name="connsiteY6-1148" fmla="*/ 10004 h 2668538"/>
                <a:gd name="connsiteX7-1149" fmla="*/ 1364391 w 5158631"/>
                <a:gd name="connsiteY7-1150" fmla="*/ 144885 h 2668538"/>
                <a:gd name="connsiteX8-1151" fmla="*/ 1449645 w 5158631"/>
                <a:gd name="connsiteY8-1152" fmla="*/ 804698 h 2668538"/>
                <a:gd name="connsiteX9-1153" fmla="*/ 594511 w 5158631"/>
                <a:gd name="connsiteY9-1154" fmla="*/ 395279 h 2668538"/>
                <a:gd name="connsiteX10-1155" fmla="*/ 1365565 w 5158631"/>
                <a:gd name="connsiteY10-1156" fmla="*/ 145471 h 2668538"/>
                <a:gd name="connsiteX11-1157" fmla="*/ 1467165 w 5158631"/>
                <a:gd name="connsiteY11-1158" fmla="*/ 35404 h 2668538"/>
                <a:gd name="connsiteX12-1159" fmla="*/ 1453837 w 5158631"/>
                <a:gd name="connsiteY12-1160" fmla="*/ 804697 h 2668538"/>
                <a:gd name="connsiteX13-1161" fmla="*/ 247965 w 5158631"/>
                <a:gd name="connsiteY13-1162" fmla="*/ 941338 h 2668538"/>
                <a:gd name="connsiteX14-1163" fmla="*/ 1890498 w 5158631"/>
                <a:gd name="connsiteY14-1164" fmla="*/ 2651604 h 2668538"/>
                <a:gd name="connsiteX15-1165" fmla="*/ 44765 w 5158631"/>
                <a:gd name="connsiteY15-1166" fmla="*/ 2550004 h 2668538"/>
                <a:gd name="connsiteX16-1167" fmla="*/ 849098 w 5158631"/>
                <a:gd name="connsiteY16-1168" fmla="*/ 1584804 h 2668538"/>
                <a:gd name="connsiteX17-1169" fmla="*/ 2224388 w 5158631"/>
                <a:gd name="connsiteY17-1170" fmla="*/ 1090720 h 2668538"/>
                <a:gd name="connsiteX18-1171" fmla="*/ 1460460 w 5158631"/>
                <a:gd name="connsiteY18-1172" fmla="*/ 811908 h 2668538"/>
                <a:gd name="connsiteX19-1173" fmla="*/ 866031 w 5158631"/>
                <a:gd name="connsiteY19-1174" fmla="*/ 1559404 h 2668538"/>
                <a:gd name="connsiteX20-1175" fmla="*/ 0 w 5158631"/>
                <a:gd name="connsiteY20-1176" fmla="*/ 1699733 h 2668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5158631" h="2668538">
                  <a:moveTo>
                    <a:pt x="5158631" y="1014520"/>
                  </a:moveTo>
                  <a:lnTo>
                    <a:pt x="4268458" y="1202547"/>
                  </a:lnTo>
                  <a:lnTo>
                    <a:pt x="4083365" y="2668538"/>
                  </a:lnTo>
                  <a:lnTo>
                    <a:pt x="2962076" y="1901675"/>
                  </a:lnTo>
                  <a:lnTo>
                    <a:pt x="2221872" y="1093738"/>
                  </a:lnTo>
                  <a:cubicBezTo>
                    <a:pt x="1975947" y="729671"/>
                    <a:pt x="1681849" y="182160"/>
                    <a:pt x="1484098" y="1538"/>
                  </a:cubicBezTo>
                  <a:cubicBezTo>
                    <a:pt x="1452328" y="-4051"/>
                    <a:pt x="1184943" y="7182"/>
                    <a:pt x="1035365" y="10004"/>
                  </a:cubicBezTo>
                  <a:lnTo>
                    <a:pt x="1364391" y="144885"/>
                  </a:lnTo>
                  <a:lnTo>
                    <a:pt x="1449645" y="804698"/>
                  </a:lnTo>
                  <a:lnTo>
                    <a:pt x="594511" y="395279"/>
                  </a:lnTo>
                  <a:lnTo>
                    <a:pt x="1365565" y="145471"/>
                  </a:lnTo>
                  <a:lnTo>
                    <a:pt x="1467165" y="35404"/>
                  </a:lnTo>
                  <a:lnTo>
                    <a:pt x="1453837" y="804697"/>
                  </a:lnTo>
                  <a:lnTo>
                    <a:pt x="247965" y="941338"/>
                  </a:lnTo>
                  <a:lnTo>
                    <a:pt x="1890498" y="2651604"/>
                  </a:lnTo>
                  <a:lnTo>
                    <a:pt x="44765" y="2550004"/>
                  </a:lnTo>
                  <a:lnTo>
                    <a:pt x="849098" y="1584804"/>
                  </a:lnTo>
                  <a:lnTo>
                    <a:pt x="2224388" y="1090720"/>
                  </a:lnTo>
                  <a:lnTo>
                    <a:pt x="1460460" y="811908"/>
                  </a:lnTo>
                  <a:lnTo>
                    <a:pt x="866031" y="1559404"/>
                  </a:lnTo>
                  <a:lnTo>
                    <a:pt x="0" y="1699733"/>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 name="任意多边形 209"/>
            <p:cNvSpPr/>
            <p:nvPr/>
          </p:nvSpPr>
          <p:spPr>
            <a:xfrm>
              <a:off x="4902152" y="782561"/>
              <a:ext cx="1005773" cy="617481"/>
            </a:xfrm>
            <a:custGeom>
              <a:avLst/>
              <a:gdLst>
                <a:gd name="connsiteX0" fmla="*/ 0 w 1032933"/>
                <a:gd name="connsiteY0" fmla="*/ 626534 h 626534"/>
                <a:gd name="connsiteX1" fmla="*/ 1032933 w 1032933"/>
                <a:gd name="connsiteY1" fmla="*/ 0 h 626534"/>
                <a:gd name="connsiteX0-1" fmla="*/ 0 w 1005773"/>
                <a:gd name="connsiteY0-2" fmla="*/ 617481 h 617481"/>
                <a:gd name="connsiteX1-3" fmla="*/ 1005773 w 1005773"/>
                <a:gd name="connsiteY1-4" fmla="*/ 0 h 617481"/>
              </a:gdLst>
              <a:ahLst/>
              <a:cxnLst>
                <a:cxn ang="0">
                  <a:pos x="connsiteX0-1" y="connsiteY0-2"/>
                </a:cxn>
                <a:cxn ang="0">
                  <a:pos x="connsiteX1-3" y="connsiteY1-4"/>
                </a:cxn>
              </a:cxnLst>
              <a:rect l="l" t="t" r="r" b="b"/>
              <a:pathLst>
                <a:path w="1005773" h="617481">
                  <a:moveTo>
                    <a:pt x="0" y="617481"/>
                  </a:moveTo>
                  <a:lnTo>
                    <a:pt x="1005773" y="0"/>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7508126" y="4084562"/>
              <a:ext cx="1118774" cy="901071"/>
            </a:xfrm>
            <a:custGeom>
              <a:avLst/>
              <a:gdLst>
                <a:gd name="connsiteX0" fmla="*/ 1100667 w 1100667"/>
                <a:gd name="connsiteY0" fmla="*/ 245534 h 889000"/>
                <a:gd name="connsiteX1" fmla="*/ 0 w 1100667"/>
                <a:gd name="connsiteY1" fmla="*/ 0 h 889000"/>
                <a:gd name="connsiteX2" fmla="*/ 753534 w 1100667"/>
                <a:gd name="connsiteY2" fmla="*/ 889000 h 889000"/>
                <a:gd name="connsiteX0-1" fmla="*/ 1123342 w 1123342"/>
                <a:gd name="connsiteY0-2" fmla="*/ 300206 h 910476"/>
                <a:gd name="connsiteX1-3" fmla="*/ 4568 w 1123342"/>
                <a:gd name="connsiteY1-4" fmla="*/ 21476 h 910476"/>
                <a:gd name="connsiteX2-5" fmla="*/ 758102 w 1123342"/>
                <a:gd name="connsiteY2-6" fmla="*/ 910476 h 910476"/>
                <a:gd name="connsiteX0-7" fmla="*/ 1123162 w 1123162"/>
                <a:gd name="connsiteY0-8" fmla="*/ 300691 h 920014"/>
                <a:gd name="connsiteX1-9" fmla="*/ 4388 w 1123162"/>
                <a:gd name="connsiteY1-10" fmla="*/ 21961 h 920014"/>
                <a:gd name="connsiteX2-11" fmla="*/ 763958 w 1123162"/>
                <a:gd name="connsiteY2-12" fmla="*/ 920014 h 920014"/>
                <a:gd name="connsiteX0-13" fmla="*/ 1118774 w 1118774"/>
                <a:gd name="connsiteY0-14" fmla="*/ 300691 h 920014"/>
                <a:gd name="connsiteX1-15" fmla="*/ 0 w 1118774"/>
                <a:gd name="connsiteY1-16" fmla="*/ 21961 h 920014"/>
                <a:gd name="connsiteX2-17" fmla="*/ 759570 w 1118774"/>
                <a:gd name="connsiteY2-18" fmla="*/ 920014 h 920014"/>
                <a:gd name="connsiteX0-19" fmla="*/ 1118774 w 1118774"/>
                <a:gd name="connsiteY0-20" fmla="*/ 278730 h 898053"/>
                <a:gd name="connsiteX1-21" fmla="*/ 0 w 1118774"/>
                <a:gd name="connsiteY1-22" fmla="*/ 0 h 898053"/>
                <a:gd name="connsiteX2-23" fmla="*/ 759570 w 1118774"/>
                <a:gd name="connsiteY2-24" fmla="*/ 898053 h 898053"/>
                <a:gd name="connsiteX0-25" fmla="*/ 1118774 w 1118774"/>
                <a:gd name="connsiteY0-26" fmla="*/ 278730 h 901071"/>
                <a:gd name="connsiteX1-27" fmla="*/ 0 w 1118774"/>
                <a:gd name="connsiteY1-28" fmla="*/ 0 h 901071"/>
                <a:gd name="connsiteX2-29" fmla="*/ 774660 w 1118774"/>
                <a:gd name="connsiteY2-30" fmla="*/ 901071 h 901071"/>
              </a:gdLst>
              <a:ahLst/>
              <a:cxnLst>
                <a:cxn ang="0">
                  <a:pos x="connsiteX0-1" y="connsiteY0-2"/>
                </a:cxn>
                <a:cxn ang="0">
                  <a:pos x="connsiteX1-3" y="connsiteY1-4"/>
                </a:cxn>
                <a:cxn ang="0">
                  <a:pos x="connsiteX2-5" y="connsiteY2-6"/>
                </a:cxn>
              </a:cxnLst>
              <a:rect l="l" t="t" r="r" b="b"/>
              <a:pathLst>
                <a:path w="1118774" h="901071">
                  <a:moveTo>
                    <a:pt x="1118774" y="278730"/>
                  </a:moveTo>
                  <a:cubicBezTo>
                    <a:pt x="745849" y="185820"/>
                    <a:pt x="1122140" y="274007"/>
                    <a:pt x="0" y="0"/>
                  </a:cubicBezTo>
                  <a:lnTo>
                    <a:pt x="774660" y="901071"/>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5315258" y="4059162"/>
              <a:ext cx="2431777" cy="2015067"/>
            </a:xfrm>
            <a:custGeom>
              <a:avLst/>
              <a:gdLst>
                <a:gd name="connsiteX0" fmla="*/ 2192866 w 2446866"/>
                <a:gd name="connsiteY0" fmla="*/ 16934 h 2015067"/>
                <a:gd name="connsiteX1" fmla="*/ 2446866 w 2446866"/>
                <a:gd name="connsiteY1" fmla="*/ 1456267 h 2015067"/>
                <a:gd name="connsiteX2" fmla="*/ 0 w 2446866"/>
                <a:gd name="connsiteY2" fmla="*/ 0 h 2015067"/>
                <a:gd name="connsiteX3" fmla="*/ 745066 w 2446866"/>
                <a:gd name="connsiteY3" fmla="*/ 2015067 h 2015067"/>
                <a:gd name="connsiteX4" fmla="*/ 1244600 w 2446866"/>
                <a:gd name="connsiteY4" fmla="*/ 770467 h 2015067"/>
                <a:gd name="connsiteX5" fmla="*/ 1794933 w 2446866"/>
                <a:gd name="connsiteY5" fmla="*/ 1820334 h 2015067"/>
                <a:gd name="connsiteX0-1" fmla="*/ 2192866 w 2446866"/>
                <a:gd name="connsiteY0-2" fmla="*/ 16934 h 2015067"/>
                <a:gd name="connsiteX1-3" fmla="*/ 2446866 w 2446866"/>
                <a:gd name="connsiteY1-4" fmla="*/ 1456267 h 2015067"/>
                <a:gd name="connsiteX2-5" fmla="*/ 0 w 2446866"/>
                <a:gd name="connsiteY2-6" fmla="*/ 0 h 2015067"/>
                <a:gd name="connsiteX3-7" fmla="*/ 745066 w 2446866"/>
                <a:gd name="connsiteY3-8" fmla="*/ 2015067 h 2015067"/>
                <a:gd name="connsiteX4-9" fmla="*/ 1250636 w 2446866"/>
                <a:gd name="connsiteY4-10" fmla="*/ 746324 h 2015067"/>
                <a:gd name="connsiteX5-11" fmla="*/ 1794933 w 2446866"/>
                <a:gd name="connsiteY5-12" fmla="*/ 1820334 h 2015067"/>
                <a:gd name="connsiteX0-13" fmla="*/ 2192866 w 2431777"/>
                <a:gd name="connsiteY0-14" fmla="*/ 16934 h 2015067"/>
                <a:gd name="connsiteX1-15" fmla="*/ 2431777 w 2431777"/>
                <a:gd name="connsiteY1-16" fmla="*/ 1453249 h 2015067"/>
                <a:gd name="connsiteX2-17" fmla="*/ 0 w 2431777"/>
                <a:gd name="connsiteY2-18" fmla="*/ 0 h 2015067"/>
                <a:gd name="connsiteX3-19" fmla="*/ 745066 w 2431777"/>
                <a:gd name="connsiteY3-20" fmla="*/ 2015067 h 2015067"/>
                <a:gd name="connsiteX4-21" fmla="*/ 1250636 w 2431777"/>
                <a:gd name="connsiteY4-22" fmla="*/ 746324 h 2015067"/>
                <a:gd name="connsiteX5-23" fmla="*/ 1794933 w 2431777"/>
                <a:gd name="connsiteY5-24" fmla="*/ 1820334 h 20150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431777" h="2015067">
                  <a:moveTo>
                    <a:pt x="2192866" y="16934"/>
                  </a:moveTo>
                  <a:lnTo>
                    <a:pt x="2431777" y="1453249"/>
                  </a:lnTo>
                  <a:lnTo>
                    <a:pt x="0" y="0"/>
                  </a:lnTo>
                  <a:lnTo>
                    <a:pt x="745066" y="2015067"/>
                  </a:lnTo>
                  <a:lnTo>
                    <a:pt x="1250636" y="746324"/>
                  </a:lnTo>
                  <a:lnTo>
                    <a:pt x="1794933" y="182033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4468592" y="4803642"/>
              <a:ext cx="2100321" cy="1101254"/>
            </a:xfrm>
            <a:custGeom>
              <a:avLst/>
              <a:gdLst>
                <a:gd name="connsiteX0" fmla="*/ 2091267 w 2091267"/>
                <a:gd name="connsiteY0" fmla="*/ 0 h 1092200"/>
                <a:gd name="connsiteX1" fmla="*/ 1329267 w 2091267"/>
                <a:gd name="connsiteY1" fmla="*/ 508000 h 1092200"/>
                <a:gd name="connsiteX2" fmla="*/ 685800 w 2091267"/>
                <a:gd name="connsiteY2" fmla="*/ 1092200 h 1092200"/>
                <a:gd name="connsiteX3" fmla="*/ 558800 w 2091267"/>
                <a:gd name="connsiteY3" fmla="*/ 499533 h 1092200"/>
                <a:gd name="connsiteX4" fmla="*/ 0 w 2091267"/>
                <a:gd name="connsiteY4" fmla="*/ 745066 h 1092200"/>
                <a:gd name="connsiteX5" fmla="*/ 567267 w 2091267"/>
                <a:gd name="connsiteY5" fmla="*/ 101600 h 1092200"/>
                <a:gd name="connsiteX6" fmla="*/ 1320800 w 2091267"/>
                <a:gd name="connsiteY6" fmla="*/ 516466 h 1092200"/>
                <a:gd name="connsiteX7" fmla="*/ 558800 w 2091267"/>
                <a:gd name="connsiteY7" fmla="*/ 499533 h 1092200"/>
                <a:gd name="connsiteX8" fmla="*/ 567267 w 2091267"/>
                <a:gd name="connsiteY8" fmla="*/ 101600 h 1092200"/>
                <a:gd name="connsiteX0-1" fmla="*/ 2091267 w 2091267"/>
                <a:gd name="connsiteY0-2" fmla="*/ 0 h 1092200"/>
                <a:gd name="connsiteX1-3" fmla="*/ 1329267 w 2091267"/>
                <a:gd name="connsiteY1-4" fmla="*/ 508000 h 1092200"/>
                <a:gd name="connsiteX2-5" fmla="*/ 685800 w 2091267"/>
                <a:gd name="connsiteY2-6" fmla="*/ 1092200 h 1092200"/>
                <a:gd name="connsiteX3-7" fmla="*/ 558800 w 2091267"/>
                <a:gd name="connsiteY3-8" fmla="*/ 499533 h 1092200"/>
                <a:gd name="connsiteX4-9" fmla="*/ 0 w 2091267"/>
                <a:gd name="connsiteY4-10" fmla="*/ 745066 h 1092200"/>
                <a:gd name="connsiteX5-11" fmla="*/ 567267 w 2091267"/>
                <a:gd name="connsiteY5-12" fmla="*/ 101600 h 1092200"/>
                <a:gd name="connsiteX6-13" fmla="*/ 1215176 w 2091267"/>
                <a:gd name="connsiteY6-14" fmla="*/ 513448 h 1092200"/>
                <a:gd name="connsiteX7-15" fmla="*/ 558800 w 2091267"/>
                <a:gd name="connsiteY7-16" fmla="*/ 499533 h 1092200"/>
                <a:gd name="connsiteX8-17" fmla="*/ 567267 w 2091267"/>
                <a:gd name="connsiteY8-18" fmla="*/ 101600 h 1092200"/>
                <a:gd name="connsiteX0-19" fmla="*/ 2091267 w 2091267"/>
                <a:gd name="connsiteY0-20" fmla="*/ 0 h 1092200"/>
                <a:gd name="connsiteX1-21" fmla="*/ 1329267 w 2091267"/>
                <a:gd name="connsiteY1-22" fmla="*/ 508000 h 1092200"/>
                <a:gd name="connsiteX2-23" fmla="*/ 685800 w 2091267"/>
                <a:gd name="connsiteY2-24" fmla="*/ 1092200 h 1092200"/>
                <a:gd name="connsiteX3-25" fmla="*/ 558800 w 2091267"/>
                <a:gd name="connsiteY3-26" fmla="*/ 499533 h 1092200"/>
                <a:gd name="connsiteX4-27" fmla="*/ 0 w 2091267"/>
                <a:gd name="connsiteY4-28" fmla="*/ 745066 h 1092200"/>
                <a:gd name="connsiteX5-29" fmla="*/ 567267 w 2091267"/>
                <a:gd name="connsiteY5-30" fmla="*/ 101600 h 1092200"/>
                <a:gd name="connsiteX6-31" fmla="*/ 1302693 w 2091267"/>
                <a:gd name="connsiteY6-32" fmla="*/ 516466 h 1092200"/>
                <a:gd name="connsiteX7-33" fmla="*/ 558800 w 2091267"/>
                <a:gd name="connsiteY7-34" fmla="*/ 499533 h 1092200"/>
                <a:gd name="connsiteX8-35" fmla="*/ 567267 w 2091267"/>
                <a:gd name="connsiteY8-36" fmla="*/ 101600 h 1092200"/>
                <a:gd name="connsiteX0-37" fmla="*/ 2100321 w 2100321"/>
                <a:gd name="connsiteY0-38" fmla="*/ 0 h 1101254"/>
                <a:gd name="connsiteX1-39" fmla="*/ 1329267 w 2100321"/>
                <a:gd name="connsiteY1-40" fmla="*/ 517054 h 1101254"/>
                <a:gd name="connsiteX2-41" fmla="*/ 685800 w 2100321"/>
                <a:gd name="connsiteY2-42" fmla="*/ 1101254 h 1101254"/>
                <a:gd name="connsiteX3-43" fmla="*/ 558800 w 2100321"/>
                <a:gd name="connsiteY3-44" fmla="*/ 508587 h 1101254"/>
                <a:gd name="connsiteX4-45" fmla="*/ 0 w 2100321"/>
                <a:gd name="connsiteY4-46" fmla="*/ 754120 h 1101254"/>
                <a:gd name="connsiteX5-47" fmla="*/ 567267 w 2100321"/>
                <a:gd name="connsiteY5-48" fmla="*/ 110654 h 1101254"/>
                <a:gd name="connsiteX6-49" fmla="*/ 1302693 w 2100321"/>
                <a:gd name="connsiteY6-50" fmla="*/ 525520 h 1101254"/>
                <a:gd name="connsiteX7-51" fmla="*/ 558800 w 2100321"/>
                <a:gd name="connsiteY7-52" fmla="*/ 508587 h 1101254"/>
                <a:gd name="connsiteX8-53" fmla="*/ 567267 w 2100321"/>
                <a:gd name="connsiteY8-54" fmla="*/ 110654 h 11012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100321" h="1101254">
                  <a:moveTo>
                    <a:pt x="2100321" y="0"/>
                  </a:moveTo>
                  <a:lnTo>
                    <a:pt x="1329267" y="517054"/>
                  </a:lnTo>
                  <a:lnTo>
                    <a:pt x="685800" y="1101254"/>
                  </a:lnTo>
                  <a:lnTo>
                    <a:pt x="558800" y="508587"/>
                  </a:lnTo>
                  <a:lnTo>
                    <a:pt x="0" y="754120"/>
                  </a:lnTo>
                  <a:lnTo>
                    <a:pt x="567267" y="110654"/>
                  </a:lnTo>
                  <a:lnTo>
                    <a:pt x="1302693" y="525520"/>
                  </a:lnTo>
                  <a:lnTo>
                    <a:pt x="558800" y="508587"/>
                  </a:lnTo>
                  <a:lnTo>
                    <a:pt x="567267" y="110654"/>
                  </a:lnTo>
                </a:path>
              </a:pathLst>
            </a:custGeom>
            <a:noFill/>
            <a:ln>
              <a:solidFill>
                <a:srgbClr val="FFFFFF">
                  <a:alpha val="32941"/>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4" name="六边形 213"/>
          <p:cNvSpPr/>
          <p:nvPr/>
        </p:nvSpPr>
        <p:spPr>
          <a:xfrm>
            <a:off x="10229625" y="2587715"/>
            <a:ext cx="265140" cy="228568"/>
          </a:xfrm>
          <a:prstGeom prst="hexagon">
            <a:avLst/>
          </a:prstGeom>
          <a:solidFill>
            <a:schemeClr val="bg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3707207" y="1483208"/>
            <a:ext cx="4659806" cy="4659806"/>
            <a:chOff x="3765283" y="1088359"/>
            <a:chExt cx="4659806" cy="4659806"/>
          </a:xfrm>
        </p:grpSpPr>
        <p:grpSp>
          <p:nvGrpSpPr>
            <p:cNvPr id="216" name="组合 215"/>
            <p:cNvGrpSpPr/>
            <p:nvPr/>
          </p:nvGrpSpPr>
          <p:grpSpPr>
            <a:xfrm>
              <a:off x="4034627" y="1352856"/>
              <a:ext cx="4113479" cy="4131683"/>
              <a:chOff x="-1321361" y="3706891"/>
              <a:chExt cx="5684926" cy="5710087"/>
            </a:xfrm>
          </p:grpSpPr>
          <p:sp>
            <p:nvSpPr>
              <p:cNvPr id="220" name="任意多边形 219"/>
              <p:cNvSpPr/>
              <p:nvPr/>
            </p:nvSpPr>
            <p:spPr>
              <a:xfrm>
                <a:off x="-703135" y="4761678"/>
                <a:ext cx="812709" cy="639957"/>
              </a:xfrm>
              <a:custGeom>
                <a:avLst/>
                <a:gdLst>
                  <a:gd name="connsiteX0" fmla="*/ 0 w 836395"/>
                  <a:gd name="connsiteY0" fmla="*/ 0 h 650048"/>
                  <a:gd name="connsiteX1" fmla="*/ 836395 w 836395"/>
                  <a:gd name="connsiteY1" fmla="*/ 208016 h 650048"/>
                  <a:gd name="connsiteX2" fmla="*/ 455034 w 836395"/>
                  <a:gd name="connsiteY2" fmla="*/ 650048 h 650048"/>
                  <a:gd name="connsiteX3" fmla="*/ 0 w 836395"/>
                  <a:gd name="connsiteY3" fmla="*/ 0 h 650048"/>
                  <a:gd name="connsiteX0-1" fmla="*/ 0 w 836395"/>
                  <a:gd name="connsiteY0-2" fmla="*/ 0 h 635457"/>
                  <a:gd name="connsiteX1-3" fmla="*/ 836395 w 836395"/>
                  <a:gd name="connsiteY1-4" fmla="*/ 193425 h 635457"/>
                  <a:gd name="connsiteX2-5" fmla="*/ 455034 w 836395"/>
                  <a:gd name="connsiteY2-6" fmla="*/ 635457 h 635457"/>
                  <a:gd name="connsiteX3-7" fmla="*/ 0 w 836395"/>
                  <a:gd name="connsiteY3-8" fmla="*/ 0 h 635457"/>
                  <a:gd name="connsiteX0-9" fmla="*/ 0 w 821804"/>
                  <a:gd name="connsiteY0-10" fmla="*/ 0 h 630593"/>
                  <a:gd name="connsiteX1-11" fmla="*/ 821804 w 821804"/>
                  <a:gd name="connsiteY1-12" fmla="*/ 188561 h 630593"/>
                  <a:gd name="connsiteX2-13" fmla="*/ 440443 w 821804"/>
                  <a:gd name="connsiteY2-14" fmla="*/ 630593 h 630593"/>
                  <a:gd name="connsiteX3-15" fmla="*/ 0 w 821804"/>
                  <a:gd name="connsiteY3-16" fmla="*/ 0 h 630593"/>
                  <a:gd name="connsiteX0-17" fmla="*/ 0 w 826668"/>
                  <a:gd name="connsiteY0-18" fmla="*/ 0 h 635457"/>
                  <a:gd name="connsiteX1-19" fmla="*/ 826668 w 826668"/>
                  <a:gd name="connsiteY1-20" fmla="*/ 193425 h 635457"/>
                  <a:gd name="connsiteX2-21" fmla="*/ 445307 w 826668"/>
                  <a:gd name="connsiteY2-22" fmla="*/ 635457 h 635457"/>
                  <a:gd name="connsiteX3-23" fmla="*/ 0 w 826668"/>
                  <a:gd name="connsiteY3-24" fmla="*/ 0 h 635457"/>
                  <a:gd name="connsiteX0-25" fmla="*/ 0 w 826668"/>
                  <a:gd name="connsiteY0-26" fmla="*/ 0 h 633076"/>
                  <a:gd name="connsiteX1-27" fmla="*/ 826668 w 826668"/>
                  <a:gd name="connsiteY1-28" fmla="*/ 193425 h 633076"/>
                  <a:gd name="connsiteX2-29" fmla="*/ 447688 w 826668"/>
                  <a:gd name="connsiteY2-30" fmla="*/ 633076 h 633076"/>
                  <a:gd name="connsiteX3-31" fmla="*/ 0 w 826668"/>
                  <a:gd name="connsiteY3-32" fmla="*/ 0 h 633076"/>
                  <a:gd name="connsiteX0-33" fmla="*/ 0 w 817143"/>
                  <a:gd name="connsiteY0-34" fmla="*/ 0 h 633076"/>
                  <a:gd name="connsiteX1-35" fmla="*/ 817143 w 817143"/>
                  <a:gd name="connsiteY1-36" fmla="*/ 193425 h 633076"/>
                  <a:gd name="connsiteX2-37" fmla="*/ 447688 w 817143"/>
                  <a:gd name="connsiteY2-38" fmla="*/ 633076 h 633076"/>
                  <a:gd name="connsiteX3-39" fmla="*/ 0 w 817143"/>
                  <a:gd name="connsiteY3-40" fmla="*/ 0 h 633076"/>
                  <a:gd name="connsiteX0-41" fmla="*/ 0 w 817143"/>
                  <a:gd name="connsiteY0-42" fmla="*/ 0 h 637839"/>
                  <a:gd name="connsiteX1-43" fmla="*/ 817143 w 817143"/>
                  <a:gd name="connsiteY1-44" fmla="*/ 193425 h 637839"/>
                  <a:gd name="connsiteX2-45" fmla="*/ 452450 w 817143"/>
                  <a:gd name="connsiteY2-46" fmla="*/ 637839 h 637839"/>
                  <a:gd name="connsiteX3-47" fmla="*/ 0 w 817143"/>
                  <a:gd name="connsiteY3-48" fmla="*/ 0 h 637839"/>
                  <a:gd name="connsiteX0-49" fmla="*/ 0 w 821479"/>
                  <a:gd name="connsiteY0-50" fmla="*/ 0 h 644343"/>
                  <a:gd name="connsiteX1-51" fmla="*/ 821479 w 821479"/>
                  <a:gd name="connsiteY1-52" fmla="*/ 199929 h 644343"/>
                  <a:gd name="connsiteX2-53" fmla="*/ 456786 w 821479"/>
                  <a:gd name="connsiteY2-54" fmla="*/ 644343 h 644343"/>
                  <a:gd name="connsiteX3-55" fmla="*/ 0 w 821479"/>
                  <a:gd name="connsiteY3-56" fmla="*/ 0 h 644343"/>
                  <a:gd name="connsiteX0-57" fmla="*/ 0 w 814975"/>
                  <a:gd name="connsiteY0-58" fmla="*/ 0 h 642175"/>
                  <a:gd name="connsiteX1-59" fmla="*/ 814975 w 814975"/>
                  <a:gd name="connsiteY1-60" fmla="*/ 197761 h 642175"/>
                  <a:gd name="connsiteX2-61" fmla="*/ 450282 w 814975"/>
                  <a:gd name="connsiteY2-62" fmla="*/ 642175 h 642175"/>
                  <a:gd name="connsiteX3-63" fmla="*/ 0 w 814975"/>
                  <a:gd name="connsiteY3-64" fmla="*/ 0 h 642175"/>
                  <a:gd name="connsiteX0-65" fmla="*/ 0 w 808471"/>
                  <a:gd name="connsiteY0-66" fmla="*/ 0 h 637838"/>
                  <a:gd name="connsiteX1-67" fmla="*/ 808471 w 808471"/>
                  <a:gd name="connsiteY1-68" fmla="*/ 193424 h 637838"/>
                  <a:gd name="connsiteX2-69" fmla="*/ 443778 w 808471"/>
                  <a:gd name="connsiteY2-70" fmla="*/ 637838 h 637838"/>
                  <a:gd name="connsiteX3-71" fmla="*/ 0 w 808471"/>
                  <a:gd name="connsiteY3-72" fmla="*/ 0 h 637838"/>
                  <a:gd name="connsiteX0-73" fmla="*/ 0 w 808471"/>
                  <a:gd name="connsiteY0-74" fmla="*/ 0 h 644342"/>
                  <a:gd name="connsiteX1-75" fmla="*/ 808471 w 808471"/>
                  <a:gd name="connsiteY1-76" fmla="*/ 199928 h 644342"/>
                  <a:gd name="connsiteX2-77" fmla="*/ 443778 w 808471"/>
                  <a:gd name="connsiteY2-78" fmla="*/ 644342 h 644342"/>
                  <a:gd name="connsiteX3-79" fmla="*/ 0 w 808471"/>
                  <a:gd name="connsiteY3-80" fmla="*/ 0 h 644342"/>
                  <a:gd name="connsiteX0-81" fmla="*/ 0 w 821193"/>
                  <a:gd name="connsiteY0-82" fmla="*/ 0 h 644342"/>
                  <a:gd name="connsiteX1-83" fmla="*/ 821193 w 821193"/>
                  <a:gd name="connsiteY1-84" fmla="*/ 195688 h 644342"/>
                  <a:gd name="connsiteX2-85" fmla="*/ 443778 w 821193"/>
                  <a:gd name="connsiteY2-86" fmla="*/ 644342 h 644342"/>
                  <a:gd name="connsiteX3-87" fmla="*/ 0 w 821193"/>
                  <a:gd name="connsiteY3-88" fmla="*/ 0 h 644342"/>
                  <a:gd name="connsiteX0-89" fmla="*/ 0 w 812711"/>
                  <a:gd name="connsiteY0-90" fmla="*/ 0 h 652823"/>
                  <a:gd name="connsiteX1-91" fmla="*/ 812711 w 812711"/>
                  <a:gd name="connsiteY1-92" fmla="*/ 204169 h 652823"/>
                  <a:gd name="connsiteX2-93" fmla="*/ 435296 w 812711"/>
                  <a:gd name="connsiteY2-94" fmla="*/ 652823 h 652823"/>
                  <a:gd name="connsiteX3-95" fmla="*/ 0 w 812711"/>
                  <a:gd name="connsiteY3-96" fmla="*/ 0 h 652823"/>
                  <a:gd name="connsiteX0-97" fmla="*/ 0 w 812711"/>
                  <a:gd name="connsiteY0-98" fmla="*/ 0 h 668234"/>
                  <a:gd name="connsiteX1-99" fmla="*/ 812711 w 812711"/>
                  <a:gd name="connsiteY1-100" fmla="*/ 204169 h 668234"/>
                  <a:gd name="connsiteX2-101" fmla="*/ 435296 w 812711"/>
                  <a:gd name="connsiteY2-102" fmla="*/ 668234 h 668234"/>
                  <a:gd name="connsiteX3-103" fmla="*/ 0 w 812711"/>
                  <a:gd name="connsiteY3-104" fmla="*/ 0 h 668234"/>
                  <a:gd name="connsiteX0-105" fmla="*/ 0 w 812711"/>
                  <a:gd name="connsiteY0-106" fmla="*/ 0 h 657960"/>
                  <a:gd name="connsiteX1-107" fmla="*/ 812711 w 812711"/>
                  <a:gd name="connsiteY1-108" fmla="*/ 193895 h 657960"/>
                  <a:gd name="connsiteX2-109" fmla="*/ 435296 w 812711"/>
                  <a:gd name="connsiteY2-110" fmla="*/ 657960 h 657960"/>
                  <a:gd name="connsiteX3-111" fmla="*/ 0 w 812711"/>
                  <a:gd name="connsiteY3-112" fmla="*/ 0 h 657960"/>
                  <a:gd name="connsiteX0-113" fmla="*/ 0 w 812711"/>
                  <a:gd name="connsiteY0-114" fmla="*/ 0 h 663097"/>
                  <a:gd name="connsiteX1-115" fmla="*/ 812711 w 812711"/>
                  <a:gd name="connsiteY1-116" fmla="*/ 199032 h 663097"/>
                  <a:gd name="connsiteX2-117" fmla="*/ 435296 w 812711"/>
                  <a:gd name="connsiteY2-118" fmla="*/ 663097 h 663097"/>
                  <a:gd name="connsiteX3-119" fmla="*/ 0 w 812711"/>
                  <a:gd name="connsiteY3-120" fmla="*/ 0 h 663097"/>
                  <a:gd name="connsiteX0-121" fmla="*/ 0 w 812711"/>
                  <a:gd name="connsiteY0-122" fmla="*/ 0 h 663097"/>
                  <a:gd name="connsiteX1-123" fmla="*/ 812711 w 812711"/>
                  <a:gd name="connsiteY1-124" fmla="*/ 190550 h 663097"/>
                  <a:gd name="connsiteX2-125" fmla="*/ 435296 w 812711"/>
                  <a:gd name="connsiteY2-126" fmla="*/ 663097 h 663097"/>
                  <a:gd name="connsiteX3-127" fmla="*/ 0 w 812711"/>
                  <a:gd name="connsiteY3-128" fmla="*/ 0 h 663097"/>
                </a:gdLst>
                <a:ahLst/>
                <a:cxnLst>
                  <a:cxn ang="0">
                    <a:pos x="connsiteX0-1" y="connsiteY0-2"/>
                  </a:cxn>
                  <a:cxn ang="0">
                    <a:pos x="connsiteX1-3" y="connsiteY1-4"/>
                  </a:cxn>
                  <a:cxn ang="0">
                    <a:pos x="connsiteX2-5" y="connsiteY2-6"/>
                  </a:cxn>
                  <a:cxn ang="0">
                    <a:pos x="connsiteX3-7" y="connsiteY3-8"/>
                  </a:cxn>
                </a:cxnLst>
                <a:rect l="l" t="t" r="r" b="b"/>
                <a:pathLst>
                  <a:path w="812711" h="663097">
                    <a:moveTo>
                      <a:pt x="0" y="0"/>
                    </a:moveTo>
                    <a:lnTo>
                      <a:pt x="812711" y="190550"/>
                    </a:lnTo>
                    <a:lnTo>
                      <a:pt x="435296" y="663097"/>
                    </a:lnTo>
                    <a:lnTo>
                      <a:pt x="0" y="0"/>
                    </a:lnTo>
                    <a:close/>
                  </a:path>
                </a:pathLst>
              </a:cu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1321361" y="3706891"/>
                <a:ext cx="5684926" cy="5710087"/>
                <a:chOff x="-1321361" y="3706891"/>
                <a:chExt cx="5684926" cy="5710087"/>
              </a:xfrm>
            </p:grpSpPr>
            <p:grpSp>
              <p:nvGrpSpPr>
                <p:cNvPr id="222" name="组合 221"/>
                <p:cNvGrpSpPr/>
                <p:nvPr/>
              </p:nvGrpSpPr>
              <p:grpSpPr>
                <a:xfrm>
                  <a:off x="-1321361" y="3706891"/>
                  <a:ext cx="5684926" cy="5710087"/>
                  <a:chOff x="2810105" y="1160407"/>
                  <a:chExt cx="6917554" cy="6948169"/>
                </a:xfrm>
              </p:grpSpPr>
              <p:sp>
                <p:nvSpPr>
                  <p:cNvPr id="224" name="任意多边形 223"/>
                  <p:cNvSpPr/>
                  <p:nvPr/>
                </p:nvSpPr>
                <p:spPr>
                  <a:xfrm>
                    <a:off x="4079583" y="2686380"/>
                    <a:ext cx="1253842" cy="542068"/>
                  </a:xfrm>
                  <a:custGeom>
                    <a:avLst/>
                    <a:gdLst>
                      <a:gd name="connsiteX0" fmla="*/ 482535 w 1254284"/>
                      <a:gd name="connsiteY0" fmla="*/ 0 h 547803"/>
                      <a:gd name="connsiteX1" fmla="*/ 1254284 w 1254284"/>
                      <a:gd name="connsiteY1" fmla="*/ 547803 h 547803"/>
                      <a:gd name="connsiteX2" fmla="*/ 4002 w 1254284"/>
                      <a:gd name="connsiteY2" fmla="*/ 533430 h 547803"/>
                      <a:gd name="connsiteX3" fmla="*/ 0 w 1254284"/>
                      <a:gd name="connsiteY3" fmla="*/ 527869 h 547803"/>
                      <a:gd name="connsiteX4" fmla="*/ 482535 w 1254284"/>
                      <a:gd name="connsiteY4" fmla="*/ 0 h 547803"/>
                      <a:gd name="connsiteX0-1" fmla="*/ 478533 w 1250282"/>
                      <a:gd name="connsiteY0-2" fmla="*/ 0 h 547803"/>
                      <a:gd name="connsiteX1-3" fmla="*/ 1250282 w 1250282"/>
                      <a:gd name="connsiteY1-4" fmla="*/ 547803 h 547803"/>
                      <a:gd name="connsiteX2-5" fmla="*/ 0 w 1250282"/>
                      <a:gd name="connsiteY2-6" fmla="*/ 533430 h 547803"/>
                      <a:gd name="connsiteX3-7" fmla="*/ 478533 w 1250282"/>
                      <a:gd name="connsiteY3-8" fmla="*/ 0 h 547803"/>
                      <a:gd name="connsiteX0-9" fmla="*/ 478533 w 1250282"/>
                      <a:gd name="connsiteY0-10" fmla="*/ 0 h 547803"/>
                      <a:gd name="connsiteX1-11" fmla="*/ 1250282 w 1250282"/>
                      <a:gd name="connsiteY1-12" fmla="*/ 547803 h 547803"/>
                      <a:gd name="connsiteX2-13" fmla="*/ 0 w 1250282"/>
                      <a:gd name="connsiteY2-14" fmla="*/ 533430 h 547803"/>
                      <a:gd name="connsiteX3-15" fmla="*/ 478533 w 1250282"/>
                      <a:gd name="connsiteY3-16" fmla="*/ 0 h 547803"/>
                      <a:gd name="connsiteX0-17" fmla="*/ 469328 w 1241077"/>
                      <a:gd name="connsiteY0-18" fmla="*/ 0 h 547803"/>
                      <a:gd name="connsiteX1-19" fmla="*/ 1241077 w 1241077"/>
                      <a:gd name="connsiteY1-20" fmla="*/ 547803 h 547803"/>
                      <a:gd name="connsiteX2-21" fmla="*/ 0 w 1241077"/>
                      <a:gd name="connsiteY2-22" fmla="*/ 536498 h 547803"/>
                      <a:gd name="connsiteX3-23" fmla="*/ 469328 w 1241077"/>
                      <a:gd name="connsiteY3-24" fmla="*/ 0 h 547803"/>
                      <a:gd name="connsiteX0-25" fmla="*/ 451943 w 1241077"/>
                      <a:gd name="connsiteY0-26" fmla="*/ 0 h 550700"/>
                      <a:gd name="connsiteX1-27" fmla="*/ 1241077 w 1241077"/>
                      <a:gd name="connsiteY1-28" fmla="*/ 550700 h 550700"/>
                      <a:gd name="connsiteX2-29" fmla="*/ 0 w 1241077"/>
                      <a:gd name="connsiteY2-30" fmla="*/ 539395 h 550700"/>
                      <a:gd name="connsiteX3-31" fmla="*/ 451943 w 1241077"/>
                      <a:gd name="connsiteY3-32" fmla="*/ 0 h 550700"/>
                      <a:gd name="connsiteX0-33" fmla="*/ 451943 w 1261377"/>
                      <a:gd name="connsiteY0-34" fmla="*/ 0 h 560851"/>
                      <a:gd name="connsiteX1-35" fmla="*/ 1261377 w 1261377"/>
                      <a:gd name="connsiteY1-36" fmla="*/ 560851 h 560851"/>
                      <a:gd name="connsiteX2-37" fmla="*/ 0 w 1261377"/>
                      <a:gd name="connsiteY2-38" fmla="*/ 539395 h 560851"/>
                      <a:gd name="connsiteX3-39" fmla="*/ 451943 w 1261377"/>
                      <a:gd name="connsiteY3-40" fmla="*/ 0 h 560851"/>
                      <a:gd name="connsiteX0-41" fmla="*/ 451943 w 1231887"/>
                      <a:gd name="connsiteY0-42" fmla="*/ 0 h 539394"/>
                      <a:gd name="connsiteX1-43" fmla="*/ 1231887 w 1231887"/>
                      <a:gd name="connsiteY1-44" fmla="*/ 535574 h 539394"/>
                      <a:gd name="connsiteX2-45" fmla="*/ 0 w 1231887"/>
                      <a:gd name="connsiteY2-46" fmla="*/ 539395 h 539394"/>
                      <a:gd name="connsiteX3-47" fmla="*/ 451943 w 1231887"/>
                      <a:gd name="connsiteY3-48" fmla="*/ 0 h 539394"/>
                      <a:gd name="connsiteX0-49" fmla="*/ 451943 w 1242207"/>
                      <a:gd name="connsiteY0-50" fmla="*/ 0 h 539396"/>
                      <a:gd name="connsiteX1-51" fmla="*/ 1242207 w 1242207"/>
                      <a:gd name="connsiteY1-52" fmla="*/ 530412 h 539396"/>
                      <a:gd name="connsiteX2-53" fmla="*/ 0 w 1242207"/>
                      <a:gd name="connsiteY2-54" fmla="*/ 539395 h 539396"/>
                      <a:gd name="connsiteX3-55" fmla="*/ 451943 w 1242207"/>
                      <a:gd name="connsiteY3-56" fmla="*/ 0 h 539396"/>
                      <a:gd name="connsiteX0-57" fmla="*/ 446782 w 1237046"/>
                      <a:gd name="connsiteY0-58" fmla="*/ 0 h 530412"/>
                      <a:gd name="connsiteX1-59" fmla="*/ 1237046 w 1237046"/>
                      <a:gd name="connsiteY1-60" fmla="*/ 530412 h 530412"/>
                      <a:gd name="connsiteX2-61" fmla="*/ 0 w 1237046"/>
                      <a:gd name="connsiteY2-62" fmla="*/ 529074 h 530412"/>
                      <a:gd name="connsiteX3-63" fmla="*/ 446782 w 1237046"/>
                      <a:gd name="connsiteY3-64" fmla="*/ 0 h 530412"/>
                      <a:gd name="connsiteX0-65" fmla="*/ 441623 w 1231887"/>
                      <a:gd name="connsiteY0-66" fmla="*/ 0 h 530412"/>
                      <a:gd name="connsiteX1-67" fmla="*/ 1231887 w 1231887"/>
                      <a:gd name="connsiteY1-68" fmla="*/ 530412 h 530412"/>
                      <a:gd name="connsiteX2-69" fmla="*/ 0 w 1231887"/>
                      <a:gd name="connsiteY2-70" fmla="*/ 518753 h 530412"/>
                      <a:gd name="connsiteX3-71" fmla="*/ 441623 w 1231887"/>
                      <a:gd name="connsiteY3-72" fmla="*/ 0 h 530412"/>
                      <a:gd name="connsiteX0-73" fmla="*/ 441623 w 1231887"/>
                      <a:gd name="connsiteY0-74" fmla="*/ 0 h 530412"/>
                      <a:gd name="connsiteX1-75" fmla="*/ 1231887 w 1231887"/>
                      <a:gd name="connsiteY1-76" fmla="*/ 530412 h 530412"/>
                      <a:gd name="connsiteX2-77" fmla="*/ 0 w 1231887"/>
                      <a:gd name="connsiteY2-78" fmla="*/ 518753 h 530412"/>
                      <a:gd name="connsiteX3-79" fmla="*/ 441623 w 1231887"/>
                      <a:gd name="connsiteY3-80" fmla="*/ 0 h 530412"/>
                      <a:gd name="connsiteX0-81" fmla="*/ 441622 w 1231887"/>
                      <a:gd name="connsiteY0-82" fmla="*/ 0 h 535571"/>
                      <a:gd name="connsiteX1-83" fmla="*/ 1231887 w 1231887"/>
                      <a:gd name="connsiteY1-84" fmla="*/ 535571 h 535571"/>
                      <a:gd name="connsiteX2-85" fmla="*/ 0 w 1231887"/>
                      <a:gd name="connsiteY2-86" fmla="*/ 523912 h 535571"/>
                      <a:gd name="connsiteX3-87" fmla="*/ 441622 w 1231887"/>
                      <a:gd name="connsiteY3-88" fmla="*/ 0 h 535571"/>
                      <a:gd name="connsiteX0-89" fmla="*/ 436461 w 1231887"/>
                      <a:gd name="connsiteY0-90" fmla="*/ 0 h 540732"/>
                      <a:gd name="connsiteX1-91" fmla="*/ 1231887 w 1231887"/>
                      <a:gd name="connsiteY1-92" fmla="*/ 540732 h 540732"/>
                      <a:gd name="connsiteX2-93" fmla="*/ 0 w 1231887"/>
                      <a:gd name="connsiteY2-94" fmla="*/ 529073 h 540732"/>
                      <a:gd name="connsiteX3-95" fmla="*/ 436461 w 1231887"/>
                      <a:gd name="connsiteY3-96" fmla="*/ 0 h 540732"/>
                      <a:gd name="connsiteX0-97" fmla="*/ 440791 w 1236217"/>
                      <a:gd name="connsiteY0-98" fmla="*/ 0 h 542067"/>
                      <a:gd name="connsiteX1-99" fmla="*/ 1236217 w 1236217"/>
                      <a:gd name="connsiteY1-100" fmla="*/ 540732 h 542067"/>
                      <a:gd name="connsiteX2-101" fmla="*/ 0 w 1236217"/>
                      <a:gd name="connsiteY2-102" fmla="*/ 542067 h 542067"/>
                      <a:gd name="connsiteX3-103" fmla="*/ 440791 w 1236217"/>
                      <a:gd name="connsiteY3-104" fmla="*/ 0 h 542067"/>
                      <a:gd name="connsiteX0-105" fmla="*/ 458415 w 1253841"/>
                      <a:gd name="connsiteY0-106" fmla="*/ 0 h 542067"/>
                      <a:gd name="connsiteX1-107" fmla="*/ 1253841 w 1253841"/>
                      <a:gd name="connsiteY1-108" fmla="*/ 540732 h 542067"/>
                      <a:gd name="connsiteX2-109" fmla="*/ 0 w 1253841"/>
                      <a:gd name="connsiteY2-110" fmla="*/ 542067 h 542067"/>
                      <a:gd name="connsiteX3-111" fmla="*/ 458415 w 1253841"/>
                      <a:gd name="connsiteY3-112" fmla="*/ 0 h 542067"/>
                    </a:gdLst>
                    <a:ahLst/>
                    <a:cxnLst>
                      <a:cxn ang="0">
                        <a:pos x="connsiteX0-1" y="connsiteY0-2"/>
                      </a:cxn>
                      <a:cxn ang="0">
                        <a:pos x="connsiteX1-3" y="connsiteY1-4"/>
                      </a:cxn>
                      <a:cxn ang="0">
                        <a:pos x="connsiteX2-5" y="connsiteY2-6"/>
                      </a:cxn>
                      <a:cxn ang="0">
                        <a:pos x="connsiteX3-7" y="connsiteY3-8"/>
                      </a:cxn>
                    </a:cxnLst>
                    <a:rect l="l" t="t" r="r" b="b"/>
                    <a:pathLst>
                      <a:path w="1253841" h="542067">
                        <a:moveTo>
                          <a:pt x="458415" y="0"/>
                        </a:moveTo>
                        <a:lnTo>
                          <a:pt x="1253841" y="540732"/>
                        </a:lnTo>
                        <a:lnTo>
                          <a:pt x="0" y="542067"/>
                        </a:lnTo>
                        <a:lnTo>
                          <a:pt x="458415" y="0"/>
                        </a:lnTo>
                        <a:close/>
                      </a:path>
                    </a:pathLst>
                  </a:custGeom>
                  <a:solidFill>
                    <a:srgbClr val="BBB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a:off x="5211192" y="7383173"/>
                    <a:ext cx="1518180" cy="725403"/>
                  </a:xfrm>
                  <a:custGeom>
                    <a:avLst/>
                    <a:gdLst>
                      <a:gd name="connsiteX0" fmla="*/ 1039759 w 1498466"/>
                      <a:gd name="connsiteY0" fmla="*/ 0 h 712258"/>
                      <a:gd name="connsiteX1" fmla="*/ 1498466 w 1498466"/>
                      <a:gd name="connsiteY1" fmla="*/ 710352 h 712258"/>
                      <a:gd name="connsiteX2" fmla="*/ 1492623 w 1498466"/>
                      <a:gd name="connsiteY2" fmla="*/ 712258 h 712258"/>
                      <a:gd name="connsiteX3" fmla="*/ 0 w 1498466"/>
                      <a:gd name="connsiteY3" fmla="*/ 564341 h 712258"/>
                      <a:gd name="connsiteX4" fmla="*/ 1039759 w 1498466"/>
                      <a:gd name="connsiteY4" fmla="*/ 0 h 712258"/>
                      <a:gd name="connsiteX0-1" fmla="*/ 1039759 w 1498466"/>
                      <a:gd name="connsiteY0-2" fmla="*/ 0 h 712258"/>
                      <a:gd name="connsiteX1-3" fmla="*/ 1498466 w 1498466"/>
                      <a:gd name="connsiteY1-4" fmla="*/ 710352 h 712258"/>
                      <a:gd name="connsiteX2-5" fmla="*/ 1492623 w 1498466"/>
                      <a:gd name="connsiteY2-6" fmla="*/ 712258 h 712258"/>
                      <a:gd name="connsiteX3-7" fmla="*/ 0 w 1498466"/>
                      <a:gd name="connsiteY3-8" fmla="*/ 557769 h 712258"/>
                      <a:gd name="connsiteX4-9" fmla="*/ 1039759 w 1498466"/>
                      <a:gd name="connsiteY4-10" fmla="*/ 0 h 712258"/>
                      <a:gd name="connsiteX0-11" fmla="*/ 1059473 w 1518180"/>
                      <a:gd name="connsiteY0-12" fmla="*/ 0 h 712258"/>
                      <a:gd name="connsiteX1-13" fmla="*/ 1518180 w 1518180"/>
                      <a:gd name="connsiteY1-14" fmla="*/ 710352 h 712258"/>
                      <a:gd name="connsiteX2-15" fmla="*/ 1512337 w 1518180"/>
                      <a:gd name="connsiteY2-16" fmla="*/ 712258 h 712258"/>
                      <a:gd name="connsiteX3-17" fmla="*/ 0 w 1518180"/>
                      <a:gd name="connsiteY3-18" fmla="*/ 551199 h 712258"/>
                      <a:gd name="connsiteX4-19" fmla="*/ 1059473 w 1518180"/>
                      <a:gd name="connsiteY4-20" fmla="*/ 0 h 712258"/>
                      <a:gd name="connsiteX0-21" fmla="*/ 1059473 w 1518180"/>
                      <a:gd name="connsiteY0-22" fmla="*/ 0 h 725402"/>
                      <a:gd name="connsiteX1-23" fmla="*/ 1518180 w 1518180"/>
                      <a:gd name="connsiteY1-24" fmla="*/ 723496 h 725402"/>
                      <a:gd name="connsiteX2-25" fmla="*/ 1512337 w 1518180"/>
                      <a:gd name="connsiteY2-26" fmla="*/ 725402 h 725402"/>
                      <a:gd name="connsiteX3-27" fmla="*/ 0 w 1518180"/>
                      <a:gd name="connsiteY3-28" fmla="*/ 564343 h 725402"/>
                      <a:gd name="connsiteX4-29" fmla="*/ 1059473 w 1518180"/>
                      <a:gd name="connsiteY4-30" fmla="*/ 0 h 72540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8180" h="725402">
                        <a:moveTo>
                          <a:pt x="1059473" y="0"/>
                        </a:moveTo>
                        <a:lnTo>
                          <a:pt x="1518180" y="723496"/>
                        </a:lnTo>
                        <a:lnTo>
                          <a:pt x="1512337" y="725402"/>
                        </a:lnTo>
                        <a:lnTo>
                          <a:pt x="0" y="564343"/>
                        </a:lnTo>
                        <a:lnTo>
                          <a:pt x="1059473" y="0"/>
                        </a:lnTo>
                        <a:close/>
                      </a:path>
                    </a:pathLst>
                  </a:custGeom>
                  <a:solidFill>
                    <a:srgbClr val="BCB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225"/>
                  <p:cNvSpPr/>
                  <p:nvPr/>
                </p:nvSpPr>
                <p:spPr>
                  <a:xfrm>
                    <a:off x="4887965" y="1164315"/>
                    <a:ext cx="1065467" cy="885956"/>
                  </a:xfrm>
                  <a:custGeom>
                    <a:avLst/>
                    <a:gdLst>
                      <a:gd name="connsiteX0" fmla="*/ 1065466 w 1065466"/>
                      <a:gd name="connsiteY0" fmla="*/ 0 h 889315"/>
                      <a:gd name="connsiteX1" fmla="*/ 909010 w 1065466"/>
                      <a:gd name="connsiteY1" fmla="*/ 883108 h 889315"/>
                      <a:gd name="connsiteX2" fmla="*/ 897246 w 1065466"/>
                      <a:gd name="connsiteY2" fmla="*/ 889315 h 889315"/>
                      <a:gd name="connsiteX3" fmla="*/ 0 w 1065466"/>
                      <a:gd name="connsiteY3" fmla="*/ 281853 h 889315"/>
                      <a:gd name="connsiteX4" fmla="*/ 11994 w 1065466"/>
                      <a:gd name="connsiteY4" fmla="*/ 274666 h 889315"/>
                      <a:gd name="connsiteX5" fmla="*/ 1065466 w 1065466"/>
                      <a:gd name="connsiteY5" fmla="*/ 0 h 889315"/>
                      <a:gd name="connsiteX0-1" fmla="*/ 1065466 w 1065466"/>
                      <a:gd name="connsiteY0-2" fmla="*/ 0 h 889315"/>
                      <a:gd name="connsiteX1-3" fmla="*/ 897246 w 1065466"/>
                      <a:gd name="connsiteY1-4" fmla="*/ 889315 h 889315"/>
                      <a:gd name="connsiteX2-5" fmla="*/ 0 w 1065466"/>
                      <a:gd name="connsiteY2-6" fmla="*/ 281853 h 889315"/>
                      <a:gd name="connsiteX3-7" fmla="*/ 11994 w 1065466"/>
                      <a:gd name="connsiteY3-8" fmla="*/ 274666 h 889315"/>
                      <a:gd name="connsiteX4-9" fmla="*/ 1065466 w 1065466"/>
                      <a:gd name="connsiteY4-10" fmla="*/ 0 h 889315"/>
                      <a:gd name="connsiteX0-11" fmla="*/ 1065466 w 1065466"/>
                      <a:gd name="connsiteY0-12" fmla="*/ 0 h 876637"/>
                      <a:gd name="connsiteX1-13" fmla="*/ 926829 w 1065466"/>
                      <a:gd name="connsiteY1-14" fmla="*/ 876637 h 876637"/>
                      <a:gd name="connsiteX2-15" fmla="*/ 0 w 1065466"/>
                      <a:gd name="connsiteY2-16" fmla="*/ 281853 h 876637"/>
                      <a:gd name="connsiteX3-17" fmla="*/ 11994 w 1065466"/>
                      <a:gd name="connsiteY3-18" fmla="*/ 274666 h 876637"/>
                      <a:gd name="connsiteX4-19" fmla="*/ 1065466 w 1065466"/>
                      <a:gd name="connsiteY4-20" fmla="*/ 0 h 876637"/>
                      <a:gd name="connsiteX0-21" fmla="*/ 1065466 w 1065466"/>
                      <a:gd name="connsiteY0-22" fmla="*/ 0 h 885957"/>
                      <a:gd name="connsiteX1-23" fmla="*/ 917509 w 1065466"/>
                      <a:gd name="connsiteY1-24" fmla="*/ 885957 h 885957"/>
                      <a:gd name="connsiteX2-25" fmla="*/ 0 w 1065466"/>
                      <a:gd name="connsiteY2-26" fmla="*/ 281853 h 885957"/>
                      <a:gd name="connsiteX3-27" fmla="*/ 11994 w 1065466"/>
                      <a:gd name="connsiteY3-28" fmla="*/ 274666 h 885957"/>
                      <a:gd name="connsiteX4-29" fmla="*/ 1065466 w 1065466"/>
                      <a:gd name="connsiteY4-30" fmla="*/ 0 h 8859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65466" h="885957">
                        <a:moveTo>
                          <a:pt x="1065466" y="0"/>
                        </a:moveTo>
                        <a:lnTo>
                          <a:pt x="917509" y="885957"/>
                        </a:lnTo>
                        <a:lnTo>
                          <a:pt x="0" y="281853"/>
                        </a:lnTo>
                        <a:lnTo>
                          <a:pt x="11994" y="274666"/>
                        </a:lnTo>
                        <a:lnTo>
                          <a:pt x="1065466" y="0"/>
                        </a:lnTo>
                        <a:close/>
                      </a:path>
                    </a:pathLst>
                  </a:custGeom>
                  <a:solidFill>
                    <a:srgbClr val="FFFFFF">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a:off x="4528635" y="1441998"/>
                    <a:ext cx="1271953" cy="1273415"/>
                  </a:xfrm>
                  <a:custGeom>
                    <a:avLst/>
                    <a:gdLst>
                      <a:gd name="connsiteX0" fmla="*/ 340870 w 1238116"/>
                      <a:gd name="connsiteY0" fmla="*/ 0 h 1260722"/>
                      <a:gd name="connsiteX1" fmla="*/ 1238116 w 1238116"/>
                      <a:gd name="connsiteY1" fmla="*/ 607462 h 1260722"/>
                      <a:gd name="connsiteX2" fmla="*/ 0 w 1238116"/>
                      <a:gd name="connsiteY2" fmla="*/ 1260722 h 1260722"/>
                      <a:gd name="connsiteX3" fmla="*/ 337891 w 1238116"/>
                      <a:gd name="connsiteY3" fmla="*/ 1785 h 1260722"/>
                      <a:gd name="connsiteX4" fmla="*/ 340870 w 1238116"/>
                      <a:gd name="connsiteY4" fmla="*/ 0 h 1260722"/>
                      <a:gd name="connsiteX0-1" fmla="*/ 357792 w 1255038"/>
                      <a:gd name="connsiteY0-2" fmla="*/ 0 h 1260722"/>
                      <a:gd name="connsiteX1-3" fmla="*/ 1255038 w 1255038"/>
                      <a:gd name="connsiteY1-4" fmla="*/ 607462 h 1260722"/>
                      <a:gd name="connsiteX2-5" fmla="*/ 0 w 1255038"/>
                      <a:gd name="connsiteY2-6" fmla="*/ 1260722 h 1260722"/>
                      <a:gd name="connsiteX3-7" fmla="*/ 354813 w 1255038"/>
                      <a:gd name="connsiteY3-8" fmla="*/ 1785 h 1260722"/>
                      <a:gd name="connsiteX4-9" fmla="*/ 357792 w 1255038"/>
                      <a:gd name="connsiteY4-10" fmla="*/ 0 h 1260722"/>
                      <a:gd name="connsiteX0-11" fmla="*/ 366254 w 1263500"/>
                      <a:gd name="connsiteY0-12" fmla="*/ 0 h 1273415"/>
                      <a:gd name="connsiteX1-13" fmla="*/ 1263500 w 1263500"/>
                      <a:gd name="connsiteY1-14" fmla="*/ 607462 h 1273415"/>
                      <a:gd name="connsiteX2-15" fmla="*/ 0 w 1263500"/>
                      <a:gd name="connsiteY2-16" fmla="*/ 1273415 h 1273415"/>
                      <a:gd name="connsiteX3-17" fmla="*/ 363275 w 1263500"/>
                      <a:gd name="connsiteY3-18" fmla="*/ 1785 h 1273415"/>
                      <a:gd name="connsiteX4-19" fmla="*/ 366254 w 1263500"/>
                      <a:gd name="connsiteY4-20" fmla="*/ 0 h 1273415"/>
                      <a:gd name="connsiteX0-21" fmla="*/ 366254 w 1271953"/>
                      <a:gd name="connsiteY0-22" fmla="*/ 0 h 1273415"/>
                      <a:gd name="connsiteX1-23" fmla="*/ 1271953 w 1271953"/>
                      <a:gd name="connsiteY1-24" fmla="*/ 599010 h 1273415"/>
                      <a:gd name="connsiteX2-25" fmla="*/ 0 w 1271953"/>
                      <a:gd name="connsiteY2-26" fmla="*/ 1273415 h 1273415"/>
                      <a:gd name="connsiteX3-27" fmla="*/ 363275 w 1271953"/>
                      <a:gd name="connsiteY3-28" fmla="*/ 1785 h 1273415"/>
                      <a:gd name="connsiteX4-29" fmla="*/ 366254 w 1271953"/>
                      <a:gd name="connsiteY4-30" fmla="*/ 0 h 12734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1953" h="1273415">
                        <a:moveTo>
                          <a:pt x="366254" y="0"/>
                        </a:moveTo>
                        <a:lnTo>
                          <a:pt x="1271953" y="599010"/>
                        </a:lnTo>
                        <a:lnTo>
                          <a:pt x="0" y="1273415"/>
                        </a:lnTo>
                        <a:lnTo>
                          <a:pt x="363275" y="1785"/>
                        </a:lnTo>
                        <a:lnTo>
                          <a:pt x="366254"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a:off x="5804019" y="1160407"/>
                    <a:ext cx="1422254" cy="891065"/>
                  </a:xfrm>
                  <a:custGeom>
                    <a:avLst/>
                    <a:gdLst>
                      <a:gd name="connsiteX0" fmla="*/ 164969 w 1399401"/>
                      <a:gd name="connsiteY0" fmla="*/ 0 h 881745"/>
                      <a:gd name="connsiteX1" fmla="*/ 1399401 w 1399401"/>
                      <a:gd name="connsiteY1" fmla="*/ 111798 h 881745"/>
                      <a:gd name="connsiteX2" fmla="*/ 7107 w 1399401"/>
                      <a:gd name="connsiteY2" fmla="*/ 881745 h 881745"/>
                      <a:gd name="connsiteX3" fmla="*/ 0 w 1399401"/>
                      <a:gd name="connsiteY3" fmla="*/ 881406 h 881745"/>
                      <a:gd name="connsiteX4" fmla="*/ 164969 w 1399401"/>
                      <a:gd name="connsiteY4" fmla="*/ 0 h 881745"/>
                      <a:gd name="connsiteX0-1" fmla="*/ 157862 w 1392294"/>
                      <a:gd name="connsiteY0-2" fmla="*/ 0 h 881745"/>
                      <a:gd name="connsiteX1-3" fmla="*/ 1392294 w 1392294"/>
                      <a:gd name="connsiteY1-4" fmla="*/ 111798 h 881745"/>
                      <a:gd name="connsiteX2-5" fmla="*/ 0 w 1392294"/>
                      <a:gd name="connsiteY2-6" fmla="*/ 881745 h 881745"/>
                      <a:gd name="connsiteX3-7" fmla="*/ 157862 w 1392294"/>
                      <a:gd name="connsiteY3-8" fmla="*/ 0 h 881745"/>
                      <a:gd name="connsiteX0-9" fmla="*/ 157862 w 1428415"/>
                      <a:gd name="connsiteY0-10" fmla="*/ 0 h 881745"/>
                      <a:gd name="connsiteX1-11" fmla="*/ 1428415 w 1428415"/>
                      <a:gd name="connsiteY1-12" fmla="*/ 106637 h 881745"/>
                      <a:gd name="connsiteX2-13" fmla="*/ 0 w 1428415"/>
                      <a:gd name="connsiteY2-14" fmla="*/ 881745 h 881745"/>
                      <a:gd name="connsiteX3-15" fmla="*/ 157862 w 1428415"/>
                      <a:gd name="connsiteY3-16" fmla="*/ 0 h 881745"/>
                      <a:gd name="connsiteX0-17" fmla="*/ 157863 w 1428415"/>
                      <a:gd name="connsiteY0-18" fmla="*/ 0 h 866265"/>
                      <a:gd name="connsiteX1-19" fmla="*/ 1428415 w 1428415"/>
                      <a:gd name="connsiteY1-20" fmla="*/ 91157 h 866265"/>
                      <a:gd name="connsiteX2-21" fmla="*/ 0 w 1428415"/>
                      <a:gd name="connsiteY2-22" fmla="*/ 866265 h 866265"/>
                      <a:gd name="connsiteX3-23" fmla="*/ 157863 w 1428415"/>
                      <a:gd name="connsiteY3-24" fmla="*/ 0 h 866265"/>
                      <a:gd name="connsiteX0-25" fmla="*/ 142381 w 1412933"/>
                      <a:gd name="connsiteY0-26" fmla="*/ 0 h 871424"/>
                      <a:gd name="connsiteX1-27" fmla="*/ 1412933 w 1412933"/>
                      <a:gd name="connsiteY1-28" fmla="*/ 91157 h 871424"/>
                      <a:gd name="connsiteX2-29" fmla="*/ 0 w 1412933"/>
                      <a:gd name="connsiteY2-30" fmla="*/ 871424 h 871424"/>
                      <a:gd name="connsiteX3-31" fmla="*/ 142381 w 1412933"/>
                      <a:gd name="connsiteY3-32" fmla="*/ 0 h 871424"/>
                      <a:gd name="connsiteX0-33" fmla="*/ 137222 w 1412933"/>
                      <a:gd name="connsiteY0-34" fmla="*/ 0 h 881744"/>
                      <a:gd name="connsiteX1-35" fmla="*/ 1412933 w 1412933"/>
                      <a:gd name="connsiteY1-36" fmla="*/ 101477 h 881744"/>
                      <a:gd name="connsiteX2-37" fmla="*/ 0 w 1412933"/>
                      <a:gd name="connsiteY2-38" fmla="*/ 881744 h 881744"/>
                      <a:gd name="connsiteX3-39" fmla="*/ 137222 w 1412933"/>
                      <a:gd name="connsiteY3-40" fmla="*/ 0 h 881744"/>
                      <a:gd name="connsiteX0-41" fmla="*/ 146542 w 1422253"/>
                      <a:gd name="connsiteY0-42" fmla="*/ 0 h 891064"/>
                      <a:gd name="connsiteX1-43" fmla="*/ 1422253 w 1422253"/>
                      <a:gd name="connsiteY1-44" fmla="*/ 101477 h 891064"/>
                      <a:gd name="connsiteX2-45" fmla="*/ 0 w 1422253"/>
                      <a:gd name="connsiteY2-46" fmla="*/ 891064 h 891064"/>
                      <a:gd name="connsiteX3-47" fmla="*/ 146542 w 1422253"/>
                      <a:gd name="connsiteY3-48" fmla="*/ 0 h 891064"/>
                    </a:gdLst>
                    <a:ahLst/>
                    <a:cxnLst>
                      <a:cxn ang="0">
                        <a:pos x="connsiteX0-1" y="connsiteY0-2"/>
                      </a:cxn>
                      <a:cxn ang="0">
                        <a:pos x="connsiteX1-3" y="connsiteY1-4"/>
                      </a:cxn>
                      <a:cxn ang="0">
                        <a:pos x="connsiteX2-5" y="connsiteY2-6"/>
                      </a:cxn>
                      <a:cxn ang="0">
                        <a:pos x="connsiteX3-7" y="connsiteY3-8"/>
                      </a:cxn>
                    </a:cxnLst>
                    <a:rect l="l" t="t" r="r" b="b"/>
                    <a:pathLst>
                      <a:path w="1422253" h="891064">
                        <a:moveTo>
                          <a:pt x="146542" y="0"/>
                        </a:moveTo>
                        <a:lnTo>
                          <a:pt x="1422253" y="101477"/>
                        </a:lnTo>
                        <a:lnTo>
                          <a:pt x="0" y="891064"/>
                        </a:lnTo>
                        <a:lnTo>
                          <a:pt x="146542"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a:off x="5797604" y="1267372"/>
                    <a:ext cx="1791403" cy="866521"/>
                  </a:xfrm>
                  <a:custGeom>
                    <a:avLst/>
                    <a:gdLst>
                      <a:gd name="connsiteX0" fmla="*/ 1392294 w 1766045"/>
                      <a:gd name="connsiteY0" fmla="*/ 0 h 854269"/>
                      <a:gd name="connsiteX1" fmla="*/ 1396998 w 1766045"/>
                      <a:gd name="connsiteY1" fmla="*/ 426 h 854269"/>
                      <a:gd name="connsiteX2" fmla="*/ 1766045 w 1766045"/>
                      <a:gd name="connsiteY2" fmla="*/ 854269 h 854269"/>
                      <a:gd name="connsiteX3" fmla="*/ 0 w 1766045"/>
                      <a:gd name="connsiteY3" fmla="*/ 769947 h 854269"/>
                      <a:gd name="connsiteX4" fmla="*/ 1392294 w 1766045"/>
                      <a:gd name="connsiteY4" fmla="*/ 0 h 854269"/>
                      <a:gd name="connsiteX0-1" fmla="*/ 0 w 1766045"/>
                      <a:gd name="connsiteY0-2" fmla="*/ 769521 h 853843"/>
                      <a:gd name="connsiteX1-3" fmla="*/ 1396998 w 1766045"/>
                      <a:gd name="connsiteY1-4" fmla="*/ 0 h 853843"/>
                      <a:gd name="connsiteX2-5" fmla="*/ 1766045 w 1766045"/>
                      <a:gd name="connsiteY2-6" fmla="*/ 853843 h 853843"/>
                      <a:gd name="connsiteX3-7" fmla="*/ 0 w 1766045"/>
                      <a:gd name="connsiteY3-8" fmla="*/ 769521 h 853843"/>
                      <a:gd name="connsiteX0-9" fmla="*/ 0 w 1770271"/>
                      <a:gd name="connsiteY0-10" fmla="*/ 769521 h 866521"/>
                      <a:gd name="connsiteX1-11" fmla="*/ 1396998 w 1770271"/>
                      <a:gd name="connsiteY1-12" fmla="*/ 0 h 866521"/>
                      <a:gd name="connsiteX2-13" fmla="*/ 1770271 w 1770271"/>
                      <a:gd name="connsiteY2-14" fmla="*/ 866521 h 866521"/>
                      <a:gd name="connsiteX3-15" fmla="*/ 0 w 1770271"/>
                      <a:gd name="connsiteY3-16" fmla="*/ 769521 h 866521"/>
                      <a:gd name="connsiteX0-17" fmla="*/ 0 w 1799853"/>
                      <a:gd name="connsiteY0-18" fmla="*/ 777974 h 866521"/>
                      <a:gd name="connsiteX1-19" fmla="*/ 1426580 w 1799853"/>
                      <a:gd name="connsiteY1-20" fmla="*/ 0 h 866521"/>
                      <a:gd name="connsiteX2-21" fmla="*/ 1799853 w 1799853"/>
                      <a:gd name="connsiteY2-22" fmla="*/ 866521 h 866521"/>
                      <a:gd name="connsiteX3-23" fmla="*/ 0 w 1799853"/>
                      <a:gd name="connsiteY3-24" fmla="*/ 777974 h 866521"/>
                      <a:gd name="connsiteX0-25" fmla="*/ 0 w 1791401"/>
                      <a:gd name="connsiteY0-26" fmla="*/ 773747 h 866521"/>
                      <a:gd name="connsiteX1-27" fmla="*/ 1418128 w 1791401"/>
                      <a:gd name="connsiteY1-28" fmla="*/ 0 h 866521"/>
                      <a:gd name="connsiteX2-29" fmla="*/ 1791401 w 1791401"/>
                      <a:gd name="connsiteY2-30" fmla="*/ 866521 h 866521"/>
                      <a:gd name="connsiteX3-31" fmla="*/ 0 w 1791401"/>
                      <a:gd name="connsiteY3-32" fmla="*/ 773747 h 866521"/>
                      <a:gd name="connsiteX0-33" fmla="*/ 0 w 1791401"/>
                      <a:gd name="connsiteY0-34" fmla="*/ 773747 h 866521"/>
                      <a:gd name="connsiteX1-35" fmla="*/ 1418128 w 1791401"/>
                      <a:gd name="connsiteY1-36" fmla="*/ 0 h 866521"/>
                      <a:gd name="connsiteX2-37" fmla="*/ 1791401 w 1791401"/>
                      <a:gd name="connsiteY2-38" fmla="*/ 866521 h 866521"/>
                      <a:gd name="connsiteX3-39" fmla="*/ 0 w 1791401"/>
                      <a:gd name="connsiteY3-40" fmla="*/ 773747 h 866521"/>
                    </a:gdLst>
                    <a:ahLst/>
                    <a:cxnLst>
                      <a:cxn ang="0">
                        <a:pos x="connsiteX0-1" y="connsiteY0-2"/>
                      </a:cxn>
                      <a:cxn ang="0">
                        <a:pos x="connsiteX1-3" y="connsiteY1-4"/>
                      </a:cxn>
                      <a:cxn ang="0">
                        <a:pos x="connsiteX2-5" y="connsiteY2-6"/>
                      </a:cxn>
                      <a:cxn ang="0">
                        <a:pos x="connsiteX3-7" y="connsiteY3-8"/>
                      </a:cxn>
                    </a:cxnLst>
                    <a:rect l="l" t="t" r="r" b="b"/>
                    <a:pathLst>
                      <a:path w="1791401" h="866521">
                        <a:moveTo>
                          <a:pt x="0" y="773747"/>
                        </a:moveTo>
                        <a:lnTo>
                          <a:pt x="1418128" y="0"/>
                        </a:lnTo>
                        <a:lnTo>
                          <a:pt x="1791401" y="866521"/>
                        </a:lnTo>
                        <a:lnTo>
                          <a:pt x="0" y="773747"/>
                        </a:lnTo>
                        <a:close/>
                      </a:path>
                    </a:pathLst>
                  </a:cu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5322314" y="2033198"/>
                    <a:ext cx="1432796" cy="1196737"/>
                  </a:xfrm>
                  <a:custGeom>
                    <a:avLst/>
                    <a:gdLst>
                      <a:gd name="connsiteX0" fmla="*/ 483414 w 1417243"/>
                      <a:gd name="connsiteY0" fmla="*/ 0 h 1211350"/>
                      <a:gd name="connsiteX1" fmla="*/ 494846 w 1417243"/>
                      <a:gd name="connsiteY1" fmla="*/ 586 h 1211350"/>
                      <a:gd name="connsiteX2" fmla="*/ 1417243 w 1417243"/>
                      <a:gd name="connsiteY2" fmla="*/ 1211350 h 1211350"/>
                      <a:gd name="connsiteX3" fmla="*/ 17152 w 1417243"/>
                      <a:gd name="connsiteY3" fmla="*/ 1211350 h 1211350"/>
                      <a:gd name="connsiteX4" fmla="*/ 0 w 1417243"/>
                      <a:gd name="connsiteY4" fmla="*/ 1199213 h 1211350"/>
                      <a:gd name="connsiteX5" fmla="*/ 483414 w 1417243"/>
                      <a:gd name="connsiteY5" fmla="*/ 0 h 1211350"/>
                      <a:gd name="connsiteX0-1" fmla="*/ 466262 w 1400091"/>
                      <a:gd name="connsiteY0-2" fmla="*/ 0 h 1211350"/>
                      <a:gd name="connsiteX1-3" fmla="*/ 477694 w 1400091"/>
                      <a:gd name="connsiteY1-4" fmla="*/ 586 h 1211350"/>
                      <a:gd name="connsiteX2-5" fmla="*/ 1400091 w 1400091"/>
                      <a:gd name="connsiteY2-6" fmla="*/ 1211350 h 1211350"/>
                      <a:gd name="connsiteX3-7" fmla="*/ 0 w 1400091"/>
                      <a:gd name="connsiteY3-8" fmla="*/ 1211350 h 1211350"/>
                      <a:gd name="connsiteX4-9" fmla="*/ 466262 w 1400091"/>
                      <a:gd name="connsiteY4-10" fmla="*/ 0 h 1211350"/>
                      <a:gd name="connsiteX0-11" fmla="*/ 482788 w 1416617"/>
                      <a:gd name="connsiteY0-12" fmla="*/ 0 h 1211350"/>
                      <a:gd name="connsiteX1-13" fmla="*/ 494220 w 1416617"/>
                      <a:gd name="connsiteY1-14" fmla="*/ 586 h 1211350"/>
                      <a:gd name="connsiteX2-15" fmla="*/ 1416617 w 1416617"/>
                      <a:gd name="connsiteY2-16" fmla="*/ 1211350 h 1211350"/>
                      <a:gd name="connsiteX3-17" fmla="*/ 0 w 1416617"/>
                      <a:gd name="connsiteY3-18" fmla="*/ 1211350 h 1211350"/>
                      <a:gd name="connsiteX4-19" fmla="*/ 482788 w 1416617"/>
                      <a:gd name="connsiteY4-20" fmla="*/ 0 h 1211350"/>
                      <a:gd name="connsiteX0-21" fmla="*/ 0 w 1416617"/>
                      <a:gd name="connsiteY0-22" fmla="*/ 1210764 h 1210764"/>
                      <a:gd name="connsiteX1-23" fmla="*/ 494220 w 1416617"/>
                      <a:gd name="connsiteY1-24" fmla="*/ 0 h 1210764"/>
                      <a:gd name="connsiteX2-25" fmla="*/ 1416617 w 1416617"/>
                      <a:gd name="connsiteY2-26" fmla="*/ 1210764 h 1210764"/>
                      <a:gd name="connsiteX3-27" fmla="*/ 0 w 1416617"/>
                      <a:gd name="connsiteY3-28" fmla="*/ 1210764 h 1210764"/>
                      <a:gd name="connsiteX0-29" fmla="*/ 0 w 1411542"/>
                      <a:gd name="connsiteY0-30" fmla="*/ 1225988 h 1225988"/>
                      <a:gd name="connsiteX1-31" fmla="*/ 489145 w 1411542"/>
                      <a:gd name="connsiteY1-32" fmla="*/ 0 h 1225988"/>
                      <a:gd name="connsiteX2-33" fmla="*/ 1411542 w 1411542"/>
                      <a:gd name="connsiteY2-34" fmla="*/ 1210764 h 1225988"/>
                      <a:gd name="connsiteX3-35" fmla="*/ 0 w 1411542"/>
                      <a:gd name="connsiteY3-36" fmla="*/ 1225988 h 1225988"/>
                      <a:gd name="connsiteX0-37" fmla="*/ 0 w 1426768"/>
                      <a:gd name="connsiteY0-38" fmla="*/ 1225988 h 1225988"/>
                      <a:gd name="connsiteX1-39" fmla="*/ 504371 w 1426768"/>
                      <a:gd name="connsiteY1-40" fmla="*/ 0 h 1225988"/>
                      <a:gd name="connsiteX2-41" fmla="*/ 1426768 w 1426768"/>
                      <a:gd name="connsiteY2-42" fmla="*/ 1210764 h 1225988"/>
                      <a:gd name="connsiteX3-43" fmla="*/ 0 w 1426768"/>
                      <a:gd name="connsiteY3-44" fmla="*/ 1225988 h 1225988"/>
                      <a:gd name="connsiteX0-45" fmla="*/ 0 w 1401491"/>
                      <a:gd name="connsiteY0-46" fmla="*/ 1188073 h 1210764"/>
                      <a:gd name="connsiteX1-47" fmla="*/ 479094 w 1401491"/>
                      <a:gd name="connsiteY1-48" fmla="*/ 0 h 1210764"/>
                      <a:gd name="connsiteX2-49" fmla="*/ 1401491 w 1401491"/>
                      <a:gd name="connsiteY2-50" fmla="*/ 1210764 h 1210764"/>
                      <a:gd name="connsiteX3-51" fmla="*/ 0 w 1401491"/>
                      <a:gd name="connsiteY3-52" fmla="*/ 1188073 h 1210764"/>
                      <a:gd name="connsiteX0-53" fmla="*/ 0 w 1397278"/>
                      <a:gd name="connsiteY0-54" fmla="*/ 1188073 h 1193912"/>
                      <a:gd name="connsiteX1-55" fmla="*/ 479094 w 1397278"/>
                      <a:gd name="connsiteY1-56" fmla="*/ 0 h 1193912"/>
                      <a:gd name="connsiteX2-57" fmla="*/ 1397278 w 1397278"/>
                      <a:gd name="connsiteY2-58" fmla="*/ 1193912 h 1193912"/>
                      <a:gd name="connsiteX3-59" fmla="*/ 0 w 1397278"/>
                      <a:gd name="connsiteY3-60" fmla="*/ 1188073 h 1193912"/>
                      <a:gd name="connsiteX0-61" fmla="*/ 0 w 1404173"/>
                      <a:gd name="connsiteY0-62" fmla="*/ 1188073 h 1193912"/>
                      <a:gd name="connsiteX1-63" fmla="*/ 479094 w 1404173"/>
                      <a:gd name="connsiteY1-64" fmla="*/ 0 h 1193912"/>
                      <a:gd name="connsiteX2-65" fmla="*/ 1404173 w 1404173"/>
                      <a:gd name="connsiteY2-66" fmla="*/ 1193912 h 1193912"/>
                      <a:gd name="connsiteX3-67" fmla="*/ 0 w 1404173"/>
                      <a:gd name="connsiteY3-68" fmla="*/ 1188073 h 1193912"/>
                      <a:gd name="connsiteX0-69" fmla="*/ 0 w 1419653"/>
                      <a:gd name="connsiteY0-70" fmla="*/ 1188073 h 1193912"/>
                      <a:gd name="connsiteX1-71" fmla="*/ 479094 w 1419653"/>
                      <a:gd name="connsiteY1-72" fmla="*/ 0 h 1193912"/>
                      <a:gd name="connsiteX2-73" fmla="*/ 1419653 w 1419653"/>
                      <a:gd name="connsiteY2-74" fmla="*/ 1193912 h 1193912"/>
                      <a:gd name="connsiteX3-75" fmla="*/ 0 w 1419653"/>
                      <a:gd name="connsiteY3-76" fmla="*/ 1188073 h 1193912"/>
                      <a:gd name="connsiteX0-77" fmla="*/ 0 w 1423985"/>
                      <a:gd name="connsiteY0-78" fmla="*/ 1196737 h 1196737"/>
                      <a:gd name="connsiteX1-79" fmla="*/ 483426 w 1423985"/>
                      <a:gd name="connsiteY1-80" fmla="*/ 0 h 1196737"/>
                      <a:gd name="connsiteX2-81" fmla="*/ 1423985 w 1423985"/>
                      <a:gd name="connsiteY2-82" fmla="*/ 1193912 h 1196737"/>
                      <a:gd name="connsiteX3-83" fmla="*/ 0 w 1423985"/>
                      <a:gd name="connsiteY3-84" fmla="*/ 1196737 h 1196737"/>
                      <a:gd name="connsiteX0-85" fmla="*/ 0 w 1432797"/>
                      <a:gd name="connsiteY0-86" fmla="*/ 1196737 h 1196737"/>
                      <a:gd name="connsiteX1-87" fmla="*/ 483426 w 1432797"/>
                      <a:gd name="connsiteY1-88" fmla="*/ 0 h 1196737"/>
                      <a:gd name="connsiteX2-89" fmla="*/ 1432797 w 1432797"/>
                      <a:gd name="connsiteY2-90" fmla="*/ 1193912 h 1196737"/>
                      <a:gd name="connsiteX3-91" fmla="*/ 0 w 1432797"/>
                      <a:gd name="connsiteY3-92" fmla="*/ 1196737 h 1196737"/>
                    </a:gdLst>
                    <a:ahLst/>
                    <a:cxnLst>
                      <a:cxn ang="0">
                        <a:pos x="connsiteX0-1" y="connsiteY0-2"/>
                      </a:cxn>
                      <a:cxn ang="0">
                        <a:pos x="connsiteX1-3" y="connsiteY1-4"/>
                      </a:cxn>
                      <a:cxn ang="0">
                        <a:pos x="connsiteX2-5" y="connsiteY2-6"/>
                      </a:cxn>
                      <a:cxn ang="0">
                        <a:pos x="connsiteX3-7" y="connsiteY3-8"/>
                      </a:cxn>
                    </a:cxnLst>
                    <a:rect l="l" t="t" r="r" b="b"/>
                    <a:pathLst>
                      <a:path w="1432797" h="1196737">
                        <a:moveTo>
                          <a:pt x="0" y="1196737"/>
                        </a:moveTo>
                        <a:lnTo>
                          <a:pt x="483426" y="0"/>
                        </a:lnTo>
                        <a:lnTo>
                          <a:pt x="1432797" y="1193912"/>
                        </a:lnTo>
                        <a:lnTo>
                          <a:pt x="0" y="1196737"/>
                        </a:lnTo>
                        <a:close/>
                      </a:path>
                    </a:pathLst>
                  </a:custGeom>
                  <a:solidFill>
                    <a:srgbClr val="FFFFFF">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a:off x="8001021" y="2323745"/>
                    <a:ext cx="1459715" cy="891792"/>
                  </a:xfrm>
                  <a:custGeom>
                    <a:avLst/>
                    <a:gdLst>
                      <a:gd name="connsiteX0" fmla="*/ 858913 w 1465767"/>
                      <a:gd name="connsiteY0" fmla="*/ 0 h 914809"/>
                      <a:gd name="connsiteX1" fmla="*/ 1465767 w 1465767"/>
                      <a:gd name="connsiteY1" fmla="*/ 914809 h 914809"/>
                      <a:gd name="connsiteX2" fmla="*/ 0 w 1465767"/>
                      <a:gd name="connsiteY2" fmla="*/ 914809 h 914809"/>
                      <a:gd name="connsiteX3" fmla="*/ 858913 w 1465767"/>
                      <a:gd name="connsiteY3" fmla="*/ 0 h 914809"/>
                      <a:gd name="connsiteX0-1" fmla="*/ 858913 w 1465767"/>
                      <a:gd name="connsiteY0-2" fmla="*/ 0 h 933563"/>
                      <a:gd name="connsiteX1-3" fmla="*/ 1465767 w 1465767"/>
                      <a:gd name="connsiteY1-4" fmla="*/ 933563 h 933563"/>
                      <a:gd name="connsiteX2-5" fmla="*/ 0 w 1465767"/>
                      <a:gd name="connsiteY2-6" fmla="*/ 933563 h 933563"/>
                      <a:gd name="connsiteX3-7" fmla="*/ 858913 w 1465767"/>
                      <a:gd name="connsiteY3-8" fmla="*/ 0 h 933563"/>
                      <a:gd name="connsiteX0-9" fmla="*/ 877665 w 1484519"/>
                      <a:gd name="connsiteY0-10" fmla="*/ 0 h 939815"/>
                      <a:gd name="connsiteX1-11" fmla="*/ 1484519 w 1484519"/>
                      <a:gd name="connsiteY1-12" fmla="*/ 933563 h 939815"/>
                      <a:gd name="connsiteX2-13" fmla="*/ 0 w 1484519"/>
                      <a:gd name="connsiteY2-14" fmla="*/ 939815 h 939815"/>
                      <a:gd name="connsiteX3-15" fmla="*/ 877665 w 1484519"/>
                      <a:gd name="connsiteY3-16" fmla="*/ 0 h 939815"/>
                      <a:gd name="connsiteX0-17" fmla="*/ 852386 w 1459240"/>
                      <a:gd name="connsiteY0-18" fmla="*/ 0 h 933563"/>
                      <a:gd name="connsiteX1-19" fmla="*/ 1459240 w 1459240"/>
                      <a:gd name="connsiteY1-20" fmla="*/ 933563 h 933563"/>
                      <a:gd name="connsiteX2-21" fmla="*/ 0 w 1459240"/>
                      <a:gd name="connsiteY2-22" fmla="*/ 918750 h 933563"/>
                      <a:gd name="connsiteX3-23" fmla="*/ 852386 w 1459240"/>
                      <a:gd name="connsiteY3-24" fmla="*/ 0 h 933563"/>
                      <a:gd name="connsiteX0-25" fmla="*/ 852386 w 1455027"/>
                      <a:gd name="connsiteY0-26" fmla="*/ 0 h 918751"/>
                      <a:gd name="connsiteX1-27" fmla="*/ 1455027 w 1455027"/>
                      <a:gd name="connsiteY1-28" fmla="*/ 908286 h 918751"/>
                      <a:gd name="connsiteX2-29" fmla="*/ 0 w 1455027"/>
                      <a:gd name="connsiteY2-30" fmla="*/ 918750 h 918751"/>
                      <a:gd name="connsiteX3-31" fmla="*/ 852386 w 1455027"/>
                      <a:gd name="connsiteY3-32" fmla="*/ 0 h 918751"/>
                      <a:gd name="connsiteX0-33" fmla="*/ 839747 w 1442388"/>
                      <a:gd name="connsiteY0-34" fmla="*/ 0 h 910322"/>
                      <a:gd name="connsiteX1-35" fmla="*/ 1442388 w 1442388"/>
                      <a:gd name="connsiteY1-36" fmla="*/ 908286 h 910322"/>
                      <a:gd name="connsiteX2-37" fmla="*/ 0 w 1442388"/>
                      <a:gd name="connsiteY2-38" fmla="*/ 910322 h 910322"/>
                      <a:gd name="connsiteX3-39" fmla="*/ 839747 w 1442388"/>
                      <a:gd name="connsiteY3-40" fmla="*/ 0 h 910322"/>
                      <a:gd name="connsiteX0-41" fmla="*/ 839747 w 1442388"/>
                      <a:gd name="connsiteY0-42" fmla="*/ 0 h 910322"/>
                      <a:gd name="connsiteX1-43" fmla="*/ 1442388 w 1442388"/>
                      <a:gd name="connsiteY1-44" fmla="*/ 904071 h 910322"/>
                      <a:gd name="connsiteX2-45" fmla="*/ 0 w 1442388"/>
                      <a:gd name="connsiteY2-46" fmla="*/ 910322 h 910322"/>
                      <a:gd name="connsiteX3-47" fmla="*/ 839747 w 1442388"/>
                      <a:gd name="connsiteY3-48" fmla="*/ 0 h 910322"/>
                      <a:gd name="connsiteX0-49" fmla="*/ 857073 w 1459714"/>
                      <a:gd name="connsiteY0-50" fmla="*/ 0 h 914652"/>
                      <a:gd name="connsiteX1-51" fmla="*/ 1459714 w 1459714"/>
                      <a:gd name="connsiteY1-52" fmla="*/ 904071 h 914652"/>
                      <a:gd name="connsiteX2-53" fmla="*/ 0 w 1459714"/>
                      <a:gd name="connsiteY2-54" fmla="*/ 914652 h 914652"/>
                      <a:gd name="connsiteX3-55" fmla="*/ 857073 w 1459714"/>
                      <a:gd name="connsiteY3-56" fmla="*/ 0 h 914652"/>
                      <a:gd name="connsiteX0-57" fmla="*/ 862666 w 1459714"/>
                      <a:gd name="connsiteY0-58" fmla="*/ 0 h 920392"/>
                      <a:gd name="connsiteX1-59" fmla="*/ 1459714 w 1459714"/>
                      <a:gd name="connsiteY1-60" fmla="*/ 909811 h 920392"/>
                      <a:gd name="connsiteX2-61" fmla="*/ 0 w 1459714"/>
                      <a:gd name="connsiteY2-62" fmla="*/ 920392 h 920392"/>
                      <a:gd name="connsiteX3-63" fmla="*/ 862666 w 1459714"/>
                      <a:gd name="connsiteY3-64" fmla="*/ 0 h 920392"/>
                    </a:gdLst>
                    <a:ahLst/>
                    <a:cxnLst>
                      <a:cxn ang="0">
                        <a:pos x="connsiteX0-1" y="connsiteY0-2"/>
                      </a:cxn>
                      <a:cxn ang="0">
                        <a:pos x="connsiteX1-3" y="connsiteY1-4"/>
                      </a:cxn>
                      <a:cxn ang="0">
                        <a:pos x="connsiteX2-5" y="connsiteY2-6"/>
                      </a:cxn>
                      <a:cxn ang="0">
                        <a:pos x="connsiteX3-7" y="connsiteY3-8"/>
                      </a:cxn>
                    </a:cxnLst>
                    <a:rect l="l" t="t" r="r" b="b"/>
                    <a:pathLst>
                      <a:path w="1459714" h="920392">
                        <a:moveTo>
                          <a:pt x="862666" y="0"/>
                        </a:moveTo>
                        <a:lnTo>
                          <a:pt x="1459714" y="909811"/>
                        </a:lnTo>
                        <a:lnTo>
                          <a:pt x="0" y="920392"/>
                        </a:lnTo>
                        <a:lnTo>
                          <a:pt x="862666" y="0"/>
                        </a:lnTo>
                        <a:close/>
                      </a:path>
                    </a:pathLst>
                  </a:custGeom>
                  <a:solidFill>
                    <a:srgbClr val="FFFFFF">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a:off x="5791992" y="2038629"/>
                    <a:ext cx="1791895" cy="1186817"/>
                  </a:xfrm>
                  <a:custGeom>
                    <a:avLst/>
                    <a:gdLst>
                      <a:gd name="connsiteX0" fmla="*/ 141671 w 995719"/>
                      <a:gd name="connsiteY0" fmla="*/ 0 h 1163707"/>
                      <a:gd name="connsiteX1" fmla="*/ 977452 w 995719"/>
                      <a:gd name="connsiteY1" fmla="*/ 42861 h 1163707"/>
                      <a:gd name="connsiteX2" fmla="*/ 994305 w 995719"/>
                      <a:gd name="connsiteY2" fmla="*/ 45319 h 1163707"/>
                      <a:gd name="connsiteX3" fmla="*/ 995719 w 995719"/>
                      <a:gd name="connsiteY3" fmla="*/ 48949 h 1163707"/>
                      <a:gd name="connsiteX4" fmla="*/ 148092 w 995719"/>
                      <a:gd name="connsiteY4" fmla="*/ 1163707 h 1163707"/>
                      <a:gd name="connsiteX5" fmla="*/ 146455 w 995719"/>
                      <a:gd name="connsiteY5" fmla="*/ 1163707 h 1163707"/>
                      <a:gd name="connsiteX6" fmla="*/ 0 w 995719"/>
                      <a:gd name="connsiteY6" fmla="*/ 971466 h 1163707"/>
                      <a:gd name="connsiteX7" fmla="*/ 141671 w 995719"/>
                      <a:gd name="connsiteY7" fmla="*/ 0 h 1163707"/>
                      <a:gd name="connsiteX0-1" fmla="*/ 0 w 1791308"/>
                      <a:gd name="connsiteY0-2" fmla="*/ 0 h 1227715"/>
                      <a:gd name="connsiteX1-3" fmla="*/ 1773041 w 1791308"/>
                      <a:gd name="connsiteY1-4" fmla="*/ 106869 h 1227715"/>
                      <a:gd name="connsiteX2-5" fmla="*/ 1789894 w 1791308"/>
                      <a:gd name="connsiteY2-6" fmla="*/ 109327 h 1227715"/>
                      <a:gd name="connsiteX3-7" fmla="*/ 1791308 w 1791308"/>
                      <a:gd name="connsiteY3-8" fmla="*/ 112957 h 1227715"/>
                      <a:gd name="connsiteX4-9" fmla="*/ 943681 w 1791308"/>
                      <a:gd name="connsiteY4-10" fmla="*/ 1227715 h 1227715"/>
                      <a:gd name="connsiteX5-11" fmla="*/ 942044 w 1791308"/>
                      <a:gd name="connsiteY5-12" fmla="*/ 1227715 h 1227715"/>
                      <a:gd name="connsiteX6-13" fmla="*/ 795589 w 1791308"/>
                      <a:gd name="connsiteY6-14" fmla="*/ 1035474 h 1227715"/>
                      <a:gd name="connsiteX7-15" fmla="*/ 0 w 1791308"/>
                      <a:gd name="connsiteY7-16" fmla="*/ 0 h 1227715"/>
                      <a:gd name="connsiteX0-17" fmla="*/ 0 w 1768448"/>
                      <a:gd name="connsiteY0-18" fmla="*/ 0 h 1213999"/>
                      <a:gd name="connsiteX1-19" fmla="*/ 1750181 w 1768448"/>
                      <a:gd name="connsiteY1-20" fmla="*/ 93153 h 1213999"/>
                      <a:gd name="connsiteX2-21" fmla="*/ 1767034 w 1768448"/>
                      <a:gd name="connsiteY2-22" fmla="*/ 95611 h 1213999"/>
                      <a:gd name="connsiteX3-23" fmla="*/ 1768448 w 1768448"/>
                      <a:gd name="connsiteY3-24" fmla="*/ 99241 h 1213999"/>
                      <a:gd name="connsiteX4-25" fmla="*/ 920821 w 1768448"/>
                      <a:gd name="connsiteY4-26" fmla="*/ 1213999 h 1213999"/>
                      <a:gd name="connsiteX5-27" fmla="*/ 919184 w 1768448"/>
                      <a:gd name="connsiteY5-28" fmla="*/ 1213999 h 1213999"/>
                      <a:gd name="connsiteX6-29" fmla="*/ 772729 w 1768448"/>
                      <a:gd name="connsiteY6-30" fmla="*/ 1021758 h 1213999"/>
                      <a:gd name="connsiteX7-31" fmla="*/ 0 w 1768448"/>
                      <a:gd name="connsiteY7-32" fmla="*/ 0 h 1213999"/>
                      <a:gd name="connsiteX0-33" fmla="*/ 0 w 1767034"/>
                      <a:gd name="connsiteY0-34" fmla="*/ 0 h 1213999"/>
                      <a:gd name="connsiteX1-35" fmla="*/ 1750181 w 1767034"/>
                      <a:gd name="connsiteY1-36" fmla="*/ 93153 h 1213999"/>
                      <a:gd name="connsiteX2-37" fmla="*/ 1767034 w 1767034"/>
                      <a:gd name="connsiteY2-38" fmla="*/ 95611 h 1213999"/>
                      <a:gd name="connsiteX3-39" fmla="*/ 920821 w 1767034"/>
                      <a:gd name="connsiteY3-40" fmla="*/ 1213999 h 1213999"/>
                      <a:gd name="connsiteX4-41" fmla="*/ 919184 w 1767034"/>
                      <a:gd name="connsiteY4-42" fmla="*/ 1213999 h 1213999"/>
                      <a:gd name="connsiteX5-43" fmla="*/ 772729 w 1767034"/>
                      <a:gd name="connsiteY5-44" fmla="*/ 1021758 h 1213999"/>
                      <a:gd name="connsiteX6-45" fmla="*/ 0 w 1767034"/>
                      <a:gd name="connsiteY6-46" fmla="*/ 0 h 1213999"/>
                      <a:gd name="connsiteX0-47" fmla="*/ 0 w 1750181"/>
                      <a:gd name="connsiteY0-48" fmla="*/ 0 h 1213999"/>
                      <a:gd name="connsiteX1-49" fmla="*/ 1750181 w 1750181"/>
                      <a:gd name="connsiteY1-50" fmla="*/ 93153 h 1213999"/>
                      <a:gd name="connsiteX2-51" fmla="*/ 920821 w 1750181"/>
                      <a:gd name="connsiteY2-52" fmla="*/ 1213999 h 1213999"/>
                      <a:gd name="connsiteX3-53" fmla="*/ 919184 w 1750181"/>
                      <a:gd name="connsiteY3-54" fmla="*/ 1213999 h 1213999"/>
                      <a:gd name="connsiteX4-55" fmla="*/ 772729 w 1750181"/>
                      <a:gd name="connsiteY4-56" fmla="*/ 1021758 h 1213999"/>
                      <a:gd name="connsiteX5-57" fmla="*/ 0 w 1750181"/>
                      <a:gd name="connsiteY5-58" fmla="*/ 0 h 1213999"/>
                      <a:gd name="connsiteX0-59" fmla="*/ 0 w 1775538"/>
                      <a:gd name="connsiteY0-60" fmla="*/ 0 h 1213999"/>
                      <a:gd name="connsiteX1-61" fmla="*/ 1775538 w 1775538"/>
                      <a:gd name="connsiteY1-62" fmla="*/ 97380 h 1213999"/>
                      <a:gd name="connsiteX2-63" fmla="*/ 920821 w 1775538"/>
                      <a:gd name="connsiteY2-64" fmla="*/ 1213999 h 1213999"/>
                      <a:gd name="connsiteX3-65" fmla="*/ 919184 w 1775538"/>
                      <a:gd name="connsiteY3-66" fmla="*/ 1213999 h 1213999"/>
                      <a:gd name="connsiteX4-67" fmla="*/ 772729 w 1775538"/>
                      <a:gd name="connsiteY4-68" fmla="*/ 1021758 h 1213999"/>
                      <a:gd name="connsiteX5-69" fmla="*/ 0 w 1775538"/>
                      <a:gd name="connsiteY5-70" fmla="*/ 0 h 1213999"/>
                      <a:gd name="connsiteX0-71" fmla="*/ 0 w 1791896"/>
                      <a:gd name="connsiteY0-72" fmla="*/ 0 h 1205819"/>
                      <a:gd name="connsiteX1-73" fmla="*/ 1791896 w 1791896"/>
                      <a:gd name="connsiteY1-74" fmla="*/ 89200 h 1205819"/>
                      <a:gd name="connsiteX2-75" fmla="*/ 937179 w 1791896"/>
                      <a:gd name="connsiteY2-76" fmla="*/ 1205819 h 1205819"/>
                      <a:gd name="connsiteX3-77" fmla="*/ 935542 w 1791896"/>
                      <a:gd name="connsiteY3-78" fmla="*/ 1205819 h 1205819"/>
                      <a:gd name="connsiteX4-79" fmla="*/ 789087 w 1791896"/>
                      <a:gd name="connsiteY4-80" fmla="*/ 1013578 h 1205819"/>
                      <a:gd name="connsiteX5-81" fmla="*/ 0 w 1791896"/>
                      <a:gd name="connsiteY5-82" fmla="*/ 0 h 1205819"/>
                      <a:gd name="connsiteX0-83" fmla="*/ 0 w 1791896"/>
                      <a:gd name="connsiteY0-84" fmla="*/ 0 h 1205819"/>
                      <a:gd name="connsiteX1-85" fmla="*/ 1791896 w 1791896"/>
                      <a:gd name="connsiteY1-86" fmla="*/ 89200 h 1205819"/>
                      <a:gd name="connsiteX2-87" fmla="*/ 937179 w 1791896"/>
                      <a:gd name="connsiteY2-88" fmla="*/ 1205819 h 1205819"/>
                      <a:gd name="connsiteX3-89" fmla="*/ 935542 w 1791896"/>
                      <a:gd name="connsiteY3-90" fmla="*/ 1205819 h 1205819"/>
                      <a:gd name="connsiteX4-91" fmla="*/ 0 w 1791896"/>
                      <a:gd name="connsiteY4-92" fmla="*/ 0 h 1205819"/>
                      <a:gd name="connsiteX0-93" fmla="*/ 0 w 1791896"/>
                      <a:gd name="connsiteY0-94" fmla="*/ 0 h 1240297"/>
                      <a:gd name="connsiteX1-95" fmla="*/ 1791896 w 1791896"/>
                      <a:gd name="connsiteY1-96" fmla="*/ 89200 h 1240297"/>
                      <a:gd name="connsiteX2-97" fmla="*/ 937179 w 1791896"/>
                      <a:gd name="connsiteY2-98" fmla="*/ 1205819 h 1240297"/>
                      <a:gd name="connsiteX3-99" fmla="*/ 804526 w 1791896"/>
                      <a:gd name="connsiteY3-100" fmla="*/ 1240297 h 1240297"/>
                      <a:gd name="connsiteX4-101" fmla="*/ 0 w 1791896"/>
                      <a:gd name="connsiteY4-102" fmla="*/ 0 h 1240297"/>
                      <a:gd name="connsiteX0-103" fmla="*/ 0 w 1791896"/>
                      <a:gd name="connsiteY0-104" fmla="*/ 0 h 1205819"/>
                      <a:gd name="connsiteX1-105" fmla="*/ 1791896 w 1791896"/>
                      <a:gd name="connsiteY1-106" fmla="*/ 89200 h 1205819"/>
                      <a:gd name="connsiteX2-107" fmla="*/ 937179 w 1791896"/>
                      <a:gd name="connsiteY2-108" fmla="*/ 1205819 h 1205819"/>
                      <a:gd name="connsiteX3-109" fmla="*/ 0 w 1791896"/>
                      <a:gd name="connsiteY3-110" fmla="*/ 0 h 1205819"/>
                      <a:gd name="connsiteX0-111" fmla="*/ 0 w 1791896"/>
                      <a:gd name="connsiteY0-112" fmla="*/ 0 h 1198922"/>
                      <a:gd name="connsiteX1-113" fmla="*/ 1791896 w 1791896"/>
                      <a:gd name="connsiteY1-114" fmla="*/ 89200 h 1198922"/>
                      <a:gd name="connsiteX2-115" fmla="*/ 957865 w 1791896"/>
                      <a:gd name="connsiteY2-116" fmla="*/ 1198922 h 1198922"/>
                      <a:gd name="connsiteX3-117" fmla="*/ 0 w 1791896"/>
                      <a:gd name="connsiteY3-118" fmla="*/ 0 h 1198922"/>
                    </a:gdLst>
                    <a:ahLst/>
                    <a:cxnLst>
                      <a:cxn ang="0">
                        <a:pos x="connsiteX0-1" y="connsiteY0-2"/>
                      </a:cxn>
                      <a:cxn ang="0">
                        <a:pos x="connsiteX1-3" y="connsiteY1-4"/>
                      </a:cxn>
                      <a:cxn ang="0">
                        <a:pos x="connsiteX2-5" y="connsiteY2-6"/>
                      </a:cxn>
                      <a:cxn ang="0">
                        <a:pos x="connsiteX3-7" y="connsiteY3-8"/>
                      </a:cxn>
                    </a:cxnLst>
                    <a:rect l="l" t="t" r="r" b="b"/>
                    <a:pathLst>
                      <a:path w="1791896" h="1198922">
                        <a:moveTo>
                          <a:pt x="0" y="0"/>
                        </a:moveTo>
                        <a:lnTo>
                          <a:pt x="1791896" y="89200"/>
                        </a:lnTo>
                        <a:lnTo>
                          <a:pt x="957865" y="1198922"/>
                        </a:lnTo>
                        <a:lnTo>
                          <a:pt x="0" y="0"/>
                        </a:lnTo>
                        <a:close/>
                      </a:path>
                    </a:pathLst>
                  </a:custGeom>
                  <a:solidFill>
                    <a:srgbClr val="FFFFFF">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a:off x="6745923" y="2128772"/>
                    <a:ext cx="1263421" cy="1096674"/>
                  </a:xfrm>
                  <a:custGeom>
                    <a:avLst/>
                    <a:gdLst>
                      <a:gd name="connsiteX0" fmla="*/ 847627 w 1281898"/>
                      <a:gd name="connsiteY0" fmla="*/ 0 h 1114758"/>
                      <a:gd name="connsiteX1" fmla="*/ 1281898 w 1281898"/>
                      <a:gd name="connsiteY1" fmla="*/ 1114758 h 1114758"/>
                      <a:gd name="connsiteX2" fmla="*/ 0 w 1281898"/>
                      <a:gd name="connsiteY2" fmla="*/ 1114758 h 1114758"/>
                      <a:gd name="connsiteX3" fmla="*/ 847627 w 1281898"/>
                      <a:gd name="connsiteY3" fmla="*/ 0 h 1114758"/>
                      <a:gd name="connsiteX0-1" fmla="*/ 842443 w 1281898"/>
                      <a:gd name="connsiteY0-2" fmla="*/ 0 h 1117350"/>
                      <a:gd name="connsiteX1-3" fmla="*/ 1281898 w 1281898"/>
                      <a:gd name="connsiteY1-4" fmla="*/ 1117350 h 1117350"/>
                      <a:gd name="connsiteX2-5" fmla="*/ 0 w 1281898"/>
                      <a:gd name="connsiteY2-6" fmla="*/ 1117350 h 1117350"/>
                      <a:gd name="connsiteX3-7" fmla="*/ 842443 w 1281898"/>
                      <a:gd name="connsiteY3-8" fmla="*/ 0 h 1117350"/>
                      <a:gd name="connsiteX0-9" fmla="*/ 850623 w 1290078"/>
                      <a:gd name="connsiteY0-10" fmla="*/ 0 h 1117350"/>
                      <a:gd name="connsiteX1-11" fmla="*/ 1290078 w 1290078"/>
                      <a:gd name="connsiteY1-12" fmla="*/ 1117350 h 1117350"/>
                      <a:gd name="connsiteX2-13" fmla="*/ 0 w 1290078"/>
                      <a:gd name="connsiteY2-14" fmla="*/ 1117350 h 1117350"/>
                      <a:gd name="connsiteX3-15" fmla="*/ 850623 w 1290078"/>
                      <a:gd name="connsiteY3-16" fmla="*/ 0 h 1117350"/>
                      <a:gd name="connsiteX0-17" fmla="*/ 833771 w 1273226"/>
                      <a:gd name="connsiteY0-18" fmla="*/ 0 h 1117350"/>
                      <a:gd name="connsiteX1-19" fmla="*/ 1273226 w 1273226"/>
                      <a:gd name="connsiteY1-20" fmla="*/ 1117350 h 1117350"/>
                      <a:gd name="connsiteX2-21" fmla="*/ 0 w 1273226"/>
                      <a:gd name="connsiteY2-22" fmla="*/ 1104710 h 1117350"/>
                      <a:gd name="connsiteX3-23" fmla="*/ 833771 w 1273226"/>
                      <a:gd name="connsiteY3-24" fmla="*/ 0 h 1117350"/>
                      <a:gd name="connsiteX0-25" fmla="*/ 833771 w 1269013"/>
                      <a:gd name="connsiteY0-26" fmla="*/ 0 h 1104710"/>
                      <a:gd name="connsiteX1-27" fmla="*/ 1269013 w 1269013"/>
                      <a:gd name="connsiteY1-28" fmla="*/ 1096285 h 1104710"/>
                      <a:gd name="connsiteX2-29" fmla="*/ 0 w 1269013"/>
                      <a:gd name="connsiteY2-30" fmla="*/ 1104710 h 1104710"/>
                      <a:gd name="connsiteX3-31" fmla="*/ 833771 w 1269013"/>
                      <a:gd name="connsiteY3-32" fmla="*/ 0 h 1104710"/>
                      <a:gd name="connsiteX0-33" fmla="*/ 833771 w 1263421"/>
                      <a:gd name="connsiteY0-34" fmla="*/ 0 h 1104710"/>
                      <a:gd name="connsiteX1-35" fmla="*/ 1263421 w 1263421"/>
                      <a:gd name="connsiteY1-36" fmla="*/ 1096286 h 1104710"/>
                      <a:gd name="connsiteX2-37" fmla="*/ 0 w 1263421"/>
                      <a:gd name="connsiteY2-38" fmla="*/ 1104710 h 1104710"/>
                      <a:gd name="connsiteX3-39" fmla="*/ 833771 w 1263421"/>
                      <a:gd name="connsiteY3-40" fmla="*/ 0 h 1104710"/>
                      <a:gd name="connsiteX0-41" fmla="*/ 833771 w 1263421"/>
                      <a:gd name="connsiteY0-42" fmla="*/ 0 h 1104710"/>
                      <a:gd name="connsiteX1-43" fmla="*/ 1263421 w 1263421"/>
                      <a:gd name="connsiteY1-44" fmla="*/ 1096286 h 1104710"/>
                      <a:gd name="connsiteX2-45" fmla="*/ 0 w 1263421"/>
                      <a:gd name="connsiteY2-46" fmla="*/ 1104710 h 1104710"/>
                      <a:gd name="connsiteX3-47" fmla="*/ 833771 w 1263421"/>
                      <a:gd name="connsiteY3-48" fmla="*/ 0 h 1104710"/>
                    </a:gdLst>
                    <a:ahLst/>
                    <a:cxnLst>
                      <a:cxn ang="0">
                        <a:pos x="connsiteX0-1" y="connsiteY0-2"/>
                      </a:cxn>
                      <a:cxn ang="0">
                        <a:pos x="connsiteX1-3" y="connsiteY1-4"/>
                      </a:cxn>
                      <a:cxn ang="0">
                        <a:pos x="connsiteX2-5" y="connsiteY2-6"/>
                      </a:cxn>
                      <a:cxn ang="0">
                        <a:pos x="connsiteX3-7" y="connsiteY3-8"/>
                      </a:cxn>
                    </a:cxnLst>
                    <a:rect l="l" t="t" r="r" b="b"/>
                    <a:pathLst>
                      <a:path w="1263421" h="1104710">
                        <a:moveTo>
                          <a:pt x="833771" y="0"/>
                        </a:moveTo>
                        <a:lnTo>
                          <a:pt x="1263421" y="1096286"/>
                        </a:lnTo>
                        <a:lnTo>
                          <a:pt x="0" y="1104710"/>
                        </a:lnTo>
                        <a:lnTo>
                          <a:pt x="833771"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a:off x="7575287" y="2127735"/>
                    <a:ext cx="1296582" cy="1087801"/>
                  </a:xfrm>
                  <a:custGeom>
                    <a:avLst/>
                    <a:gdLst>
                      <a:gd name="connsiteX0" fmla="*/ 0 w 1296581"/>
                      <a:gd name="connsiteY0" fmla="*/ 0 h 1118388"/>
                      <a:gd name="connsiteX1" fmla="*/ 1281360 w 1296581"/>
                      <a:gd name="connsiteY1" fmla="*/ 186863 h 1118388"/>
                      <a:gd name="connsiteX2" fmla="*/ 1290787 w 1296581"/>
                      <a:gd name="connsiteY2" fmla="*/ 194844 h 1118388"/>
                      <a:gd name="connsiteX3" fmla="*/ 1296581 w 1296581"/>
                      <a:gd name="connsiteY3" fmla="*/ 203579 h 1118388"/>
                      <a:gd name="connsiteX4" fmla="*/ 437668 w 1296581"/>
                      <a:gd name="connsiteY4" fmla="*/ 1118388 h 1118388"/>
                      <a:gd name="connsiteX5" fmla="*/ 435685 w 1296581"/>
                      <a:gd name="connsiteY5" fmla="*/ 1118388 h 1118388"/>
                      <a:gd name="connsiteX6" fmla="*/ 0 w 1296581"/>
                      <a:gd name="connsiteY6" fmla="*/ 0 h 1118388"/>
                      <a:gd name="connsiteX0-1" fmla="*/ 0 w 1296581"/>
                      <a:gd name="connsiteY0-2" fmla="*/ 0 h 1118388"/>
                      <a:gd name="connsiteX1-3" fmla="*/ 1281360 w 1296581"/>
                      <a:gd name="connsiteY1-4" fmla="*/ 186863 h 1118388"/>
                      <a:gd name="connsiteX2-5" fmla="*/ 1290787 w 1296581"/>
                      <a:gd name="connsiteY2-6" fmla="*/ 194844 h 1118388"/>
                      <a:gd name="connsiteX3-7" fmla="*/ 1296581 w 1296581"/>
                      <a:gd name="connsiteY3-8" fmla="*/ 203579 h 1118388"/>
                      <a:gd name="connsiteX4-9" fmla="*/ 437668 w 1296581"/>
                      <a:gd name="connsiteY4-10" fmla="*/ 1118388 h 1118388"/>
                      <a:gd name="connsiteX5-11" fmla="*/ 418910 w 1296581"/>
                      <a:gd name="connsiteY5-12" fmla="*/ 1112639 h 1118388"/>
                      <a:gd name="connsiteX6-13" fmla="*/ 0 w 1296581"/>
                      <a:gd name="connsiteY6-14" fmla="*/ 0 h 1118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96581" h="1118388">
                        <a:moveTo>
                          <a:pt x="0" y="0"/>
                        </a:moveTo>
                        <a:lnTo>
                          <a:pt x="1281360" y="186863"/>
                        </a:lnTo>
                        <a:lnTo>
                          <a:pt x="1290787" y="194844"/>
                        </a:lnTo>
                        <a:lnTo>
                          <a:pt x="1296581" y="203579"/>
                        </a:lnTo>
                        <a:lnTo>
                          <a:pt x="437668" y="1118388"/>
                        </a:lnTo>
                        <a:lnTo>
                          <a:pt x="418910" y="1112639"/>
                        </a:lnTo>
                        <a:lnTo>
                          <a:pt x="0" y="0"/>
                        </a:lnTo>
                        <a:close/>
                      </a:path>
                    </a:pathLst>
                  </a:custGeom>
                  <a:solidFill>
                    <a:srgbClr val="FFFFFF">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a:off x="3113606" y="2437485"/>
                    <a:ext cx="988278" cy="788688"/>
                  </a:xfrm>
                  <a:custGeom>
                    <a:avLst/>
                    <a:gdLst>
                      <a:gd name="connsiteX0" fmla="*/ 421035 w 979887"/>
                      <a:gd name="connsiteY0" fmla="*/ 0 h 776522"/>
                      <a:gd name="connsiteX1" fmla="*/ 979887 w 979887"/>
                      <a:gd name="connsiteY1" fmla="*/ 776522 h 776522"/>
                      <a:gd name="connsiteX2" fmla="*/ 0 w 979887"/>
                      <a:gd name="connsiteY2" fmla="*/ 765257 h 776522"/>
                      <a:gd name="connsiteX3" fmla="*/ 421035 w 979887"/>
                      <a:gd name="connsiteY3" fmla="*/ 0 h 776522"/>
                      <a:gd name="connsiteX0-1" fmla="*/ 421035 w 989093"/>
                      <a:gd name="connsiteY0-2" fmla="*/ 0 h 779590"/>
                      <a:gd name="connsiteX1-3" fmla="*/ 989093 w 989093"/>
                      <a:gd name="connsiteY1-4" fmla="*/ 779590 h 779590"/>
                      <a:gd name="connsiteX2-5" fmla="*/ 0 w 989093"/>
                      <a:gd name="connsiteY2-6" fmla="*/ 765257 h 779590"/>
                      <a:gd name="connsiteX3-7" fmla="*/ 421035 w 989093"/>
                      <a:gd name="connsiteY3-8" fmla="*/ 0 h 779590"/>
                      <a:gd name="connsiteX0-9" fmla="*/ 426953 w 989093"/>
                      <a:gd name="connsiteY0-10" fmla="*/ 0 h 779590"/>
                      <a:gd name="connsiteX1-11" fmla="*/ 989093 w 989093"/>
                      <a:gd name="connsiteY1-12" fmla="*/ 779590 h 779590"/>
                      <a:gd name="connsiteX2-13" fmla="*/ 0 w 989093"/>
                      <a:gd name="connsiteY2-14" fmla="*/ 765257 h 779590"/>
                      <a:gd name="connsiteX3-15" fmla="*/ 426953 w 989093"/>
                      <a:gd name="connsiteY3-16" fmla="*/ 0 h 779590"/>
                      <a:gd name="connsiteX0-17" fmla="*/ 426953 w 989093"/>
                      <a:gd name="connsiteY0-18" fmla="*/ 0 h 773671"/>
                      <a:gd name="connsiteX1-19" fmla="*/ 989093 w 989093"/>
                      <a:gd name="connsiteY1-20" fmla="*/ 773671 h 773671"/>
                      <a:gd name="connsiteX2-21" fmla="*/ 0 w 989093"/>
                      <a:gd name="connsiteY2-22" fmla="*/ 759338 h 773671"/>
                      <a:gd name="connsiteX3-23" fmla="*/ 426953 w 989093"/>
                      <a:gd name="connsiteY3-24" fmla="*/ 0 h 773671"/>
                      <a:gd name="connsiteX0-25" fmla="*/ 438168 w 989093"/>
                      <a:gd name="connsiteY0-26" fmla="*/ 0 h 773671"/>
                      <a:gd name="connsiteX1-27" fmla="*/ 989093 w 989093"/>
                      <a:gd name="connsiteY1-28" fmla="*/ 773671 h 773671"/>
                      <a:gd name="connsiteX2-29" fmla="*/ 0 w 989093"/>
                      <a:gd name="connsiteY2-30" fmla="*/ 759338 h 773671"/>
                      <a:gd name="connsiteX3-31" fmla="*/ 438168 w 989093"/>
                      <a:gd name="connsiteY3-32" fmla="*/ 0 h 773671"/>
                      <a:gd name="connsiteX0-33" fmla="*/ 438168 w 989093"/>
                      <a:gd name="connsiteY0-34" fmla="*/ 0 h 786862"/>
                      <a:gd name="connsiteX1-35" fmla="*/ 989093 w 989093"/>
                      <a:gd name="connsiteY1-36" fmla="*/ 786862 h 786862"/>
                      <a:gd name="connsiteX2-37" fmla="*/ 0 w 989093"/>
                      <a:gd name="connsiteY2-38" fmla="*/ 772529 h 786862"/>
                      <a:gd name="connsiteX3-39" fmla="*/ 438168 w 989093"/>
                      <a:gd name="connsiteY3-40" fmla="*/ 0 h 786862"/>
                      <a:gd name="connsiteX0-41" fmla="*/ 443445 w 989093"/>
                      <a:gd name="connsiteY0-42" fmla="*/ 0 h 784224"/>
                      <a:gd name="connsiteX1-43" fmla="*/ 989093 w 989093"/>
                      <a:gd name="connsiteY1-44" fmla="*/ 784224 h 784224"/>
                      <a:gd name="connsiteX2-45" fmla="*/ 0 w 989093"/>
                      <a:gd name="connsiteY2-46" fmla="*/ 769891 h 784224"/>
                      <a:gd name="connsiteX3-47" fmla="*/ 443445 w 989093"/>
                      <a:gd name="connsiteY3-48" fmla="*/ 0 h 784224"/>
                      <a:gd name="connsiteX0-49" fmla="*/ 458925 w 989093"/>
                      <a:gd name="connsiteY0-50" fmla="*/ 0 h 789383"/>
                      <a:gd name="connsiteX1-51" fmla="*/ 989093 w 989093"/>
                      <a:gd name="connsiteY1-52" fmla="*/ 789383 h 789383"/>
                      <a:gd name="connsiteX2-53" fmla="*/ 0 w 989093"/>
                      <a:gd name="connsiteY2-54" fmla="*/ 775050 h 789383"/>
                      <a:gd name="connsiteX3-55" fmla="*/ 458925 w 989093"/>
                      <a:gd name="connsiteY3-56" fmla="*/ 0 h 789383"/>
                      <a:gd name="connsiteX0-57" fmla="*/ 453764 w 989093"/>
                      <a:gd name="connsiteY0-58" fmla="*/ 0 h 804863"/>
                      <a:gd name="connsiteX1-59" fmla="*/ 989093 w 989093"/>
                      <a:gd name="connsiteY1-60" fmla="*/ 804863 h 804863"/>
                      <a:gd name="connsiteX2-61" fmla="*/ 0 w 989093"/>
                      <a:gd name="connsiteY2-62" fmla="*/ 790530 h 804863"/>
                      <a:gd name="connsiteX3-63" fmla="*/ 453764 w 989093"/>
                      <a:gd name="connsiteY3-64" fmla="*/ 0 h 804863"/>
                      <a:gd name="connsiteX0-65" fmla="*/ 466267 w 989093"/>
                      <a:gd name="connsiteY0-66" fmla="*/ 0 h 798612"/>
                      <a:gd name="connsiteX1-67" fmla="*/ 989093 w 989093"/>
                      <a:gd name="connsiteY1-68" fmla="*/ 798612 h 798612"/>
                      <a:gd name="connsiteX2-69" fmla="*/ 0 w 989093"/>
                      <a:gd name="connsiteY2-70" fmla="*/ 784279 h 798612"/>
                      <a:gd name="connsiteX3-71" fmla="*/ 466267 w 989093"/>
                      <a:gd name="connsiteY3-72" fmla="*/ 0 h 798612"/>
                      <a:gd name="connsiteX0-73" fmla="*/ 466267 w 989093"/>
                      <a:gd name="connsiteY0-74" fmla="*/ 0 h 798612"/>
                      <a:gd name="connsiteX1-75" fmla="*/ 989093 w 989093"/>
                      <a:gd name="connsiteY1-76" fmla="*/ 798612 h 798612"/>
                      <a:gd name="connsiteX2-77" fmla="*/ 0 w 989093"/>
                      <a:gd name="connsiteY2-78" fmla="*/ 788687 h 798612"/>
                      <a:gd name="connsiteX3-79" fmla="*/ 466267 w 989093"/>
                      <a:gd name="connsiteY3-80" fmla="*/ 0 h 798612"/>
                      <a:gd name="connsiteX0-81" fmla="*/ 459860 w 982686"/>
                      <a:gd name="connsiteY0-82" fmla="*/ 0 h 798612"/>
                      <a:gd name="connsiteX1-83" fmla="*/ 982686 w 982686"/>
                      <a:gd name="connsiteY1-84" fmla="*/ 798612 h 798612"/>
                      <a:gd name="connsiteX2-85" fmla="*/ 0 w 982686"/>
                      <a:gd name="connsiteY2-86" fmla="*/ 788687 h 798612"/>
                      <a:gd name="connsiteX3-87" fmla="*/ 459860 w 982686"/>
                      <a:gd name="connsiteY3-88" fmla="*/ 0 h 798612"/>
                      <a:gd name="connsiteX0-89" fmla="*/ 459860 w 988278"/>
                      <a:gd name="connsiteY0-90" fmla="*/ 0 h 788687"/>
                      <a:gd name="connsiteX1-91" fmla="*/ 988278 w 988278"/>
                      <a:gd name="connsiteY1-92" fmla="*/ 787427 h 788687"/>
                      <a:gd name="connsiteX2-93" fmla="*/ 0 w 988278"/>
                      <a:gd name="connsiteY2-94" fmla="*/ 788687 h 788687"/>
                      <a:gd name="connsiteX3-95" fmla="*/ 459860 w 988278"/>
                      <a:gd name="connsiteY3-96" fmla="*/ 0 h 788687"/>
                    </a:gdLst>
                    <a:ahLst/>
                    <a:cxnLst>
                      <a:cxn ang="0">
                        <a:pos x="connsiteX0-1" y="connsiteY0-2"/>
                      </a:cxn>
                      <a:cxn ang="0">
                        <a:pos x="connsiteX1-3" y="connsiteY1-4"/>
                      </a:cxn>
                      <a:cxn ang="0">
                        <a:pos x="connsiteX2-5" y="connsiteY2-6"/>
                      </a:cxn>
                      <a:cxn ang="0">
                        <a:pos x="connsiteX3-7" y="connsiteY3-8"/>
                      </a:cxn>
                    </a:cxnLst>
                    <a:rect l="l" t="t" r="r" b="b"/>
                    <a:pathLst>
                      <a:path w="988278" h="788687">
                        <a:moveTo>
                          <a:pt x="459860" y="0"/>
                        </a:moveTo>
                        <a:lnTo>
                          <a:pt x="988278" y="787427"/>
                        </a:lnTo>
                        <a:lnTo>
                          <a:pt x="0" y="788687"/>
                        </a:lnTo>
                        <a:lnTo>
                          <a:pt x="459860" y="0"/>
                        </a:lnTo>
                        <a:close/>
                      </a:path>
                    </a:pathLst>
                  </a:custGeom>
                  <a:solidFill>
                    <a:srgbClr val="FFFFF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a:off x="5227423" y="6489105"/>
                    <a:ext cx="1057388" cy="1461489"/>
                  </a:xfrm>
                  <a:custGeom>
                    <a:avLst/>
                    <a:gdLst>
                      <a:gd name="connsiteX0" fmla="*/ 24354 w 1753946"/>
                      <a:gd name="connsiteY0" fmla="*/ 0 h 1468765"/>
                      <a:gd name="connsiteX1" fmla="*/ 1753946 w 1753946"/>
                      <a:gd name="connsiteY1" fmla="*/ 655564 h 1468765"/>
                      <a:gd name="connsiteX2" fmla="*/ 1054001 w 1753946"/>
                      <a:gd name="connsiteY2" fmla="*/ 887998 h 1468765"/>
                      <a:gd name="connsiteX3" fmla="*/ 22212 w 1753946"/>
                      <a:gd name="connsiteY3" fmla="*/ 1468765 h 1468765"/>
                      <a:gd name="connsiteX4" fmla="*/ 0 w 1753946"/>
                      <a:gd name="connsiteY4" fmla="*/ 1456221 h 1468765"/>
                      <a:gd name="connsiteX5" fmla="*/ 0 w 1753946"/>
                      <a:gd name="connsiteY5" fmla="*/ 16163 h 1468765"/>
                      <a:gd name="connsiteX6" fmla="*/ 24354 w 1753946"/>
                      <a:gd name="connsiteY6" fmla="*/ 0 h 1468765"/>
                      <a:gd name="connsiteX0-1" fmla="*/ 0 w 1753946"/>
                      <a:gd name="connsiteY0-2" fmla="*/ 0 h 1452602"/>
                      <a:gd name="connsiteX1-3" fmla="*/ 1753946 w 1753946"/>
                      <a:gd name="connsiteY1-4" fmla="*/ 639401 h 1452602"/>
                      <a:gd name="connsiteX2-5" fmla="*/ 1054001 w 1753946"/>
                      <a:gd name="connsiteY2-6" fmla="*/ 871835 h 1452602"/>
                      <a:gd name="connsiteX3-7" fmla="*/ 22212 w 1753946"/>
                      <a:gd name="connsiteY3-8" fmla="*/ 1452602 h 1452602"/>
                      <a:gd name="connsiteX4-9" fmla="*/ 0 w 1753946"/>
                      <a:gd name="connsiteY4-10" fmla="*/ 1440058 h 1452602"/>
                      <a:gd name="connsiteX5-11" fmla="*/ 0 w 1753946"/>
                      <a:gd name="connsiteY5-12" fmla="*/ 0 h 1452602"/>
                      <a:gd name="connsiteX0-13" fmla="*/ 2381 w 1753946"/>
                      <a:gd name="connsiteY0-14" fmla="*/ 0 h 1471652"/>
                      <a:gd name="connsiteX1-15" fmla="*/ 1753946 w 1753946"/>
                      <a:gd name="connsiteY1-16" fmla="*/ 658451 h 1471652"/>
                      <a:gd name="connsiteX2-17" fmla="*/ 1054001 w 1753946"/>
                      <a:gd name="connsiteY2-18" fmla="*/ 890885 h 1471652"/>
                      <a:gd name="connsiteX3-19" fmla="*/ 22212 w 1753946"/>
                      <a:gd name="connsiteY3-20" fmla="*/ 1471652 h 1471652"/>
                      <a:gd name="connsiteX4-21" fmla="*/ 0 w 1753946"/>
                      <a:gd name="connsiteY4-22" fmla="*/ 1459108 h 1471652"/>
                      <a:gd name="connsiteX5-23" fmla="*/ 2381 w 1753946"/>
                      <a:gd name="connsiteY5-24" fmla="*/ 0 h 1471652"/>
                      <a:gd name="connsiteX0-25" fmla="*/ 2381 w 1753946"/>
                      <a:gd name="connsiteY0-26" fmla="*/ 0 h 1469271"/>
                      <a:gd name="connsiteX1-27" fmla="*/ 1753946 w 1753946"/>
                      <a:gd name="connsiteY1-28" fmla="*/ 656070 h 1469271"/>
                      <a:gd name="connsiteX2-29" fmla="*/ 1054001 w 1753946"/>
                      <a:gd name="connsiteY2-30" fmla="*/ 888504 h 1469271"/>
                      <a:gd name="connsiteX3-31" fmla="*/ 22212 w 1753946"/>
                      <a:gd name="connsiteY3-32" fmla="*/ 1469271 h 1469271"/>
                      <a:gd name="connsiteX4-33" fmla="*/ 0 w 1753946"/>
                      <a:gd name="connsiteY4-34" fmla="*/ 1456727 h 1469271"/>
                      <a:gd name="connsiteX5-35" fmla="*/ 2381 w 1753946"/>
                      <a:gd name="connsiteY5-36" fmla="*/ 0 h 1469271"/>
                      <a:gd name="connsiteX0-37" fmla="*/ 2381 w 1753946"/>
                      <a:gd name="connsiteY0-38" fmla="*/ 0 h 1474034"/>
                      <a:gd name="connsiteX1-39" fmla="*/ 1753946 w 1753946"/>
                      <a:gd name="connsiteY1-40" fmla="*/ 660833 h 1474034"/>
                      <a:gd name="connsiteX2-41" fmla="*/ 1054001 w 1753946"/>
                      <a:gd name="connsiteY2-42" fmla="*/ 893267 h 1474034"/>
                      <a:gd name="connsiteX3-43" fmla="*/ 22212 w 1753946"/>
                      <a:gd name="connsiteY3-44" fmla="*/ 1474034 h 1474034"/>
                      <a:gd name="connsiteX4-45" fmla="*/ 0 w 1753946"/>
                      <a:gd name="connsiteY4-46" fmla="*/ 1461490 h 1474034"/>
                      <a:gd name="connsiteX5-47" fmla="*/ 2381 w 1753946"/>
                      <a:gd name="connsiteY5-48" fmla="*/ 0 h 1474034"/>
                      <a:gd name="connsiteX0-49" fmla="*/ 2381 w 1054001"/>
                      <a:gd name="connsiteY0-50" fmla="*/ 0 h 1474034"/>
                      <a:gd name="connsiteX1-51" fmla="*/ 1054001 w 1054001"/>
                      <a:gd name="connsiteY1-52" fmla="*/ 893267 h 1474034"/>
                      <a:gd name="connsiteX2-53" fmla="*/ 22212 w 1054001"/>
                      <a:gd name="connsiteY2-54" fmla="*/ 1474034 h 1474034"/>
                      <a:gd name="connsiteX3-55" fmla="*/ 0 w 1054001"/>
                      <a:gd name="connsiteY3-56" fmla="*/ 1461490 h 1474034"/>
                      <a:gd name="connsiteX4-57" fmla="*/ 2381 w 1054001"/>
                      <a:gd name="connsiteY4-58" fmla="*/ 0 h 1474034"/>
                      <a:gd name="connsiteX0-59" fmla="*/ 2381 w 1054001"/>
                      <a:gd name="connsiteY0-60" fmla="*/ 0 h 1461490"/>
                      <a:gd name="connsiteX1-61" fmla="*/ 1054001 w 1054001"/>
                      <a:gd name="connsiteY1-62" fmla="*/ 893267 h 1461490"/>
                      <a:gd name="connsiteX2-63" fmla="*/ 0 w 1054001"/>
                      <a:gd name="connsiteY2-64" fmla="*/ 1461490 h 1461490"/>
                      <a:gd name="connsiteX3-65" fmla="*/ 2381 w 1054001"/>
                      <a:gd name="connsiteY3-66" fmla="*/ 0 h 1461490"/>
                      <a:gd name="connsiteX0-67" fmla="*/ 2381 w 1037673"/>
                      <a:gd name="connsiteY0-68" fmla="*/ 0 h 1461490"/>
                      <a:gd name="connsiteX1-69" fmla="*/ 1037673 w 1037673"/>
                      <a:gd name="connsiteY1-70" fmla="*/ 906330 h 1461490"/>
                      <a:gd name="connsiteX2-71" fmla="*/ 0 w 1037673"/>
                      <a:gd name="connsiteY2-72" fmla="*/ 1461490 h 1461490"/>
                      <a:gd name="connsiteX3-73" fmla="*/ 2381 w 1037673"/>
                      <a:gd name="connsiteY3-74" fmla="*/ 0 h 1461490"/>
                      <a:gd name="connsiteX0-75" fmla="*/ 2381 w 1057387"/>
                      <a:gd name="connsiteY0-76" fmla="*/ 0 h 1461490"/>
                      <a:gd name="connsiteX1-77" fmla="*/ 1057387 w 1057387"/>
                      <a:gd name="connsiteY1-78" fmla="*/ 899758 h 1461490"/>
                      <a:gd name="connsiteX2-79" fmla="*/ 0 w 1057387"/>
                      <a:gd name="connsiteY2-80" fmla="*/ 1461490 h 1461490"/>
                      <a:gd name="connsiteX3-81" fmla="*/ 2381 w 1057387"/>
                      <a:gd name="connsiteY3-82" fmla="*/ 0 h 1461490"/>
                    </a:gdLst>
                    <a:ahLst/>
                    <a:cxnLst>
                      <a:cxn ang="0">
                        <a:pos x="connsiteX0-1" y="connsiteY0-2"/>
                      </a:cxn>
                      <a:cxn ang="0">
                        <a:pos x="connsiteX1-3" y="connsiteY1-4"/>
                      </a:cxn>
                      <a:cxn ang="0">
                        <a:pos x="connsiteX2-5" y="connsiteY2-6"/>
                      </a:cxn>
                      <a:cxn ang="0">
                        <a:pos x="connsiteX3-7" y="connsiteY3-8"/>
                      </a:cxn>
                    </a:cxnLst>
                    <a:rect l="l" t="t" r="r" b="b"/>
                    <a:pathLst>
                      <a:path w="1057387" h="1461490">
                        <a:moveTo>
                          <a:pt x="2381" y="0"/>
                        </a:moveTo>
                        <a:lnTo>
                          <a:pt x="1057387" y="899758"/>
                        </a:lnTo>
                        <a:lnTo>
                          <a:pt x="0" y="1461490"/>
                        </a:lnTo>
                        <a:cubicBezTo>
                          <a:pt x="794" y="975121"/>
                          <a:pt x="1587" y="486369"/>
                          <a:pt x="2381" y="0"/>
                        </a:cubicBezTo>
                        <a:close/>
                      </a:path>
                    </a:pathLst>
                  </a:custGeom>
                  <a:solidFill>
                    <a:srgbClr val="FFFFFF">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a:off x="4045499" y="6471072"/>
                    <a:ext cx="1195506" cy="1479922"/>
                  </a:xfrm>
                  <a:custGeom>
                    <a:avLst/>
                    <a:gdLst>
                      <a:gd name="connsiteX0" fmla="*/ 1171483 w 1171483"/>
                      <a:gd name="connsiteY0" fmla="*/ 0 h 1440058"/>
                      <a:gd name="connsiteX1" fmla="*/ 1171483 w 1171483"/>
                      <a:gd name="connsiteY1" fmla="*/ 1440058 h 1440058"/>
                      <a:gd name="connsiteX2" fmla="*/ 1268 w 1171483"/>
                      <a:gd name="connsiteY2" fmla="*/ 779159 h 1440058"/>
                      <a:gd name="connsiteX3" fmla="*/ 0 w 1171483"/>
                      <a:gd name="connsiteY3" fmla="*/ 777463 h 1440058"/>
                      <a:gd name="connsiteX4" fmla="*/ 1171483 w 1171483"/>
                      <a:gd name="connsiteY4" fmla="*/ 0 h 1440058"/>
                      <a:gd name="connsiteX0-1" fmla="*/ 1178626 w 1178626"/>
                      <a:gd name="connsiteY0-2" fmla="*/ 0 h 1468633"/>
                      <a:gd name="connsiteX1-3" fmla="*/ 1171483 w 1178626"/>
                      <a:gd name="connsiteY1-4" fmla="*/ 1468633 h 1468633"/>
                      <a:gd name="connsiteX2-5" fmla="*/ 1268 w 1178626"/>
                      <a:gd name="connsiteY2-6" fmla="*/ 807734 h 1468633"/>
                      <a:gd name="connsiteX3-7" fmla="*/ 0 w 1178626"/>
                      <a:gd name="connsiteY3-8" fmla="*/ 806038 h 1468633"/>
                      <a:gd name="connsiteX4-9" fmla="*/ 1178626 w 1178626"/>
                      <a:gd name="connsiteY4-10" fmla="*/ 0 h 1468633"/>
                      <a:gd name="connsiteX0-11" fmla="*/ 1176244 w 1176244"/>
                      <a:gd name="connsiteY0-12" fmla="*/ 0 h 1461490"/>
                      <a:gd name="connsiteX1-13" fmla="*/ 1171483 w 1176244"/>
                      <a:gd name="connsiteY1-14" fmla="*/ 1461490 h 1461490"/>
                      <a:gd name="connsiteX2-15" fmla="*/ 1268 w 1176244"/>
                      <a:gd name="connsiteY2-16" fmla="*/ 800591 h 1461490"/>
                      <a:gd name="connsiteX3-17" fmla="*/ 0 w 1176244"/>
                      <a:gd name="connsiteY3-18" fmla="*/ 798895 h 1461490"/>
                      <a:gd name="connsiteX4-19" fmla="*/ 1176244 w 1176244"/>
                      <a:gd name="connsiteY4-20" fmla="*/ 0 h 1461490"/>
                      <a:gd name="connsiteX0-21" fmla="*/ 1176244 w 1184625"/>
                      <a:gd name="connsiteY0-22" fmla="*/ 0 h 1454920"/>
                      <a:gd name="connsiteX1-23" fmla="*/ 1184625 w 1184625"/>
                      <a:gd name="connsiteY1-24" fmla="*/ 1454920 h 1454920"/>
                      <a:gd name="connsiteX2-25" fmla="*/ 1268 w 1184625"/>
                      <a:gd name="connsiteY2-26" fmla="*/ 800591 h 1454920"/>
                      <a:gd name="connsiteX3-27" fmla="*/ 0 w 1184625"/>
                      <a:gd name="connsiteY3-28" fmla="*/ 798895 h 1454920"/>
                      <a:gd name="connsiteX4-29" fmla="*/ 1176244 w 1184625"/>
                      <a:gd name="connsiteY4-30" fmla="*/ 0 h 1454920"/>
                      <a:gd name="connsiteX0-31" fmla="*/ 1188745 w 1189255"/>
                      <a:gd name="connsiteY0-32" fmla="*/ 0 h 1479923"/>
                      <a:gd name="connsiteX1-33" fmla="*/ 1184625 w 1189255"/>
                      <a:gd name="connsiteY1-34" fmla="*/ 1479923 h 1479923"/>
                      <a:gd name="connsiteX2-35" fmla="*/ 1268 w 1189255"/>
                      <a:gd name="connsiteY2-36" fmla="*/ 825594 h 1479923"/>
                      <a:gd name="connsiteX3-37" fmla="*/ 0 w 1189255"/>
                      <a:gd name="connsiteY3-38" fmla="*/ 823898 h 1479923"/>
                      <a:gd name="connsiteX4-39" fmla="*/ 1188745 w 1189255"/>
                      <a:gd name="connsiteY4-40" fmla="*/ 0 h 1479923"/>
                      <a:gd name="connsiteX0-41" fmla="*/ 1194996 w 1195506"/>
                      <a:gd name="connsiteY0-42" fmla="*/ 0 h 1479923"/>
                      <a:gd name="connsiteX1-43" fmla="*/ 1190876 w 1195506"/>
                      <a:gd name="connsiteY1-44" fmla="*/ 1479923 h 1479923"/>
                      <a:gd name="connsiteX2-45" fmla="*/ 7519 w 1195506"/>
                      <a:gd name="connsiteY2-46" fmla="*/ 825594 h 1479923"/>
                      <a:gd name="connsiteX3-47" fmla="*/ 0 w 1195506"/>
                      <a:gd name="connsiteY3-48" fmla="*/ 823898 h 1479923"/>
                      <a:gd name="connsiteX4-49" fmla="*/ 1194996 w 1195506"/>
                      <a:gd name="connsiteY4-50" fmla="*/ 0 h 14799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95506" h="1479923">
                        <a:moveTo>
                          <a:pt x="1194996" y="0"/>
                        </a:moveTo>
                        <a:cubicBezTo>
                          <a:pt x="1197790" y="484973"/>
                          <a:pt x="1188082" y="994950"/>
                          <a:pt x="1190876" y="1479923"/>
                        </a:cubicBezTo>
                        <a:lnTo>
                          <a:pt x="7519" y="825594"/>
                        </a:lnTo>
                        <a:lnTo>
                          <a:pt x="0" y="823898"/>
                        </a:lnTo>
                        <a:lnTo>
                          <a:pt x="1194996"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a:off x="3924976" y="5951088"/>
                    <a:ext cx="1325732" cy="1350132"/>
                  </a:xfrm>
                  <a:custGeom>
                    <a:avLst/>
                    <a:gdLst>
                      <a:gd name="connsiteX0" fmla="*/ 0 w 1290010"/>
                      <a:gd name="connsiteY0" fmla="*/ 0 h 1315261"/>
                      <a:gd name="connsiteX1" fmla="*/ 1290010 w 1290010"/>
                      <a:gd name="connsiteY1" fmla="*/ 494873 h 1315261"/>
                      <a:gd name="connsiteX2" fmla="*/ 143238 w 1290010"/>
                      <a:gd name="connsiteY2" fmla="*/ 1315261 h 1315261"/>
                      <a:gd name="connsiteX3" fmla="*/ 122402 w 1290010"/>
                      <a:gd name="connsiteY3" fmla="*/ 1287393 h 1315261"/>
                      <a:gd name="connsiteX4" fmla="*/ 0 w 1290010"/>
                      <a:gd name="connsiteY4" fmla="*/ 0 h 1315261"/>
                      <a:gd name="connsiteX0-1" fmla="*/ 0 w 1340810"/>
                      <a:gd name="connsiteY0-2" fmla="*/ 0 h 1315261"/>
                      <a:gd name="connsiteX1-3" fmla="*/ 1340810 w 1340810"/>
                      <a:gd name="connsiteY1-4" fmla="*/ 514412 h 1315261"/>
                      <a:gd name="connsiteX2-5" fmla="*/ 143238 w 1340810"/>
                      <a:gd name="connsiteY2-6" fmla="*/ 1315261 h 1315261"/>
                      <a:gd name="connsiteX3-7" fmla="*/ 122402 w 1340810"/>
                      <a:gd name="connsiteY3-8" fmla="*/ 1287393 h 1315261"/>
                      <a:gd name="connsiteX4-9" fmla="*/ 0 w 1340810"/>
                      <a:gd name="connsiteY4-10" fmla="*/ 0 h 1315261"/>
                      <a:gd name="connsiteX0-11" fmla="*/ 0 w 1332995"/>
                      <a:gd name="connsiteY0-12" fmla="*/ 0 h 1315261"/>
                      <a:gd name="connsiteX1-13" fmla="*/ 1332995 w 1332995"/>
                      <a:gd name="connsiteY1-14" fmla="*/ 514412 h 1315261"/>
                      <a:gd name="connsiteX2-15" fmla="*/ 143238 w 1332995"/>
                      <a:gd name="connsiteY2-16" fmla="*/ 1315261 h 1315261"/>
                      <a:gd name="connsiteX3-17" fmla="*/ 122402 w 1332995"/>
                      <a:gd name="connsiteY3-18" fmla="*/ 1287393 h 1315261"/>
                      <a:gd name="connsiteX4-19" fmla="*/ 0 w 1332995"/>
                      <a:gd name="connsiteY4-20" fmla="*/ 0 h 1315261"/>
                      <a:gd name="connsiteX0-21" fmla="*/ 0 w 1310693"/>
                      <a:gd name="connsiteY0-22" fmla="*/ 0 h 1315261"/>
                      <a:gd name="connsiteX1-23" fmla="*/ 1310693 w 1310693"/>
                      <a:gd name="connsiteY1-24" fmla="*/ 532254 h 1315261"/>
                      <a:gd name="connsiteX2-25" fmla="*/ 143238 w 1310693"/>
                      <a:gd name="connsiteY2-26" fmla="*/ 1315261 h 1315261"/>
                      <a:gd name="connsiteX3-27" fmla="*/ 122402 w 1310693"/>
                      <a:gd name="connsiteY3-28" fmla="*/ 1287393 h 1315261"/>
                      <a:gd name="connsiteX4-29" fmla="*/ 0 w 1310693"/>
                      <a:gd name="connsiteY4-30" fmla="*/ 0 h 1315261"/>
                      <a:gd name="connsiteX0-31" fmla="*/ 0 w 1313074"/>
                      <a:gd name="connsiteY0-32" fmla="*/ 0 h 1315261"/>
                      <a:gd name="connsiteX1-33" fmla="*/ 1313074 w 1313074"/>
                      <a:gd name="connsiteY1-34" fmla="*/ 513204 h 1315261"/>
                      <a:gd name="connsiteX2-35" fmla="*/ 143238 w 1313074"/>
                      <a:gd name="connsiteY2-36" fmla="*/ 1315261 h 1315261"/>
                      <a:gd name="connsiteX3-37" fmla="*/ 122402 w 1313074"/>
                      <a:gd name="connsiteY3-38" fmla="*/ 1287393 h 1315261"/>
                      <a:gd name="connsiteX4-39" fmla="*/ 0 w 1313074"/>
                      <a:gd name="connsiteY4-40" fmla="*/ 0 h 1315261"/>
                      <a:gd name="connsiteX0-41" fmla="*/ 0 w 1305930"/>
                      <a:gd name="connsiteY0-42" fmla="*/ 0 h 1327167"/>
                      <a:gd name="connsiteX1-43" fmla="*/ 1305930 w 1305930"/>
                      <a:gd name="connsiteY1-44" fmla="*/ 525110 h 1327167"/>
                      <a:gd name="connsiteX2-45" fmla="*/ 136094 w 1305930"/>
                      <a:gd name="connsiteY2-46" fmla="*/ 1327167 h 1327167"/>
                      <a:gd name="connsiteX3-47" fmla="*/ 115258 w 1305930"/>
                      <a:gd name="connsiteY3-48" fmla="*/ 1299299 h 1327167"/>
                      <a:gd name="connsiteX4-49" fmla="*/ 0 w 1305930"/>
                      <a:gd name="connsiteY4-50" fmla="*/ 0 h 1327167"/>
                      <a:gd name="connsiteX0-51" fmla="*/ 0 w 1316298"/>
                      <a:gd name="connsiteY0-52" fmla="*/ 0 h 1327167"/>
                      <a:gd name="connsiteX1-53" fmla="*/ 1316298 w 1316298"/>
                      <a:gd name="connsiteY1-54" fmla="*/ 530294 h 1327167"/>
                      <a:gd name="connsiteX2-55" fmla="*/ 136094 w 1316298"/>
                      <a:gd name="connsiteY2-56" fmla="*/ 1327167 h 1327167"/>
                      <a:gd name="connsiteX3-57" fmla="*/ 115258 w 1316298"/>
                      <a:gd name="connsiteY3-58" fmla="*/ 1299299 h 1327167"/>
                      <a:gd name="connsiteX4-59" fmla="*/ 0 w 1316298"/>
                      <a:gd name="connsiteY4-60" fmla="*/ 0 h 1327167"/>
                      <a:gd name="connsiteX0-61" fmla="*/ 0 w 1335050"/>
                      <a:gd name="connsiteY0-62" fmla="*/ 0 h 1327167"/>
                      <a:gd name="connsiteX1-63" fmla="*/ 1335050 w 1335050"/>
                      <a:gd name="connsiteY1-64" fmla="*/ 524044 h 1327167"/>
                      <a:gd name="connsiteX2-65" fmla="*/ 136094 w 1335050"/>
                      <a:gd name="connsiteY2-66" fmla="*/ 1327167 h 1327167"/>
                      <a:gd name="connsiteX3-67" fmla="*/ 115258 w 1335050"/>
                      <a:gd name="connsiteY3-68" fmla="*/ 1299299 h 1327167"/>
                      <a:gd name="connsiteX4-69" fmla="*/ 0 w 1335050"/>
                      <a:gd name="connsiteY4-70" fmla="*/ 0 h 1327167"/>
                      <a:gd name="connsiteX0-71" fmla="*/ 0 w 1335050"/>
                      <a:gd name="connsiteY0-72" fmla="*/ 0 h 1327167"/>
                      <a:gd name="connsiteX1-73" fmla="*/ 1335050 w 1335050"/>
                      <a:gd name="connsiteY1-74" fmla="*/ 524044 h 1327167"/>
                      <a:gd name="connsiteX2-75" fmla="*/ 136094 w 1335050"/>
                      <a:gd name="connsiteY2-76" fmla="*/ 1327167 h 1327167"/>
                      <a:gd name="connsiteX3-77" fmla="*/ 0 w 1335050"/>
                      <a:gd name="connsiteY3-78" fmla="*/ 0 h 1327167"/>
                      <a:gd name="connsiteX0-79" fmla="*/ 0 w 1335050"/>
                      <a:gd name="connsiteY0-80" fmla="*/ 0 h 1333418"/>
                      <a:gd name="connsiteX1-81" fmla="*/ 1335050 w 1335050"/>
                      <a:gd name="connsiteY1-82" fmla="*/ 524044 h 1333418"/>
                      <a:gd name="connsiteX2-83" fmla="*/ 136095 w 1335050"/>
                      <a:gd name="connsiteY2-84" fmla="*/ 1333418 h 1333418"/>
                      <a:gd name="connsiteX3-85" fmla="*/ 0 w 1335050"/>
                      <a:gd name="connsiteY3-86" fmla="*/ 0 h 1333418"/>
                      <a:gd name="connsiteX0-87" fmla="*/ 0 w 1325730"/>
                      <a:gd name="connsiteY0-88" fmla="*/ 0 h 1333418"/>
                      <a:gd name="connsiteX1-89" fmla="*/ 1325730 w 1325730"/>
                      <a:gd name="connsiteY1-90" fmla="*/ 524044 h 1333418"/>
                      <a:gd name="connsiteX2-91" fmla="*/ 126775 w 1325730"/>
                      <a:gd name="connsiteY2-92" fmla="*/ 1333418 h 1333418"/>
                      <a:gd name="connsiteX3-93" fmla="*/ 0 w 1325730"/>
                      <a:gd name="connsiteY3-94" fmla="*/ 0 h 1333418"/>
                      <a:gd name="connsiteX0-95" fmla="*/ 0 w 1325730"/>
                      <a:gd name="connsiteY0-96" fmla="*/ 0 h 1350132"/>
                      <a:gd name="connsiteX1-97" fmla="*/ 1325730 w 1325730"/>
                      <a:gd name="connsiteY1-98" fmla="*/ 540758 h 1350132"/>
                      <a:gd name="connsiteX2-99" fmla="*/ 126775 w 1325730"/>
                      <a:gd name="connsiteY2-100" fmla="*/ 1350132 h 1350132"/>
                      <a:gd name="connsiteX3-101" fmla="*/ 0 w 1325730"/>
                      <a:gd name="connsiteY3-102" fmla="*/ 0 h 1350132"/>
                    </a:gdLst>
                    <a:ahLst/>
                    <a:cxnLst>
                      <a:cxn ang="0">
                        <a:pos x="connsiteX0-1" y="connsiteY0-2"/>
                      </a:cxn>
                      <a:cxn ang="0">
                        <a:pos x="connsiteX1-3" y="connsiteY1-4"/>
                      </a:cxn>
                      <a:cxn ang="0">
                        <a:pos x="connsiteX2-5" y="connsiteY2-6"/>
                      </a:cxn>
                      <a:cxn ang="0">
                        <a:pos x="connsiteX3-7" y="connsiteY3-8"/>
                      </a:cxn>
                    </a:cxnLst>
                    <a:rect l="l" t="t" r="r" b="b"/>
                    <a:pathLst>
                      <a:path w="1325730" h="1350132">
                        <a:moveTo>
                          <a:pt x="0" y="0"/>
                        </a:moveTo>
                        <a:lnTo>
                          <a:pt x="1325730" y="540758"/>
                        </a:lnTo>
                        <a:lnTo>
                          <a:pt x="126775" y="1350132"/>
                        </a:lnTo>
                        <a:lnTo>
                          <a:pt x="0" y="0"/>
                        </a:lnTo>
                        <a:close/>
                      </a:path>
                    </a:pathLst>
                  </a:cu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a:off x="3906977" y="5929759"/>
                    <a:ext cx="2028507" cy="567172"/>
                  </a:xfrm>
                  <a:custGeom>
                    <a:avLst/>
                    <a:gdLst>
                      <a:gd name="connsiteX0" fmla="*/ 2024265 w 2048488"/>
                      <a:gd name="connsiteY0" fmla="*/ 0 h 552098"/>
                      <a:gd name="connsiteX1" fmla="*/ 2048488 w 2048488"/>
                      <a:gd name="connsiteY1" fmla="*/ 11093 h 552098"/>
                      <a:gd name="connsiteX2" fmla="*/ 1330484 w 2048488"/>
                      <a:gd name="connsiteY2" fmla="*/ 552098 h 552098"/>
                      <a:gd name="connsiteX3" fmla="*/ 1532 w 2048488"/>
                      <a:gd name="connsiteY3" fmla="*/ 42286 h 552098"/>
                      <a:gd name="connsiteX4" fmla="*/ 0 w 2048488"/>
                      <a:gd name="connsiteY4" fmla="*/ 26176 h 552098"/>
                      <a:gd name="connsiteX5" fmla="*/ 2024265 w 2048488"/>
                      <a:gd name="connsiteY5" fmla="*/ 0 h 552098"/>
                      <a:gd name="connsiteX0-1" fmla="*/ 2024265 w 2048488"/>
                      <a:gd name="connsiteY0-2" fmla="*/ 0 h 565479"/>
                      <a:gd name="connsiteX1-3" fmla="*/ 2048488 w 2048488"/>
                      <a:gd name="connsiteY1-4" fmla="*/ 11093 h 565479"/>
                      <a:gd name="connsiteX2-5" fmla="*/ 1317102 w 2048488"/>
                      <a:gd name="connsiteY2-6" fmla="*/ 565479 h 565479"/>
                      <a:gd name="connsiteX3-7" fmla="*/ 1532 w 2048488"/>
                      <a:gd name="connsiteY3-8" fmla="*/ 42286 h 565479"/>
                      <a:gd name="connsiteX4-9" fmla="*/ 0 w 2048488"/>
                      <a:gd name="connsiteY4-10" fmla="*/ 26176 h 565479"/>
                      <a:gd name="connsiteX5-11" fmla="*/ 2024265 w 2048488"/>
                      <a:gd name="connsiteY5-12" fmla="*/ 0 h 565479"/>
                      <a:gd name="connsiteX0-13" fmla="*/ 2024265 w 2048488"/>
                      <a:gd name="connsiteY0-14" fmla="*/ 0 h 583321"/>
                      <a:gd name="connsiteX1-15" fmla="*/ 2048488 w 2048488"/>
                      <a:gd name="connsiteY1-16" fmla="*/ 11093 h 583321"/>
                      <a:gd name="connsiteX2-17" fmla="*/ 1308181 w 2048488"/>
                      <a:gd name="connsiteY2-18" fmla="*/ 583321 h 583321"/>
                      <a:gd name="connsiteX3-19" fmla="*/ 1532 w 2048488"/>
                      <a:gd name="connsiteY3-20" fmla="*/ 42286 h 583321"/>
                      <a:gd name="connsiteX4-21" fmla="*/ 0 w 2048488"/>
                      <a:gd name="connsiteY4-22" fmla="*/ 26176 h 583321"/>
                      <a:gd name="connsiteX5-23" fmla="*/ 2024265 w 2048488"/>
                      <a:gd name="connsiteY5-24" fmla="*/ 0 h 583321"/>
                      <a:gd name="connsiteX0-25" fmla="*/ 2024265 w 2048488"/>
                      <a:gd name="connsiteY0-26" fmla="*/ 0 h 559508"/>
                      <a:gd name="connsiteX1-27" fmla="*/ 2048488 w 2048488"/>
                      <a:gd name="connsiteY1-28" fmla="*/ 11093 h 559508"/>
                      <a:gd name="connsiteX2-29" fmla="*/ 1324850 w 2048488"/>
                      <a:gd name="connsiteY2-30" fmla="*/ 559508 h 559508"/>
                      <a:gd name="connsiteX3-31" fmla="*/ 1532 w 2048488"/>
                      <a:gd name="connsiteY3-32" fmla="*/ 42286 h 559508"/>
                      <a:gd name="connsiteX4-33" fmla="*/ 0 w 2048488"/>
                      <a:gd name="connsiteY4-34" fmla="*/ 26176 h 559508"/>
                      <a:gd name="connsiteX5-35" fmla="*/ 2024265 w 2048488"/>
                      <a:gd name="connsiteY5-36" fmla="*/ 0 h 559508"/>
                      <a:gd name="connsiteX0-37" fmla="*/ 2024265 w 2024265"/>
                      <a:gd name="connsiteY0-38" fmla="*/ 0 h 559508"/>
                      <a:gd name="connsiteX1-39" fmla="*/ 1324850 w 2024265"/>
                      <a:gd name="connsiteY1-40" fmla="*/ 559508 h 559508"/>
                      <a:gd name="connsiteX2-41" fmla="*/ 1532 w 2024265"/>
                      <a:gd name="connsiteY2-42" fmla="*/ 42286 h 559508"/>
                      <a:gd name="connsiteX3-43" fmla="*/ 0 w 2024265"/>
                      <a:gd name="connsiteY3-44" fmla="*/ 26176 h 559508"/>
                      <a:gd name="connsiteX4-45" fmla="*/ 2024265 w 2024265"/>
                      <a:gd name="connsiteY4-46" fmla="*/ 0 h 559508"/>
                      <a:gd name="connsiteX0-47" fmla="*/ 2024265 w 2024265"/>
                      <a:gd name="connsiteY0-48" fmla="*/ 0 h 559508"/>
                      <a:gd name="connsiteX1-49" fmla="*/ 1324850 w 2024265"/>
                      <a:gd name="connsiteY1-50" fmla="*/ 559508 h 559508"/>
                      <a:gd name="connsiteX2-51" fmla="*/ 0 w 2024265"/>
                      <a:gd name="connsiteY2-52" fmla="*/ 26176 h 559508"/>
                      <a:gd name="connsiteX3-53" fmla="*/ 2024265 w 2024265"/>
                      <a:gd name="connsiteY3-54" fmla="*/ 0 h 559508"/>
                      <a:gd name="connsiteX0-55" fmla="*/ 2024265 w 2024265"/>
                      <a:gd name="connsiteY0-56" fmla="*/ 0 h 559508"/>
                      <a:gd name="connsiteX1-57" fmla="*/ 1324850 w 2024265"/>
                      <a:gd name="connsiteY1-58" fmla="*/ 559508 h 559508"/>
                      <a:gd name="connsiteX2-59" fmla="*/ 0 w 2024265"/>
                      <a:gd name="connsiteY2-60" fmla="*/ 26176 h 559508"/>
                      <a:gd name="connsiteX3-61" fmla="*/ 2024265 w 2024265"/>
                      <a:gd name="connsiteY3-62" fmla="*/ 0 h 559508"/>
                      <a:gd name="connsiteX0-63" fmla="*/ 2031409 w 2031409"/>
                      <a:gd name="connsiteY0-64" fmla="*/ 0 h 564270"/>
                      <a:gd name="connsiteX1-65" fmla="*/ 1324850 w 2031409"/>
                      <a:gd name="connsiteY1-66" fmla="*/ 564270 h 564270"/>
                      <a:gd name="connsiteX2-67" fmla="*/ 0 w 2031409"/>
                      <a:gd name="connsiteY2-68" fmla="*/ 30938 h 564270"/>
                      <a:gd name="connsiteX3-69" fmla="*/ 2031409 w 2031409"/>
                      <a:gd name="connsiteY3-70" fmla="*/ 0 h 564270"/>
                      <a:gd name="connsiteX0-71" fmla="*/ 2028507 w 2028507"/>
                      <a:gd name="connsiteY0-72" fmla="*/ 0 h 578784"/>
                      <a:gd name="connsiteX1-73" fmla="*/ 1324850 w 2028507"/>
                      <a:gd name="connsiteY1-74" fmla="*/ 578784 h 578784"/>
                      <a:gd name="connsiteX2-75" fmla="*/ 0 w 2028507"/>
                      <a:gd name="connsiteY2-76" fmla="*/ 45452 h 578784"/>
                      <a:gd name="connsiteX3-77" fmla="*/ 2028507 w 2028507"/>
                      <a:gd name="connsiteY3-78" fmla="*/ 0 h 578784"/>
                      <a:gd name="connsiteX0-79" fmla="*/ 2028507 w 2028507"/>
                      <a:gd name="connsiteY0-80" fmla="*/ 0 h 567172"/>
                      <a:gd name="connsiteX1-81" fmla="*/ 1324850 w 2028507"/>
                      <a:gd name="connsiteY1-82" fmla="*/ 567172 h 567172"/>
                      <a:gd name="connsiteX2-83" fmla="*/ 0 w 2028507"/>
                      <a:gd name="connsiteY2-84" fmla="*/ 33840 h 567172"/>
                      <a:gd name="connsiteX3-85" fmla="*/ 2028507 w 2028507"/>
                      <a:gd name="connsiteY3-86" fmla="*/ 0 h 567172"/>
                    </a:gdLst>
                    <a:ahLst/>
                    <a:cxnLst>
                      <a:cxn ang="0">
                        <a:pos x="connsiteX0-1" y="connsiteY0-2"/>
                      </a:cxn>
                      <a:cxn ang="0">
                        <a:pos x="connsiteX1-3" y="connsiteY1-4"/>
                      </a:cxn>
                      <a:cxn ang="0">
                        <a:pos x="connsiteX2-5" y="connsiteY2-6"/>
                      </a:cxn>
                      <a:cxn ang="0">
                        <a:pos x="connsiteX3-7" y="connsiteY3-8"/>
                      </a:cxn>
                    </a:cxnLst>
                    <a:rect l="l" t="t" r="r" b="b"/>
                    <a:pathLst>
                      <a:path w="2028507" h="567172">
                        <a:moveTo>
                          <a:pt x="2028507" y="0"/>
                        </a:moveTo>
                        <a:lnTo>
                          <a:pt x="1324850" y="567172"/>
                        </a:lnTo>
                        <a:lnTo>
                          <a:pt x="0" y="33840"/>
                        </a:lnTo>
                        <a:lnTo>
                          <a:pt x="2028507" y="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a:off x="6730366" y="6834390"/>
                    <a:ext cx="1277188" cy="1271954"/>
                  </a:xfrm>
                  <a:custGeom>
                    <a:avLst/>
                    <a:gdLst>
                      <a:gd name="connsiteX0" fmla="*/ 1182282 w 1277188"/>
                      <a:gd name="connsiteY0" fmla="*/ 0 h 1258811"/>
                      <a:gd name="connsiteX1" fmla="*/ 1277188 w 1277188"/>
                      <a:gd name="connsiteY1" fmla="*/ 838700 h 1258811"/>
                      <a:gd name="connsiteX2" fmla="*/ 1270635 w 1277188"/>
                      <a:gd name="connsiteY2" fmla="*/ 844183 h 1258811"/>
                      <a:gd name="connsiteX3" fmla="*/ 0 w 1277188"/>
                      <a:gd name="connsiteY3" fmla="*/ 1258811 h 1258811"/>
                      <a:gd name="connsiteX4" fmla="*/ 1182282 w 1277188"/>
                      <a:gd name="connsiteY4" fmla="*/ 0 h 1258811"/>
                      <a:gd name="connsiteX0-1" fmla="*/ 1175710 w 1277188"/>
                      <a:gd name="connsiteY0-2" fmla="*/ 0 h 1271953"/>
                      <a:gd name="connsiteX1-3" fmla="*/ 1277188 w 1277188"/>
                      <a:gd name="connsiteY1-4" fmla="*/ 851842 h 1271953"/>
                      <a:gd name="connsiteX2-5" fmla="*/ 1270635 w 1277188"/>
                      <a:gd name="connsiteY2-6" fmla="*/ 857325 h 1271953"/>
                      <a:gd name="connsiteX3-7" fmla="*/ 0 w 1277188"/>
                      <a:gd name="connsiteY3-8" fmla="*/ 1271953 h 1271953"/>
                      <a:gd name="connsiteX4-9" fmla="*/ 1175710 w 1277188"/>
                      <a:gd name="connsiteY4-10" fmla="*/ 0 h 12719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77188" h="1271953">
                        <a:moveTo>
                          <a:pt x="1175710" y="0"/>
                        </a:moveTo>
                        <a:lnTo>
                          <a:pt x="1277188" y="851842"/>
                        </a:lnTo>
                        <a:lnTo>
                          <a:pt x="1270635" y="857325"/>
                        </a:lnTo>
                        <a:lnTo>
                          <a:pt x="0" y="1271953"/>
                        </a:lnTo>
                        <a:lnTo>
                          <a:pt x="1175710" y="0"/>
                        </a:lnTo>
                        <a:close/>
                      </a:path>
                    </a:pathLst>
                  </a:custGeom>
                  <a:solidFill>
                    <a:srgbClr val="FFFFFF">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a:off x="6270665" y="6844654"/>
                    <a:ext cx="1641982" cy="1262015"/>
                  </a:xfrm>
                  <a:custGeom>
                    <a:avLst/>
                    <a:gdLst>
                      <a:gd name="connsiteX0" fmla="*/ 1636206 w 1641982"/>
                      <a:gd name="connsiteY0" fmla="*/ 0 h 1262117"/>
                      <a:gd name="connsiteX1" fmla="*/ 1641656 w 1641982"/>
                      <a:gd name="connsiteY1" fmla="*/ 102 h 1262117"/>
                      <a:gd name="connsiteX2" fmla="*/ 1641982 w 1641982"/>
                      <a:gd name="connsiteY2" fmla="*/ 2982 h 1262117"/>
                      <a:gd name="connsiteX3" fmla="*/ 459700 w 1641982"/>
                      <a:gd name="connsiteY3" fmla="*/ 1261793 h 1262117"/>
                      <a:gd name="connsiteX4" fmla="*/ 458707 w 1641982"/>
                      <a:gd name="connsiteY4" fmla="*/ 1262117 h 1262117"/>
                      <a:gd name="connsiteX5" fmla="*/ 0 w 1641982"/>
                      <a:gd name="connsiteY5" fmla="*/ 551765 h 1262117"/>
                      <a:gd name="connsiteX6" fmla="*/ 14459 w 1641982"/>
                      <a:gd name="connsiteY6" fmla="*/ 543917 h 1262117"/>
                      <a:gd name="connsiteX7" fmla="*/ 1636206 w 1641982"/>
                      <a:gd name="connsiteY7" fmla="*/ 0 h 1262117"/>
                      <a:gd name="connsiteX0-1" fmla="*/ 1641182 w 1641982"/>
                      <a:gd name="connsiteY0-2" fmla="*/ 19803 h 1262014"/>
                      <a:gd name="connsiteX1-3" fmla="*/ 1641656 w 1641982"/>
                      <a:gd name="connsiteY1-4" fmla="*/ -1 h 1262014"/>
                      <a:gd name="connsiteX2-5" fmla="*/ 1641982 w 1641982"/>
                      <a:gd name="connsiteY2-6" fmla="*/ 2879 h 1262014"/>
                      <a:gd name="connsiteX3-7" fmla="*/ 459700 w 1641982"/>
                      <a:gd name="connsiteY3-8" fmla="*/ 1261690 h 1262014"/>
                      <a:gd name="connsiteX4-9" fmla="*/ 458707 w 1641982"/>
                      <a:gd name="connsiteY4-10" fmla="*/ 1262014 h 1262014"/>
                      <a:gd name="connsiteX5-11" fmla="*/ 0 w 1641982"/>
                      <a:gd name="connsiteY5-12" fmla="*/ 551662 h 1262014"/>
                      <a:gd name="connsiteX6-13" fmla="*/ 14459 w 1641982"/>
                      <a:gd name="connsiteY6-14" fmla="*/ 543814 h 1262014"/>
                      <a:gd name="connsiteX7-15" fmla="*/ 1641182 w 1641982"/>
                      <a:gd name="connsiteY7-16" fmla="*/ 19803 h 12620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641982" h="1262014">
                        <a:moveTo>
                          <a:pt x="1641182" y="19803"/>
                        </a:moveTo>
                        <a:lnTo>
                          <a:pt x="1641656" y="-1"/>
                        </a:lnTo>
                        <a:cubicBezTo>
                          <a:pt x="1641765" y="959"/>
                          <a:pt x="1641873" y="1919"/>
                          <a:pt x="1641982" y="2879"/>
                        </a:cubicBezTo>
                        <a:lnTo>
                          <a:pt x="459700" y="1261690"/>
                        </a:lnTo>
                        <a:lnTo>
                          <a:pt x="458707" y="1262014"/>
                        </a:lnTo>
                        <a:lnTo>
                          <a:pt x="0" y="551662"/>
                        </a:lnTo>
                        <a:lnTo>
                          <a:pt x="14459" y="543814"/>
                        </a:lnTo>
                        <a:lnTo>
                          <a:pt x="1641182" y="19803"/>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a:off x="7899809" y="6835336"/>
                    <a:ext cx="1072163" cy="860452"/>
                  </a:xfrm>
                  <a:custGeom>
                    <a:avLst/>
                    <a:gdLst>
                      <a:gd name="connsiteX0" fmla="*/ 0 w 1077038"/>
                      <a:gd name="connsiteY0" fmla="*/ 0 h 841580"/>
                      <a:gd name="connsiteX1" fmla="*/ 1077038 w 1077038"/>
                      <a:gd name="connsiteY1" fmla="*/ 20069 h 841580"/>
                      <a:gd name="connsiteX2" fmla="*/ 95232 w 1077038"/>
                      <a:gd name="connsiteY2" fmla="*/ 841580 h 841580"/>
                      <a:gd name="connsiteX3" fmla="*/ 0 w 1077038"/>
                      <a:gd name="connsiteY3" fmla="*/ 0 h 841580"/>
                      <a:gd name="connsiteX0-1" fmla="*/ 0 w 1031840"/>
                      <a:gd name="connsiteY0-2" fmla="*/ 0 h 841580"/>
                      <a:gd name="connsiteX1-3" fmla="*/ 1031840 w 1031840"/>
                      <a:gd name="connsiteY1-4" fmla="*/ 37453 h 841580"/>
                      <a:gd name="connsiteX2-5" fmla="*/ 95232 w 1031840"/>
                      <a:gd name="connsiteY2-6" fmla="*/ 841580 h 841580"/>
                      <a:gd name="connsiteX3-7" fmla="*/ 0 w 1031840"/>
                      <a:gd name="connsiteY3-8" fmla="*/ 0 h 841580"/>
                      <a:gd name="connsiteX0-9" fmla="*/ 0 w 1052701"/>
                      <a:gd name="connsiteY0-10" fmla="*/ 0 h 841580"/>
                      <a:gd name="connsiteX1-11" fmla="*/ 1052701 w 1052701"/>
                      <a:gd name="connsiteY1-12" fmla="*/ 33976 h 841580"/>
                      <a:gd name="connsiteX2-13" fmla="*/ 95232 w 1052701"/>
                      <a:gd name="connsiteY2-14" fmla="*/ 841580 h 841580"/>
                      <a:gd name="connsiteX3-15" fmla="*/ 0 w 1052701"/>
                      <a:gd name="connsiteY3-16" fmla="*/ 0 h 841580"/>
                      <a:gd name="connsiteX0-17" fmla="*/ 0 w 1038212"/>
                      <a:gd name="connsiteY0-18" fmla="*/ 0 h 841580"/>
                      <a:gd name="connsiteX1-19" fmla="*/ 1038212 w 1038212"/>
                      <a:gd name="connsiteY1-20" fmla="*/ 39772 h 841580"/>
                      <a:gd name="connsiteX2-21" fmla="*/ 95232 w 1038212"/>
                      <a:gd name="connsiteY2-22" fmla="*/ 841580 h 841580"/>
                      <a:gd name="connsiteX3-23" fmla="*/ 0 w 1038212"/>
                      <a:gd name="connsiteY3-24" fmla="*/ 0 h 841580"/>
                      <a:gd name="connsiteX0-25" fmla="*/ 0 w 1055597"/>
                      <a:gd name="connsiteY0-26" fmla="*/ 0 h 841580"/>
                      <a:gd name="connsiteX1-27" fmla="*/ 1055597 w 1055597"/>
                      <a:gd name="connsiteY1-28" fmla="*/ 39772 h 841580"/>
                      <a:gd name="connsiteX2-29" fmla="*/ 95232 w 1055597"/>
                      <a:gd name="connsiteY2-30" fmla="*/ 841580 h 841580"/>
                      <a:gd name="connsiteX3-31" fmla="*/ 0 w 1055597"/>
                      <a:gd name="connsiteY3-32" fmla="*/ 0 h 841580"/>
                      <a:gd name="connsiteX0-33" fmla="*/ 0 w 1046904"/>
                      <a:gd name="connsiteY0-34" fmla="*/ 0 h 841580"/>
                      <a:gd name="connsiteX1-35" fmla="*/ 1046904 w 1046904"/>
                      <a:gd name="connsiteY1-36" fmla="*/ 39772 h 841580"/>
                      <a:gd name="connsiteX2-37" fmla="*/ 95232 w 1046904"/>
                      <a:gd name="connsiteY2-38" fmla="*/ 841580 h 841580"/>
                      <a:gd name="connsiteX3-39" fmla="*/ 0 w 1046904"/>
                      <a:gd name="connsiteY3-40" fmla="*/ 0 h 841580"/>
                      <a:gd name="connsiteX0-41" fmla="*/ 0 w 1060048"/>
                      <a:gd name="connsiteY0-42" fmla="*/ 0 h 841580"/>
                      <a:gd name="connsiteX1-43" fmla="*/ 1060048 w 1060048"/>
                      <a:gd name="connsiteY1-44" fmla="*/ 39772 h 841580"/>
                      <a:gd name="connsiteX2-45" fmla="*/ 108376 w 1060048"/>
                      <a:gd name="connsiteY2-46" fmla="*/ 841580 h 841580"/>
                      <a:gd name="connsiteX3-47" fmla="*/ 0 w 1060048"/>
                      <a:gd name="connsiteY3-48" fmla="*/ 0 h 841580"/>
                      <a:gd name="connsiteX0-49" fmla="*/ 0 w 1060048"/>
                      <a:gd name="connsiteY0-50" fmla="*/ 0 h 841580"/>
                      <a:gd name="connsiteX1-51" fmla="*/ 1060048 w 1060048"/>
                      <a:gd name="connsiteY1-52" fmla="*/ 39772 h 841580"/>
                      <a:gd name="connsiteX2-53" fmla="*/ 108376 w 1060048"/>
                      <a:gd name="connsiteY2-54" fmla="*/ 841580 h 841580"/>
                      <a:gd name="connsiteX3-55" fmla="*/ 0 w 1060048"/>
                      <a:gd name="connsiteY3-56" fmla="*/ 0 h 841580"/>
                      <a:gd name="connsiteX0-57" fmla="*/ 0 w 1060048"/>
                      <a:gd name="connsiteY0-58" fmla="*/ 0 h 848152"/>
                      <a:gd name="connsiteX1-59" fmla="*/ 1060048 w 1060048"/>
                      <a:gd name="connsiteY1-60" fmla="*/ 39772 h 848152"/>
                      <a:gd name="connsiteX2-61" fmla="*/ 95233 w 1060048"/>
                      <a:gd name="connsiteY2-62" fmla="*/ 848152 h 848152"/>
                      <a:gd name="connsiteX3-63" fmla="*/ 0 w 1060048"/>
                      <a:gd name="connsiteY3-64" fmla="*/ 0 h 848152"/>
                      <a:gd name="connsiteX0-65" fmla="*/ 0 w 1060048"/>
                      <a:gd name="connsiteY0-66" fmla="*/ 0 h 833224"/>
                      <a:gd name="connsiteX1-67" fmla="*/ 1060048 w 1060048"/>
                      <a:gd name="connsiteY1-68" fmla="*/ 24844 h 833224"/>
                      <a:gd name="connsiteX2-69" fmla="*/ 95233 w 1060048"/>
                      <a:gd name="connsiteY2-70" fmla="*/ 833224 h 833224"/>
                      <a:gd name="connsiteX3-71" fmla="*/ 0 w 1060048"/>
                      <a:gd name="connsiteY3-72" fmla="*/ 0 h 833224"/>
                      <a:gd name="connsiteX0-73" fmla="*/ 0 w 1065026"/>
                      <a:gd name="connsiteY0-74" fmla="*/ 0 h 848152"/>
                      <a:gd name="connsiteX1-75" fmla="*/ 1065026 w 1065026"/>
                      <a:gd name="connsiteY1-76" fmla="*/ 39772 h 848152"/>
                      <a:gd name="connsiteX2-77" fmla="*/ 100211 w 1065026"/>
                      <a:gd name="connsiteY2-78" fmla="*/ 848152 h 848152"/>
                      <a:gd name="connsiteX3-79" fmla="*/ 0 w 1065026"/>
                      <a:gd name="connsiteY3-80" fmla="*/ 0 h 848152"/>
                      <a:gd name="connsiteX0-81" fmla="*/ 0 w 1065026"/>
                      <a:gd name="connsiteY0-82" fmla="*/ 0 h 848152"/>
                      <a:gd name="connsiteX1-83" fmla="*/ 1065026 w 1065026"/>
                      <a:gd name="connsiteY1-84" fmla="*/ 39772 h 848152"/>
                      <a:gd name="connsiteX2-85" fmla="*/ 100211 w 1065026"/>
                      <a:gd name="connsiteY2-86" fmla="*/ 848152 h 848152"/>
                      <a:gd name="connsiteX3-87" fmla="*/ 0 w 1065026"/>
                      <a:gd name="connsiteY3-88" fmla="*/ 0 h 848152"/>
                      <a:gd name="connsiteX0-89" fmla="*/ 0 w 1074346"/>
                      <a:gd name="connsiteY0-90" fmla="*/ 0 h 857472"/>
                      <a:gd name="connsiteX1-91" fmla="*/ 1074346 w 1074346"/>
                      <a:gd name="connsiteY1-92" fmla="*/ 49092 h 857472"/>
                      <a:gd name="connsiteX2-93" fmla="*/ 109531 w 1074346"/>
                      <a:gd name="connsiteY2-94" fmla="*/ 857472 h 857472"/>
                      <a:gd name="connsiteX3-95" fmla="*/ 0 w 1074346"/>
                      <a:gd name="connsiteY3-96" fmla="*/ 0 h 857472"/>
                      <a:gd name="connsiteX0-97" fmla="*/ 0 w 1043090"/>
                      <a:gd name="connsiteY0-98" fmla="*/ 0 h 857472"/>
                      <a:gd name="connsiteX1-99" fmla="*/ 1043090 w 1043090"/>
                      <a:gd name="connsiteY1-100" fmla="*/ 49092 h 857472"/>
                      <a:gd name="connsiteX2-101" fmla="*/ 109531 w 1043090"/>
                      <a:gd name="connsiteY2-102" fmla="*/ 857472 h 857472"/>
                      <a:gd name="connsiteX3-103" fmla="*/ 0 w 1043090"/>
                      <a:gd name="connsiteY3-104" fmla="*/ 0 h 857472"/>
                      <a:gd name="connsiteX0-105" fmla="*/ 0 w 1061842"/>
                      <a:gd name="connsiteY0-106" fmla="*/ 0 h 857472"/>
                      <a:gd name="connsiteX1-107" fmla="*/ 1061842 w 1061842"/>
                      <a:gd name="connsiteY1-108" fmla="*/ 36590 h 857472"/>
                      <a:gd name="connsiteX2-109" fmla="*/ 109531 w 1061842"/>
                      <a:gd name="connsiteY2-110" fmla="*/ 857472 h 857472"/>
                      <a:gd name="connsiteX3-111" fmla="*/ 0 w 1061842"/>
                      <a:gd name="connsiteY3-112" fmla="*/ 0 h 857472"/>
                      <a:gd name="connsiteX0-113" fmla="*/ 0 w 1061842"/>
                      <a:gd name="connsiteY0-114" fmla="*/ 0 h 844970"/>
                      <a:gd name="connsiteX1-115" fmla="*/ 1061842 w 1061842"/>
                      <a:gd name="connsiteY1-116" fmla="*/ 36590 h 844970"/>
                      <a:gd name="connsiteX2-117" fmla="*/ 103280 w 1061842"/>
                      <a:gd name="connsiteY2-118" fmla="*/ 844970 h 844970"/>
                      <a:gd name="connsiteX3-119" fmla="*/ 0 w 1061842"/>
                      <a:gd name="connsiteY3-120" fmla="*/ 0 h 844970"/>
                      <a:gd name="connsiteX0-121" fmla="*/ 0 w 1061842"/>
                      <a:gd name="connsiteY0-122" fmla="*/ 0 h 860452"/>
                      <a:gd name="connsiteX1-123" fmla="*/ 1061842 w 1061842"/>
                      <a:gd name="connsiteY1-124" fmla="*/ 36590 h 860452"/>
                      <a:gd name="connsiteX2-125" fmla="*/ 103280 w 1061842"/>
                      <a:gd name="connsiteY2-126" fmla="*/ 860452 h 860452"/>
                      <a:gd name="connsiteX3-127" fmla="*/ 0 w 1061842"/>
                      <a:gd name="connsiteY3-128" fmla="*/ 0 h 860452"/>
                      <a:gd name="connsiteX0-129" fmla="*/ 0 w 1072162"/>
                      <a:gd name="connsiteY0-130" fmla="*/ 0 h 860452"/>
                      <a:gd name="connsiteX1-131" fmla="*/ 1072162 w 1072162"/>
                      <a:gd name="connsiteY1-132" fmla="*/ 41751 h 860452"/>
                      <a:gd name="connsiteX2-133" fmla="*/ 103280 w 1072162"/>
                      <a:gd name="connsiteY2-134" fmla="*/ 860452 h 860452"/>
                      <a:gd name="connsiteX3-135" fmla="*/ 0 w 1072162"/>
                      <a:gd name="connsiteY3-136" fmla="*/ 0 h 860452"/>
                    </a:gdLst>
                    <a:ahLst/>
                    <a:cxnLst>
                      <a:cxn ang="0">
                        <a:pos x="connsiteX0-1" y="connsiteY0-2"/>
                      </a:cxn>
                      <a:cxn ang="0">
                        <a:pos x="connsiteX1-3" y="connsiteY1-4"/>
                      </a:cxn>
                      <a:cxn ang="0">
                        <a:pos x="connsiteX2-5" y="connsiteY2-6"/>
                      </a:cxn>
                      <a:cxn ang="0">
                        <a:pos x="connsiteX3-7" y="connsiteY3-8"/>
                      </a:cxn>
                    </a:cxnLst>
                    <a:rect l="l" t="t" r="r" b="b"/>
                    <a:pathLst>
                      <a:path w="1072162" h="860452">
                        <a:moveTo>
                          <a:pt x="0" y="0"/>
                        </a:moveTo>
                        <a:lnTo>
                          <a:pt x="1072162" y="41751"/>
                        </a:lnTo>
                        <a:lnTo>
                          <a:pt x="103280" y="860452"/>
                        </a:lnTo>
                        <a:lnTo>
                          <a:pt x="0" y="0"/>
                        </a:lnTo>
                        <a:close/>
                      </a:path>
                    </a:pathLst>
                  </a:custGeom>
                  <a:solidFill>
                    <a:srgbClr val="FFFFFF">
                      <a:alpha val="5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a:off x="8365514" y="5942596"/>
                    <a:ext cx="1117397" cy="945646"/>
                  </a:xfrm>
                  <a:custGeom>
                    <a:avLst/>
                    <a:gdLst>
                      <a:gd name="connsiteX0" fmla="*/ 0 w 1117635"/>
                      <a:gd name="connsiteY0" fmla="*/ 0 h 944662"/>
                      <a:gd name="connsiteX1" fmla="*/ 2513 w 1117635"/>
                      <a:gd name="connsiteY1" fmla="*/ 2 h 944662"/>
                      <a:gd name="connsiteX2" fmla="*/ 1117635 w 1117635"/>
                      <a:gd name="connsiteY2" fmla="*/ 49068 h 944662"/>
                      <a:gd name="connsiteX3" fmla="*/ 592185 w 1117635"/>
                      <a:gd name="connsiteY3" fmla="*/ 944662 h 944662"/>
                      <a:gd name="connsiteX4" fmla="*/ 581314 w 1117635"/>
                      <a:gd name="connsiteY4" fmla="*/ 944212 h 944662"/>
                      <a:gd name="connsiteX5" fmla="*/ 0 w 1117635"/>
                      <a:gd name="connsiteY5" fmla="*/ 0 h 944662"/>
                      <a:gd name="connsiteX0-1" fmla="*/ 0 w 1101272"/>
                      <a:gd name="connsiteY0-2" fmla="*/ 0 h 944662"/>
                      <a:gd name="connsiteX1-3" fmla="*/ 2513 w 1101272"/>
                      <a:gd name="connsiteY1-4" fmla="*/ 2 h 944662"/>
                      <a:gd name="connsiteX2-5" fmla="*/ 1101272 w 1101272"/>
                      <a:gd name="connsiteY2-6" fmla="*/ 65431 h 944662"/>
                      <a:gd name="connsiteX3-7" fmla="*/ 592185 w 1101272"/>
                      <a:gd name="connsiteY3-8" fmla="*/ 944662 h 944662"/>
                      <a:gd name="connsiteX4-9" fmla="*/ 581314 w 1101272"/>
                      <a:gd name="connsiteY4-10" fmla="*/ 944212 h 944662"/>
                      <a:gd name="connsiteX5-11" fmla="*/ 0 w 1101272"/>
                      <a:gd name="connsiteY5-12" fmla="*/ 0 h 944662"/>
                      <a:gd name="connsiteX0-13" fmla="*/ 0 w 1101272"/>
                      <a:gd name="connsiteY0-14" fmla="*/ 0 h 944212"/>
                      <a:gd name="connsiteX1-15" fmla="*/ 2513 w 1101272"/>
                      <a:gd name="connsiteY1-16" fmla="*/ 2 h 944212"/>
                      <a:gd name="connsiteX2-17" fmla="*/ 1101272 w 1101272"/>
                      <a:gd name="connsiteY2-18" fmla="*/ 65431 h 944212"/>
                      <a:gd name="connsiteX3-19" fmla="*/ 581314 w 1101272"/>
                      <a:gd name="connsiteY3-20" fmla="*/ 944212 h 944212"/>
                      <a:gd name="connsiteX4-21" fmla="*/ 0 w 1101272"/>
                      <a:gd name="connsiteY4-22" fmla="*/ 0 h 944212"/>
                      <a:gd name="connsiteX0-23" fmla="*/ 0 w 1101272"/>
                      <a:gd name="connsiteY0-24" fmla="*/ 0 h 949287"/>
                      <a:gd name="connsiteX1-25" fmla="*/ 2513 w 1101272"/>
                      <a:gd name="connsiteY1-26" fmla="*/ 2 h 949287"/>
                      <a:gd name="connsiteX2-27" fmla="*/ 1101272 w 1101272"/>
                      <a:gd name="connsiteY2-28" fmla="*/ 65431 h 949287"/>
                      <a:gd name="connsiteX3-29" fmla="*/ 576238 w 1101272"/>
                      <a:gd name="connsiteY3-30" fmla="*/ 949287 h 949287"/>
                      <a:gd name="connsiteX4-31" fmla="*/ 0 w 1101272"/>
                      <a:gd name="connsiteY4-32" fmla="*/ 0 h 949287"/>
                      <a:gd name="connsiteX0-33" fmla="*/ 0 w 1101272"/>
                      <a:gd name="connsiteY0-34" fmla="*/ 0 h 944212"/>
                      <a:gd name="connsiteX1-35" fmla="*/ 2513 w 1101272"/>
                      <a:gd name="connsiteY1-36" fmla="*/ 2 h 944212"/>
                      <a:gd name="connsiteX2-37" fmla="*/ 1101272 w 1101272"/>
                      <a:gd name="connsiteY2-38" fmla="*/ 65431 h 944212"/>
                      <a:gd name="connsiteX3-39" fmla="*/ 571163 w 1101272"/>
                      <a:gd name="connsiteY3-40" fmla="*/ 944212 h 944212"/>
                      <a:gd name="connsiteX4-41" fmla="*/ 0 w 1101272"/>
                      <a:gd name="connsiteY4-42" fmla="*/ 0 h 944212"/>
                      <a:gd name="connsiteX0-43" fmla="*/ 0 w 1110592"/>
                      <a:gd name="connsiteY0-44" fmla="*/ 9318 h 944210"/>
                      <a:gd name="connsiteX1-45" fmla="*/ 11833 w 1110592"/>
                      <a:gd name="connsiteY1-46" fmla="*/ 0 h 944210"/>
                      <a:gd name="connsiteX2-47" fmla="*/ 1110592 w 1110592"/>
                      <a:gd name="connsiteY2-48" fmla="*/ 65429 h 944210"/>
                      <a:gd name="connsiteX3-49" fmla="*/ 580483 w 1110592"/>
                      <a:gd name="connsiteY3-50" fmla="*/ 944210 h 944210"/>
                      <a:gd name="connsiteX4-51" fmla="*/ 0 w 1110592"/>
                      <a:gd name="connsiteY4-52" fmla="*/ 9318 h 944210"/>
                      <a:gd name="connsiteX0-53" fmla="*/ 568651 w 1098760"/>
                      <a:gd name="connsiteY0-54" fmla="*/ 944210 h 944210"/>
                      <a:gd name="connsiteX1-55" fmla="*/ 1 w 1098760"/>
                      <a:gd name="connsiteY1-56" fmla="*/ 0 h 944210"/>
                      <a:gd name="connsiteX2-57" fmla="*/ 1098760 w 1098760"/>
                      <a:gd name="connsiteY2-58" fmla="*/ 65429 h 944210"/>
                      <a:gd name="connsiteX3-59" fmla="*/ 568651 w 1098760"/>
                      <a:gd name="connsiteY3-60" fmla="*/ 944210 h 944210"/>
                      <a:gd name="connsiteX0-61" fmla="*/ 587289 w 1117398"/>
                      <a:gd name="connsiteY0-62" fmla="*/ 934892 h 934892"/>
                      <a:gd name="connsiteX1-63" fmla="*/ 0 w 1117398"/>
                      <a:gd name="connsiteY1-64" fmla="*/ 0 h 934892"/>
                      <a:gd name="connsiteX2-65" fmla="*/ 1117398 w 1117398"/>
                      <a:gd name="connsiteY2-66" fmla="*/ 56111 h 934892"/>
                      <a:gd name="connsiteX3-67" fmla="*/ 587289 w 1117398"/>
                      <a:gd name="connsiteY3-68" fmla="*/ 934892 h 934892"/>
                      <a:gd name="connsiteX0-69" fmla="*/ 587289 w 1125325"/>
                      <a:gd name="connsiteY0-70" fmla="*/ 934892 h 934892"/>
                      <a:gd name="connsiteX1-71" fmla="*/ 0 w 1125325"/>
                      <a:gd name="connsiteY1-72" fmla="*/ 0 h 934892"/>
                      <a:gd name="connsiteX2-73" fmla="*/ 1125325 w 1125325"/>
                      <a:gd name="connsiteY2-74" fmla="*/ 16479 h 934892"/>
                      <a:gd name="connsiteX3-75" fmla="*/ 587289 w 1125325"/>
                      <a:gd name="connsiteY3-76" fmla="*/ 934892 h 934892"/>
                      <a:gd name="connsiteX0-77" fmla="*/ 587289 w 1117398"/>
                      <a:gd name="connsiteY0-78" fmla="*/ 942192 h 942192"/>
                      <a:gd name="connsiteX1-79" fmla="*/ 0 w 1117398"/>
                      <a:gd name="connsiteY1-80" fmla="*/ 7300 h 942192"/>
                      <a:gd name="connsiteX2-81" fmla="*/ 1117398 w 1117398"/>
                      <a:gd name="connsiteY2-82" fmla="*/ 0 h 942192"/>
                      <a:gd name="connsiteX3-83" fmla="*/ 587289 w 1117398"/>
                      <a:gd name="connsiteY3-84" fmla="*/ 942192 h 942192"/>
                      <a:gd name="connsiteX0-85" fmla="*/ 598041 w 1117398"/>
                      <a:gd name="connsiteY0-86" fmla="*/ 952946 h 952946"/>
                      <a:gd name="connsiteX1-87" fmla="*/ 0 w 1117398"/>
                      <a:gd name="connsiteY1-88" fmla="*/ 7300 h 952946"/>
                      <a:gd name="connsiteX2-89" fmla="*/ 1117398 w 1117398"/>
                      <a:gd name="connsiteY2-90" fmla="*/ 0 h 952946"/>
                      <a:gd name="connsiteX3-91" fmla="*/ 598041 w 1117398"/>
                      <a:gd name="connsiteY3-92" fmla="*/ 952946 h 952946"/>
                      <a:gd name="connsiteX0-93" fmla="*/ 598041 w 1117398"/>
                      <a:gd name="connsiteY0-94" fmla="*/ 947570 h 947570"/>
                      <a:gd name="connsiteX1-95" fmla="*/ 0 w 1117398"/>
                      <a:gd name="connsiteY1-96" fmla="*/ 1924 h 947570"/>
                      <a:gd name="connsiteX2-97" fmla="*/ 1117398 w 1117398"/>
                      <a:gd name="connsiteY2-98" fmla="*/ 0 h 947570"/>
                      <a:gd name="connsiteX3-99" fmla="*/ 598041 w 1117398"/>
                      <a:gd name="connsiteY3-100" fmla="*/ 947570 h 947570"/>
                      <a:gd name="connsiteX0-101" fmla="*/ 598041 w 1117398"/>
                      <a:gd name="connsiteY0-102" fmla="*/ 945646 h 945646"/>
                      <a:gd name="connsiteX1-103" fmla="*/ 0 w 1117398"/>
                      <a:gd name="connsiteY1-104" fmla="*/ 0 h 945646"/>
                      <a:gd name="connsiteX2-105" fmla="*/ 1117398 w 1117398"/>
                      <a:gd name="connsiteY2-106" fmla="*/ 8830 h 945646"/>
                      <a:gd name="connsiteX3-107" fmla="*/ 598041 w 1117398"/>
                      <a:gd name="connsiteY3-108" fmla="*/ 945646 h 945646"/>
                    </a:gdLst>
                    <a:ahLst/>
                    <a:cxnLst>
                      <a:cxn ang="0">
                        <a:pos x="connsiteX0-1" y="connsiteY0-2"/>
                      </a:cxn>
                      <a:cxn ang="0">
                        <a:pos x="connsiteX1-3" y="connsiteY1-4"/>
                      </a:cxn>
                      <a:cxn ang="0">
                        <a:pos x="connsiteX2-5" y="connsiteY2-6"/>
                      </a:cxn>
                      <a:cxn ang="0">
                        <a:pos x="connsiteX3-7" y="connsiteY3-8"/>
                      </a:cxn>
                    </a:cxnLst>
                    <a:rect l="l" t="t" r="r" b="b"/>
                    <a:pathLst>
                      <a:path w="1117398" h="945646">
                        <a:moveTo>
                          <a:pt x="598041" y="945646"/>
                        </a:moveTo>
                        <a:lnTo>
                          <a:pt x="0" y="0"/>
                        </a:lnTo>
                        <a:lnTo>
                          <a:pt x="1117398" y="8830"/>
                        </a:lnTo>
                        <a:lnTo>
                          <a:pt x="598041" y="945646"/>
                        </a:lnTo>
                        <a:close/>
                      </a:path>
                    </a:pathLst>
                  </a:cu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a:off x="5226403" y="5905911"/>
                    <a:ext cx="1049074" cy="1498387"/>
                  </a:xfrm>
                  <a:custGeom>
                    <a:avLst/>
                    <a:gdLst>
                      <a:gd name="connsiteX0" fmla="*/ 699638 w 1033741"/>
                      <a:gd name="connsiteY0" fmla="*/ 0 h 1462862"/>
                      <a:gd name="connsiteX1" fmla="*/ 1033741 w 1033741"/>
                      <a:gd name="connsiteY1" fmla="*/ 1461650 h 1462862"/>
                      <a:gd name="connsiteX2" fmla="*/ 1030163 w 1033741"/>
                      <a:gd name="connsiteY2" fmla="*/ 1462862 h 1462862"/>
                      <a:gd name="connsiteX3" fmla="*/ 7659 w 1033741"/>
                      <a:gd name="connsiteY3" fmla="*/ 589828 h 1462862"/>
                      <a:gd name="connsiteX4" fmla="*/ 0 w 1033741"/>
                      <a:gd name="connsiteY4" fmla="*/ 556318 h 1462862"/>
                      <a:gd name="connsiteX5" fmla="*/ 699638 w 1033741"/>
                      <a:gd name="connsiteY5" fmla="*/ 0 h 1462862"/>
                      <a:gd name="connsiteX0-1" fmla="*/ 699638 w 1033741"/>
                      <a:gd name="connsiteY0-2" fmla="*/ 0 h 1462862"/>
                      <a:gd name="connsiteX1-3" fmla="*/ 1033741 w 1033741"/>
                      <a:gd name="connsiteY1-4" fmla="*/ 1461650 h 1462862"/>
                      <a:gd name="connsiteX2-5" fmla="*/ 1030163 w 1033741"/>
                      <a:gd name="connsiteY2-6" fmla="*/ 1462862 h 1462862"/>
                      <a:gd name="connsiteX3-7" fmla="*/ 0 w 1033741"/>
                      <a:gd name="connsiteY3-8" fmla="*/ 556318 h 1462862"/>
                      <a:gd name="connsiteX4-9" fmla="*/ 699638 w 1033741"/>
                      <a:gd name="connsiteY4-10" fmla="*/ 0 h 1462862"/>
                      <a:gd name="connsiteX0-11" fmla="*/ 704822 w 1038925"/>
                      <a:gd name="connsiteY0-12" fmla="*/ 0 h 1462862"/>
                      <a:gd name="connsiteX1-13" fmla="*/ 1038925 w 1038925"/>
                      <a:gd name="connsiteY1-14" fmla="*/ 1461650 h 1462862"/>
                      <a:gd name="connsiteX2-15" fmla="*/ 1035347 w 1038925"/>
                      <a:gd name="connsiteY2-16" fmla="*/ 1462862 h 1462862"/>
                      <a:gd name="connsiteX3-17" fmla="*/ 0 w 1038925"/>
                      <a:gd name="connsiteY3-18" fmla="*/ 561503 h 1462862"/>
                      <a:gd name="connsiteX4-19" fmla="*/ 704822 w 1038925"/>
                      <a:gd name="connsiteY4-20" fmla="*/ 0 h 1462862"/>
                      <a:gd name="connsiteX0-21" fmla="*/ 709898 w 1038925"/>
                      <a:gd name="connsiteY0-22" fmla="*/ 0 h 1473013"/>
                      <a:gd name="connsiteX1-23" fmla="*/ 1038925 w 1038925"/>
                      <a:gd name="connsiteY1-24" fmla="*/ 1471801 h 1473013"/>
                      <a:gd name="connsiteX2-25" fmla="*/ 1035347 w 1038925"/>
                      <a:gd name="connsiteY2-26" fmla="*/ 1473013 h 1473013"/>
                      <a:gd name="connsiteX3-27" fmla="*/ 0 w 1038925"/>
                      <a:gd name="connsiteY3-28" fmla="*/ 571654 h 1473013"/>
                      <a:gd name="connsiteX4-29" fmla="*/ 709898 w 1038925"/>
                      <a:gd name="connsiteY4-30" fmla="*/ 0 h 1473013"/>
                      <a:gd name="connsiteX0-31" fmla="*/ 720047 w 1049074"/>
                      <a:gd name="connsiteY0-32" fmla="*/ 0 h 1473013"/>
                      <a:gd name="connsiteX1-33" fmla="*/ 1049074 w 1049074"/>
                      <a:gd name="connsiteY1-34" fmla="*/ 1471801 h 1473013"/>
                      <a:gd name="connsiteX2-35" fmla="*/ 1045496 w 1049074"/>
                      <a:gd name="connsiteY2-36" fmla="*/ 1473013 h 1473013"/>
                      <a:gd name="connsiteX3-37" fmla="*/ 0 w 1049074"/>
                      <a:gd name="connsiteY3-38" fmla="*/ 571654 h 1473013"/>
                      <a:gd name="connsiteX4-39" fmla="*/ 720047 w 1049074"/>
                      <a:gd name="connsiteY4-40" fmla="*/ 0 h 1473013"/>
                      <a:gd name="connsiteX0-41" fmla="*/ 714973 w 1049074"/>
                      <a:gd name="connsiteY0-42" fmla="*/ 0 h 1498388"/>
                      <a:gd name="connsiteX1-43" fmla="*/ 1049074 w 1049074"/>
                      <a:gd name="connsiteY1-44" fmla="*/ 1497176 h 1498388"/>
                      <a:gd name="connsiteX2-45" fmla="*/ 1045496 w 1049074"/>
                      <a:gd name="connsiteY2-46" fmla="*/ 1498388 h 1498388"/>
                      <a:gd name="connsiteX3-47" fmla="*/ 0 w 1049074"/>
                      <a:gd name="connsiteY3-48" fmla="*/ 597029 h 1498388"/>
                      <a:gd name="connsiteX4-49" fmla="*/ 714973 w 1049074"/>
                      <a:gd name="connsiteY4-50" fmla="*/ 0 h 14983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074" h="1498388">
                        <a:moveTo>
                          <a:pt x="714973" y="0"/>
                        </a:moveTo>
                        <a:lnTo>
                          <a:pt x="1049074" y="1497176"/>
                        </a:lnTo>
                        <a:lnTo>
                          <a:pt x="1045496" y="1498388"/>
                        </a:lnTo>
                        <a:lnTo>
                          <a:pt x="0" y="597029"/>
                        </a:lnTo>
                        <a:lnTo>
                          <a:pt x="714973" y="0"/>
                        </a:lnTo>
                        <a:close/>
                      </a:path>
                    </a:pathLst>
                  </a:cu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任意多边形 245"/>
                  <p:cNvSpPr/>
                  <p:nvPr/>
                </p:nvSpPr>
                <p:spPr>
                  <a:xfrm>
                    <a:off x="7901935" y="5924067"/>
                    <a:ext cx="1061745" cy="957720"/>
                  </a:xfrm>
                  <a:custGeom>
                    <a:avLst/>
                    <a:gdLst>
                      <a:gd name="connsiteX0" fmla="*/ 459645 w 1055336"/>
                      <a:gd name="connsiteY0" fmla="*/ 0 h 952645"/>
                      <a:gd name="connsiteX1" fmla="*/ 474709 w 1055336"/>
                      <a:gd name="connsiteY1" fmla="*/ 0 h 952645"/>
                      <a:gd name="connsiteX2" fmla="*/ 1055336 w 1055336"/>
                      <a:gd name="connsiteY2" fmla="*/ 952645 h 952645"/>
                      <a:gd name="connsiteX3" fmla="*/ 8817 w 1055336"/>
                      <a:gd name="connsiteY3" fmla="*/ 907447 h 952645"/>
                      <a:gd name="connsiteX4" fmla="*/ 7104 w 1055336"/>
                      <a:gd name="connsiteY4" fmla="*/ 908028 h 952645"/>
                      <a:gd name="connsiteX5" fmla="*/ 0 w 1055336"/>
                      <a:gd name="connsiteY5" fmla="*/ 904813 h 952645"/>
                      <a:gd name="connsiteX6" fmla="*/ 459645 w 1055336"/>
                      <a:gd name="connsiteY6" fmla="*/ 0 h 952645"/>
                      <a:gd name="connsiteX0-1" fmla="*/ 0 w 1055336"/>
                      <a:gd name="connsiteY0-2" fmla="*/ 904813 h 952645"/>
                      <a:gd name="connsiteX1-3" fmla="*/ 474709 w 1055336"/>
                      <a:gd name="connsiteY1-4" fmla="*/ 0 h 952645"/>
                      <a:gd name="connsiteX2-5" fmla="*/ 1055336 w 1055336"/>
                      <a:gd name="connsiteY2-6" fmla="*/ 952645 h 952645"/>
                      <a:gd name="connsiteX3-7" fmla="*/ 8817 w 1055336"/>
                      <a:gd name="connsiteY3-8" fmla="*/ 907447 h 952645"/>
                      <a:gd name="connsiteX4-9" fmla="*/ 7104 w 1055336"/>
                      <a:gd name="connsiteY4-10" fmla="*/ 908028 h 952645"/>
                      <a:gd name="connsiteX5-11" fmla="*/ 0 w 1055336"/>
                      <a:gd name="connsiteY5-12" fmla="*/ 904813 h 952645"/>
                      <a:gd name="connsiteX0-13" fmla="*/ 1 w 1048233"/>
                      <a:gd name="connsiteY0-14" fmla="*/ 908028 h 952645"/>
                      <a:gd name="connsiteX1-15" fmla="*/ 467606 w 1048233"/>
                      <a:gd name="connsiteY1-16" fmla="*/ 0 h 952645"/>
                      <a:gd name="connsiteX2-17" fmla="*/ 1048233 w 1048233"/>
                      <a:gd name="connsiteY2-18" fmla="*/ 952645 h 952645"/>
                      <a:gd name="connsiteX3-19" fmla="*/ 1714 w 1048233"/>
                      <a:gd name="connsiteY3-20" fmla="*/ 907447 h 952645"/>
                      <a:gd name="connsiteX4-21" fmla="*/ 1 w 1048233"/>
                      <a:gd name="connsiteY4-22" fmla="*/ 908028 h 952645"/>
                      <a:gd name="connsiteX0-23" fmla="*/ 0 w 1046519"/>
                      <a:gd name="connsiteY0-24" fmla="*/ 907447 h 952645"/>
                      <a:gd name="connsiteX1-25" fmla="*/ 465892 w 1046519"/>
                      <a:gd name="connsiteY1-26" fmla="*/ 0 h 952645"/>
                      <a:gd name="connsiteX2-27" fmla="*/ 1046519 w 1046519"/>
                      <a:gd name="connsiteY2-28" fmla="*/ 952645 h 952645"/>
                      <a:gd name="connsiteX3-29" fmla="*/ 0 w 1046519"/>
                      <a:gd name="connsiteY3-30" fmla="*/ 907447 h 952645"/>
                      <a:gd name="connsiteX0-31" fmla="*/ 0 w 1061745"/>
                      <a:gd name="connsiteY0-32" fmla="*/ 922671 h 952645"/>
                      <a:gd name="connsiteX1-33" fmla="*/ 481118 w 1061745"/>
                      <a:gd name="connsiteY1-34" fmla="*/ 0 h 952645"/>
                      <a:gd name="connsiteX2-35" fmla="*/ 1061745 w 1061745"/>
                      <a:gd name="connsiteY2-36" fmla="*/ 952645 h 952645"/>
                      <a:gd name="connsiteX3-37" fmla="*/ 0 w 1061745"/>
                      <a:gd name="connsiteY3-38" fmla="*/ 922671 h 952645"/>
                      <a:gd name="connsiteX0-39" fmla="*/ 0 w 1061745"/>
                      <a:gd name="connsiteY0-40" fmla="*/ 922671 h 957720"/>
                      <a:gd name="connsiteX1-41" fmla="*/ 481118 w 1061745"/>
                      <a:gd name="connsiteY1-42" fmla="*/ 0 h 957720"/>
                      <a:gd name="connsiteX2-43" fmla="*/ 1061745 w 1061745"/>
                      <a:gd name="connsiteY2-44" fmla="*/ 957720 h 957720"/>
                      <a:gd name="connsiteX3-45" fmla="*/ 0 w 1061745"/>
                      <a:gd name="connsiteY3-46" fmla="*/ 922671 h 957720"/>
                    </a:gdLst>
                    <a:ahLst/>
                    <a:cxnLst>
                      <a:cxn ang="0">
                        <a:pos x="connsiteX0-1" y="connsiteY0-2"/>
                      </a:cxn>
                      <a:cxn ang="0">
                        <a:pos x="connsiteX1-3" y="connsiteY1-4"/>
                      </a:cxn>
                      <a:cxn ang="0">
                        <a:pos x="connsiteX2-5" y="connsiteY2-6"/>
                      </a:cxn>
                      <a:cxn ang="0">
                        <a:pos x="connsiteX3-7" y="connsiteY3-8"/>
                      </a:cxn>
                    </a:cxnLst>
                    <a:rect l="l" t="t" r="r" b="b"/>
                    <a:pathLst>
                      <a:path w="1061745" h="957720">
                        <a:moveTo>
                          <a:pt x="0" y="922671"/>
                        </a:moveTo>
                        <a:lnTo>
                          <a:pt x="481118" y="0"/>
                        </a:lnTo>
                        <a:lnTo>
                          <a:pt x="1061745" y="957720"/>
                        </a:lnTo>
                        <a:lnTo>
                          <a:pt x="0" y="92267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任意多边形 246"/>
                  <p:cNvSpPr/>
                  <p:nvPr/>
                </p:nvSpPr>
                <p:spPr>
                  <a:xfrm>
                    <a:off x="2810105" y="3961898"/>
                    <a:ext cx="1640335" cy="1203415"/>
                  </a:xfrm>
                  <a:custGeom>
                    <a:avLst/>
                    <a:gdLst>
                      <a:gd name="connsiteX0" fmla="*/ 1639013 w 1640335"/>
                      <a:gd name="connsiteY0" fmla="*/ 0 h 1203416"/>
                      <a:gd name="connsiteX1" fmla="*/ 1640335 w 1640335"/>
                      <a:gd name="connsiteY1" fmla="*/ 2830 h 1203416"/>
                      <a:gd name="connsiteX2" fmla="*/ 0 w 1640335"/>
                      <a:gd name="connsiteY2" fmla="*/ 1203416 h 1203416"/>
                      <a:gd name="connsiteX3" fmla="*/ 13960 w 1640335"/>
                      <a:gd name="connsiteY3" fmla="*/ 198274 h 1203416"/>
                      <a:gd name="connsiteX4" fmla="*/ 15445 w 1640335"/>
                      <a:gd name="connsiteY4" fmla="*/ 193301 h 1203416"/>
                      <a:gd name="connsiteX5" fmla="*/ 1639013 w 1640335"/>
                      <a:gd name="connsiteY5" fmla="*/ 0 h 1203416"/>
                      <a:gd name="connsiteX0-1" fmla="*/ 1639013 w 1640335"/>
                      <a:gd name="connsiteY0-2" fmla="*/ 0 h 1203416"/>
                      <a:gd name="connsiteX1-3" fmla="*/ 1640335 w 1640335"/>
                      <a:gd name="connsiteY1-4" fmla="*/ 2830 h 1203416"/>
                      <a:gd name="connsiteX2-5" fmla="*/ 0 w 1640335"/>
                      <a:gd name="connsiteY2-6" fmla="*/ 1203416 h 1203416"/>
                      <a:gd name="connsiteX3-7" fmla="*/ 13960 w 1640335"/>
                      <a:gd name="connsiteY3-8" fmla="*/ 198274 h 1203416"/>
                      <a:gd name="connsiteX4-9" fmla="*/ 1639013 w 1640335"/>
                      <a:gd name="connsiteY4-10" fmla="*/ 0 h 1203416"/>
                      <a:gd name="connsiteX0-11" fmla="*/ 1639013 w 1640335"/>
                      <a:gd name="connsiteY0-12" fmla="*/ 0 h 1203416"/>
                      <a:gd name="connsiteX1-13" fmla="*/ 1640335 w 1640335"/>
                      <a:gd name="connsiteY1-14" fmla="*/ 2830 h 1203416"/>
                      <a:gd name="connsiteX2-15" fmla="*/ 0 w 1640335"/>
                      <a:gd name="connsiteY2-16" fmla="*/ 1203416 h 1203416"/>
                      <a:gd name="connsiteX3-17" fmla="*/ 13959 w 1640335"/>
                      <a:gd name="connsiteY3-18" fmla="*/ 206966 h 1203416"/>
                      <a:gd name="connsiteX4-19" fmla="*/ 1639013 w 1640335"/>
                      <a:gd name="connsiteY4-20" fmla="*/ 0 h 1203416"/>
                      <a:gd name="connsiteX0-21" fmla="*/ 1639013 w 1640335"/>
                      <a:gd name="connsiteY0-22" fmla="*/ 0 h 1203416"/>
                      <a:gd name="connsiteX1-23" fmla="*/ 1640335 w 1640335"/>
                      <a:gd name="connsiteY1-24" fmla="*/ 2830 h 1203416"/>
                      <a:gd name="connsiteX2-25" fmla="*/ 0 w 1640335"/>
                      <a:gd name="connsiteY2-26" fmla="*/ 1203416 h 1203416"/>
                      <a:gd name="connsiteX3-27" fmla="*/ 13959 w 1640335"/>
                      <a:gd name="connsiteY3-28" fmla="*/ 206966 h 1203416"/>
                      <a:gd name="connsiteX4-29" fmla="*/ 1639013 w 1640335"/>
                      <a:gd name="connsiteY4-30" fmla="*/ 0 h 1203416"/>
                      <a:gd name="connsiteX0-31" fmla="*/ 1639013 w 1640335"/>
                      <a:gd name="connsiteY0-32" fmla="*/ 0 h 1203416"/>
                      <a:gd name="connsiteX1-33" fmla="*/ 1640335 w 1640335"/>
                      <a:gd name="connsiteY1-34" fmla="*/ 2830 h 1203416"/>
                      <a:gd name="connsiteX2-35" fmla="*/ 0 w 1640335"/>
                      <a:gd name="connsiteY2-36" fmla="*/ 1203416 h 1203416"/>
                      <a:gd name="connsiteX3-37" fmla="*/ 13960 w 1640335"/>
                      <a:gd name="connsiteY3-38" fmla="*/ 191742 h 1203416"/>
                      <a:gd name="connsiteX4-39" fmla="*/ 1639013 w 1640335"/>
                      <a:gd name="connsiteY4-40" fmla="*/ 0 h 12034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0335" h="1203416">
                        <a:moveTo>
                          <a:pt x="1639013" y="0"/>
                        </a:moveTo>
                        <a:lnTo>
                          <a:pt x="1640335" y="2830"/>
                        </a:lnTo>
                        <a:lnTo>
                          <a:pt x="0" y="1203416"/>
                        </a:lnTo>
                        <a:lnTo>
                          <a:pt x="13960" y="191742"/>
                        </a:lnTo>
                        <a:lnTo>
                          <a:pt x="1639013" y="0"/>
                        </a:lnTo>
                        <a:close/>
                      </a:path>
                    </a:pathLst>
                  </a:custGeom>
                  <a:solidFill>
                    <a:srgbClr val="33233E">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任意多边形 247"/>
                  <p:cNvSpPr/>
                  <p:nvPr/>
                </p:nvSpPr>
                <p:spPr>
                  <a:xfrm>
                    <a:off x="2822166" y="5167987"/>
                    <a:ext cx="1096872" cy="809144"/>
                  </a:xfrm>
                  <a:custGeom>
                    <a:avLst/>
                    <a:gdLst>
                      <a:gd name="connsiteX0" fmla="*/ 0 w 1071555"/>
                      <a:gd name="connsiteY0" fmla="*/ 0 h 791142"/>
                      <a:gd name="connsiteX1" fmla="*/ 1071555 w 1071555"/>
                      <a:gd name="connsiteY1" fmla="*/ 765780 h 791142"/>
                      <a:gd name="connsiteX2" fmla="*/ 1068624 w 1071555"/>
                      <a:gd name="connsiteY2" fmla="*/ 776177 h 791142"/>
                      <a:gd name="connsiteX3" fmla="*/ 228689 w 1071555"/>
                      <a:gd name="connsiteY3" fmla="*/ 791142 h 791142"/>
                      <a:gd name="connsiteX4" fmla="*/ 0 w 1071555"/>
                      <a:gd name="connsiteY4" fmla="*/ 0 h 791142"/>
                      <a:gd name="connsiteX0-1" fmla="*/ 0 w 1083145"/>
                      <a:gd name="connsiteY0-2" fmla="*/ 0 h 802732"/>
                      <a:gd name="connsiteX1-3" fmla="*/ 1083145 w 1083145"/>
                      <a:gd name="connsiteY1-4" fmla="*/ 777370 h 802732"/>
                      <a:gd name="connsiteX2-5" fmla="*/ 1080214 w 1083145"/>
                      <a:gd name="connsiteY2-6" fmla="*/ 787767 h 802732"/>
                      <a:gd name="connsiteX3-7" fmla="*/ 240279 w 1083145"/>
                      <a:gd name="connsiteY3-8" fmla="*/ 802732 h 802732"/>
                      <a:gd name="connsiteX4-9" fmla="*/ 0 w 1083145"/>
                      <a:gd name="connsiteY4-10" fmla="*/ 0 h 802732"/>
                      <a:gd name="connsiteX0-11" fmla="*/ 0 w 1083145"/>
                      <a:gd name="connsiteY0-12" fmla="*/ 0 h 802732"/>
                      <a:gd name="connsiteX1-13" fmla="*/ 1083145 w 1083145"/>
                      <a:gd name="connsiteY1-14" fmla="*/ 777370 h 802732"/>
                      <a:gd name="connsiteX2-15" fmla="*/ 240279 w 1083145"/>
                      <a:gd name="connsiteY2-16" fmla="*/ 802732 h 802732"/>
                      <a:gd name="connsiteX3-17" fmla="*/ 0 w 1083145"/>
                      <a:gd name="connsiteY3-18" fmla="*/ 0 h 802732"/>
                      <a:gd name="connsiteX0-19" fmla="*/ 0 w 1093294"/>
                      <a:gd name="connsiteY0-20" fmla="*/ 0 h 802732"/>
                      <a:gd name="connsiteX1-21" fmla="*/ 1093294 w 1093294"/>
                      <a:gd name="connsiteY1-22" fmla="*/ 787521 h 802732"/>
                      <a:gd name="connsiteX2-23" fmla="*/ 240279 w 1093294"/>
                      <a:gd name="connsiteY2-24" fmla="*/ 802732 h 802732"/>
                      <a:gd name="connsiteX3-25" fmla="*/ 0 w 1093294"/>
                      <a:gd name="connsiteY3-26" fmla="*/ 0 h 802732"/>
                      <a:gd name="connsiteX0-27" fmla="*/ 0 w 1103445"/>
                      <a:gd name="connsiteY0-28" fmla="*/ 0 h 802732"/>
                      <a:gd name="connsiteX1-29" fmla="*/ 1103445 w 1103445"/>
                      <a:gd name="connsiteY1-30" fmla="*/ 787522 h 802732"/>
                      <a:gd name="connsiteX2-31" fmla="*/ 240279 w 1103445"/>
                      <a:gd name="connsiteY2-32" fmla="*/ 802732 h 802732"/>
                      <a:gd name="connsiteX3-33" fmla="*/ 0 w 1103445"/>
                      <a:gd name="connsiteY3-34" fmla="*/ 0 h 802732"/>
                      <a:gd name="connsiteX0-35" fmla="*/ 0 w 1096873"/>
                      <a:gd name="connsiteY0-36" fmla="*/ 0 h 802732"/>
                      <a:gd name="connsiteX1-37" fmla="*/ 1096873 w 1096873"/>
                      <a:gd name="connsiteY1-38" fmla="*/ 781053 h 802732"/>
                      <a:gd name="connsiteX2-39" fmla="*/ 240279 w 1096873"/>
                      <a:gd name="connsiteY2-40" fmla="*/ 802732 h 802732"/>
                      <a:gd name="connsiteX3-41" fmla="*/ 0 w 1096873"/>
                      <a:gd name="connsiteY3-42" fmla="*/ 0 h 802732"/>
                      <a:gd name="connsiteX0-43" fmla="*/ 0 w 1096873"/>
                      <a:gd name="connsiteY0-44" fmla="*/ 0 h 781053"/>
                      <a:gd name="connsiteX1-45" fmla="*/ 1096873 w 1096873"/>
                      <a:gd name="connsiteY1-46" fmla="*/ 781053 h 781053"/>
                      <a:gd name="connsiteX2-47" fmla="*/ 248204 w 1096873"/>
                      <a:gd name="connsiteY2-48" fmla="*/ 763726 h 781053"/>
                      <a:gd name="connsiteX3-49" fmla="*/ 0 w 1096873"/>
                      <a:gd name="connsiteY3-50" fmla="*/ 0 h 781053"/>
                      <a:gd name="connsiteX0-51" fmla="*/ 0 w 1096873"/>
                      <a:gd name="connsiteY0-52" fmla="*/ 0 h 773252"/>
                      <a:gd name="connsiteX1-53" fmla="*/ 1096873 w 1096873"/>
                      <a:gd name="connsiteY1-54" fmla="*/ 773252 h 773252"/>
                      <a:gd name="connsiteX2-55" fmla="*/ 248204 w 1096873"/>
                      <a:gd name="connsiteY2-56" fmla="*/ 763726 h 773252"/>
                      <a:gd name="connsiteX3-57" fmla="*/ 0 w 1096873"/>
                      <a:gd name="connsiteY3-58" fmla="*/ 0 h 773252"/>
                      <a:gd name="connsiteX0-59" fmla="*/ 0 w 1096873"/>
                      <a:gd name="connsiteY0-60" fmla="*/ 0 h 786830"/>
                      <a:gd name="connsiteX1-61" fmla="*/ 1096873 w 1096873"/>
                      <a:gd name="connsiteY1-62" fmla="*/ 773252 h 786830"/>
                      <a:gd name="connsiteX2-63" fmla="*/ 248204 w 1096873"/>
                      <a:gd name="connsiteY2-64" fmla="*/ 786830 h 786830"/>
                      <a:gd name="connsiteX3-65" fmla="*/ 0 w 1096873"/>
                      <a:gd name="connsiteY3-66" fmla="*/ 0 h 786830"/>
                      <a:gd name="connsiteX0-67" fmla="*/ 0 w 1096873"/>
                      <a:gd name="connsiteY0-68" fmla="*/ 0 h 796357"/>
                      <a:gd name="connsiteX1-69" fmla="*/ 1096873 w 1096873"/>
                      <a:gd name="connsiteY1-70" fmla="*/ 796357 h 796357"/>
                      <a:gd name="connsiteX2-71" fmla="*/ 248204 w 1096873"/>
                      <a:gd name="connsiteY2-72" fmla="*/ 786830 h 796357"/>
                      <a:gd name="connsiteX3-73" fmla="*/ 0 w 1096873"/>
                      <a:gd name="connsiteY3-74" fmla="*/ 0 h 796357"/>
                      <a:gd name="connsiteX0-75" fmla="*/ 0 w 1096873"/>
                      <a:gd name="connsiteY0-76" fmla="*/ 0 h 796357"/>
                      <a:gd name="connsiteX1-77" fmla="*/ 1096873 w 1096873"/>
                      <a:gd name="connsiteY1-78" fmla="*/ 796357 h 796357"/>
                      <a:gd name="connsiteX2-79" fmla="*/ 201250 w 1096873"/>
                      <a:gd name="connsiteY2-80" fmla="*/ 775278 h 796357"/>
                      <a:gd name="connsiteX3-81" fmla="*/ 0 w 1096873"/>
                      <a:gd name="connsiteY3-82" fmla="*/ 0 h 796357"/>
                      <a:gd name="connsiteX0-83" fmla="*/ 0 w 1096873"/>
                      <a:gd name="connsiteY0-84" fmla="*/ 0 h 796357"/>
                      <a:gd name="connsiteX1-85" fmla="*/ 1096873 w 1096873"/>
                      <a:gd name="connsiteY1-86" fmla="*/ 796357 h 796357"/>
                      <a:gd name="connsiteX2-87" fmla="*/ 211571 w 1096873"/>
                      <a:gd name="connsiteY2-88" fmla="*/ 780355 h 796357"/>
                      <a:gd name="connsiteX3-89" fmla="*/ 0 w 1096873"/>
                      <a:gd name="connsiteY3-90" fmla="*/ 0 h 796357"/>
                      <a:gd name="connsiteX0-91" fmla="*/ 0 w 1096873"/>
                      <a:gd name="connsiteY0-92" fmla="*/ 0 h 796357"/>
                      <a:gd name="connsiteX1-93" fmla="*/ 1096873 w 1096873"/>
                      <a:gd name="connsiteY1-94" fmla="*/ 796357 h 796357"/>
                      <a:gd name="connsiteX2-95" fmla="*/ 216730 w 1096873"/>
                      <a:gd name="connsiteY2-96" fmla="*/ 775278 h 796357"/>
                      <a:gd name="connsiteX3-97" fmla="*/ 0 w 1096873"/>
                      <a:gd name="connsiteY3-98" fmla="*/ 0 h 796357"/>
                      <a:gd name="connsiteX0-99" fmla="*/ 0 w 1096873"/>
                      <a:gd name="connsiteY0-100" fmla="*/ 0 h 796357"/>
                      <a:gd name="connsiteX1-101" fmla="*/ 1096873 w 1096873"/>
                      <a:gd name="connsiteY1-102" fmla="*/ 796357 h 796357"/>
                      <a:gd name="connsiteX2-103" fmla="*/ 227050 w 1096873"/>
                      <a:gd name="connsiteY2-104" fmla="*/ 780355 h 796357"/>
                      <a:gd name="connsiteX3-105" fmla="*/ 0 w 1096873"/>
                      <a:gd name="connsiteY3-106" fmla="*/ 0 h 796357"/>
                    </a:gdLst>
                    <a:ahLst/>
                    <a:cxnLst>
                      <a:cxn ang="0">
                        <a:pos x="connsiteX0-1" y="connsiteY0-2"/>
                      </a:cxn>
                      <a:cxn ang="0">
                        <a:pos x="connsiteX1-3" y="connsiteY1-4"/>
                      </a:cxn>
                      <a:cxn ang="0">
                        <a:pos x="connsiteX2-5" y="connsiteY2-6"/>
                      </a:cxn>
                      <a:cxn ang="0">
                        <a:pos x="connsiteX3-7" y="connsiteY3-8"/>
                      </a:cxn>
                    </a:cxnLst>
                    <a:rect l="l" t="t" r="r" b="b"/>
                    <a:pathLst>
                      <a:path w="1096873" h="796357">
                        <a:moveTo>
                          <a:pt x="0" y="0"/>
                        </a:moveTo>
                        <a:lnTo>
                          <a:pt x="1096873" y="796357"/>
                        </a:lnTo>
                        <a:lnTo>
                          <a:pt x="227050" y="780355"/>
                        </a:lnTo>
                        <a:lnTo>
                          <a:pt x="0" y="0"/>
                        </a:lnTo>
                        <a:close/>
                      </a:path>
                    </a:pathLst>
                  </a:custGeom>
                  <a:solidFill>
                    <a:srgbClr val="57435E">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任意多边形 248"/>
                  <p:cNvSpPr/>
                  <p:nvPr/>
                </p:nvSpPr>
                <p:spPr>
                  <a:xfrm>
                    <a:off x="4450188" y="3246028"/>
                    <a:ext cx="1493764" cy="2677756"/>
                  </a:xfrm>
                  <a:custGeom>
                    <a:avLst/>
                    <a:gdLst>
                      <a:gd name="connsiteX0" fmla="*/ 859600 w 1505424"/>
                      <a:gd name="connsiteY0" fmla="*/ 0 h 2656298"/>
                      <a:gd name="connsiteX1" fmla="*/ 1505424 w 1505424"/>
                      <a:gd name="connsiteY1" fmla="*/ 2638032 h 2656298"/>
                      <a:gd name="connsiteX2" fmla="*/ 1499900 w 1505424"/>
                      <a:gd name="connsiteY2" fmla="*/ 2656298 h 2656298"/>
                      <a:gd name="connsiteX3" fmla="*/ 0 w 1505424"/>
                      <a:gd name="connsiteY3" fmla="*/ 686123 h 2656298"/>
                      <a:gd name="connsiteX4" fmla="*/ 859600 w 1505424"/>
                      <a:gd name="connsiteY4" fmla="*/ 0 h 2656298"/>
                      <a:gd name="connsiteX0-1" fmla="*/ 884388 w 1505424"/>
                      <a:gd name="connsiteY0-2" fmla="*/ 0 h 2675578"/>
                      <a:gd name="connsiteX1-3" fmla="*/ 1505424 w 1505424"/>
                      <a:gd name="connsiteY1-4" fmla="*/ 2657312 h 2675578"/>
                      <a:gd name="connsiteX2-5" fmla="*/ 1499900 w 1505424"/>
                      <a:gd name="connsiteY2-6" fmla="*/ 2675578 h 2675578"/>
                      <a:gd name="connsiteX3-7" fmla="*/ 0 w 1505424"/>
                      <a:gd name="connsiteY3-8" fmla="*/ 705403 h 2675578"/>
                      <a:gd name="connsiteX4-9" fmla="*/ 884388 w 1505424"/>
                      <a:gd name="connsiteY4-10" fmla="*/ 0 h 2675578"/>
                      <a:gd name="connsiteX0-11" fmla="*/ 884388 w 1499900"/>
                      <a:gd name="connsiteY0-12" fmla="*/ 0 h 2675578"/>
                      <a:gd name="connsiteX1-13" fmla="*/ 1499900 w 1499900"/>
                      <a:gd name="connsiteY1-14" fmla="*/ 2675578 h 2675578"/>
                      <a:gd name="connsiteX2-15" fmla="*/ 0 w 1499900"/>
                      <a:gd name="connsiteY2-16" fmla="*/ 705403 h 2675578"/>
                      <a:gd name="connsiteX3-17" fmla="*/ 884388 w 1499900"/>
                      <a:gd name="connsiteY3-18" fmla="*/ 0 h 2675578"/>
                      <a:gd name="connsiteX0-19" fmla="*/ 884388 w 1499900"/>
                      <a:gd name="connsiteY0-20" fmla="*/ 0 h 2675578"/>
                      <a:gd name="connsiteX1-21" fmla="*/ 1499900 w 1499900"/>
                      <a:gd name="connsiteY1-22" fmla="*/ 2675578 h 2675578"/>
                      <a:gd name="connsiteX2-23" fmla="*/ 0 w 1499900"/>
                      <a:gd name="connsiteY2-24" fmla="*/ 717677 h 2675578"/>
                      <a:gd name="connsiteX3-25" fmla="*/ 884388 w 1499900"/>
                      <a:gd name="connsiteY3-26" fmla="*/ 0 h 2675578"/>
                      <a:gd name="connsiteX0-27" fmla="*/ 878251 w 1493763"/>
                      <a:gd name="connsiteY0-28" fmla="*/ 0 h 2675578"/>
                      <a:gd name="connsiteX1-29" fmla="*/ 1493763 w 1493763"/>
                      <a:gd name="connsiteY1-30" fmla="*/ 2675578 h 2675578"/>
                      <a:gd name="connsiteX2-31" fmla="*/ 0 w 1493763"/>
                      <a:gd name="connsiteY2-32" fmla="*/ 717677 h 2675578"/>
                      <a:gd name="connsiteX3-33" fmla="*/ 878251 w 1493763"/>
                      <a:gd name="connsiteY3-34" fmla="*/ 0 h 2675578"/>
                      <a:gd name="connsiteX0-35" fmla="*/ 869559 w 1493763"/>
                      <a:gd name="connsiteY0-36" fmla="*/ 0 h 2672681"/>
                      <a:gd name="connsiteX1-37" fmla="*/ 1493763 w 1493763"/>
                      <a:gd name="connsiteY1-38" fmla="*/ 2672681 h 2672681"/>
                      <a:gd name="connsiteX2-39" fmla="*/ 0 w 1493763"/>
                      <a:gd name="connsiteY2-40" fmla="*/ 714780 h 2672681"/>
                      <a:gd name="connsiteX3-41" fmla="*/ 869559 w 1493763"/>
                      <a:gd name="connsiteY3-42" fmla="*/ 0 h 2672681"/>
                      <a:gd name="connsiteX0-43" fmla="*/ 884783 w 1493763"/>
                      <a:gd name="connsiteY0-44" fmla="*/ 0 h 2672681"/>
                      <a:gd name="connsiteX1-45" fmla="*/ 1493763 w 1493763"/>
                      <a:gd name="connsiteY1-46" fmla="*/ 2672681 h 2672681"/>
                      <a:gd name="connsiteX2-47" fmla="*/ 0 w 1493763"/>
                      <a:gd name="connsiteY2-48" fmla="*/ 714780 h 2672681"/>
                      <a:gd name="connsiteX3-49" fmla="*/ 884783 w 1493763"/>
                      <a:gd name="connsiteY3-50" fmla="*/ 0 h 2672681"/>
                      <a:gd name="connsiteX0-51" fmla="*/ 879710 w 1493763"/>
                      <a:gd name="connsiteY0-52" fmla="*/ 0 h 2677756"/>
                      <a:gd name="connsiteX1-53" fmla="*/ 1493763 w 1493763"/>
                      <a:gd name="connsiteY1-54" fmla="*/ 2677756 h 2677756"/>
                      <a:gd name="connsiteX2-55" fmla="*/ 0 w 1493763"/>
                      <a:gd name="connsiteY2-56" fmla="*/ 719855 h 2677756"/>
                      <a:gd name="connsiteX3-57" fmla="*/ 879710 w 1493763"/>
                      <a:gd name="connsiteY3-58" fmla="*/ 0 h 2677756"/>
                    </a:gdLst>
                    <a:ahLst/>
                    <a:cxnLst>
                      <a:cxn ang="0">
                        <a:pos x="connsiteX0-1" y="connsiteY0-2"/>
                      </a:cxn>
                      <a:cxn ang="0">
                        <a:pos x="connsiteX1-3" y="connsiteY1-4"/>
                      </a:cxn>
                      <a:cxn ang="0">
                        <a:pos x="connsiteX2-5" y="connsiteY2-6"/>
                      </a:cxn>
                      <a:cxn ang="0">
                        <a:pos x="connsiteX3-7" y="connsiteY3-8"/>
                      </a:cxn>
                    </a:cxnLst>
                    <a:rect l="l" t="t" r="r" b="b"/>
                    <a:pathLst>
                      <a:path w="1493763" h="2677756">
                        <a:moveTo>
                          <a:pt x="879710" y="0"/>
                        </a:moveTo>
                        <a:lnTo>
                          <a:pt x="1493763" y="2677756"/>
                        </a:lnTo>
                        <a:lnTo>
                          <a:pt x="0" y="719855"/>
                        </a:lnTo>
                        <a:lnTo>
                          <a:pt x="879710" y="0"/>
                        </a:lnTo>
                        <a:close/>
                      </a:path>
                    </a:pathLst>
                  </a:custGeom>
                  <a:solidFill>
                    <a:srgbClr val="8A879D">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任意多边形 249"/>
                  <p:cNvSpPr/>
                  <p:nvPr/>
                </p:nvSpPr>
                <p:spPr>
                  <a:xfrm>
                    <a:off x="5319349" y="3230175"/>
                    <a:ext cx="1418946" cy="2697331"/>
                  </a:xfrm>
                  <a:custGeom>
                    <a:avLst/>
                    <a:gdLst>
                      <a:gd name="connsiteX0" fmla="*/ 0 w 1462202"/>
                      <a:gd name="connsiteY0" fmla="*/ 0 h 2677146"/>
                      <a:gd name="connsiteX1" fmla="*/ 1462202 w 1462202"/>
                      <a:gd name="connsiteY1" fmla="*/ 9454 h 2677146"/>
                      <a:gd name="connsiteX2" fmla="*/ 655400 w 1462202"/>
                      <a:gd name="connsiteY2" fmla="*/ 2677146 h 2677146"/>
                      <a:gd name="connsiteX3" fmla="*/ 0 w 1462202"/>
                      <a:gd name="connsiteY3" fmla="*/ 0 h 2677146"/>
                      <a:gd name="connsiteX0-1" fmla="*/ 0 w 1434660"/>
                      <a:gd name="connsiteY0-2" fmla="*/ 0 h 2677146"/>
                      <a:gd name="connsiteX1-3" fmla="*/ 1434660 w 1434660"/>
                      <a:gd name="connsiteY1-4" fmla="*/ 1192 h 2677146"/>
                      <a:gd name="connsiteX2-5" fmla="*/ 655400 w 1434660"/>
                      <a:gd name="connsiteY2-6" fmla="*/ 2677146 h 2677146"/>
                      <a:gd name="connsiteX3-7" fmla="*/ 0 w 1434660"/>
                      <a:gd name="connsiteY3-8" fmla="*/ 0 h 2677146"/>
                      <a:gd name="connsiteX0-9" fmla="*/ 0 w 1420889"/>
                      <a:gd name="connsiteY0-10" fmla="*/ 0 h 2677146"/>
                      <a:gd name="connsiteX1-11" fmla="*/ 1420889 w 1420889"/>
                      <a:gd name="connsiteY1-12" fmla="*/ 1192 h 2677146"/>
                      <a:gd name="connsiteX2-13" fmla="*/ 641629 w 1420889"/>
                      <a:gd name="connsiteY2-14" fmla="*/ 2677146 h 2677146"/>
                      <a:gd name="connsiteX3-15" fmla="*/ 0 w 1420889"/>
                      <a:gd name="connsiteY3-16" fmla="*/ 0 h 2677146"/>
                      <a:gd name="connsiteX0-17" fmla="*/ 0 w 1420889"/>
                      <a:gd name="connsiteY0-18" fmla="*/ 0 h 2680049"/>
                      <a:gd name="connsiteX1-19" fmla="*/ 1420889 w 1420889"/>
                      <a:gd name="connsiteY1-20" fmla="*/ 1192 h 2680049"/>
                      <a:gd name="connsiteX2-21" fmla="*/ 618406 w 1420889"/>
                      <a:gd name="connsiteY2-22" fmla="*/ 2680049 h 2680049"/>
                      <a:gd name="connsiteX3-23" fmla="*/ 0 w 1420889"/>
                      <a:gd name="connsiteY3-24" fmla="*/ 0 h 2680049"/>
                      <a:gd name="connsiteX0-25" fmla="*/ 0 w 1410521"/>
                      <a:gd name="connsiteY0-26" fmla="*/ 0 h 2680049"/>
                      <a:gd name="connsiteX1-27" fmla="*/ 1410521 w 1410521"/>
                      <a:gd name="connsiteY1-28" fmla="*/ 8969 h 2680049"/>
                      <a:gd name="connsiteX2-29" fmla="*/ 618406 w 1410521"/>
                      <a:gd name="connsiteY2-30" fmla="*/ 2680049 h 2680049"/>
                      <a:gd name="connsiteX3-31" fmla="*/ 0 w 1410521"/>
                      <a:gd name="connsiteY3-32" fmla="*/ 0 h 2680049"/>
                      <a:gd name="connsiteX0-33" fmla="*/ 0 w 1410521"/>
                      <a:gd name="connsiteY0-34" fmla="*/ 0 h 2680049"/>
                      <a:gd name="connsiteX1-35" fmla="*/ 1410521 w 1410521"/>
                      <a:gd name="connsiteY1-36" fmla="*/ 3784 h 2680049"/>
                      <a:gd name="connsiteX2-37" fmla="*/ 618406 w 1410521"/>
                      <a:gd name="connsiteY2-38" fmla="*/ 2680049 h 2680049"/>
                      <a:gd name="connsiteX3-39" fmla="*/ 0 w 1410521"/>
                      <a:gd name="connsiteY3-40" fmla="*/ 0 h 2680049"/>
                      <a:gd name="connsiteX0-41" fmla="*/ 0 w 1414734"/>
                      <a:gd name="connsiteY0-42" fmla="*/ 0 h 2696901"/>
                      <a:gd name="connsiteX1-43" fmla="*/ 1414734 w 1414734"/>
                      <a:gd name="connsiteY1-44" fmla="*/ 20636 h 2696901"/>
                      <a:gd name="connsiteX2-45" fmla="*/ 622619 w 1414734"/>
                      <a:gd name="connsiteY2-46" fmla="*/ 2696901 h 2696901"/>
                      <a:gd name="connsiteX3-47" fmla="*/ 0 w 1414734"/>
                      <a:gd name="connsiteY3-48" fmla="*/ 0 h 2696901"/>
                      <a:gd name="connsiteX0-49" fmla="*/ 0 w 1418947"/>
                      <a:gd name="connsiteY0-50" fmla="*/ 429 h 2697330"/>
                      <a:gd name="connsiteX1-51" fmla="*/ 1418947 w 1418947"/>
                      <a:gd name="connsiteY1-52" fmla="*/ 0 h 2697330"/>
                      <a:gd name="connsiteX2-53" fmla="*/ 622619 w 1418947"/>
                      <a:gd name="connsiteY2-54" fmla="*/ 2697330 h 2697330"/>
                      <a:gd name="connsiteX3-55" fmla="*/ 0 w 1418947"/>
                      <a:gd name="connsiteY3-56" fmla="*/ 429 h 2697330"/>
                    </a:gdLst>
                    <a:ahLst/>
                    <a:cxnLst>
                      <a:cxn ang="0">
                        <a:pos x="connsiteX0-1" y="connsiteY0-2"/>
                      </a:cxn>
                      <a:cxn ang="0">
                        <a:pos x="connsiteX1-3" y="connsiteY1-4"/>
                      </a:cxn>
                      <a:cxn ang="0">
                        <a:pos x="connsiteX2-5" y="connsiteY2-6"/>
                      </a:cxn>
                      <a:cxn ang="0">
                        <a:pos x="connsiteX3-7" y="connsiteY3-8"/>
                      </a:cxn>
                    </a:cxnLst>
                    <a:rect l="l" t="t" r="r" b="b"/>
                    <a:pathLst>
                      <a:path w="1418947" h="2697330">
                        <a:moveTo>
                          <a:pt x="0" y="429"/>
                        </a:moveTo>
                        <a:lnTo>
                          <a:pt x="1418947" y="0"/>
                        </a:lnTo>
                        <a:lnTo>
                          <a:pt x="622619" y="2697330"/>
                        </a:lnTo>
                        <a:lnTo>
                          <a:pt x="0" y="429"/>
                        </a:lnTo>
                        <a:close/>
                      </a:path>
                    </a:pathLst>
                  </a:custGeom>
                  <a:solidFill>
                    <a:srgbClr val="8A879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任意多边形 250"/>
                  <p:cNvSpPr/>
                  <p:nvPr/>
                </p:nvSpPr>
                <p:spPr>
                  <a:xfrm>
                    <a:off x="6736857" y="3235713"/>
                    <a:ext cx="1284314" cy="1441439"/>
                  </a:xfrm>
                  <a:custGeom>
                    <a:avLst/>
                    <a:gdLst>
                      <a:gd name="connsiteX0" fmla="*/ 0 w 1262441"/>
                      <a:gd name="connsiteY0" fmla="*/ 0 h 1456584"/>
                      <a:gd name="connsiteX1" fmla="*/ 1262441 w 1262441"/>
                      <a:gd name="connsiteY1" fmla="*/ 0 h 1456584"/>
                      <a:gd name="connsiteX2" fmla="*/ 879199 w 1262441"/>
                      <a:gd name="connsiteY2" fmla="*/ 1452282 h 1456584"/>
                      <a:gd name="connsiteX3" fmla="*/ 873425 w 1262441"/>
                      <a:gd name="connsiteY3" fmla="*/ 1456584 h 1456584"/>
                      <a:gd name="connsiteX4" fmla="*/ 0 w 1262441"/>
                      <a:gd name="connsiteY4" fmla="*/ 0 h 1456584"/>
                      <a:gd name="connsiteX0-1" fmla="*/ 0 w 1281721"/>
                      <a:gd name="connsiteY0-2" fmla="*/ 0 h 1456584"/>
                      <a:gd name="connsiteX1-3" fmla="*/ 1281721 w 1281721"/>
                      <a:gd name="connsiteY1-4" fmla="*/ 0 h 1456584"/>
                      <a:gd name="connsiteX2-5" fmla="*/ 898479 w 1281721"/>
                      <a:gd name="connsiteY2-6" fmla="*/ 1452282 h 1456584"/>
                      <a:gd name="connsiteX3-7" fmla="*/ 892705 w 1281721"/>
                      <a:gd name="connsiteY3-8" fmla="*/ 1456584 h 1456584"/>
                      <a:gd name="connsiteX4-9" fmla="*/ 0 w 1281721"/>
                      <a:gd name="connsiteY4-10" fmla="*/ 0 h 1456584"/>
                      <a:gd name="connsiteX0-11" fmla="*/ 0 w 1284314"/>
                      <a:gd name="connsiteY0-12" fmla="*/ 2645 h 1456584"/>
                      <a:gd name="connsiteX1-13" fmla="*/ 1284314 w 1284314"/>
                      <a:gd name="connsiteY1-14" fmla="*/ 0 h 1456584"/>
                      <a:gd name="connsiteX2-15" fmla="*/ 901072 w 1284314"/>
                      <a:gd name="connsiteY2-16" fmla="*/ 1452282 h 1456584"/>
                      <a:gd name="connsiteX3-17" fmla="*/ 895298 w 1284314"/>
                      <a:gd name="connsiteY3-18" fmla="*/ 1456584 h 1456584"/>
                      <a:gd name="connsiteX4-19" fmla="*/ 0 w 1284314"/>
                      <a:gd name="connsiteY4-20" fmla="*/ 2645 h 1456584"/>
                      <a:gd name="connsiteX0-21" fmla="*/ 0 w 1284314"/>
                      <a:gd name="connsiteY0-22" fmla="*/ 0 h 1471138"/>
                      <a:gd name="connsiteX1-23" fmla="*/ 1284314 w 1284314"/>
                      <a:gd name="connsiteY1-24" fmla="*/ 14554 h 1471138"/>
                      <a:gd name="connsiteX2-25" fmla="*/ 901072 w 1284314"/>
                      <a:gd name="connsiteY2-26" fmla="*/ 1466836 h 1471138"/>
                      <a:gd name="connsiteX3-27" fmla="*/ 895298 w 1284314"/>
                      <a:gd name="connsiteY3-28" fmla="*/ 1471138 h 1471138"/>
                      <a:gd name="connsiteX4-29" fmla="*/ 0 w 1284314"/>
                      <a:gd name="connsiteY4-30" fmla="*/ 0 h 1471138"/>
                      <a:gd name="connsiteX0-31" fmla="*/ 0 w 1284314"/>
                      <a:gd name="connsiteY0-32" fmla="*/ 0 h 1471138"/>
                      <a:gd name="connsiteX1-33" fmla="*/ 1284314 w 1284314"/>
                      <a:gd name="connsiteY1-34" fmla="*/ 1656 h 1471138"/>
                      <a:gd name="connsiteX2-35" fmla="*/ 901072 w 1284314"/>
                      <a:gd name="connsiteY2-36" fmla="*/ 1466836 h 1471138"/>
                      <a:gd name="connsiteX3-37" fmla="*/ 895298 w 1284314"/>
                      <a:gd name="connsiteY3-38" fmla="*/ 1471138 h 1471138"/>
                      <a:gd name="connsiteX4-39" fmla="*/ 0 w 1284314"/>
                      <a:gd name="connsiteY4-40" fmla="*/ 0 h 14711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4314" h="1471138">
                        <a:moveTo>
                          <a:pt x="0" y="0"/>
                        </a:moveTo>
                        <a:lnTo>
                          <a:pt x="1284314" y="1656"/>
                        </a:lnTo>
                        <a:lnTo>
                          <a:pt x="901072" y="1466836"/>
                        </a:lnTo>
                        <a:lnTo>
                          <a:pt x="895298" y="1471138"/>
                        </a:lnTo>
                        <a:lnTo>
                          <a:pt x="0" y="0"/>
                        </a:lnTo>
                        <a:close/>
                      </a:path>
                    </a:pathLst>
                  </a:custGeom>
                  <a:solidFill>
                    <a:srgbClr val="203049">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任意多边形 251"/>
                  <p:cNvSpPr/>
                  <p:nvPr/>
                </p:nvSpPr>
                <p:spPr>
                  <a:xfrm>
                    <a:off x="8022132" y="3241277"/>
                    <a:ext cx="1672506" cy="845516"/>
                  </a:xfrm>
                  <a:custGeom>
                    <a:avLst/>
                    <a:gdLst>
                      <a:gd name="connsiteX0" fmla="*/ 0 w 1672507"/>
                      <a:gd name="connsiteY0" fmla="*/ 0 h 845322"/>
                      <a:gd name="connsiteX1" fmla="*/ 1470687 w 1672507"/>
                      <a:gd name="connsiteY1" fmla="*/ 2399 h 845322"/>
                      <a:gd name="connsiteX2" fmla="*/ 1671881 w 1672507"/>
                      <a:gd name="connsiteY2" fmla="*/ 825719 h 845322"/>
                      <a:gd name="connsiteX3" fmla="*/ 1672507 w 1672507"/>
                      <a:gd name="connsiteY3" fmla="*/ 845322 h 845322"/>
                      <a:gd name="connsiteX4" fmla="*/ 0 w 1672507"/>
                      <a:gd name="connsiteY4" fmla="*/ 0 h 845322"/>
                      <a:gd name="connsiteX0-1" fmla="*/ 0 w 1672507"/>
                      <a:gd name="connsiteY0-2" fmla="*/ 0 h 845322"/>
                      <a:gd name="connsiteX1-3" fmla="*/ 1470687 w 1672507"/>
                      <a:gd name="connsiteY1-4" fmla="*/ 2399 h 845322"/>
                      <a:gd name="connsiteX2-5" fmla="*/ 1672507 w 1672507"/>
                      <a:gd name="connsiteY2-6" fmla="*/ 845322 h 845322"/>
                      <a:gd name="connsiteX3-7" fmla="*/ 0 w 1672507"/>
                      <a:gd name="connsiteY3-8" fmla="*/ 0 h 845322"/>
                      <a:gd name="connsiteX0-9" fmla="*/ 0 w 1672507"/>
                      <a:gd name="connsiteY0-10" fmla="*/ 5377 h 850699"/>
                      <a:gd name="connsiteX1-11" fmla="*/ 1462910 w 1672507"/>
                      <a:gd name="connsiteY1-12" fmla="*/ 0 h 850699"/>
                      <a:gd name="connsiteX2-13" fmla="*/ 1672507 w 1672507"/>
                      <a:gd name="connsiteY2-14" fmla="*/ 850699 h 850699"/>
                      <a:gd name="connsiteX3-15" fmla="*/ 0 w 1672507"/>
                      <a:gd name="connsiteY3-16" fmla="*/ 5377 h 850699"/>
                      <a:gd name="connsiteX0-17" fmla="*/ 0 w 1672507"/>
                      <a:gd name="connsiteY0-18" fmla="*/ 192 h 845514"/>
                      <a:gd name="connsiteX1-19" fmla="*/ 1468095 w 1672507"/>
                      <a:gd name="connsiteY1-20" fmla="*/ 0 h 845514"/>
                      <a:gd name="connsiteX2-21" fmla="*/ 1672507 w 1672507"/>
                      <a:gd name="connsiteY2-22" fmla="*/ 845514 h 845514"/>
                      <a:gd name="connsiteX3-23" fmla="*/ 0 w 1672507"/>
                      <a:gd name="connsiteY3-24" fmla="*/ 192 h 845514"/>
                      <a:gd name="connsiteX0-25" fmla="*/ 0 w 1659546"/>
                      <a:gd name="connsiteY0-26" fmla="*/ 5377 h 845514"/>
                      <a:gd name="connsiteX1-27" fmla="*/ 1455134 w 1659546"/>
                      <a:gd name="connsiteY1-28" fmla="*/ 0 h 845514"/>
                      <a:gd name="connsiteX2-29" fmla="*/ 1659546 w 1659546"/>
                      <a:gd name="connsiteY2-30" fmla="*/ 845514 h 845514"/>
                      <a:gd name="connsiteX3-31" fmla="*/ 0 w 1659546"/>
                      <a:gd name="connsiteY3-32" fmla="*/ 5377 h 845514"/>
                      <a:gd name="connsiteX0-33" fmla="*/ 0 w 1664730"/>
                      <a:gd name="connsiteY0-34" fmla="*/ 5377 h 845514"/>
                      <a:gd name="connsiteX1-35" fmla="*/ 1460318 w 1664730"/>
                      <a:gd name="connsiteY1-36" fmla="*/ 0 h 845514"/>
                      <a:gd name="connsiteX2-37" fmla="*/ 1664730 w 1664730"/>
                      <a:gd name="connsiteY2-38" fmla="*/ 845514 h 845514"/>
                      <a:gd name="connsiteX3-39" fmla="*/ 0 w 1664730"/>
                      <a:gd name="connsiteY3-40" fmla="*/ 5377 h 845514"/>
                      <a:gd name="connsiteX0-41" fmla="*/ 0 w 1662138"/>
                      <a:gd name="connsiteY0-42" fmla="*/ 18338 h 845514"/>
                      <a:gd name="connsiteX1-43" fmla="*/ 1457726 w 1662138"/>
                      <a:gd name="connsiteY1-44" fmla="*/ 0 h 845514"/>
                      <a:gd name="connsiteX2-45" fmla="*/ 1662138 w 1662138"/>
                      <a:gd name="connsiteY2-46" fmla="*/ 845514 h 845514"/>
                      <a:gd name="connsiteX3-47" fmla="*/ 0 w 1662138"/>
                      <a:gd name="connsiteY3-48" fmla="*/ 18338 h 845514"/>
                      <a:gd name="connsiteX0-49" fmla="*/ 0 w 1672506"/>
                      <a:gd name="connsiteY0-50" fmla="*/ 10561 h 845514"/>
                      <a:gd name="connsiteX1-51" fmla="*/ 1468094 w 1672506"/>
                      <a:gd name="connsiteY1-52" fmla="*/ 0 h 845514"/>
                      <a:gd name="connsiteX2-53" fmla="*/ 1672506 w 1672506"/>
                      <a:gd name="connsiteY2-54" fmla="*/ 845514 h 845514"/>
                      <a:gd name="connsiteX3-55" fmla="*/ 0 w 1672506"/>
                      <a:gd name="connsiteY3-56" fmla="*/ 10561 h 845514"/>
                    </a:gdLst>
                    <a:ahLst/>
                    <a:cxnLst>
                      <a:cxn ang="0">
                        <a:pos x="connsiteX0-1" y="connsiteY0-2"/>
                      </a:cxn>
                      <a:cxn ang="0">
                        <a:pos x="connsiteX1-3" y="connsiteY1-4"/>
                      </a:cxn>
                      <a:cxn ang="0">
                        <a:pos x="connsiteX2-5" y="connsiteY2-6"/>
                      </a:cxn>
                      <a:cxn ang="0">
                        <a:pos x="connsiteX3-7" y="connsiteY3-8"/>
                      </a:cxn>
                    </a:cxnLst>
                    <a:rect l="l" t="t" r="r" b="b"/>
                    <a:pathLst>
                      <a:path w="1672506" h="845514">
                        <a:moveTo>
                          <a:pt x="0" y="10561"/>
                        </a:moveTo>
                        <a:lnTo>
                          <a:pt x="1468094" y="0"/>
                        </a:lnTo>
                        <a:lnTo>
                          <a:pt x="1672506" y="845514"/>
                        </a:lnTo>
                        <a:lnTo>
                          <a:pt x="0" y="10561"/>
                        </a:lnTo>
                        <a:close/>
                      </a:path>
                    </a:pathLst>
                  </a:custGeom>
                  <a:solidFill>
                    <a:srgbClr val="1C354B">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任意多边形 259"/>
                  <p:cNvSpPr/>
                  <p:nvPr/>
                </p:nvSpPr>
                <p:spPr>
                  <a:xfrm>
                    <a:off x="7634217" y="3253047"/>
                    <a:ext cx="2059292" cy="1446330"/>
                  </a:xfrm>
                  <a:custGeom>
                    <a:avLst/>
                    <a:gdLst>
                      <a:gd name="connsiteX0" fmla="*/ 379253 w 2059292"/>
                      <a:gd name="connsiteY0" fmla="*/ 0 h 1446331"/>
                      <a:gd name="connsiteX1" fmla="*/ 386543 w 2059292"/>
                      <a:gd name="connsiteY1" fmla="*/ 12 h 1446331"/>
                      <a:gd name="connsiteX2" fmla="*/ 2059050 w 2059292"/>
                      <a:gd name="connsiteY2" fmla="*/ 845334 h 1446331"/>
                      <a:gd name="connsiteX3" fmla="*/ 2059292 w 2059292"/>
                      <a:gd name="connsiteY3" fmla="*/ 852902 h 1446331"/>
                      <a:gd name="connsiteX4" fmla="*/ 2677 w 2059292"/>
                      <a:gd name="connsiteY4" fmla="*/ 1446331 h 1446331"/>
                      <a:gd name="connsiteX5" fmla="*/ 0 w 2059292"/>
                      <a:gd name="connsiteY5" fmla="*/ 1441841 h 1446331"/>
                      <a:gd name="connsiteX6" fmla="*/ 379253 w 2059292"/>
                      <a:gd name="connsiteY6" fmla="*/ 0 h 1446331"/>
                      <a:gd name="connsiteX0-1" fmla="*/ 379253 w 2059292"/>
                      <a:gd name="connsiteY0-2" fmla="*/ 0 h 1446331"/>
                      <a:gd name="connsiteX1-3" fmla="*/ 2059050 w 2059292"/>
                      <a:gd name="connsiteY1-4" fmla="*/ 845334 h 1446331"/>
                      <a:gd name="connsiteX2-5" fmla="*/ 2059292 w 2059292"/>
                      <a:gd name="connsiteY2-6" fmla="*/ 852902 h 1446331"/>
                      <a:gd name="connsiteX3-7" fmla="*/ 2677 w 2059292"/>
                      <a:gd name="connsiteY3-8" fmla="*/ 1446331 h 1446331"/>
                      <a:gd name="connsiteX4-9" fmla="*/ 0 w 2059292"/>
                      <a:gd name="connsiteY4-10" fmla="*/ 1441841 h 1446331"/>
                      <a:gd name="connsiteX5-11" fmla="*/ 379253 w 2059292"/>
                      <a:gd name="connsiteY5-12" fmla="*/ 0 h 14463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59292" h="1446331">
                        <a:moveTo>
                          <a:pt x="379253" y="0"/>
                        </a:moveTo>
                        <a:lnTo>
                          <a:pt x="2059050" y="845334"/>
                        </a:lnTo>
                        <a:cubicBezTo>
                          <a:pt x="2059131" y="847857"/>
                          <a:pt x="2059211" y="850379"/>
                          <a:pt x="2059292" y="852902"/>
                        </a:cubicBezTo>
                        <a:lnTo>
                          <a:pt x="2677" y="1446331"/>
                        </a:lnTo>
                        <a:lnTo>
                          <a:pt x="0" y="1441841"/>
                        </a:lnTo>
                        <a:lnTo>
                          <a:pt x="379253" y="0"/>
                        </a:lnTo>
                        <a:close/>
                      </a:path>
                    </a:pathLst>
                  </a:custGeom>
                  <a:solidFill>
                    <a:srgbClr val="859EBD">
                      <a:alpha val="1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任意多边形 260"/>
                  <p:cNvSpPr/>
                  <p:nvPr/>
                </p:nvSpPr>
                <p:spPr>
                  <a:xfrm>
                    <a:off x="7636893" y="4698411"/>
                    <a:ext cx="2088998" cy="1242060"/>
                  </a:xfrm>
                  <a:custGeom>
                    <a:avLst/>
                    <a:gdLst>
                      <a:gd name="connsiteX0" fmla="*/ 3352 w 2088998"/>
                      <a:gd name="connsiteY0" fmla="*/ 0 h 1236876"/>
                      <a:gd name="connsiteX1" fmla="*/ 2088943 w 2088998"/>
                      <a:gd name="connsiteY1" fmla="*/ 420516 h 1236876"/>
                      <a:gd name="connsiteX2" fmla="*/ 2088998 w 2088998"/>
                      <a:gd name="connsiteY2" fmla="*/ 422229 h 1236876"/>
                      <a:gd name="connsiteX3" fmla="*/ 736794 w 2088998"/>
                      <a:gd name="connsiteY3" fmla="*/ 1236876 h 1236876"/>
                      <a:gd name="connsiteX4" fmla="*/ 0 w 2088998"/>
                      <a:gd name="connsiteY4" fmla="*/ 967 h 1236876"/>
                      <a:gd name="connsiteX5" fmla="*/ 3352 w 2088998"/>
                      <a:gd name="connsiteY5" fmla="*/ 0 h 1236876"/>
                      <a:gd name="connsiteX0-1" fmla="*/ 3352 w 2088998"/>
                      <a:gd name="connsiteY0-2" fmla="*/ 0 h 1242060"/>
                      <a:gd name="connsiteX1-3" fmla="*/ 2088943 w 2088998"/>
                      <a:gd name="connsiteY1-4" fmla="*/ 420516 h 1242060"/>
                      <a:gd name="connsiteX2-5" fmla="*/ 2088998 w 2088998"/>
                      <a:gd name="connsiteY2-6" fmla="*/ 422229 h 1242060"/>
                      <a:gd name="connsiteX3-7" fmla="*/ 765308 w 2088998"/>
                      <a:gd name="connsiteY3-8" fmla="*/ 1242060 h 1242060"/>
                      <a:gd name="connsiteX4-9" fmla="*/ 0 w 2088998"/>
                      <a:gd name="connsiteY4-10" fmla="*/ 967 h 1242060"/>
                      <a:gd name="connsiteX5-11" fmla="*/ 3352 w 2088998"/>
                      <a:gd name="connsiteY5-12" fmla="*/ 0 h 12420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88998" h="1242060">
                        <a:moveTo>
                          <a:pt x="3352" y="0"/>
                        </a:moveTo>
                        <a:lnTo>
                          <a:pt x="2088943" y="420516"/>
                        </a:lnTo>
                        <a:cubicBezTo>
                          <a:pt x="2088961" y="421087"/>
                          <a:pt x="2088980" y="421658"/>
                          <a:pt x="2088998" y="422229"/>
                        </a:cubicBezTo>
                        <a:lnTo>
                          <a:pt x="765308" y="1242060"/>
                        </a:lnTo>
                        <a:lnTo>
                          <a:pt x="0" y="967"/>
                        </a:lnTo>
                        <a:lnTo>
                          <a:pt x="3352" y="0"/>
                        </a:lnTo>
                        <a:close/>
                      </a:path>
                    </a:pathLst>
                  </a:custGeom>
                  <a:solidFill>
                    <a:srgbClr val="656E81">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任意多边形 261"/>
                  <p:cNvSpPr/>
                  <p:nvPr/>
                </p:nvSpPr>
                <p:spPr>
                  <a:xfrm>
                    <a:off x="7621715" y="4105950"/>
                    <a:ext cx="2104121" cy="1012979"/>
                  </a:xfrm>
                  <a:custGeom>
                    <a:avLst/>
                    <a:gdLst>
                      <a:gd name="connsiteX0" fmla="*/ 2053263 w 2085591"/>
                      <a:gd name="connsiteY0" fmla="*/ 0 h 1012978"/>
                      <a:gd name="connsiteX1" fmla="*/ 2085591 w 2085591"/>
                      <a:gd name="connsiteY1" fmla="*/ 1012978 h 1012978"/>
                      <a:gd name="connsiteX2" fmla="*/ 0 w 2085591"/>
                      <a:gd name="connsiteY2" fmla="*/ 592462 h 1012978"/>
                      <a:gd name="connsiteX3" fmla="*/ 2053263 w 2085591"/>
                      <a:gd name="connsiteY3" fmla="*/ 0 h 1012978"/>
                      <a:gd name="connsiteX0-1" fmla="*/ 2061040 w 2093368"/>
                      <a:gd name="connsiteY0-2" fmla="*/ 0 h 1012978"/>
                      <a:gd name="connsiteX1-3" fmla="*/ 2093368 w 2093368"/>
                      <a:gd name="connsiteY1-4" fmla="*/ 1012978 h 1012978"/>
                      <a:gd name="connsiteX2-5" fmla="*/ 0 w 2093368"/>
                      <a:gd name="connsiteY2-6" fmla="*/ 582094 h 1012978"/>
                      <a:gd name="connsiteX3-7" fmla="*/ 2061040 w 2093368"/>
                      <a:gd name="connsiteY3-8" fmla="*/ 0 h 1012978"/>
                      <a:gd name="connsiteX0-9" fmla="*/ 2071793 w 2104121"/>
                      <a:gd name="connsiteY0-10" fmla="*/ 0 h 1012978"/>
                      <a:gd name="connsiteX1-11" fmla="*/ 2104121 w 2104121"/>
                      <a:gd name="connsiteY1-12" fmla="*/ 1012978 h 1012978"/>
                      <a:gd name="connsiteX2-13" fmla="*/ 0 w 2104121"/>
                      <a:gd name="connsiteY2-14" fmla="*/ 587471 h 1012978"/>
                      <a:gd name="connsiteX3-15" fmla="*/ 2071793 w 2104121"/>
                      <a:gd name="connsiteY3-16" fmla="*/ 0 h 1012978"/>
                      <a:gd name="connsiteX0-17" fmla="*/ 2071793 w 2104121"/>
                      <a:gd name="connsiteY0-18" fmla="*/ 0 h 1012978"/>
                      <a:gd name="connsiteX1-19" fmla="*/ 2104121 w 2104121"/>
                      <a:gd name="connsiteY1-20" fmla="*/ 1012978 h 1012978"/>
                      <a:gd name="connsiteX2-21" fmla="*/ 0 w 2104121"/>
                      <a:gd name="connsiteY2-22" fmla="*/ 587471 h 1012978"/>
                      <a:gd name="connsiteX3-23" fmla="*/ 2071793 w 2104121"/>
                      <a:gd name="connsiteY3-24" fmla="*/ 0 h 1012978"/>
                    </a:gdLst>
                    <a:ahLst/>
                    <a:cxnLst>
                      <a:cxn ang="0">
                        <a:pos x="connsiteX0-1" y="connsiteY0-2"/>
                      </a:cxn>
                      <a:cxn ang="0">
                        <a:pos x="connsiteX1-3" y="connsiteY1-4"/>
                      </a:cxn>
                      <a:cxn ang="0">
                        <a:pos x="connsiteX2-5" y="connsiteY2-6"/>
                      </a:cxn>
                      <a:cxn ang="0">
                        <a:pos x="connsiteX3-7" y="connsiteY3-8"/>
                      </a:cxn>
                    </a:cxnLst>
                    <a:rect l="l" t="t" r="r" b="b"/>
                    <a:pathLst>
                      <a:path w="2104121" h="1012978">
                        <a:moveTo>
                          <a:pt x="2071793" y="0"/>
                        </a:moveTo>
                        <a:lnTo>
                          <a:pt x="2104121" y="1012978"/>
                        </a:lnTo>
                        <a:lnTo>
                          <a:pt x="0" y="587471"/>
                        </a:lnTo>
                        <a:lnTo>
                          <a:pt x="2071793" y="0"/>
                        </a:lnTo>
                        <a:close/>
                      </a:path>
                    </a:pathLst>
                  </a:custGeom>
                  <a:solidFill>
                    <a:srgbClr val="425463">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任意多边形 265"/>
                  <p:cNvSpPr/>
                  <p:nvPr/>
                </p:nvSpPr>
                <p:spPr>
                  <a:xfrm>
                    <a:off x="4040047" y="1437358"/>
                    <a:ext cx="861181" cy="1253439"/>
                  </a:xfrm>
                  <a:custGeom>
                    <a:avLst/>
                    <a:gdLst>
                      <a:gd name="connsiteX0" fmla="*/ 861182 w 861182"/>
                      <a:gd name="connsiteY0" fmla="*/ 0 h 1263540"/>
                      <a:gd name="connsiteX1" fmla="*/ 523291 w 861182"/>
                      <a:gd name="connsiteY1" fmla="*/ 1258937 h 1263540"/>
                      <a:gd name="connsiteX2" fmla="*/ 514567 w 861182"/>
                      <a:gd name="connsiteY2" fmla="*/ 1263540 h 1263540"/>
                      <a:gd name="connsiteX3" fmla="*/ 0 w 861182"/>
                      <a:gd name="connsiteY3" fmla="*/ 516026 h 1263540"/>
                      <a:gd name="connsiteX4" fmla="*/ 861182 w 861182"/>
                      <a:gd name="connsiteY4" fmla="*/ 0 h 1263540"/>
                      <a:gd name="connsiteX0-1" fmla="*/ 861182 w 861182"/>
                      <a:gd name="connsiteY0-2" fmla="*/ 0 h 1258937"/>
                      <a:gd name="connsiteX1-3" fmla="*/ 523291 w 861182"/>
                      <a:gd name="connsiteY1-4" fmla="*/ 1258937 h 1258937"/>
                      <a:gd name="connsiteX2-5" fmla="*/ 0 w 861182"/>
                      <a:gd name="connsiteY2-6" fmla="*/ 516026 h 1258937"/>
                      <a:gd name="connsiteX3-7" fmla="*/ 861182 w 861182"/>
                      <a:gd name="connsiteY3-8" fmla="*/ 0 h 1258937"/>
                      <a:gd name="connsiteX0-9" fmla="*/ 861182 w 861182"/>
                      <a:gd name="connsiteY0-10" fmla="*/ 0 h 1258937"/>
                      <a:gd name="connsiteX1-11" fmla="*/ 523291 w 861182"/>
                      <a:gd name="connsiteY1-12" fmla="*/ 1258937 h 1258937"/>
                      <a:gd name="connsiteX2-13" fmla="*/ 0 w 861182"/>
                      <a:gd name="connsiteY2-14" fmla="*/ 516026 h 1258937"/>
                      <a:gd name="connsiteX3-15" fmla="*/ 861182 w 861182"/>
                      <a:gd name="connsiteY3-16" fmla="*/ 0 h 1258937"/>
                      <a:gd name="connsiteX0-17" fmla="*/ 861182 w 861182"/>
                      <a:gd name="connsiteY0-18" fmla="*/ 0 h 1258937"/>
                      <a:gd name="connsiteX1-19" fmla="*/ 514830 w 861182"/>
                      <a:gd name="connsiteY1-20" fmla="*/ 1258937 h 1258937"/>
                      <a:gd name="connsiteX2-21" fmla="*/ 0 w 861182"/>
                      <a:gd name="connsiteY2-22" fmla="*/ 516026 h 1258937"/>
                      <a:gd name="connsiteX3-23" fmla="*/ 861182 w 861182"/>
                      <a:gd name="connsiteY3-24" fmla="*/ 0 h 1258937"/>
                      <a:gd name="connsiteX0-25" fmla="*/ 861182 w 861182"/>
                      <a:gd name="connsiteY0-26" fmla="*/ 0 h 1254706"/>
                      <a:gd name="connsiteX1-27" fmla="*/ 502138 w 861182"/>
                      <a:gd name="connsiteY1-28" fmla="*/ 1254706 h 1254706"/>
                      <a:gd name="connsiteX2-29" fmla="*/ 0 w 861182"/>
                      <a:gd name="connsiteY2-30" fmla="*/ 516026 h 1254706"/>
                      <a:gd name="connsiteX3-31" fmla="*/ 861182 w 861182"/>
                      <a:gd name="connsiteY3-32" fmla="*/ 0 h 1254706"/>
                      <a:gd name="connsiteX0-33" fmla="*/ 861182 w 861182"/>
                      <a:gd name="connsiteY0-34" fmla="*/ 0 h 1254706"/>
                      <a:gd name="connsiteX1-35" fmla="*/ 499241 w 861182"/>
                      <a:gd name="connsiteY1-36" fmla="*/ 1254706 h 1254706"/>
                      <a:gd name="connsiteX2-37" fmla="*/ 0 w 861182"/>
                      <a:gd name="connsiteY2-38" fmla="*/ 516026 h 1254706"/>
                      <a:gd name="connsiteX3-39" fmla="*/ 861182 w 861182"/>
                      <a:gd name="connsiteY3-40" fmla="*/ 0 h 1254706"/>
                      <a:gd name="connsiteX0-41" fmla="*/ 861182 w 861182"/>
                      <a:gd name="connsiteY0-42" fmla="*/ 0 h 1243116"/>
                      <a:gd name="connsiteX1-43" fmla="*/ 496343 w 861182"/>
                      <a:gd name="connsiteY1-44" fmla="*/ 1243116 h 1243116"/>
                      <a:gd name="connsiteX2-45" fmla="*/ 0 w 861182"/>
                      <a:gd name="connsiteY2-46" fmla="*/ 516026 h 1243116"/>
                      <a:gd name="connsiteX3-47" fmla="*/ 861182 w 861182"/>
                      <a:gd name="connsiteY3-48" fmla="*/ 0 h 1243116"/>
                      <a:gd name="connsiteX0-49" fmla="*/ 861182 w 861182"/>
                      <a:gd name="connsiteY0-50" fmla="*/ 0 h 1248277"/>
                      <a:gd name="connsiteX1-51" fmla="*/ 501504 w 861182"/>
                      <a:gd name="connsiteY1-52" fmla="*/ 1248277 h 1248277"/>
                      <a:gd name="connsiteX2-53" fmla="*/ 0 w 861182"/>
                      <a:gd name="connsiteY2-54" fmla="*/ 516026 h 1248277"/>
                      <a:gd name="connsiteX3-55" fmla="*/ 861182 w 861182"/>
                      <a:gd name="connsiteY3-56" fmla="*/ 0 h 1248277"/>
                      <a:gd name="connsiteX0-57" fmla="*/ 861182 w 861182"/>
                      <a:gd name="connsiteY0-58" fmla="*/ 0 h 1253438"/>
                      <a:gd name="connsiteX1-59" fmla="*/ 511823 w 861182"/>
                      <a:gd name="connsiteY1-60" fmla="*/ 1253438 h 1253438"/>
                      <a:gd name="connsiteX2-61" fmla="*/ 0 w 861182"/>
                      <a:gd name="connsiteY2-62" fmla="*/ 516026 h 1253438"/>
                      <a:gd name="connsiteX3-63" fmla="*/ 861182 w 861182"/>
                      <a:gd name="connsiteY3-64" fmla="*/ 0 h 1253438"/>
                    </a:gdLst>
                    <a:ahLst/>
                    <a:cxnLst>
                      <a:cxn ang="0">
                        <a:pos x="connsiteX0-1" y="connsiteY0-2"/>
                      </a:cxn>
                      <a:cxn ang="0">
                        <a:pos x="connsiteX1-3" y="connsiteY1-4"/>
                      </a:cxn>
                      <a:cxn ang="0">
                        <a:pos x="connsiteX2-5" y="connsiteY2-6"/>
                      </a:cxn>
                      <a:cxn ang="0">
                        <a:pos x="connsiteX3-7" y="connsiteY3-8"/>
                      </a:cxn>
                    </a:cxnLst>
                    <a:rect l="l" t="t" r="r" b="b"/>
                    <a:pathLst>
                      <a:path w="861182" h="1253438">
                        <a:moveTo>
                          <a:pt x="861182" y="0"/>
                        </a:moveTo>
                        <a:lnTo>
                          <a:pt x="511823" y="1253438"/>
                        </a:lnTo>
                        <a:lnTo>
                          <a:pt x="0" y="516026"/>
                        </a:lnTo>
                        <a:lnTo>
                          <a:pt x="861182" y="0"/>
                        </a:lnTo>
                        <a:close/>
                      </a:path>
                    </a:pathLst>
                  </a:cu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任意多边形 273"/>
                  <p:cNvSpPr/>
                  <p:nvPr/>
                </p:nvSpPr>
                <p:spPr>
                  <a:xfrm>
                    <a:off x="3554008" y="1964844"/>
                    <a:ext cx="1008280" cy="724152"/>
                  </a:xfrm>
                  <a:custGeom>
                    <a:avLst/>
                    <a:gdLst>
                      <a:gd name="connsiteX0" fmla="*/ 510195 w 1031183"/>
                      <a:gd name="connsiteY0" fmla="*/ 0 h 740752"/>
                      <a:gd name="connsiteX1" fmla="*/ 1031183 w 1031183"/>
                      <a:gd name="connsiteY1" fmla="*/ 740752 h 740752"/>
                      <a:gd name="connsiteX2" fmla="*/ 0 w 1031183"/>
                      <a:gd name="connsiteY2" fmla="*/ 496122 h 740752"/>
                      <a:gd name="connsiteX3" fmla="*/ 510195 w 1031183"/>
                      <a:gd name="connsiteY3" fmla="*/ 0 h 740752"/>
                      <a:gd name="connsiteX0-1" fmla="*/ 498358 w 1019346"/>
                      <a:gd name="connsiteY0-2" fmla="*/ 0 h 740752"/>
                      <a:gd name="connsiteX1-3" fmla="*/ 1019346 w 1019346"/>
                      <a:gd name="connsiteY1-4" fmla="*/ 740752 h 740752"/>
                      <a:gd name="connsiteX2-5" fmla="*/ 0 w 1019346"/>
                      <a:gd name="connsiteY2-6" fmla="*/ 490203 h 740752"/>
                      <a:gd name="connsiteX3-7" fmla="*/ 498358 w 1019346"/>
                      <a:gd name="connsiteY3-8" fmla="*/ 0 h 740752"/>
                      <a:gd name="connsiteX0-9" fmla="*/ 498358 w 998193"/>
                      <a:gd name="connsiteY0-10" fmla="*/ 0 h 732290"/>
                      <a:gd name="connsiteX1-11" fmla="*/ 998193 w 998193"/>
                      <a:gd name="connsiteY1-12" fmla="*/ 732290 h 732290"/>
                      <a:gd name="connsiteX2-13" fmla="*/ 0 w 998193"/>
                      <a:gd name="connsiteY2-14" fmla="*/ 490203 h 732290"/>
                      <a:gd name="connsiteX3-15" fmla="*/ 498358 w 998193"/>
                      <a:gd name="connsiteY3-16" fmla="*/ 0 h 732290"/>
                      <a:gd name="connsiteX0-17" fmla="*/ 487804 w 987639"/>
                      <a:gd name="connsiteY0-18" fmla="*/ 0 h 732290"/>
                      <a:gd name="connsiteX1-19" fmla="*/ 987639 w 987639"/>
                      <a:gd name="connsiteY1-20" fmla="*/ 732290 h 732290"/>
                      <a:gd name="connsiteX2-21" fmla="*/ 0 w 987639"/>
                      <a:gd name="connsiteY2-22" fmla="*/ 487565 h 732290"/>
                      <a:gd name="connsiteX3-23" fmla="*/ 487804 w 987639"/>
                      <a:gd name="connsiteY3-24" fmla="*/ 0 h 732290"/>
                      <a:gd name="connsiteX0-25" fmla="*/ 498357 w 998192"/>
                      <a:gd name="connsiteY0-26" fmla="*/ 0 h 732290"/>
                      <a:gd name="connsiteX1-27" fmla="*/ 998192 w 998192"/>
                      <a:gd name="connsiteY1-28" fmla="*/ 732290 h 732290"/>
                      <a:gd name="connsiteX2-29" fmla="*/ 0 w 998192"/>
                      <a:gd name="connsiteY2-30" fmla="*/ 484927 h 732290"/>
                      <a:gd name="connsiteX3-31" fmla="*/ 498357 w 998192"/>
                      <a:gd name="connsiteY3-32" fmla="*/ 0 h 732290"/>
                      <a:gd name="connsiteX0-33" fmla="*/ 487804 w 987639"/>
                      <a:gd name="connsiteY0-34" fmla="*/ 0 h 732290"/>
                      <a:gd name="connsiteX1-35" fmla="*/ 987639 w 987639"/>
                      <a:gd name="connsiteY1-36" fmla="*/ 732290 h 732290"/>
                      <a:gd name="connsiteX2-37" fmla="*/ 0 w 987639"/>
                      <a:gd name="connsiteY2-38" fmla="*/ 484927 h 732290"/>
                      <a:gd name="connsiteX3-39" fmla="*/ 487804 w 987639"/>
                      <a:gd name="connsiteY3-40" fmla="*/ 0 h 732290"/>
                      <a:gd name="connsiteX0-41" fmla="*/ 487804 w 1013439"/>
                      <a:gd name="connsiteY0-42" fmla="*/ 0 h 732290"/>
                      <a:gd name="connsiteX1-43" fmla="*/ 1013439 w 1013439"/>
                      <a:gd name="connsiteY1-44" fmla="*/ 732290 h 732290"/>
                      <a:gd name="connsiteX2-45" fmla="*/ 0 w 1013439"/>
                      <a:gd name="connsiteY2-46" fmla="*/ 484927 h 732290"/>
                      <a:gd name="connsiteX3-47" fmla="*/ 487804 w 1013439"/>
                      <a:gd name="connsiteY3-48" fmla="*/ 0 h 732290"/>
                      <a:gd name="connsiteX0-49" fmla="*/ 494056 w 1013439"/>
                      <a:gd name="connsiteY0-50" fmla="*/ 0 h 732290"/>
                      <a:gd name="connsiteX1-51" fmla="*/ 1013439 w 1013439"/>
                      <a:gd name="connsiteY1-52" fmla="*/ 732290 h 732290"/>
                      <a:gd name="connsiteX2-53" fmla="*/ 0 w 1013439"/>
                      <a:gd name="connsiteY2-54" fmla="*/ 484927 h 732290"/>
                      <a:gd name="connsiteX3-55" fmla="*/ 494056 w 1013439"/>
                      <a:gd name="connsiteY3-56" fmla="*/ 0 h 732290"/>
                      <a:gd name="connsiteX0-57" fmla="*/ 512808 w 1013439"/>
                      <a:gd name="connsiteY0-58" fmla="*/ 0 h 744792"/>
                      <a:gd name="connsiteX1-59" fmla="*/ 1013439 w 1013439"/>
                      <a:gd name="connsiteY1-60" fmla="*/ 744792 h 744792"/>
                      <a:gd name="connsiteX2-61" fmla="*/ 0 w 1013439"/>
                      <a:gd name="connsiteY2-62" fmla="*/ 497429 h 744792"/>
                      <a:gd name="connsiteX3-63" fmla="*/ 512808 w 1013439"/>
                      <a:gd name="connsiteY3-64" fmla="*/ 0 h 744792"/>
                      <a:gd name="connsiteX0-65" fmla="*/ 507647 w 1013439"/>
                      <a:gd name="connsiteY0-66" fmla="*/ 0 h 724151"/>
                      <a:gd name="connsiteX1-67" fmla="*/ 1013439 w 1013439"/>
                      <a:gd name="connsiteY1-68" fmla="*/ 724151 h 724151"/>
                      <a:gd name="connsiteX2-69" fmla="*/ 0 w 1013439"/>
                      <a:gd name="connsiteY2-70" fmla="*/ 476788 h 724151"/>
                      <a:gd name="connsiteX3-71" fmla="*/ 507647 w 1013439"/>
                      <a:gd name="connsiteY3-72" fmla="*/ 0 h 724151"/>
                      <a:gd name="connsiteX0-73" fmla="*/ 481847 w 987639"/>
                      <a:gd name="connsiteY0-74" fmla="*/ 0 h 724151"/>
                      <a:gd name="connsiteX1-75" fmla="*/ 987639 w 987639"/>
                      <a:gd name="connsiteY1-76" fmla="*/ 724151 h 724151"/>
                      <a:gd name="connsiteX2-77" fmla="*/ 0 w 987639"/>
                      <a:gd name="connsiteY2-78" fmla="*/ 466467 h 724151"/>
                      <a:gd name="connsiteX3-79" fmla="*/ 481847 w 987639"/>
                      <a:gd name="connsiteY3-80" fmla="*/ 0 h 724151"/>
                      <a:gd name="connsiteX0-81" fmla="*/ 502488 w 1008280"/>
                      <a:gd name="connsiteY0-82" fmla="*/ 0 h 724151"/>
                      <a:gd name="connsiteX1-83" fmla="*/ 1008280 w 1008280"/>
                      <a:gd name="connsiteY1-84" fmla="*/ 724151 h 724151"/>
                      <a:gd name="connsiteX2-85" fmla="*/ 0 w 1008280"/>
                      <a:gd name="connsiteY2-86" fmla="*/ 481947 h 724151"/>
                      <a:gd name="connsiteX3-87" fmla="*/ 502488 w 1008280"/>
                      <a:gd name="connsiteY3-88" fmla="*/ 0 h 724151"/>
                    </a:gdLst>
                    <a:ahLst/>
                    <a:cxnLst>
                      <a:cxn ang="0">
                        <a:pos x="connsiteX0-1" y="connsiteY0-2"/>
                      </a:cxn>
                      <a:cxn ang="0">
                        <a:pos x="connsiteX1-3" y="connsiteY1-4"/>
                      </a:cxn>
                      <a:cxn ang="0">
                        <a:pos x="connsiteX2-5" y="connsiteY2-6"/>
                      </a:cxn>
                      <a:cxn ang="0">
                        <a:pos x="connsiteX3-7" y="connsiteY3-8"/>
                      </a:cxn>
                    </a:cxnLst>
                    <a:rect l="l" t="t" r="r" b="b"/>
                    <a:pathLst>
                      <a:path w="1008280" h="724151">
                        <a:moveTo>
                          <a:pt x="502488" y="0"/>
                        </a:moveTo>
                        <a:lnTo>
                          <a:pt x="1008280" y="724151"/>
                        </a:lnTo>
                        <a:lnTo>
                          <a:pt x="0" y="481947"/>
                        </a:lnTo>
                        <a:lnTo>
                          <a:pt x="502488"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任意多边形 282"/>
                  <p:cNvSpPr/>
                  <p:nvPr/>
                </p:nvSpPr>
                <p:spPr>
                  <a:xfrm>
                    <a:off x="4095794" y="3235679"/>
                    <a:ext cx="1253425" cy="730032"/>
                  </a:xfrm>
                  <a:custGeom>
                    <a:avLst/>
                    <a:gdLst>
                      <a:gd name="connsiteX0" fmla="*/ 753709 w 1213653"/>
                      <a:gd name="connsiteY0" fmla="*/ 0 h 728149"/>
                      <a:gd name="connsiteX1" fmla="*/ 1204077 w 1213653"/>
                      <a:gd name="connsiteY1" fmla="*/ 2912 h 728149"/>
                      <a:gd name="connsiteX2" fmla="*/ 1213653 w 1213653"/>
                      <a:gd name="connsiteY2" fmla="*/ 42026 h 728149"/>
                      <a:gd name="connsiteX3" fmla="*/ 354053 w 1213653"/>
                      <a:gd name="connsiteY3" fmla="*/ 728149 h 728149"/>
                      <a:gd name="connsiteX4" fmla="*/ 353922 w 1213653"/>
                      <a:gd name="connsiteY4" fmla="*/ 727977 h 728149"/>
                      <a:gd name="connsiteX5" fmla="*/ 0 w 1213653"/>
                      <a:gd name="connsiteY5" fmla="*/ 5480 h 728149"/>
                      <a:gd name="connsiteX6" fmla="*/ 753709 w 1213653"/>
                      <a:gd name="connsiteY6" fmla="*/ 0 h 728149"/>
                      <a:gd name="connsiteX0-1" fmla="*/ 753709 w 1204077"/>
                      <a:gd name="connsiteY0-2" fmla="*/ 0 h 728149"/>
                      <a:gd name="connsiteX1-3" fmla="*/ 1204077 w 1204077"/>
                      <a:gd name="connsiteY1-4" fmla="*/ 2912 h 728149"/>
                      <a:gd name="connsiteX2-5" fmla="*/ 354053 w 1204077"/>
                      <a:gd name="connsiteY2-6" fmla="*/ 728149 h 728149"/>
                      <a:gd name="connsiteX3-7" fmla="*/ 353922 w 1204077"/>
                      <a:gd name="connsiteY3-8" fmla="*/ 727977 h 728149"/>
                      <a:gd name="connsiteX4-9" fmla="*/ 0 w 1204077"/>
                      <a:gd name="connsiteY4-10" fmla="*/ 5480 h 728149"/>
                      <a:gd name="connsiteX5-11" fmla="*/ 753709 w 1204077"/>
                      <a:gd name="connsiteY5-12" fmla="*/ 0 h 728149"/>
                      <a:gd name="connsiteX0-13" fmla="*/ 0 w 1204077"/>
                      <a:gd name="connsiteY0-14" fmla="*/ 2568 h 725237"/>
                      <a:gd name="connsiteX1-15" fmla="*/ 1204077 w 1204077"/>
                      <a:gd name="connsiteY1-16" fmla="*/ 0 h 725237"/>
                      <a:gd name="connsiteX2-17" fmla="*/ 354053 w 1204077"/>
                      <a:gd name="connsiteY2-18" fmla="*/ 725237 h 725237"/>
                      <a:gd name="connsiteX3-19" fmla="*/ 353922 w 1204077"/>
                      <a:gd name="connsiteY3-20" fmla="*/ 725065 h 725237"/>
                      <a:gd name="connsiteX4-21" fmla="*/ 0 w 1204077"/>
                      <a:gd name="connsiteY4-22" fmla="*/ 2568 h 725237"/>
                      <a:gd name="connsiteX0-23" fmla="*/ 0 w 1228865"/>
                      <a:gd name="connsiteY0-24" fmla="*/ 0 h 722669"/>
                      <a:gd name="connsiteX1-25" fmla="*/ 1228865 w 1228865"/>
                      <a:gd name="connsiteY1-26" fmla="*/ 24975 h 722669"/>
                      <a:gd name="connsiteX2-27" fmla="*/ 354053 w 1228865"/>
                      <a:gd name="connsiteY2-28" fmla="*/ 722669 h 722669"/>
                      <a:gd name="connsiteX3-29" fmla="*/ 353922 w 1228865"/>
                      <a:gd name="connsiteY3-30" fmla="*/ 722497 h 722669"/>
                      <a:gd name="connsiteX4-31" fmla="*/ 0 w 1228865"/>
                      <a:gd name="connsiteY4-32" fmla="*/ 0 h 722669"/>
                      <a:gd name="connsiteX0-33" fmla="*/ 0 w 1228865"/>
                      <a:gd name="connsiteY0-34" fmla="*/ 0 h 783866"/>
                      <a:gd name="connsiteX1-35" fmla="*/ 1228865 w 1228865"/>
                      <a:gd name="connsiteY1-36" fmla="*/ 24975 h 783866"/>
                      <a:gd name="connsiteX2-37" fmla="*/ 354053 w 1228865"/>
                      <a:gd name="connsiteY2-38" fmla="*/ 722669 h 783866"/>
                      <a:gd name="connsiteX3-39" fmla="*/ 286416 w 1228865"/>
                      <a:gd name="connsiteY3-40" fmla="*/ 783866 h 783866"/>
                      <a:gd name="connsiteX4-41" fmla="*/ 0 w 1228865"/>
                      <a:gd name="connsiteY4-42" fmla="*/ 0 h 783866"/>
                      <a:gd name="connsiteX0-43" fmla="*/ 0 w 1228865"/>
                      <a:gd name="connsiteY0-44" fmla="*/ 0 h 783866"/>
                      <a:gd name="connsiteX1-45" fmla="*/ 1228865 w 1228865"/>
                      <a:gd name="connsiteY1-46" fmla="*/ 24975 h 783866"/>
                      <a:gd name="connsiteX2-47" fmla="*/ 286416 w 1228865"/>
                      <a:gd name="connsiteY2-48" fmla="*/ 783866 h 783866"/>
                      <a:gd name="connsiteX3-49" fmla="*/ 0 w 1228865"/>
                      <a:gd name="connsiteY3-50" fmla="*/ 0 h 783866"/>
                      <a:gd name="connsiteX0-51" fmla="*/ 0 w 1228865"/>
                      <a:gd name="connsiteY0-52" fmla="*/ 0 h 737840"/>
                      <a:gd name="connsiteX1-53" fmla="*/ 1228865 w 1228865"/>
                      <a:gd name="connsiteY1-54" fmla="*/ 24975 h 737840"/>
                      <a:gd name="connsiteX2-55" fmla="*/ 369265 w 1228865"/>
                      <a:gd name="connsiteY2-56" fmla="*/ 737840 h 737840"/>
                      <a:gd name="connsiteX3-57" fmla="*/ 0 w 1228865"/>
                      <a:gd name="connsiteY3-58" fmla="*/ 0 h 737840"/>
                      <a:gd name="connsiteX0-59" fmla="*/ 0 w 1228865"/>
                      <a:gd name="connsiteY0-60" fmla="*/ 0 h 734771"/>
                      <a:gd name="connsiteX1-61" fmla="*/ 1228865 w 1228865"/>
                      <a:gd name="connsiteY1-62" fmla="*/ 24975 h 734771"/>
                      <a:gd name="connsiteX2-63" fmla="*/ 363128 w 1228865"/>
                      <a:gd name="connsiteY2-64" fmla="*/ 734771 h 734771"/>
                      <a:gd name="connsiteX3-65" fmla="*/ 0 w 1228865"/>
                      <a:gd name="connsiteY3-66" fmla="*/ 0 h 734771"/>
                      <a:gd name="connsiteX0-67" fmla="*/ 0 w 1237327"/>
                      <a:gd name="connsiteY0-68" fmla="*/ 0 h 734771"/>
                      <a:gd name="connsiteX1-69" fmla="*/ 1237327 w 1237327"/>
                      <a:gd name="connsiteY1-70" fmla="*/ 20746 h 734771"/>
                      <a:gd name="connsiteX2-71" fmla="*/ 363128 w 1237327"/>
                      <a:gd name="connsiteY2-72" fmla="*/ 734771 h 734771"/>
                      <a:gd name="connsiteX3-73" fmla="*/ 0 w 1237327"/>
                      <a:gd name="connsiteY3-74" fmla="*/ 0 h 734771"/>
                      <a:gd name="connsiteX0-75" fmla="*/ 0 w 1228866"/>
                      <a:gd name="connsiteY0-76" fmla="*/ 0 h 734771"/>
                      <a:gd name="connsiteX1-77" fmla="*/ 1228866 w 1228866"/>
                      <a:gd name="connsiteY1-78" fmla="*/ 16516 h 734771"/>
                      <a:gd name="connsiteX2-79" fmla="*/ 363128 w 1228866"/>
                      <a:gd name="connsiteY2-80" fmla="*/ 734771 h 734771"/>
                      <a:gd name="connsiteX3-81" fmla="*/ 0 w 1228866"/>
                      <a:gd name="connsiteY3-82" fmla="*/ 0 h 734771"/>
                      <a:gd name="connsiteX0-83" fmla="*/ 0 w 1228866"/>
                      <a:gd name="connsiteY0-84" fmla="*/ 0 h 731874"/>
                      <a:gd name="connsiteX1-85" fmla="*/ 1228866 w 1228866"/>
                      <a:gd name="connsiteY1-86" fmla="*/ 13619 h 731874"/>
                      <a:gd name="connsiteX2-87" fmla="*/ 363128 w 1228866"/>
                      <a:gd name="connsiteY2-88" fmla="*/ 731874 h 731874"/>
                      <a:gd name="connsiteX3-89" fmla="*/ 0 w 1228866"/>
                      <a:gd name="connsiteY3-90" fmla="*/ 0 h 731874"/>
                      <a:gd name="connsiteX0-91" fmla="*/ 0 w 1223071"/>
                      <a:gd name="connsiteY0-92" fmla="*/ 0 h 728977"/>
                      <a:gd name="connsiteX1-93" fmla="*/ 1223071 w 1223071"/>
                      <a:gd name="connsiteY1-94" fmla="*/ 10722 h 728977"/>
                      <a:gd name="connsiteX2-95" fmla="*/ 357333 w 1223071"/>
                      <a:gd name="connsiteY2-96" fmla="*/ 728977 h 728977"/>
                      <a:gd name="connsiteX3-97" fmla="*/ 0 w 1223071"/>
                      <a:gd name="connsiteY3-98" fmla="*/ 0 h 728977"/>
                      <a:gd name="connsiteX0-99" fmla="*/ 0 w 1223071"/>
                      <a:gd name="connsiteY0-100" fmla="*/ 0 h 728977"/>
                      <a:gd name="connsiteX1-101" fmla="*/ 1223071 w 1223071"/>
                      <a:gd name="connsiteY1-102" fmla="*/ 10722 h 728977"/>
                      <a:gd name="connsiteX2-103" fmla="*/ 357333 w 1223071"/>
                      <a:gd name="connsiteY2-104" fmla="*/ 728977 h 728977"/>
                      <a:gd name="connsiteX3-105" fmla="*/ 0 w 1223071"/>
                      <a:gd name="connsiteY3-106" fmla="*/ 0 h 728977"/>
                      <a:gd name="connsiteX0-107" fmla="*/ 0 w 1228146"/>
                      <a:gd name="connsiteY0-108" fmla="*/ 0 h 728977"/>
                      <a:gd name="connsiteX1-109" fmla="*/ 1228146 w 1228146"/>
                      <a:gd name="connsiteY1-110" fmla="*/ 15796 h 728977"/>
                      <a:gd name="connsiteX2-111" fmla="*/ 357333 w 1228146"/>
                      <a:gd name="connsiteY2-112" fmla="*/ 728977 h 728977"/>
                      <a:gd name="connsiteX3-113" fmla="*/ 0 w 1228146"/>
                      <a:gd name="connsiteY3-114" fmla="*/ 0 h 728977"/>
                      <a:gd name="connsiteX0-115" fmla="*/ 0 w 1253425"/>
                      <a:gd name="connsiteY0-116" fmla="*/ 1056 h 730033"/>
                      <a:gd name="connsiteX1-117" fmla="*/ 1253425 w 1253425"/>
                      <a:gd name="connsiteY1-118" fmla="*/ 0 h 730033"/>
                      <a:gd name="connsiteX2-119" fmla="*/ 357333 w 1253425"/>
                      <a:gd name="connsiteY2-120" fmla="*/ 730033 h 730033"/>
                      <a:gd name="connsiteX3-121" fmla="*/ 0 w 1253425"/>
                      <a:gd name="connsiteY3-122" fmla="*/ 1056 h 730033"/>
                    </a:gdLst>
                    <a:ahLst/>
                    <a:cxnLst>
                      <a:cxn ang="0">
                        <a:pos x="connsiteX0-1" y="connsiteY0-2"/>
                      </a:cxn>
                      <a:cxn ang="0">
                        <a:pos x="connsiteX1-3" y="connsiteY1-4"/>
                      </a:cxn>
                      <a:cxn ang="0">
                        <a:pos x="connsiteX2-5" y="connsiteY2-6"/>
                      </a:cxn>
                      <a:cxn ang="0">
                        <a:pos x="connsiteX3-7" y="connsiteY3-8"/>
                      </a:cxn>
                    </a:cxnLst>
                    <a:rect l="l" t="t" r="r" b="b"/>
                    <a:pathLst>
                      <a:path w="1253425" h="730033">
                        <a:moveTo>
                          <a:pt x="0" y="1056"/>
                        </a:moveTo>
                        <a:lnTo>
                          <a:pt x="1253425" y="0"/>
                        </a:lnTo>
                        <a:lnTo>
                          <a:pt x="357333" y="730033"/>
                        </a:lnTo>
                        <a:lnTo>
                          <a:pt x="0" y="1056"/>
                        </a:lnTo>
                        <a:close/>
                      </a:path>
                    </a:pathLst>
                  </a:custGeom>
                  <a:solidFill>
                    <a:srgbClr val="4E495F">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任意多边形 288"/>
                  <p:cNvSpPr/>
                  <p:nvPr/>
                </p:nvSpPr>
                <p:spPr>
                  <a:xfrm>
                    <a:off x="4544480" y="2027754"/>
                    <a:ext cx="1266654" cy="1204339"/>
                  </a:xfrm>
                  <a:custGeom>
                    <a:avLst/>
                    <a:gdLst>
                      <a:gd name="connsiteX0" fmla="*/ 1243584 w 1248074"/>
                      <a:gd name="connsiteY0" fmla="*/ 0 h 1199443"/>
                      <a:gd name="connsiteX1" fmla="*/ 1248074 w 1248074"/>
                      <a:gd name="connsiteY1" fmla="*/ 230 h 1199443"/>
                      <a:gd name="connsiteX2" fmla="*/ 764660 w 1248074"/>
                      <a:gd name="connsiteY2" fmla="*/ 1199443 h 1199443"/>
                      <a:gd name="connsiteX3" fmla="*/ 0 w 1248074"/>
                      <a:gd name="connsiteY3" fmla="*/ 658368 h 1199443"/>
                      <a:gd name="connsiteX4" fmla="*/ 1243584 w 1248074"/>
                      <a:gd name="connsiteY4" fmla="*/ 0 h 1199443"/>
                      <a:gd name="connsiteX0-1" fmla="*/ 0 w 1248074"/>
                      <a:gd name="connsiteY0-2" fmla="*/ 658138 h 1199213"/>
                      <a:gd name="connsiteX1-3" fmla="*/ 1248074 w 1248074"/>
                      <a:gd name="connsiteY1-4" fmla="*/ 0 h 1199213"/>
                      <a:gd name="connsiteX2-5" fmla="*/ 764660 w 1248074"/>
                      <a:gd name="connsiteY2-6" fmla="*/ 1199213 h 1199213"/>
                      <a:gd name="connsiteX3-7" fmla="*/ 0 w 1248074"/>
                      <a:gd name="connsiteY3-8" fmla="*/ 658138 h 1199213"/>
                      <a:gd name="connsiteX0-9" fmla="*/ 0 w 1236484"/>
                      <a:gd name="connsiteY0-10" fmla="*/ 655241 h 1196316"/>
                      <a:gd name="connsiteX1-11" fmla="*/ 1236484 w 1236484"/>
                      <a:gd name="connsiteY1-12" fmla="*/ 0 h 1196316"/>
                      <a:gd name="connsiteX2-13" fmla="*/ 764660 w 1236484"/>
                      <a:gd name="connsiteY2-14" fmla="*/ 1196316 h 1196316"/>
                      <a:gd name="connsiteX3-15" fmla="*/ 0 w 1236484"/>
                      <a:gd name="connsiteY3-16" fmla="*/ 655241 h 1196316"/>
                      <a:gd name="connsiteX0-17" fmla="*/ 0 w 1245177"/>
                      <a:gd name="connsiteY0-18" fmla="*/ 661037 h 1202112"/>
                      <a:gd name="connsiteX1-19" fmla="*/ 1245177 w 1245177"/>
                      <a:gd name="connsiteY1-20" fmla="*/ 0 h 1202112"/>
                      <a:gd name="connsiteX2-21" fmla="*/ 764660 w 1245177"/>
                      <a:gd name="connsiteY2-22" fmla="*/ 1202112 h 1202112"/>
                      <a:gd name="connsiteX3-23" fmla="*/ 0 w 1245177"/>
                      <a:gd name="connsiteY3-24" fmla="*/ 661037 h 1202112"/>
                      <a:gd name="connsiteX0-25" fmla="*/ 0 w 1240951"/>
                      <a:gd name="connsiteY0-26" fmla="*/ 656811 h 1197886"/>
                      <a:gd name="connsiteX1-27" fmla="*/ 1240951 w 1240951"/>
                      <a:gd name="connsiteY1-28" fmla="*/ 0 h 1197886"/>
                      <a:gd name="connsiteX2-29" fmla="*/ 764660 w 1240951"/>
                      <a:gd name="connsiteY2-30" fmla="*/ 1197886 h 1197886"/>
                      <a:gd name="connsiteX3-31" fmla="*/ 0 w 1240951"/>
                      <a:gd name="connsiteY3-32" fmla="*/ 656811 h 1197886"/>
                      <a:gd name="connsiteX0-33" fmla="*/ 0 w 1257310"/>
                      <a:gd name="connsiteY0-34" fmla="*/ 656811 h 1197886"/>
                      <a:gd name="connsiteX1-35" fmla="*/ 1257310 w 1257310"/>
                      <a:gd name="connsiteY1-36" fmla="*/ 0 h 1197886"/>
                      <a:gd name="connsiteX2-37" fmla="*/ 764660 w 1257310"/>
                      <a:gd name="connsiteY2-38" fmla="*/ 1197886 h 1197886"/>
                      <a:gd name="connsiteX3-39" fmla="*/ 0 w 1257310"/>
                      <a:gd name="connsiteY3-40" fmla="*/ 656811 h 1197886"/>
                      <a:gd name="connsiteX0-41" fmla="*/ 0 w 1257310"/>
                      <a:gd name="connsiteY0-42" fmla="*/ 661972 h 1203047"/>
                      <a:gd name="connsiteX1-43" fmla="*/ 1257310 w 1257310"/>
                      <a:gd name="connsiteY1-44" fmla="*/ 0 h 1203047"/>
                      <a:gd name="connsiteX2-45" fmla="*/ 764660 w 1257310"/>
                      <a:gd name="connsiteY2-46" fmla="*/ 1203047 h 1203047"/>
                      <a:gd name="connsiteX3-47" fmla="*/ 0 w 1257310"/>
                      <a:gd name="connsiteY3-48" fmla="*/ 661972 h 1203047"/>
                      <a:gd name="connsiteX0-49" fmla="*/ 0 w 1272792"/>
                      <a:gd name="connsiteY0-50" fmla="*/ 661972 h 1203047"/>
                      <a:gd name="connsiteX1-51" fmla="*/ 1272792 w 1272792"/>
                      <a:gd name="connsiteY1-52" fmla="*/ 0 h 1203047"/>
                      <a:gd name="connsiteX2-53" fmla="*/ 780142 w 1272792"/>
                      <a:gd name="connsiteY2-54" fmla="*/ 1203047 h 1203047"/>
                      <a:gd name="connsiteX3-55" fmla="*/ 0 w 1272792"/>
                      <a:gd name="connsiteY3-56" fmla="*/ 661972 h 1203047"/>
                      <a:gd name="connsiteX0-57" fmla="*/ 0 w 1285294"/>
                      <a:gd name="connsiteY0-58" fmla="*/ 680724 h 1221799"/>
                      <a:gd name="connsiteX1-59" fmla="*/ 1285294 w 1285294"/>
                      <a:gd name="connsiteY1-60" fmla="*/ 0 h 1221799"/>
                      <a:gd name="connsiteX2-61" fmla="*/ 780142 w 1285294"/>
                      <a:gd name="connsiteY2-62" fmla="*/ 1221799 h 1221799"/>
                      <a:gd name="connsiteX3-63" fmla="*/ 0 w 1285294"/>
                      <a:gd name="connsiteY3-64" fmla="*/ 680724 h 1221799"/>
                      <a:gd name="connsiteX0-65" fmla="*/ 0 w 1285294"/>
                      <a:gd name="connsiteY0-66" fmla="*/ 680724 h 1234301"/>
                      <a:gd name="connsiteX1-67" fmla="*/ 1285294 w 1285294"/>
                      <a:gd name="connsiteY1-68" fmla="*/ 0 h 1234301"/>
                      <a:gd name="connsiteX2-69" fmla="*/ 780143 w 1285294"/>
                      <a:gd name="connsiteY2-70" fmla="*/ 1234301 h 1234301"/>
                      <a:gd name="connsiteX3-71" fmla="*/ 0 w 1285294"/>
                      <a:gd name="connsiteY3-72" fmla="*/ 680724 h 1234301"/>
                      <a:gd name="connsiteX0-73" fmla="*/ 0 w 1266654"/>
                      <a:gd name="connsiteY0-74" fmla="*/ 671404 h 1224981"/>
                      <a:gd name="connsiteX1-75" fmla="*/ 1266654 w 1266654"/>
                      <a:gd name="connsiteY1-76" fmla="*/ 0 h 1224981"/>
                      <a:gd name="connsiteX2-77" fmla="*/ 780143 w 1266654"/>
                      <a:gd name="connsiteY2-78" fmla="*/ 1224981 h 1224981"/>
                      <a:gd name="connsiteX3-79" fmla="*/ 0 w 1266654"/>
                      <a:gd name="connsiteY3-80" fmla="*/ 671404 h 1224981"/>
                      <a:gd name="connsiteX0-81" fmla="*/ 0 w 1266654"/>
                      <a:gd name="connsiteY0-82" fmla="*/ 671404 h 1219822"/>
                      <a:gd name="connsiteX1-83" fmla="*/ 1266654 w 1266654"/>
                      <a:gd name="connsiteY1-84" fmla="*/ 0 h 1219822"/>
                      <a:gd name="connsiteX2-85" fmla="*/ 785302 w 1266654"/>
                      <a:gd name="connsiteY2-86" fmla="*/ 1219822 h 1219822"/>
                      <a:gd name="connsiteX3-87" fmla="*/ 0 w 1266654"/>
                      <a:gd name="connsiteY3-88" fmla="*/ 671404 h 1219822"/>
                      <a:gd name="connsiteX0-89" fmla="*/ 0 w 1266654"/>
                      <a:gd name="connsiteY0-90" fmla="*/ 671404 h 1204340"/>
                      <a:gd name="connsiteX1-91" fmla="*/ 1266654 w 1266654"/>
                      <a:gd name="connsiteY1-92" fmla="*/ 0 h 1204340"/>
                      <a:gd name="connsiteX2-93" fmla="*/ 780143 w 1266654"/>
                      <a:gd name="connsiteY2-94" fmla="*/ 1204340 h 1204340"/>
                      <a:gd name="connsiteX3-95" fmla="*/ 0 w 1266654"/>
                      <a:gd name="connsiteY3-96" fmla="*/ 671404 h 1204340"/>
                    </a:gdLst>
                    <a:ahLst/>
                    <a:cxnLst>
                      <a:cxn ang="0">
                        <a:pos x="connsiteX0-1" y="connsiteY0-2"/>
                      </a:cxn>
                      <a:cxn ang="0">
                        <a:pos x="connsiteX1-3" y="connsiteY1-4"/>
                      </a:cxn>
                      <a:cxn ang="0">
                        <a:pos x="connsiteX2-5" y="connsiteY2-6"/>
                      </a:cxn>
                      <a:cxn ang="0">
                        <a:pos x="connsiteX3-7" y="connsiteY3-8"/>
                      </a:cxn>
                    </a:cxnLst>
                    <a:rect l="l" t="t" r="r" b="b"/>
                    <a:pathLst>
                      <a:path w="1266654" h="1204340">
                        <a:moveTo>
                          <a:pt x="0" y="671404"/>
                        </a:moveTo>
                        <a:lnTo>
                          <a:pt x="1266654" y="0"/>
                        </a:lnTo>
                        <a:lnTo>
                          <a:pt x="780143" y="1204340"/>
                        </a:lnTo>
                        <a:lnTo>
                          <a:pt x="0" y="671404"/>
                        </a:lnTo>
                        <a:close/>
                      </a:path>
                    </a:pathLst>
                  </a:custGeom>
                  <a:solidFill>
                    <a:srgbClr val="FFFFF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任意多边形 307"/>
                  <p:cNvSpPr/>
                  <p:nvPr/>
                </p:nvSpPr>
                <p:spPr>
                  <a:xfrm>
                    <a:off x="2835983" y="3226623"/>
                    <a:ext cx="1257626" cy="927615"/>
                  </a:xfrm>
                  <a:custGeom>
                    <a:avLst/>
                    <a:gdLst>
                      <a:gd name="connsiteX0" fmla="*/ 276899 w 1266318"/>
                      <a:gd name="connsiteY0" fmla="*/ 0 h 927614"/>
                      <a:gd name="connsiteX1" fmla="*/ 1266318 w 1266318"/>
                      <a:gd name="connsiteY1" fmla="*/ 5739 h 927614"/>
                      <a:gd name="connsiteX2" fmla="*/ 0 w 1266318"/>
                      <a:gd name="connsiteY2" fmla="*/ 927614 h 927614"/>
                      <a:gd name="connsiteX3" fmla="*/ 276899 w 1266318"/>
                      <a:gd name="connsiteY3" fmla="*/ 0 h 927614"/>
                      <a:gd name="connsiteX0-1" fmla="*/ 265063 w 1266318"/>
                      <a:gd name="connsiteY0-2" fmla="*/ 0 h 927614"/>
                      <a:gd name="connsiteX1-3" fmla="*/ 1266318 w 1266318"/>
                      <a:gd name="connsiteY1-4" fmla="*/ 5739 h 927614"/>
                      <a:gd name="connsiteX2-5" fmla="*/ 0 w 1266318"/>
                      <a:gd name="connsiteY2-6" fmla="*/ 927614 h 927614"/>
                      <a:gd name="connsiteX3-7" fmla="*/ 265063 w 1266318"/>
                      <a:gd name="connsiteY3-8" fmla="*/ 0 h 927614"/>
                      <a:gd name="connsiteX0-9" fmla="*/ 265063 w 1257625"/>
                      <a:gd name="connsiteY0-10" fmla="*/ 0 h 927614"/>
                      <a:gd name="connsiteX1-11" fmla="*/ 1257625 w 1257625"/>
                      <a:gd name="connsiteY1-12" fmla="*/ 5739 h 927614"/>
                      <a:gd name="connsiteX2-13" fmla="*/ 0 w 1257625"/>
                      <a:gd name="connsiteY2-14" fmla="*/ 927614 h 927614"/>
                      <a:gd name="connsiteX3-15" fmla="*/ 265063 w 1257625"/>
                      <a:gd name="connsiteY3-16" fmla="*/ 0 h 927614"/>
                    </a:gdLst>
                    <a:ahLst/>
                    <a:cxnLst>
                      <a:cxn ang="0">
                        <a:pos x="connsiteX0-1" y="connsiteY0-2"/>
                      </a:cxn>
                      <a:cxn ang="0">
                        <a:pos x="connsiteX1-3" y="connsiteY1-4"/>
                      </a:cxn>
                      <a:cxn ang="0">
                        <a:pos x="connsiteX2-5" y="connsiteY2-6"/>
                      </a:cxn>
                      <a:cxn ang="0">
                        <a:pos x="connsiteX3-7" y="connsiteY3-8"/>
                      </a:cxn>
                    </a:cxnLst>
                    <a:rect l="l" t="t" r="r" b="b"/>
                    <a:pathLst>
                      <a:path w="1257625" h="927614">
                        <a:moveTo>
                          <a:pt x="265063" y="0"/>
                        </a:moveTo>
                        <a:lnTo>
                          <a:pt x="1257625" y="5739"/>
                        </a:lnTo>
                        <a:lnTo>
                          <a:pt x="0" y="927614"/>
                        </a:lnTo>
                        <a:lnTo>
                          <a:pt x="265063" y="0"/>
                        </a:lnTo>
                        <a:close/>
                      </a:path>
                    </a:pathLst>
                  </a:custGeom>
                  <a:solidFill>
                    <a:srgbClr val="72617D">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任意多边形 326"/>
                  <p:cNvSpPr/>
                  <p:nvPr/>
                </p:nvSpPr>
                <p:spPr>
                  <a:xfrm>
                    <a:off x="2839021" y="3231726"/>
                    <a:ext cx="1625762" cy="918833"/>
                  </a:xfrm>
                  <a:custGeom>
                    <a:avLst/>
                    <a:gdLst>
                      <a:gd name="connsiteX0" fmla="*/ 1267140 w 1623568"/>
                      <a:gd name="connsiteY0" fmla="*/ 0 h 924628"/>
                      <a:gd name="connsiteX1" fmla="*/ 1279080 w 1623568"/>
                      <a:gd name="connsiteY1" fmla="*/ 69 h 924628"/>
                      <a:gd name="connsiteX2" fmla="*/ 1623568 w 1623568"/>
                      <a:gd name="connsiteY2" fmla="*/ 731327 h 924628"/>
                      <a:gd name="connsiteX3" fmla="*/ 0 w 1623568"/>
                      <a:gd name="connsiteY3" fmla="*/ 924628 h 924628"/>
                      <a:gd name="connsiteX4" fmla="*/ 822 w 1623568"/>
                      <a:gd name="connsiteY4" fmla="*/ 921875 h 924628"/>
                      <a:gd name="connsiteX5" fmla="*/ 1267140 w 1623568"/>
                      <a:gd name="connsiteY5" fmla="*/ 0 h 924628"/>
                      <a:gd name="connsiteX0-1" fmla="*/ 1267140 w 1623568"/>
                      <a:gd name="connsiteY0-2" fmla="*/ 0 h 924628"/>
                      <a:gd name="connsiteX1-3" fmla="*/ 1623568 w 1623568"/>
                      <a:gd name="connsiteY1-4" fmla="*/ 731327 h 924628"/>
                      <a:gd name="connsiteX2-5" fmla="*/ 0 w 1623568"/>
                      <a:gd name="connsiteY2-6" fmla="*/ 924628 h 924628"/>
                      <a:gd name="connsiteX3-7" fmla="*/ 822 w 1623568"/>
                      <a:gd name="connsiteY3-8" fmla="*/ 921875 h 924628"/>
                      <a:gd name="connsiteX4-9" fmla="*/ 1267140 w 1623568"/>
                      <a:gd name="connsiteY4-10" fmla="*/ 0 h 924628"/>
                      <a:gd name="connsiteX0-11" fmla="*/ 1270037 w 1623568"/>
                      <a:gd name="connsiteY0-12" fmla="*/ 0 h 918833"/>
                      <a:gd name="connsiteX1-13" fmla="*/ 1623568 w 1623568"/>
                      <a:gd name="connsiteY1-14" fmla="*/ 725532 h 918833"/>
                      <a:gd name="connsiteX2-15" fmla="*/ 0 w 1623568"/>
                      <a:gd name="connsiteY2-16" fmla="*/ 918833 h 918833"/>
                      <a:gd name="connsiteX3-17" fmla="*/ 822 w 1623568"/>
                      <a:gd name="connsiteY3-18" fmla="*/ 916080 h 918833"/>
                      <a:gd name="connsiteX4-19" fmla="*/ 1270037 w 1623568"/>
                      <a:gd name="connsiteY4-20" fmla="*/ 0 h 918833"/>
                      <a:gd name="connsiteX0-21" fmla="*/ 1270037 w 1614876"/>
                      <a:gd name="connsiteY0-22" fmla="*/ 0 h 918833"/>
                      <a:gd name="connsiteX1-23" fmla="*/ 1614876 w 1614876"/>
                      <a:gd name="connsiteY1-24" fmla="*/ 725532 h 918833"/>
                      <a:gd name="connsiteX2-25" fmla="*/ 0 w 1614876"/>
                      <a:gd name="connsiteY2-26" fmla="*/ 918833 h 918833"/>
                      <a:gd name="connsiteX3-27" fmla="*/ 822 w 1614876"/>
                      <a:gd name="connsiteY3-28" fmla="*/ 916080 h 918833"/>
                      <a:gd name="connsiteX4-29" fmla="*/ 1270037 w 1614876"/>
                      <a:gd name="connsiteY4-30" fmla="*/ 0 h 918833"/>
                      <a:gd name="connsiteX0-31" fmla="*/ 1270037 w 1614876"/>
                      <a:gd name="connsiteY0-32" fmla="*/ 0 h 924774"/>
                      <a:gd name="connsiteX1-33" fmla="*/ 1614876 w 1614876"/>
                      <a:gd name="connsiteY1-34" fmla="*/ 725532 h 924774"/>
                      <a:gd name="connsiteX2-35" fmla="*/ 0 w 1614876"/>
                      <a:gd name="connsiteY2-36" fmla="*/ 918833 h 924774"/>
                      <a:gd name="connsiteX3-37" fmla="*/ 3720 w 1614876"/>
                      <a:gd name="connsiteY3-38" fmla="*/ 924774 h 924774"/>
                      <a:gd name="connsiteX4-39" fmla="*/ 1270037 w 1614876"/>
                      <a:gd name="connsiteY4-40" fmla="*/ 0 h 924774"/>
                      <a:gd name="connsiteX0-41" fmla="*/ 1270037 w 1614876"/>
                      <a:gd name="connsiteY0-42" fmla="*/ 0 h 918833"/>
                      <a:gd name="connsiteX1-43" fmla="*/ 1614876 w 1614876"/>
                      <a:gd name="connsiteY1-44" fmla="*/ 725532 h 918833"/>
                      <a:gd name="connsiteX2-45" fmla="*/ 0 w 1614876"/>
                      <a:gd name="connsiteY2-46" fmla="*/ 918833 h 918833"/>
                      <a:gd name="connsiteX3-47" fmla="*/ 1270037 w 1614876"/>
                      <a:gd name="connsiteY3-48" fmla="*/ 0 h 918833"/>
                      <a:gd name="connsiteX0-49" fmla="*/ 1258447 w 1603286"/>
                      <a:gd name="connsiteY0-50" fmla="*/ 0 h 913038"/>
                      <a:gd name="connsiteX1-51" fmla="*/ 1603286 w 1603286"/>
                      <a:gd name="connsiteY1-52" fmla="*/ 725532 h 913038"/>
                      <a:gd name="connsiteX2-53" fmla="*/ 0 w 1603286"/>
                      <a:gd name="connsiteY2-54" fmla="*/ 913038 h 913038"/>
                      <a:gd name="connsiteX3-55" fmla="*/ 1258447 w 1603286"/>
                      <a:gd name="connsiteY3-56" fmla="*/ 0 h 913038"/>
                      <a:gd name="connsiteX0-57" fmla="*/ 1261344 w 1606183"/>
                      <a:gd name="connsiteY0-58" fmla="*/ 0 h 915935"/>
                      <a:gd name="connsiteX1-59" fmla="*/ 1606183 w 1606183"/>
                      <a:gd name="connsiteY1-60" fmla="*/ 725532 h 915935"/>
                      <a:gd name="connsiteX2-61" fmla="*/ 0 w 1606183"/>
                      <a:gd name="connsiteY2-62" fmla="*/ 915935 h 915935"/>
                      <a:gd name="connsiteX3-63" fmla="*/ 1261344 w 1606183"/>
                      <a:gd name="connsiteY3-64" fmla="*/ 0 h 915935"/>
                      <a:gd name="connsiteX0-65" fmla="*/ 1255548 w 1600387"/>
                      <a:gd name="connsiteY0-66" fmla="*/ 0 h 918832"/>
                      <a:gd name="connsiteX1-67" fmla="*/ 1600387 w 1600387"/>
                      <a:gd name="connsiteY1-68" fmla="*/ 725532 h 918832"/>
                      <a:gd name="connsiteX2-69" fmla="*/ 0 w 1600387"/>
                      <a:gd name="connsiteY2-70" fmla="*/ 918832 h 918832"/>
                      <a:gd name="connsiteX3-71" fmla="*/ 1255548 w 1600387"/>
                      <a:gd name="connsiteY3-72" fmla="*/ 0 h 918832"/>
                      <a:gd name="connsiteX0-73" fmla="*/ 1255548 w 1605461"/>
                      <a:gd name="connsiteY0-74" fmla="*/ 0 h 918832"/>
                      <a:gd name="connsiteX1-75" fmla="*/ 1605461 w 1605461"/>
                      <a:gd name="connsiteY1-76" fmla="*/ 735682 h 918832"/>
                      <a:gd name="connsiteX2-77" fmla="*/ 0 w 1605461"/>
                      <a:gd name="connsiteY2-78" fmla="*/ 918832 h 918832"/>
                      <a:gd name="connsiteX3-79" fmla="*/ 1255548 w 1605461"/>
                      <a:gd name="connsiteY3-80" fmla="*/ 0 h 918832"/>
                      <a:gd name="connsiteX0-81" fmla="*/ 1255548 w 1625761"/>
                      <a:gd name="connsiteY0-82" fmla="*/ 0 h 918832"/>
                      <a:gd name="connsiteX1-83" fmla="*/ 1625761 w 1625761"/>
                      <a:gd name="connsiteY1-84" fmla="*/ 730607 h 918832"/>
                      <a:gd name="connsiteX2-85" fmla="*/ 0 w 1625761"/>
                      <a:gd name="connsiteY2-86" fmla="*/ 918832 h 918832"/>
                      <a:gd name="connsiteX3-87" fmla="*/ 1255548 w 1625761"/>
                      <a:gd name="connsiteY3-88" fmla="*/ 0 h 918832"/>
                    </a:gdLst>
                    <a:ahLst/>
                    <a:cxnLst>
                      <a:cxn ang="0">
                        <a:pos x="connsiteX0-1" y="connsiteY0-2"/>
                      </a:cxn>
                      <a:cxn ang="0">
                        <a:pos x="connsiteX1-3" y="connsiteY1-4"/>
                      </a:cxn>
                      <a:cxn ang="0">
                        <a:pos x="connsiteX2-5" y="connsiteY2-6"/>
                      </a:cxn>
                      <a:cxn ang="0">
                        <a:pos x="connsiteX3-7" y="connsiteY3-8"/>
                      </a:cxn>
                    </a:cxnLst>
                    <a:rect l="l" t="t" r="r" b="b"/>
                    <a:pathLst>
                      <a:path w="1625761" h="918832">
                        <a:moveTo>
                          <a:pt x="1255548" y="0"/>
                        </a:moveTo>
                        <a:lnTo>
                          <a:pt x="1625761" y="730607"/>
                        </a:lnTo>
                        <a:lnTo>
                          <a:pt x="0" y="918832"/>
                        </a:lnTo>
                        <a:lnTo>
                          <a:pt x="1255548" y="0"/>
                        </a:lnTo>
                        <a:close/>
                      </a:path>
                    </a:pathLst>
                  </a:custGeom>
                  <a:solidFill>
                    <a:srgbClr val="3B3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任意多边形 338"/>
                  <p:cNvSpPr/>
                  <p:nvPr/>
                </p:nvSpPr>
                <p:spPr>
                  <a:xfrm>
                    <a:off x="5939208" y="5935435"/>
                    <a:ext cx="1983190" cy="1468221"/>
                  </a:xfrm>
                  <a:custGeom>
                    <a:avLst/>
                    <a:gdLst>
                      <a:gd name="connsiteX0" fmla="*/ 5044 w 1969864"/>
                      <a:gd name="connsiteY0" fmla="*/ 0 h 1465661"/>
                      <a:gd name="connsiteX1" fmla="*/ 1969864 w 1969864"/>
                      <a:gd name="connsiteY1" fmla="*/ 911165 h 1465661"/>
                      <a:gd name="connsiteX2" fmla="*/ 334103 w 1969864"/>
                      <a:gd name="connsiteY2" fmla="*/ 1465661 h 1465661"/>
                      <a:gd name="connsiteX3" fmla="*/ 0 w 1969864"/>
                      <a:gd name="connsiteY3" fmla="*/ 4011 h 1465661"/>
                      <a:gd name="connsiteX4" fmla="*/ 5044 w 1969864"/>
                      <a:gd name="connsiteY4" fmla="*/ 0 h 1465661"/>
                      <a:gd name="connsiteX0-1" fmla="*/ 0 w 1969864"/>
                      <a:gd name="connsiteY0-2" fmla="*/ 0 h 1461650"/>
                      <a:gd name="connsiteX1-3" fmla="*/ 1969864 w 1969864"/>
                      <a:gd name="connsiteY1-4" fmla="*/ 907154 h 1461650"/>
                      <a:gd name="connsiteX2-5" fmla="*/ 334103 w 1969864"/>
                      <a:gd name="connsiteY2-6" fmla="*/ 1461650 h 1461650"/>
                      <a:gd name="connsiteX3-7" fmla="*/ 0 w 1969864"/>
                      <a:gd name="connsiteY3-8" fmla="*/ 0 h 1461650"/>
                      <a:gd name="connsiteX0-9" fmla="*/ 0 w 1956903"/>
                      <a:gd name="connsiteY0-10" fmla="*/ 0 h 1461650"/>
                      <a:gd name="connsiteX1-11" fmla="*/ 1956903 w 1956903"/>
                      <a:gd name="connsiteY1-12" fmla="*/ 904562 h 1461650"/>
                      <a:gd name="connsiteX2-13" fmla="*/ 334103 w 1956903"/>
                      <a:gd name="connsiteY2-14" fmla="*/ 1461650 h 1461650"/>
                      <a:gd name="connsiteX3-15" fmla="*/ 0 w 1956903"/>
                      <a:gd name="connsiteY3-16" fmla="*/ 0 h 1461650"/>
                      <a:gd name="connsiteX0-17" fmla="*/ 0 w 1956903"/>
                      <a:gd name="connsiteY0-18" fmla="*/ 0 h 1468220"/>
                      <a:gd name="connsiteX1-19" fmla="*/ 1956903 w 1956903"/>
                      <a:gd name="connsiteY1-20" fmla="*/ 911132 h 1468220"/>
                      <a:gd name="connsiteX2-21" fmla="*/ 334103 w 1956903"/>
                      <a:gd name="connsiteY2-22" fmla="*/ 1468220 h 1468220"/>
                      <a:gd name="connsiteX3-23" fmla="*/ 0 w 1956903"/>
                      <a:gd name="connsiteY3-24" fmla="*/ 0 h 1468220"/>
                      <a:gd name="connsiteX0-25" fmla="*/ 0 w 1976617"/>
                      <a:gd name="connsiteY0-26" fmla="*/ 0 h 1468220"/>
                      <a:gd name="connsiteX1-27" fmla="*/ 1976617 w 1976617"/>
                      <a:gd name="connsiteY1-28" fmla="*/ 917702 h 1468220"/>
                      <a:gd name="connsiteX2-29" fmla="*/ 334103 w 1976617"/>
                      <a:gd name="connsiteY2-30" fmla="*/ 1468220 h 1468220"/>
                      <a:gd name="connsiteX3-31" fmla="*/ 0 w 1976617"/>
                      <a:gd name="connsiteY3-32" fmla="*/ 0 h 1468220"/>
                      <a:gd name="connsiteX0-33" fmla="*/ 0 w 1983189"/>
                      <a:gd name="connsiteY0-34" fmla="*/ 0 h 1468220"/>
                      <a:gd name="connsiteX1-35" fmla="*/ 1983189 w 1983189"/>
                      <a:gd name="connsiteY1-36" fmla="*/ 924273 h 1468220"/>
                      <a:gd name="connsiteX2-37" fmla="*/ 334103 w 1983189"/>
                      <a:gd name="connsiteY2-38" fmla="*/ 1468220 h 1468220"/>
                      <a:gd name="connsiteX3-39" fmla="*/ 0 w 1983189"/>
                      <a:gd name="connsiteY3-40" fmla="*/ 0 h 1468220"/>
                      <a:gd name="connsiteX0-41" fmla="*/ 0 w 1983189"/>
                      <a:gd name="connsiteY0-42" fmla="*/ 0 h 1468220"/>
                      <a:gd name="connsiteX1-43" fmla="*/ 1983189 w 1983189"/>
                      <a:gd name="connsiteY1-44" fmla="*/ 924273 h 1468220"/>
                      <a:gd name="connsiteX2-45" fmla="*/ 324783 w 1983189"/>
                      <a:gd name="connsiteY2-46" fmla="*/ 1468220 h 1468220"/>
                      <a:gd name="connsiteX3-47" fmla="*/ 0 w 1983189"/>
                      <a:gd name="connsiteY3-48" fmla="*/ 0 h 1468220"/>
                    </a:gdLst>
                    <a:ahLst/>
                    <a:cxnLst>
                      <a:cxn ang="0">
                        <a:pos x="connsiteX0-1" y="connsiteY0-2"/>
                      </a:cxn>
                      <a:cxn ang="0">
                        <a:pos x="connsiteX1-3" y="connsiteY1-4"/>
                      </a:cxn>
                      <a:cxn ang="0">
                        <a:pos x="connsiteX2-5" y="connsiteY2-6"/>
                      </a:cxn>
                      <a:cxn ang="0">
                        <a:pos x="connsiteX3-7" y="connsiteY3-8"/>
                      </a:cxn>
                    </a:cxnLst>
                    <a:rect l="l" t="t" r="r" b="b"/>
                    <a:pathLst>
                      <a:path w="1983189" h="1468220">
                        <a:moveTo>
                          <a:pt x="0" y="0"/>
                        </a:moveTo>
                        <a:lnTo>
                          <a:pt x="1983189" y="924273"/>
                        </a:lnTo>
                        <a:lnTo>
                          <a:pt x="324783" y="1468220"/>
                        </a:lnTo>
                        <a:lnTo>
                          <a:pt x="0" y="0"/>
                        </a:lnTo>
                        <a:close/>
                      </a:path>
                    </a:pathLst>
                  </a:custGeom>
                  <a:solidFill>
                    <a:srgbClr val="FFFFFF">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任意多边形 339"/>
                  <p:cNvSpPr/>
                  <p:nvPr/>
                </p:nvSpPr>
                <p:spPr>
                  <a:xfrm>
                    <a:off x="7209848" y="1273725"/>
                    <a:ext cx="854784" cy="847779"/>
                  </a:xfrm>
                  <a:custGeom>
                    <a:avLst/>
                    <a:gdLst>
                      <a:gd name="connsiteX0" fmla="*/ 0 w 848901"/>
                      <a:gd name="connsiteY0" fmla="*/ 0 h 854024"/>
                      <a:gd name="connsiteX1" fmla="*/ 9915 w 848901"/>
                      <a:gd name="connsiteY1" fmla="*/ 898 h 854024"/>
                      <a:gd name="connsiteX2" fmla="*/ 848901 w 848901"/>
                      <a:gd name="connsiteY2" fmla="*/ 377970 h 854024"/>
                      <a:gd name="connsiteX3" fmla="*/ 372847 w 848901"/>
                      <a:gd name="connsiteY3" fmla="*/ 854024 h 854024"/>
                      <a:gd name="connsiteX4" fmla="*/ 369047 w 848901"/>
                      <a:gd name="connsiteY4" fmla="*/ 853843 h 854024"/>
                      <a:gd name="connsiteX5" fmla="*/ 0 w 848901"/>
                      <a:gd name="connsiteY5" fmla="*/ 0 h 854024"/>
                      <a:gd name="connsiteX0-1" fmla="*/ 0 w 848901"/>
                      <a:gd name="connsiteY0-2" fmla="*/ 0 h 854024"/>
                      <a:gd name="connsiteX1-3" fmla="*/ 9915 w 848901"/>
                      <a:gd name="connsiteY1-4" fmla="*/ 898 h 854024"/>
                      <a:gd name="connsiteX2-5" fmla="*/ 848901 w 848901"/>
                      <a:gd name="connsiteY2-6" fmla="*/ 377970 h 854024"/>
                      <a:gd name="connsiteX3-7" fmla="*/ 372847 w 848901"/>
                      <a:gd name="connsiteY3-8" fmla="*/ 854024 h 854024"/>
                      <a:gd name="connsiteX4-9" fmla="*/ 0 w 848901"/>
                      <a:gd name="connsiteY4-10" fmla="*/ 0 h 854024"/>
                      <a:gd name="connsiteX0-11" fmla="*/ 0 w 848901"/>
                      <a:gd name="connsiteY0-12" fmla="*/ 0 h 856616"/>
                      <a:gd name="connsiteX1-13" fmla="*/ 9915 w 848901"/>
                      <a:gd name="connsiteY1-14" fmla="*/ 898 h 856616"/>
                      <a:gd name="connsiteX2-15" fmla="*/ 848901 w 848901"/>
                      <a:gd name="connsiteY2-16" fmla="*/ 377970 h 856616"/>
                      <a:gd name="connsiteX3-17" fmla="*/ 372847 w 848901"/>
                      <a:gd name="connsiteY3-18" fmla="*/ 856616 h 856616"/>
                      <a:gd name="connsiteX4-19" fmla="*/ 0 w 848901"/>
                      <a:gd name="connsiteY4-20" fmla="*/ 0 h 856616"/>
                      <a:gd name="connsiteX0-21" fmla="*/ 0 w 848901"/>
                      <a:gd name="connsiteY0-22" fmla="*/ 0 h 861801"/>
                      <a:gd name="connsiteX1-23" fmla="*/ 9915 w 848901"/>
                      <a:gd name="connsiteY1-24" fmla="*/ 898 h 861801"/>
                      <a:gd name="connsiteX2-25" fmla="*/ 848901 w 848901"/>
                      <a:gd name="connsiteY2-26" fmla="*/ 377970 h 861801"/>
                      <a:gd name="connsiteX3-27" fmla="*/ 367663 w 848901"/>
                      <a:gd name="connsiteY3-28" fmla="*/ 861801 h 861801"/>
                      <a:gd name="connsiteX4-29" fmla="*/ 0 w 848901"/>
                      <a:gd name="connsiteY4-30" fmla="*/ 0 h 861801"/>
                      <a:gd name="connsiteX0-31" fmla="*/ 0 w 848901"/>
                      <a:gd name="connsiteY0-32" fmla="*/ 0 h 859209"/>
                      <a:gd name="connsiteX1-33" fmla="*/ 9915 w 848901"/>
                      <a:gd name="connsiteY1-34" fmla="*/ 898 h 859209"/>
                      <a:gd name="connsiteX2-35" fmla="*/ 848901 w 848901"/>
                      <a:gd name="connsiteY2-36" fmla="*/ 377970 h 859209"/>
                      <a:gd name="connsiteX3-37" fmla="*/ 362479 w 848901"/>
                      <a:gd name="connsiteY3-38" fmla="*/ 859209 h 859209"/>
                      <a:gd name="connsiteX4-39" fmla="*/ 0 w 848901"/>
                      <a:gd name="connsiteY4-40" fmla="*/ 0 h 859209"/>
                      <a:gd name="connsiteX0-41" fmla="*/ 352564 w 838986"/>
                      <a:gd name="connsiteY0-42" fmla="*/ 858311 h 858311"/>
                      <a:gd name="connsiteX1-43" fmla="*/ 0 w 838986"/>
                      <a:gd name="connsiteY1-44" fmla="*/ 0 h 858311"/>
                      <a:gd name="connsiteX2-45" fmla="*/ 838986 w 838986"/>
                      <a:gd name="connsiteY2-46" fmla="*/ 377072 h 858311"/>
                      <a:gd name="connsiteX3-47" fmla="*/ 352564 w 838986"/>
                      <a:gd name="connsiteY3-48" fmla="*/ 858311 h 858311"/>
                      <a:gd name="connsiteX0-49" fmla="*/ 368362 w 854784"/>
                      <a:gd name="connsiteY0-50" fmla="*/ 847779 h 847779"/>
                      <a:gd name="connsiteX1-51" fmla="*/ 0 w 854784"/>
                      <a:gd name="connsiteY1-52" fmla="*/ 0 h 847779"/>
                      <a:gd name="connsiteX2-53" fmla="*/ 854784 w 854784"/>
                      <a:gd name="connsiteY2-54" fmla="*/ 366540 h 847779"/>
                      <a:gd name="connsiteX3-55" fmla="*/ 368362 w 854784"/>
                      <a:gd name="connsiteY3-56" fmla="*/ 847779 h 847779"/>
                    </a:gdLst>
                    <a:ahLst/>
                    <a:cxnLst>
                      <a:cxn ang="0">
                        <a:pos x="connsiteX0-1" y="connsiteY0-2"/>
                      </a:cxn>
                      <a:cxn ang="0">
                        <a:pos x="connsiteX1-3" y="connsiteY1-4"/>
                      </a:cxn>
                      <a:cxn ang="0">
                        <a:pos x="connsiteX2-5" y="connsiteY2-6"/>
                      </a:cxn>
                      <a:cxn ang="0">
                        <a:pos x="connsiteX3-7" y="connsiteY3-8"/>
                      </a:cxn>
                    </a:cxnLst>
                    <a:rect l="l" t="t" r="r" b="b"/>
                    <a:pathLst>
                      <a:path w="854784" h="847779">
                        <a:moveTo>
                          <a:pt x="368362" y="847779"/>
                        </a:moveTo>
                        <a:lnTo>
                          <a:pt x="0" y="0"/>
                        </a:lnTo>
                        <a:lnTo>
                          <a:pt x="854784" y="366540"/>
                        </a:lnTo>
                        <a:lnTo>
                          <a:pt x="368362" y="847779"/>
                        </a:lnTo>
                        <a:close/>
                      </a:path>
                    </a:pathLst>
                  </a:cu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任意多边形 373"/>
                  <p:cNvSpPr/>
                  <p:nvPr/>
                </p:nvSpPr>
                <p:spPr>
                  <a:xfrm>
                    <a:off x="7552009" y="1638332"/>
                    <a:ext cx="1317976" cy="681427"/>
                  </a:xfrm>
                  <a:custGeom>
                    <a:avLst/>
                    <a:gdLst>
                      <a:gd name="connsiteX0" fmla="*/ 502968 w 1298213"/>
                      <a:gd name="connsiteY0" fmla="*/ 0 h 673247"/>
                      <a:gd name="connsiteX1" fmla="*/ 1298213 w 1298213"/>
                      <a:gd name="connsiteY1" fmla="*/ 673247 h 673247"/>
                      <a:gd name="connsiteX2" fmla="*/ 0 w 1298213"/>
                      <a:gd name="connsiteY2" fmla="*/ 483926 h 673247"/>
                      <a:gd name="connsiteX3" fmla="*/ 13764 w 1298213"/>
                      <a:gd name="connsiteY3" fmla="*/ 484632 h 673247"/>
                      <a:gd name="connsiteX4" fmla="*/ 502968 w 1298213"/>
                      <a:gd name="connsiteY4" fmla="*/ 0 h 673247"/>
                      <a:gd name="connsiteX0-1" fmla="*/ 502968 w 1298213"/>
                      <a:gd name="connsiteY0-2" fmla="*/ 0 h 673247"/>
                      <a:gd name="connsiteX1-3" fmla="*/ 1298213 w 1298213"/>
                      <a:gd name="connsiteY1-4" fmla="*/ 673247 h 673247"/>
                      <a:gd name="connsiteX2-5" fmla="*/ 0 w 1298213"/>
                      <a:gd name="connsiteY2-6" fmla="*/ 483926 h 673247"/>
                      <a:gd name="connsiteX3-7" fmla="*/ 502968 w 1298213"/>
                      <a:gd name="connsiteY3-8" fmla="*/ 0 h 673247"/>
                      <a:gd name="connsiteX0-9" fmla="*/ 494515 w 1289760"/>
                      <a:gd name="connsiteY0-10" fmla="*/ 0 h 673247"/>
                      <a:gd name="connsiteX1-11" fmla="*/ 1289760 w 1289760"/>
                      <a:gd name="connsiteY1-12" fmla="*/ 673247 h 673247"/>
                      <a:gd name="connsiteX2-13" fmla="*/ 0 w 1289760"/>
                      <a:gd name="connsiteY2-14" fmla="*/ 483926 h 673247"/>
                      <a:gd name="connsiteX3-15" fmla="*/ 494515 w 1289760"/>
                      <a:gd name="connsiteY3-16" fmla="*/ 0 h 673247"/>
                      <a:gd name="connsiteX0-17" fmla="*/ 490289 w 1285534"/>
                      <a:gd name="connsiteY0-18" fmla="*/ 0 h 673247"/>
                      <a:gd name="connsiteX1-19" fmla="*/ 1285534 w 1285534"/>
                      <a:gd name="connsiteY1-20" fmla="*/ 673247 h 673247"/>
                      <a:gd name="connsiteX2-21" fmla="*/ 0 w 1285534"/>
                      <a:gd name="connsiteY2-22" fmla="*/ 483926 h 673247"/>
                      <a:gd name="connsiteX3-23" fmla="*/ 490289 w 1285534"/>
                      <a:gd name="connsiteY3-24" fmla="*/ 0 h 673247"/>
                      <a:gd name="connsiteX0-25" fmla="*/ 481836 w 1277081"/>
                      <a:gd name="connsiteY0-26" fmla="*/ 0 h 673247"/>
                      <a:gd name="connsiteX1-27" fmla="*/ 1277081 w 1277081"/>
                      <a:gd name="connsiteY1-28" fmla="*/ 673247 h 673247"/>
                      <a:gd name="connsiteX2-29" fmla="*/ 0 w 1277081"/>
                      <a:gd name="connsiteY2-30" fmla="*/ 479701 h 673247"/>
                      <a:gd name="connsiteX3-31" fmla="*/ 481836 w 1277081"/>
                      <a:gd name="connsiteY3-32" fmla="*/ 0 h 673247"/>
                      <a:gd name="connsiteX0-33" fmla="*/ 498195 w 1293440"/>
                      <a:gd name="connsiteY0-34" fmla="*/ 0 h 673247"/>
                      <a:gd name="connsiteX1-35" fmla="*/ 1293440 w 1293440"/>
                      <a:gd name="connsiteY1-36" fmla="*/ 673247 h 673247"/>
                      <a:gd name="connsiteX2-37" fmla="*/ 0 w 1293440"/>
                      <a:gd name="connsiteY2-38" fmla="*/ 487880 h 673247"/>
                      <a:gd name="connsiteX3-39" fmla="*/ 498195 w 1293440"/>
                      <a:gd name="connsiteY3-40" fmla="*/ 0 h 673247"/>
                      <a:gd name="connsiteX0-41" fmla="*/ 522732 w 1317977"/>
                      <a:gd name="connsiteY0-42" fmla="*/ 0 h 673247"/>
                      <a:gd name="connsiteX1-43" fmla="*/ 1317977 w 1317977"/>
                      <a:gd name="connsiteY1-44" fmla="*/ 673247 h 673247"/>
                      <a:gd name="connsiteX2-45" fmla="*/ 0 w 1317977"/>
                      <a:gd name="connsiteY2-46" fmla="*/ 479701 h 673247"/>
                      <a:gd name="connsiteX3-47" fmla="*/ 522732 w 1317977"/>
                      <a:gd name="connsiteY3-48" fmla="*/ 0 h 673247"/>
                      <a:gd name="connsiteX0-49" fmla="*/ 514554 w 1317977"/>
                      <a:gd name="connsiteY0-50" fmla="*/ 0 h 681427"/>
                      <a:gd name="connsiteX1-51" fmla="*/ 1317977 w 1317977"/>
                      <a:gd name="connsiteY1-52" fmla="*/ 681427 h 681427"/>
                      <a:gd name="connsiteX2-53" fmla="*/ 0 w 1317977"/>
                      <a:gd name="connsiteY2-54" fmla="*/ 487881 h 681427"/>
                      <a:gd name="connsiteX3-55" fmla="*/ 514554 w 1317977"/>
                      <a:gd name="connsiteY3-56" fmla="*/ 0 h 681427"/>
                    </a:gdLst>
                    <a:ahLst/>
                    <a:cxnLst>
                      <a:cxn ang="0">
                        <a:pos x="connsiteX0-1" y="connsiteY0-2"/>
                      </a:cxn>
                      <a:cxn ang="0">
                        <a:pos x="connsiteX1-3" y="connsiteY1-4"/>
                      </a:cxn>
                      <a:cxn ang="0">
                        <a:pos x="connsiteX2-5" y="connsiteY2-6"/>
                      </a:cxn>
                      <a:cxn ang="0">
                        <a:pos x="connsiteX3-7" y="connsiteY3-8"/>
                      </a:cxn>
                    </a:cxnLst>
                    <a:rect l="l" t="t" r="r" b="b"/>
                    <a:pathLst>
                      <a:path w="1317977" h="681427">
                        <a:moveTo>
                          <a:pt x="514554" y="0"/>
                        </a:moveTo>
                        <a:lnTo>
                          <a:pt x="1317977" y="681427"/>
                        </a:lnTo>
                        <a:lnTo>
                          <a:pt x="0" y="487881"/>
                        </a:lnTo>
                        <a:lnTo>
                          <a:pt x="514554" y="0"/>
                        </a:lnTo>
                        <a:close/>
                      </a:path>
                    </a:pathLst>
                  </a:cu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任意多边形 374"/>
                  <p:cNvSpPr/>
                  <p:nvPr/>
                </p:nvSpPr>
                <p:spPr>
                  <a:xfrm>
                    <a:off x="5944673" y="3259735"/>
                    <a:ext cx="1692528" cy="2663340"/>
                  </a:xfrm>
                  <a:custGeom>
                    <a:avLst/>
                    <a:gdLst>
                      <a:gd name="connsiteX0" fmla="*/ 743315 w 1688202"/>
                      <a:gd name="connsiteY0" fmla="*/ 0 h 2709582"/>
                      <a:gd name="connsiteX1" fmla="*/ 814777 w 1688202"/>
                      <a:gd name="connsiteY1" fmla="*/ 0 h 2709582"/>
                      <a:gd name="connsiteX2" fmla="*/ 1688202 w 1688202"/>
                      <a:gd name="connsiteY2" fmla="*/ 1456584 h 2709582"/>
                      <a:gd name="connsiteX3" fmla="*/ 6371 w 1688202"/>
                      <a:gd name="connsiteY3" fmla="*/ 2709582 h 2709582"/>
                      <a:gd name="connsiteX4" fmla="*/ 0 w 1688202"/>
                      <a:gd name="connsiteY4" fmla="*/ 2703211 h 2709582"/>
                      <a:gd name="connsiteX5" fmla="*/ 743315 w 1688202"/>
                      <a:gd name="connsiteY5" fmla="*/ 0 h 2709582"/>
                      <a:gd name="connsiteX0-1" fmla="*/ 0 w 1688202"/>
                      <a:gd name="connsiteY0-2" fmla="*/ 2703211 h 2709582"/>
                      <a:gd name="connsiteX1-3" fmla="*/ 814777 w 1688202"/>
                      <a:gd name="connsiteY1-4" fmla="*/ 0 h 2709582"/>
                      <a:gd name="connsiteX2-5" fmla="*/ 1688202 w 1688202"/>
                      <a:gd name="connsiteY2-6" fmla="*/ 1456584 h 2709582"/>
                      <a:gd name="connsiteX3-7" fmla="*/ 6371 w 1688202"/>
                      <a:gd name="connsiteY3-8" fmla="*/ 2709582 h 2709582"/>
                      <a:gd name="connsiteX4-9" fmla="*/ 0 w 1688202"/>
                      <a:gd name="connsiteY4-10" fmla="*/ 2703211 h 2709582"/>
                      <a:gd name="connsiteX0-11" fmla="*/ 0 w 1688202"/>
                      <a:gd name="connsiteY0-12" fmla="*/ 2719736 h 2726107"/>
                      <a:gd name="connsiteX1-13" fmla="*/ 795498 w 1688202"/>
                      <a:gd name="connsiteY1-14" fmla="*/ 0 h 2726107"/>
                      <a:gd name="connsiteX2-15" fmla="*/ 1688202 w 1688202"/>
                      <a:gd name="connsiteY2-16" fmla="*/ 1473109 h 2726107"/>
                      <a:gd name="connsiteX3-17" fmla="*/ 6371 w 1688202"/>
                      <a:gd name="connsiteY3-18" fmla="*/ 2726107 h 2726107"/>
                      <a:gd name="connsiteX4-19" fmla="*/ 0 w 1688202"/>
                      <a:gd name="connsiteY4-20" fmla="*/ 2719736 h 2726107"/>
                      <a:gd name="connsiteX0-21" fmla="*/ 0 w 1688202"/>
                      <a:gd name="connsiteY0-22" fmla="*/ 2714228 h 2720599"/>
                      <a:gd name="connsiteX1-23" fmla="*/ 784481 w 1688202"/>
                      <a:gd name="connsiteY1-24" fmla="*/ 0 h 2720599"/>
                      <a:gd name="connsiteX2-25" fmla="*/ 1688202 w 1688202"/>
                      <a:gd name="connsiteY2-26" fmla="*/ 1467601 h 2720599"/>
                      <a:gd name="connsiteX3-27" fmla="*/ 6371 w 1688202"/>
                      <a:gd name="connsiteY3-28" fmla="*/ 2720599 h 2720599"/>
                      <a:gd name="connsiteX4-29" fmla="*/ 0 w 1688202"/>
                      <a:gd name="connsiteY4-30" fmla="*/ 2714228 h 2720599"/>
                      <a:gd name="connsiteX0-31" fmla="*/ 0 w 1688202"/>
                      <a:gd name="connsiteY0-32" fmla="*/ 2705965 h 2712336"/>
                      <a:gd name="connsiteX1-33" fmla="*/ 776219 w 1688202"/>
                      <a:gd name="connsiteY1-34" fmla="*/ 0 h 2712336"/>
                      <a:gd name="connsiteX2-35" fmla="*/ 1688202 w 1688202"/>
                      <a:gd name="connsiteY2-36" fmla="*/ 1459338 h 2712336"/>
                      <a:gd name="connsiteX3-37" fmla="*/ 6371 w 1688202"/>
                      <a:gd name="connsiteY3-38" fmla="*/ 2712336 h 2712336"/>
                      <a:gd name="connsiteX4-39" fmla="*/ 0 w 1688202"/>
                      <a:gd name="connsiteY4-40" fmla="*/ 2705965 h 2712336"/>
                      <a:gd name="connsiteX0-41" fmla="*/ 0 w 1688202"/>
                      <a:gd name="connsiteY0-42" fmla="*/ 2722490 h 2728861"/>
                      <a:gd name="connsiteX1-43" fmla="*/ 778973 w 1688202"/>
                      <a:gd name="connsiteY1-44" fmla="*/ 0 h 2728861"/>
                      <a:gd name="connsiteX2-45" fmla="*/ 1688202 w 1688202"/>
                      <a:gd name="connsiteY2-46" fmla="*/ 1475863 h 2728861"/>
                      <a:gd name="connsiteX3-47" fmla="*/ 6371 w 1688202"/>
                      <a:gd name="connsiteY3-48" fmla="*/ 2728861 h 2728861"/>
                      <a:gd name="connsiteX4-49" fmla="*/ 0 w 1688202"/>
                      <a:gd name="connsiteY4-50" fmla="*/ 2722490 h 2728861"/>
                      <a:gd name="connsiteX0-51" fmla="*/ 0 w 1675676"/>
                      <a:gd name="connsiteY0-52" fmla="*/ 2722490 h 2728861"/>
                      <a:gd name="connsiteX1-53" fmla="*/ 778973 w 1675676"/>
                      <a:gd name="connsiteY1-54" fmla="*/ 0 h 2728861"/>
                      <a:gd name="connsiteX2-55" fmla="*/ 1675676 w 1675676"/>
                      <a:gd name="connsiteY2-56" fmla="*/ 1447679 h 2728861"/>
                      <a:gd name="connsiteX3-57" fmla="*/ 6371 w 1675676"/>
                      <a:gd name="connsiteY3-58" fmla="*/ 2728861 h 2728861"/>
                      <a:gd name="connsiteX4-59" fmla="*/ 0 w 1675676"/>
                      <a:gd name="connsiteY4-60" fmla="*/ 2722490 h 2728861"/>
                      <a:gd name="connsiteX0-61" fmla="*/ 0 w 1669305"/>
                      <a:gd name="connsiteY0-62" fmla="*/ 2728861 h 2728861"/>
                      <a:gd name="connsiteX1-63" fmla="*/ 772602 w 1669305"/>
                      <a:gd name="connsiteY1-64" fmla="*/ 0 h 2728861"/>
                      <a:gd name="connsiteX2-65" fmla="*/ 1669305 w 1669305"/>
                      <a:gd name="connsiteY2-66" fmla="*/ 1447679 h 2728861"/>
                      <a:gd name="connsiteX3-67" fmla="*/ 0 w 1669305"/>
                      <a:gd name="connsiteY3-68" fmla="*/ 2728861 h 2728861"/>
                      <a:gd name="connsiteX0-69" fmla="*/ 0 w 1675111"/>
                      <a:gd name="connsiteY0-70" fmla="*/ 2676610 h 2676610"/>
                      <a:gd name="connsiteX1-71" fmla="*/ 778408 w 1675111"/>
                      <a:gd name="connsiteY1-72" fmla="*/ 0 h 2676610"/>
                      <a:gd name="connsiteX2-73" fmla="*/ 1675111 w 1675111"/>
                      <a:gd name="connsiteY2-74" fmla="*/ 1447679 h 2676610"/>
                      <a:gd name="connsiteX3-75" fmla="*/ 0 w 1675111"/>
                      <a:gd name="connsiteY3-76" fmla="*/ 2676610 h 2676610"/>
                      <a:gd name="connsiteX0-77" fmla="*/ 0 w 1692528"/>
                      <a:gd name="connsiteY0-78" fmla="*/ 2673708 h 2673708"/>
                      <a:gd name="connsiteX1-79" fmla="*/ 795825 w 1692528"/>
                      <a:gd name="connsiteY1-80" fmla="*/ 0 h 2673708"/>
                      <a:gd name="connsiteX2-81" fmla="*/ 1692528 w 1692528"/>
                      <a:gd name="connsiteY2-82" fmla="*/ 1447679 h 2673708"/>
                      <a:gd name="connsiteX3-83" fmla="*/ 0 w 1692528"/>
                      <a:gd name="connsiteY3-84" fmla="*/ 2673708 h 2673708"/>
                      <a:gd name="connsiteX0-85" fmla="*/ 0 w 1692528"/>
                      <a:gd name="connsiteY0-86" fmla="*/ 2658155 h 2658155"/>
                      <a:gd name="connsiteX1-87" fmla="*/ 795825 w 1692528"/>
                      <a:gd name="connsiteY1-88" fmla="*/ 0 h 2658155"/>
                      <a:gd name="connsiteX2-89" fmla="*/ 1692528 w 1692528"/>
                      <a:gd name="connsiteY2-90" fmla="*/ 1432126 h 2658155"/>
                      <a:gd name="connsiteX3-91" fmla="*/ 0 w 1692528"/>
                      <a:gd name="connsiteY3-92" fmla="*/ 2658155 h 2658155"/>
                      <a:gd name="connsiteX0-93" fmla="*/ 0 w 1692528"/>
                      <a:gd name="connsiteY0-94" fmla="*/ 2663340 h 2663340"/>
                      <a:gd name="connsiteX1-95" fmla="*/ 785456 w 1692528"/>
                      <a:gd name="connsiteY1-96" fmla="*/ 0 h 2663340"/>
                      <a:gd name="connsiteX2-97" fmla="*/ 1692528 w 1692528"/>
                      <a:gd name="connsiteY2-98" fmla="*/ 1437311 h 2663340"/>
                      <a:gd name="connsiteX3-99" fmla="*/ 0 w 1692528"/>
                      <a:gd name="connsiteY3-100" fmla="*/ 2663340 h 2663340"/>
                    </a:gdLst>
                    <a:ahLst/>
                    <a:cxnLst>
                      <a:cxn ang="0">
                        <a:pos x="connsiteX0-1" y="connsiteY0-2"/>
                      </a:cxn>
                      <a:cxn ang="0">
                        <a:pos x="connsiteX1-3" y="connsiteY1-4"/>
                      </a:cxn>
                      <a:cxn ang="0">
                        <a:pos x="connsiteX2-5" y="connsiteY2-6"/>
                      </a:cxn>
                      <a:cxn ang="0">
                        <a:pos x="connsiteX3-7" y="connsiteY3-8"/>
                      </a:cxn>
                    </a:cxnLst>
                    <a:rect l="l" t="t" r="r" b="b"/>
                    <a:pathLst>
                      <a:path w="1692528" h="2663340">
                        <a:moveTo>
                          <a:pt x="0" y="2663340"/>
                        </a:moveTo>
                        <a:lnTo>
                          <a:pt x="785456" y="0"/>
                        </a:lnTo>
                        <a:lnTo>
                          <a:pt x="1692528" y="1437311"/>
                        </a:lnTo>
                        <a:lnTo>
                          <a:pt x="0" y="2663340"/>
                        </a:lnTo>
                        <a:close/>
                      </a:path>
                    </a:pathLst>
                  </a:custGeom>
                  <a:solidFill>
                    <a:srgbClr val="353954">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任意多边形 375"/>
                  <p:cNvSpPr/>
                  <p:nvPr/>
                </p:nvSpPr>
                <p:spPr>
                  <a:xfrm>
                    <a:off x="2811137" y="3968302"/>
                    <a:ext cx="1642728" cy="2000355"/>
                  </a:xfrm>
                  <a:custGeom>
                    <a:avLst/>
                    <a:gdLst>
                      <a:gd name="connsiteX0" fmla="*/ 1639832 w 1639832"/>
                      <a:gd name="connsiteY0" fmla="*/ 0 h 1982137"/>
                      <a:gd name="connsiteX1" fmla="*/ 1081125 w 1639832"/>
                      <a:gd name="connsiteY1" fmla="*/ 1982137 h 1982137"/>
                      <a:gd name="connsiteX2" fmla="*/ 9570 w 1639832"/>
                      <a:gd name="connsiteY2" fmla="*/ 1216357 h 1982137"/>
                      <a:gd name="connsiteX3" fmla="*/ 0 w 1639832"/>
                      <a:gd name="connsiteY3" fmla="*/ 1183251 h 1982137"/>
                      <a:gd name="connsiteX4" fmla="*/ 1639832 w 1639832"/>
                      <a:gd name="connsiteY4" fmla="*/ 0 h 1982137"/>
                      <a:gd name="connsiteX0-1" fmla="*/ 1639832 w 1639832"/>
                      <a:gd name="connsiteY0-2" fmla="*/ 0 h 1982137"/>
                      <a:gd name="connsiteX1-3" fmla="*/ 1081125 w 1639832"/>
                      <a:gd name="connsiteY1-4" fmla="*/ 1982137 h 1982137"/>
                      <a:gd name="connsiteX2-5" fmla="*/ 0 w 1639832"/>
                      <a:gd name="connsiteY2-6" fmla="*/ 1183251 h 1982137"/>
                      <a:gd name="connsiteX3-7" fmla="*/ 1639832 w 1639832"/>
                      <a:gd name="connsiteY3-8" fmla="*/ 0 h 1982137"/>
                      <a:gd name="connsiteX0-9" fmla="*/ 1642729 w 1642729"/>
                      <a:gd name="connsiteY0-10" fmla="*/ 0 h 1982137"/>
                      <a:gd name="connsiteX1-11" fmla="*/ 1084022 w 1642729"/>
                      <a:gd name="connsiteY1-12" fmla="*/ 1982137 h 1982137"/>
                      <a:gd name="connsiteX2-13" fmla="*/ 0 w 1642729"/>
                      <a:gd name="connsiteY2-14" fmla="*/ 1197738 h 1982137"/>
                      <a:gd name="connsiteX3-15" fmla="*/ 1642729 w 1642729"/>
                      <a:gd name="connsiteY3-16" fmla="*/ 0 h 1982137"/>
                      <a:gd name="connsiteX0-17" fmla="*/ 1642729 w 1642729"/>
                      <a:gd name="connsiteY0-18" fmla="*/ 0 h 1982137"/>
                      <a:gd name="connsiteX1-19" fmla="*/ 1091800 w 1642729"/>
                      <a:gd name="connsiteY1-20" fmla="*/ 1982137 h 1982137"/>
                      <a:gd name="connsiteX2-21" fmla="*/ 0 w 1642729"/>
                      <a:gd name="connsiteY2-22" fmla="*/ 1197738 h 1982137"/>
                      <a:gd name="connsiteX3-23" fmla="*/ 1642729 w 1642729"/>
                      <a:gd name="connsiteY3-24" fmla="*/ 0 h 1982137"/>
                      <a:gd name="connsiteX0-25" fmla="*/ 1642729 w 1642729"/>
                      <a:gd name="connsiteY0-26" fmla="*/ 0 h 1987211"/>
                      <a:gd name="connsiteX1-27" fmla="*/ 1101951 w 1642729"/>
                      <a:gd name="connsiteY1-28" fmla="*/ 1987211 h 1987211"/>
                      <a:gd name="connsiteX2-29" fmla="*/ 0 w 1642729"/>
                      <a:gd name="connsiteY2-30" fmla="*/ 1197738 h 1987211"/>
                      <a:gd name="connsiteX3-31" fmla="*/ 1642729 w 1642729"/>
                      <a:gd name="connsiteY3-32" fmla="*/ 0 h 1987211"/>
                      <a:gd name="connsiteX0-33" fmla="*/ 1642729 w 1642729"/>
                      <a:gd name="connsiteY0-34" fmla="*/ 0 h 2000355"/>
                      <a:gd name="connsiteX1-35" fmla="*/ 1101951 w 1642729"/>
                      <a:gd name="connsiteY1-36" fmla="*/ 2000355 h 2000355"/>
                      <a:gd name="connsiteX2-37" fmla="*/ 0 w 1642729"/>
                      <a:gd name="connsiteY2-38" fmla="*/ 1197738 h 2000355"/>
                      <a:gd name="connsiteX3-39" fmla="*/ 1642729 w 1642729"/>
                      <a:gd name="connsiteY3-40" fmla="*/ 0 h 2000355"/>
                    </a:gdLst>
                    <a:ahLst/>
                    <a:cxnLst>
                      <a:cxn ang="0">
                        <a:pos x="connsiteX0-1" y="connsiteY0-2"/>
                      </a:cxn>
                      <a:cxn ang="0">
                        <a:pos x="connsiteX1-3" y="connsiteY1-4"/>
                      </a:cxn>
                      <a:cxn ang="0">
                        <a:pos x="connsiteX2-5" y="connsiteY2-6"/>
                      </a:cxn>
                      <a:cxn ang="0">
                        <a:pos x="connsiteX3-7" y="connsiteY3-8"/>
                      </a:cxn>
                    </a:cxnLst>
                    <a:rect l="l" t="t" r="r" b="b"/>
                    <a:pathLst>
                      <a:path w="1642729" h="2000355">
                        <a:moveTo>
                          <a:pt x="1642729" y="0"/>
                        </a:moveTo>
                        <a:lnTo>
                          <a:pt x="1101951" y="2000355"/>
                        </a:lnTo>
                        <a:lnTo>
                          <a:pt x="0" y="1197738"/>
                        </a:lnTo>
                        <a:lnTo>
                          <a:pt x="1642729" y="0"/>
                        </a:lnTo>
                        <a:close/>
                      </a:path>
                    </a:pathLst>
                  </a:custGeom>
                  <a:solidFill>
                    <a:srgbClr val="3C2E48">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任意多边形 376"/>
                  <p:cNvSpPr/>
                  <p:nvPr/>
                </p:nvSpPr>
                <p:spPr>
                  <a:xfrm>
                    <a:off x="3911200" y="3966695"/>
                    <a:ext cx="2038137" cy="1994138"/>
                  </a:xfrm>
                  <a:custGeom>
                    <a:avLst/>
                    <a:gdLst>
                      <a:gd name="connsiteX0" fmla="*/ 563862 w 2051372"/>
                      <a:gd name="connsiteY0" fmla="*/ 0 h 1994139"/>
                      <a:gd name="connsiteX1" fmla="*/ 2051372 w 2051372"/>
                      <a:gd name="connsiteY1" fmla="*/ 1957589 h 1994139"/>
                      <a:gd name="connsiteX2" fmla="*/ 0 w 2051372"/>
                      <a:gd name="connsiteY2" fmla="*/ 1994139 h 1994139"/>
                      <a:gd name="connsiteX3" fmla="*/ 561638 w 2051372"/>
                      <a:gd name="connsiteY3" fmla="*/ 1605 h 1994139"/>
                      <a:gd name="connsiteX4" fmla="*/ 563862 w 2051372"/>
                      <a:gd name="connsiteY4" fmla="*/ 0 h 1994139"/>
                      <a:gd name="connsiteX0-1" fmla="*/ 587578 w 2075088"/>
                      <a:gd name="connsiteY0-2" fmla="*/ 0 h 1994139"/>
                      <a:gd name="connsiteX1-3" fmla="*/ 2075088 w 2075088"/>
                      <a:gd name="connsiteY1-4" fmla="*/ 1957589 h 1994139"/>
                      <a:gd name="connsiteX2-5" fmla="*/ 0 w 2075088"/>
                      <a:gd name="connsiteY2-6" fmla="*/ 1994139 h 1994139"/>
                      <a:gd name="connsiteX3-7" fmla="*/ 585354 w 2075088"/>
                      <a:gd name="connsiteY3-8" fmla="*/ 1605 h 1994139"/>
                      <a:gd name="connsiteX4-9" fmla="*/ 587578 w 2075088"/>
                      <a:gd name="connsiteY4-10" fmla="*/ 0 h 1994139"/>
                      <a:gd name="connsiteX0-11" fmla="*/ 544890 w 2032400"/>
                      <a:gd name="connsiteY0-12" fmla="*/ 0 h 1994139"/>
                      <a:gd name="connsiteX1-13" fmla="*/ 2032400 w 2032400"/>
                      <a:gd name="connsiteY1-14" fmla="*/ 1957589 h 1994139"/>
                      <a:gd name="connsiteX2-15" fmla="*/ 0 w 2032400"/>
                      <a:gd name="connsiteY2-16" fmla="*/ 1994139 h 1994139"/>
                      <a:gd name="connsiteX3-17" fmla="*/ 542666 w 2032400"/>
                      <a:gd name="connsiteY3-18" fmla="*/ 1605 h 1994139"/>
                      <a:gd name="connsiteX4-19" fmla="*/ 544890 w 2032400"/>
                      <a:gd name="connsiteY4-20" fmla="*/ 0 h 1994139"/>
                      <a:gd name="connsiteX0-21" fmla="*/ 544890 w 2022913"/>
                      <a:gd name="connsiteY0-22" fmla="*/ 0 h 1994139"/>
                      <a:gd name="connsiteX1-23" fmla="*/ 2022913 w 2022913"/>
                      <a:gd name="connsiteY1-24" fmla="*/ 1967075 h 1994139"/>
                      <a:gd name="connsiteX2-25" fmla="*/ 0 w 2022913"/>
                      <a:gd name="connsiteY2-26" fmla="*/ 1994139 h 1994139"/>
                      <a:gd name="connsiteX3-27" fmla="*/ 542666 w 2022913"/>
                      <a:gd name="connsiteY3-28" fmla="*/ 1605 h 1994139"/>
                      <a:gd name="connsiteX4-29" fmla="*/ 544890 w 2022913"/>
                      <a:gd name="connsiteY4-30" fmla="*/ 0 h 1994139"/>
                      <a:gd name="connsiteX0-31" fmla="*/ 544890 w 2022913"/>
                      <a:gd name="connsiteY0-32" fmla="*/ 0 h 1994139"/>
                      <a:gd name="connsiteX1-33" fmla="*/ 2022913 w 2022913"/>
                      <a:gd name="connsiteY1-34" fmla="*/ 1971819 h 1994139"/>
                      <a:gd name="connsiteX2-35" fmla="*/ 0 w 2022913"/>
                      <a:gd name="connsiteY2-36" fmla="*/ 1994139 h 1994139"/>
                      <a:gd name="connsiteX3-37" fmla="*/ 542666 w 2022913"/>
                      <a:gd name="connsiteY3-38" fmla="*/ 1605 h 1994139"/>
                      <a:gd name="connsiteX4-39" fmla="*/ 544890 w 2022913"/>
                      <a:gd name="connsiteY4-40" fmla="*/ 0 h 1994139"/>
                      <a:gd name="connsiteX0-41" fmla="*/ 544890 w 2038137"/>
                      <a:gd name="connsiteY0-42" fmla="*/ 0 h 1994139"/>
                      <a:gd name="connsiteX1-43" fmla="*/ 2038137 w 2038137"/>
                      <a:gd name="connsiteY1-44" fmla="*/ 1966744 h 1994139"/>
                      <a:gd name="connsiteX2-45" fmla="*/ 0 w 2038137"/>
                      <a:gd name="connsiteY2-46" fmla="*/ 1994139 h 1994139"/>
                      <a:gd name="connsiteX3-47" fmla="*/ 542666 w 2038137"/>
                      <a:gd name="connsiteY3-48" fmla="*/ 1605 h 1994139"/>
                      <a:gd name="connsiteX4-49" fmla="*/ 544890 w 2038137"/>
                      <a:gd name="connsiteY4-50" fmla="*/ 0 h 19941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38137" h="1994139">
                        <a:moveTo>
                          <a:pt x="544890" y="0"/>
                        </a:moveTo>
                        <a:lnTo>
                          <a:pt x="2038137" y="1966744"/>
                        </a:lnTo>
                        <a:lnTo>
                          <a:pt x="0" y="1994139"/>
                        </a:lnTo>
                        <a:lnTo>
                          <a:pt x="542666" y="1605"/>
                        </a:lnTo>
                        <a:lnTo>
                          <a:pt x="544890" y="0"/>
                        </a:lnTo>
                        <a:close/>
                      </a:path>
                    </a:pathLst>
                  </a:custGeom>
                  <a:solidFill>
                    <a:srgbClr val="534660">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任意多边形 377"/>
                  <p:cNvSpPr/>
                  <p:nvPr/>
                </p:nvSpPr>
                <p:spPr>
                  <a:xfrm>
                    <a:off x="3050377" y="5961082"/>
                    <a:ext cx="1008930" cy="1331025"/>
                  </a:xfrm>
                  <a:custGeom>
                    <a:avLst/>
                    <a:gdLst>
                      <a:gd name="connsiteX0" fmla="*/ 842502 w 966436"/>
                      <a:gd name="connsiteY0" fmla="*/ 0 h 1303503"/>
                      <a:gd name="connsiteX1" fmla="*/ 966436 w 966436"/>
                      <a:gd name="connsiteY1" fmla="*/ 1303503 h 1303503"/>
                      <a:gd name="connsiteX2" fmla="*/ 0 w 966436"/>
                      <a:gd name="connsiteY2" fmla="*/ 10894 h 1303503"/>
                      <a:gd name="connsiteX3" fmla="*/ 842502 w 966436"/>
                      <a:gd name="connsiteY3" fmla="*/ 0 h 1303503"/>
                      <a:gd name="connsiteX0-1" fmla="*/ 857844 w 981778"/>
                      <a:gd name="connsiteY0-2" fmla="*/ 0 h 1303503"/>
                      <a:gd name="connsiteX1-3" fmla="*/ 981778 w 981778"/>
                      <a:gd name="connsiteY1-4" fmla="*/ 1303503 h 1303503"/>
                      <a:gd name="connsiteX2-5" fmla="*/ 0 w 981778"/>
                      <a:gd name="connsiteY2-6" fmla="*/ 10894 h 1303503"/>
                      <a:gd name="connsiteX3-7" fmla="*/ 857844 w 981778"/>
                      <a:gd name="connsiteY3-8" fmla="*/ 0 h 1303503"/>
                      <a:gd name="connsiteX0-9" fmla="*/ 850068 w 974002"/>
                      <a:gd name="connsiteY0-10" fmla="*/ 0 h 1303503"/>
                      <a:gd name="connsiteX1-11" fmla="*/ 974002 w 974002"/>
                      <a:gd name="connsiteY1-12" fmla="*/ 1303503 h 1303503"/>
                      <a:gd name="connsiteX2-13" fmla="*/ 0 w 974002"/>
                      <a:gd name="connsiteY2-14" fmla="*/ 21262 h 1303503"/>
                      <a:gd name="connsiteX3-15" fmla="*/ 850068 w 974002"/>
                      <a:gd name="connsiteY3-16" fmla="*/ 0 h 1303503"/>
                      <a:gd name="connsiteX0-17" fmla="*/ 860218 w 974002"/>
                      <a:gd name="connsiteY0-18" fmla="*/ 0 h 1303503"/>
                      <a:gd name="connsiteX1-19" fmla="*/ 974002 w 974002"/>
                      <a:gd name="connsiteY1-20" fmla="*/ 1303503 h 1303503"/>
                      <a:gd name="connsiteX2-21" fmla="*/ 0 w 974002"/>
                      <a:gd name="connsiteY2-22" fmla="*/ 21262 h 1303503"/>
                      <a:gd name="connsiteX3-23" fmla="*/ 860218 w 974002"/>
                      <a:gd name="connsiteY3-24" fmla="*/ 0 h 1303503"/>
                      <a:gd name="connsiteX0-25" fmla="*/ 860218 w 980574"/>
                      <a:gd name="connsiteY0-26" fmla="*/ 0 h 1303503"/>
                      <a:gd name="connsiteX1-27" fmla="*/ 980574 w 980574"/>
                      <a:gd name="connsiteY1-28" fmla="*/ 1303503 h 1303503"/>
                      <a:gd name="connsiteX2-29" fmla="*/ 0 w 980574"/>
                      <a:gd name="connsiteY2-30" fmla="*/ 21262 h 1303503"/>
                      <a:gd name="connsiteX3-31" fmla="*/ 860218 w 980574"/>
                      <a:gd name="connsiteY3-32" fmla="*/ 0 h 1303503"/>
                      <a:gd name="connsiteX0-33" fmla="*/ 860218 w 999326"/>
                      <a:gd name="connsiteY0-34" fmla="*/ 0 h 1316005"/>
                      <a:gd name="connsiteX1-35" fmla="*/ 999326 w 999326"/>
                      <a:gd name="connsiteY1-36" fmla="*/ 1316005 h 1316005"/>
                      <a:gd name="connsiteX2-37" fmla="*/ 0 w 999326"/>
                      <a:gd name="connsiteY2-38" fmla="*/ 21262 h 1316005"/>
                      <a:gd name="connsiteX3-39" fmla="*/ 860218 w 999326"/>
                      <a:gd name="connsiteY3-40" fmla="*/ 0 h 1316005"/>
                      <a:gd name="connsiteX0-41" fmla="*/ 860218 w 993075"/>
                      <a:gd name="connsiteY0-42" fmla="*/ 0 h 1328508"/>
                      <a:gd name="connsiteX1-43" fmla="*/ 993075 w 993075"/>
                      <a:gd name="connsiteY1-44" fmla="*/ 1328508 h 1328508"/>
                      <a:gd name="connsiteX2-45" fmla="*/ 0 w 993075"/>
                      <a:gd name="connsiteY2-46" fmla="*/ 21262 h 1328508"/>
                      <a:gd name="connsiteX3-47" fmla="*/ 860218 w 993075"/>
                      <a:gd name="connsiteY3-48" fmla="*/ 0 h 1328508"/>
                      <a:gd name="connsiteX0-49" fmla="*/ 876071 w 1008928"/>
                      <a:gd name="connsiteY0-50" fmla="*/ 2517 h 1331025"/>
                      <a:gd name="connsiteX1-51" fmla="*/ 1008928 w 1008928"/>
                      <a:gd name="connsiteY1-52" fmla="*/ 1331025 h 1331025"/>
                      <a:gd name="connsiteX2-53" fmla="*/ 0 w 1008928"/>
                      <a:gd name="connsiteY2-54" fmla="*/ 0 h 1331025"/>
                      <a:gd name="connsiteX3-55" fmla="*/ 876071 w 1008928"/>
                      <a:gd name="connsiteY3-56" fmla="*/ 2517 h 1331025"/>
                    </a:gdLst>
                    <a:ahLst/>
                    <a:cxnLst>
                      <a:cxn ang="0">
                        <a:pos x="connsiteX0-1" y="connsiteY0-2"/>
                      </a:cxn>
                      <a:cxn ang="0">
                        <a:pos x="connsiteX1-3" y="connsiteY1-4"/>
                      </a:cxn>
                      <a:cxn ang="0">
                        <a:pos x="connsiteX2-5" y="connsiteY2-6"/>
                      </a:cxn>
                      <a:cxn ang="0">
                        <a:pos x="connsiteX3-7" y="connsiteY3-8"/>
                      </a:cxn>
                    </a:cxnLst>
                    <a:rect l="l" t="t" r="r" b="b"/>
                    <a:pathLst>
                      <a:path w="1008928" h="1331025">
                        <a:moveTo>
                          <a:pt x="876071" y="2517"/>
                        </a:moveTo>
                        <a:lnTo>
                          <a:pt x="1008928" y="1331025"/>
                        </a:lnTo>
                        <a:lnTo>
                          <a:pt x="0" y="0"/>
                        </a:lnTo>
                        <a:lnTo>
                          <a:pt x="876071" y="2517"/>
                        </a:lnTo>
                        <a:close/>
                      </a:path>
                    </a:pathLst>
                  </a:custGeom>
                  <a:solidFill>
                    <a:srgbClr val="FFFFFF">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任意多边形 378"/>
                  <p:cNvSpPr/>
                  <p:nvPr/>
                </p:nvSpPr>
                <p:spPr>
                  <a:xfrm>
                    <a:off x="8406300" y="5116748"/>
                    <a:ext cx="1321359" cy="834058"/>
                  </a:xfrm>
                  <a:custGeom>
                    <a:avLst/>
                    <a:gdLst>
                      <a:gd name="connsiteX0" fmla="*/ 1347281 w 1347281"/>
                      <a:gd name="connsiteY0" fmla="*/ 0 h 865762"/>
                      <a:gd name="connsiteX1" fmla="*/ 0 w 1347281"/>
                      <a:gd name="connsiteY1" fmla="*/ 821987 h 865762"/>
                      <a:gd name="connsiteX2" fmla="*/ 1108953 w 1347281"/>
                      <a:gd name="connsiteY2" fmla="*/ 865762 h 865762"/>
                      <a:gd name="connsiteX3" fmla="*/ 1347281 w 1347281"/>
                      <a:gd name="connsiteY3" fmla="*/ 0 h 865762"/>
                      <a:gd name="connsiteX0-1" fmla="*/ 1321359 w 1321359"/>
                      <a:gd name="connsiteY0-2" fmla="*/ 0 h 865762"/>
                      <a:gd name="connsiteX1-3" fmla="*/ 0 w 1321359"/>
                      <a:gd name="connsiteY1-4" fmla="*/ 827171 h 865762"/>
                      <a:gd name="connsiteX2-5" fmla="*/ 1083031 w 1321359"/>
                      <a:gd name="connsiteY2-6" fmla="*/ 865762 h 865762"/>
                      <a:gd name="connsiteX3-7" fmla="*/ 1321359 w 1321359"/>
                      <a:gd name="connsiteY3-8" fmla="*/ 0 h 865762"/>
                      <a:gd name="connsiteX0-9" fmla="*/ 1321359 w 1321359"/>
                      <a:gd name="connsiteY0-10" fmla="*/ 0 h 834057"/>
                      <a:gd name="connsiteX1-11" fmla="*/ 0 w 1321359"/>
                      <a:gd name="connsiteY1-12" fmla="*/ 827171 h 834057"/>
                      <a:gd name="connsiteX2-13" fmla="*/ 1067178 w 1321359"/>
                      <a:gd name="connsiteY2-14" fmla="*/ 834057 h 834057"/>
                      <a:gd name="connsiteX3-15" fmla="*/ 1321359 w 1321359"/>
                      <a:gd name="connsiteY3-16" fmla="*/ 0 h 834057"/>
                    </a:gdLst>
                    <a:ahLst/>
                    <a:cxnLst>
                      <a:cxn ang="0">
                        <a:pos x="connsiteX0-1" y="connsiteY0-2"/>
                      </a:cxn>
                      <a:cxn ang="0">
                        <a:pos x="connsiteX1-3" y="connsiteY1-4"/>
                      </a:cxn>
                      <a:cxn ang="0">
                        <a:pos x="connsiteX2-5" y="connsiteY2-6"/>
                      </a:cxn>
                      <a:cxn ang="0">
                        <a:pos x="connsiteX3-7" y="connsiteY3-8"/>
                      </a:cxn>
                    </a:cxnLst>
                    <a:rect l="l" t="t" r="r" b="b"/>
                    <a:pathLst>
                      <a:path w="1321359" h="834057">
                        <a:moveTo>
                          <a:pt x="1321359" y="0"/>
                        </a:moveTo>
                        <a:lnTo>
                          <a:pt x="0" y="827171"/>
                        </a:lnTo>
                        <a:lnTo>
                          <a:pt x="1067178" y="834057"/>
                        </a:lnTo>
                        <a:lnTo>
                          <a:pt x="1321359" y="0"/>
                        </a:lnTo>
                        <a:close/>
                      </a:path>
                    </a:pathLst>
                  </a:custGeom>
                  <a:solidFill>
                    <a:srgbClr val="465261">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3" name="任意多边形 222"/>
                <p:cNvSpPr/>
                <p:nvPr/>
              </p:nvSpPr>
              <p:spPr>
                <a:xfrm>
                  <a:off x="1239141" y="6610891"/>
                  <a:ext cx="2030074" cy="1028035"/>
                </a:xfrm>
                <a:custGeom>
                  <a:avLst/>
                  <a:gdLst>
                    <a:gd name="connsiteX0" fmla="*/ 1418665 w 2030506"/>
                    <a:gd name="connsiteY0" fmla="*/ 0 h 1021976"/>
                    <a:gd name="connsiteX1" fmla="*/ 0 w 2030506"/>
                    <a:gd name="connsiteY1" fmla="*/ 1021976 h 1021976"/>
                    <a:gd name="connsiteX2" fmla="*/ 2030506 w 2030506"/>
                    <a:gd name="connsiteY2" fmla="*/ 1015253 h 1021976"/>
                    <a:gd name="connsiteX3" fmla="*/ 1418665 w 2030506"/>
                    <a:gd name="connsiteY3" fmla="*/ 0 h 1021976"/>
                    <a:gd name="connsiteX0-1" fmla="*/ 1418665 w 2041158"/>
                    <a:gd name="connsiteY0-2" fmla="*/ 0 h 1028035"/>
                    <a:gd name="connsiteX1-3" fmla="*/ 0 w 2041158"/>
                    <a:gd name="connsiteY1-4" fmla="*/ 1021976 h 1028035"/>
                    <a:gd name="connsiteX2-5" fmla="*/ 2041158 w 2041158"/>
                    <a:gd name="connsiteY2-6" fmla="*/ 1028035 h 1028035"/>
                    <a:gd name="connsiteX3-7" fmla="*/ 1418665 w 2041158"/>
                    <a:gd name="connsiteY3-8" fmla="*/ 0 h 1028035"/>
                    <a:gd name="connsiteX0-9" fmla="*/ 1399174 w 2021667"/>
                    <a:gd name="connsiteY0-10" fmla="*/ 0 h 1028035"/>
                    <a:gd name="connsiteX1-11" fmla="*/ 0 w 2021667"/>
                    <a:gd name="connsiteY1-12" fmla="*/ 1025874 h 1028035"/>
                    <a:gd name="connsiteX2-13" fmla="*/ 2021667 w 2021667"/>
                    <a:gd name="connsiteY2-14" fmla="*/ 1028035 h 1028035"/>
                    <a:gd name="connsiteX3-15" fmla="*/ 1399174 w 2021667"/>
                    <a:gd name="connsiteY3-16" fmla="*/ 0 h 1028035"/>
                    <a:gd name="connsiteX0-17" fmla="*/ 1391379 w 2013872"/>
                    <a:gd name="connsiteY0-18" fmla="*/ 0 h 1028035"/>
                    <a:gd name="connsiteX1-19" fmla="*/ 0 w 2013872"/>
                    <a:gd name="connsiteY1-20" fmla="*/ 1021976 h 1028035"/>
                    <a:gd name="connsiteX2-21" fmla="*/ 2013872 w 2013872"/>
                    <a:gd name="connsiteY2-22" fmla="*/ 1028035 h 1028035"/>
                    <a:gd name="connsiteX3-23" fmla="*/ 1391379 w 2013872"/>
                    <a:gd name="connsiteY3-24" fmla="*/ 0 h 1028035"/>
                    <a:gd name="connsiteX0-25" fmla="*/ 1402180 w 2024673"/>
                    <a:gd name="connsiteY0-26" fmla="*/ 0 h 1028035"/>
                    <a:gd name="connsiteX1-27" fmla="*/ 0 w 2024673"/>
                    <a:gd name="connsiteY1-28" fmla="*/ 994973 h 1028035"/>
                    <a:gd name="connsiteX2-29" fmla="*/ 2024673 w 2024673"/>
                    <a:gd name="connsiteY2-30" fmla="*/ 1028035 h 1028035"/>
                    <a:gd name="connsiteX3-31" fmla="*/ 1402180 w 2024673"/>
                    <a:gd name="connsiteY3-32" fmla="*/ 0 h 1028035"/>
                    <a:gd name="connsiteX0-33" fmla="*/ 1407581 w 2030074"/>
                    <a:gd name="connsiteY0-34" fmla="*/ 0 h 1028035"/>
                    <a:gd name="connsiteX1-35" fmla="*/ 0 w 2030074"/>
                    <a:gd name="connsiteY1-36" fmla="*/ 1016574 h 1028035"/>
                    <a:gd name="connsiteX2-37" fmla="*/ 2030074 w 2030074"/>
                    <a:gd name="connsiteY2-38" fmla="*/ 1028035 h 1028035"/>
                    <a:gd name="connsiteX3-39" fmla="*/ 1407581 w 2030074"/>
                    <a:gd name="connsiteY3-40" fmla="*/ 0 h 1028035"/>
                  </a:gdLst>
                  <a:ahLst/>
                  <a:cxnLst>
                    <a:cxn ang="0">
                      <a:pos x="connsiteX0-1" y="connsiteY0-2"/>
                    </a:cxn>
                    <a:cxn ang="0">
                      <a:pos x="connsiteX1-3" y="connsiteY1-4"/>
                    </a:cxn>
                    <a:cxn ang="0">
                      <a:pos x="connsiteX2-5" y="connsiteY2-6"/>
                    </a:cxn>
                    <a:cxn ang="0">
                      <a:pos x="connsiteX3-7" y="connsiteY3-8"/>
                    </a:cxn>
                  </a:cxnLst>
                  <a:rect l="l" t="t" r="r" b="b"/>
                  <a:pathLst>
                    <a:path w="2030074" h="1028035">
                      <a:moveTo>
                        <a:pt x="1407581" y="0"/>
                      </a:moveTo>
                      <a:lnTo>
                        <a:pt x="0" y="1016574"/>
                      </a:lnTo>
                      <a:lnTo>
                        <a:pt x="2030074" y="1028035"/>
                      </a:lnTo>
                      <a:lnTo>
                        <a:pt x="1407581" y="0"/>
                      </a:lnTo>
                      <a:close/>
                    </a:path>
                  </a:pathLst>
                </a:custGeom>
                <a:solidFill>
                  <a:srgbClr val="475061">
                    <a:alpha val="4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7" name="椭圆 216"/>
            <p:cNvSpPr/>
            <p:nvPr/>
          </p:nvSpPr>
          <p:spPr>
            <a:xfrm>
              <a:off x="3765283" y="1088359"/>
              <a:ext cx="4659806" cy="4659806"/>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85386" y="1208462"/>
              <a:ext cx="4419600" cy="4419600"/>
            </a:xfrm>
            <a:prstGeom prst="ellipse">
              <a:avLst/>
            </a:prstGeom>
            <a:noFill/>
            <a:ln>
              <a:solidFill>
                <a:srgbClr val="FFFFFF">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文本框 83"/>
            <p:cNvSpPr txBox="1"/>
            <p:nvPr/>
          </p:nvSpPr>
          <p:spPr>
            <a:xfrm>
              <a:off x="4320982" y="3133804"/>
              <a:ext cx="3570209" cy="822726"/>
            </a:xfrm>
            <a:prstGeom prst="rect">
              <a:avLst/>
            </a:prstGeom>
            <a:noFill/>
            <a:effectLst>
              <a:outerShdw blurRad="50800" dist="38100" dir="5400000" algn="t" rotWithShape="0">
                <a:prstClr val="black">
                  <a:alpha val="40000"/>
                </a:prstClr>
              </a:outerShdw>
            </a:effectLst>
          </p:spPr>
          <p:txBody>
            <a:bodyPr wrap="none" rtlCol="0">
              <a:spAutoFit/>
            </a:bodyPr>
            <a:lstStyle/>
            <a:p>
              <a:pPr algn="ctr">
                <a:lnSpc>
                  <a:spcPts val="5500"/>
                </a:lnSpc>
              </a:pPr>
              <a:r>
                <a:rPr lang="zh-CN" altLang="en-US" sz="6600" b="1"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rPr>
                <a:t>谢谢欣赏</a:t>
              </a:r>
              <a:endParaRPr lang="zh-CN" altLang="en-US" sz="6600" b="1"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endParaRPr>
            </a:p>
          </p:txBody>
        </p:sp>
      </p:grpSp>
      <p:sp>
        <p:nvSpPr>
          <p:cNvPr id="380" name="六边形 379"/>
          <p:cNvSpPr/>
          <p:nvPr/>
        </p:nvSpPr>
        <p:spPr>
          <a:xfrm>
            <a:off x="975975" y="1860613"/>
            <a:ext cx="506604" cy="436728"/>
          </a:xfrm>
          <a:prstGeom prst="hexagon">
            <a:avLst/>
          </a:prstGeom>
          <a:solidFill>
            <a:srgbClr val="7270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六边形 380"/>
          <p:cNvSpPr/>
          <p:nvPr/>
        </p:nvSpPr>
        <p:spPr>
          <a:xfrm>
            <a:off x="1053545" y="3998921"/>
            <a:ext cx="741182" cy="638950"/>
          </a:xfrm>
          <a:prstGeom prst="hexagon">
            <a:avLst/>
          </a:prstGeom>
          <a:solidFill>
            <a:srgbClr val="453E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六边形 381"/>
          <p:cNvSpPr/>
          <p:nvPr/>
        </p:nvSpPr>
        <p:spPr>
          <a:xfrm>
            <a:off x="2857745" y="3362552"/>
            <a:ext cx="574073" cy="494890"/>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六边形 382"/>
          <p:cNvSpPr/>
          <p:nvPr/>
        </p:nvSpPr>
        <p:spPr>
          <a:xfrm>
            <a:off x="9449512" y="2580094"/>
            <a:ext cx="574073" cy="494890"/>
          </a:xfrm>
          <a:prstGeom prst="hexagon">
            <a:avLst/>
          </a:prstGeom>
          <a:solidFill>
            <a:srgbClr val="FFFFFF">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六边形 383"/>
          <p:cNvSpPr/>
          <p:nvPr/>
        </p:nvSpPr>
        <p:spPr>
          <a:xfrm>
            <a:off x="10573714" y="5189078"/>
            <a:ext cx="603895" cy="520598"/>
          </a:xfrm>
          <a:prstGeom prst="hexagon">
            <a:avLst/>
          </a:prstGeom>
          <a:solidFill>
            <a:srgbClr val="FFFFFF">
              <a:alpha val="3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六边形 384"/>
          <p:cNvSpPr/>
          <p:nvPr/>
        </p:nvSpPr>
        <p:spPr>
          <a:xfrm>
            <a:off x="10560351" y="1119290"/>
            <a:ext cx="1019539" cy="878912"/>
          </a:xfrm>
          <a:prstGeom prst="hexagon">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六边形 385"/>
          <p:cNvSpPr/>
          <p:nvPr/>
        </p:nvSpPr>
        <p:spPr>
          <a:xfrm>
            <a:off x="11384609" y="2952772"/>
            <a:ext cx="345478" cy="297825"/>
          </a:xfrm>
          <a:prstGeom prst="hexagon">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7" name="图片 386"/>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3395505" y="730736"/>
            <a:ext cx="668666" cy="764933"/>
          </a:xfrm>
          <a:prstGeom prst="rect">
            <a:avLst/>
          </a:prstGeom>
        </p:spPr>
      </p:pic>
      <p:pic>
        <p:nvPicPr>
          <p:cNvPr id="388" name="图片 387"/>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468332" y="5242482"/>
            <a:ext cx="1046916" cy="1197638"/>
          </a:xfrm>
          <a:prstGeom prst="rect">
            <a:avLst/>
          </a:prstGeom>
        </p:spPr>
      </p:pic>
      <p:pic>
        <p:nvPicPr>
          <p:cNvPr id="389" name="图片 388"/>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848959" y="5783167"/>
            <a:ext cx="500902" cy="5730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15"/>
                                        </p:tgtEl>
                                        <p:attrNameLst>
                                          <p:attrName>style.visibility</p:attrName>
                                        </p:attrNameLst>
                                      </p:cBhvr>
                                      <p:to>
                                        <p:strVal val="visible"/>
                                      </p:to>
                                    </p:set>
                                    <p:anim calcmode="lin" valueType="num">
                                      <p:cBhvr>
                                        <p:cTn id="11" dur="500" fill="hold"/>
                                        <p:tgtEl>
                                          <p:spTgt spid="215"/>
                                        </p:tgtEl>
                                        <p:attrNameLst>
                                          <p:attrName>ppt_w</p:attrName>
                                        </p:attrNameLst>
                                      </p:cBhvr>
                                      <p:tavLst>
                                        <p:tav tm="0">
                                          <p:val>
                                            <p:fltVal val="0"/>
                                          </p:val>
                                        </p:tav>
                                        <p:tav tm="100000">
                                          <p:val>
                                            <p:strVal val="#ppt_w"/>
                                          </p:val>
                                        </p:tav>
                                      </p:tavLst>
                                    </p:anim>
                                    <p:anim calcmode="lin" valueType="num">
                                      <p:cBhvr>
                                        <p:cTn id="12" dur="500" fill="hold"/>
                                        <p:tgtEl>
                                          <p:spTgt spid="215"/>
                                        </p:tgtEl>
                                        <p:attrNameLst>
                                          <p:attrName>ppt_h</p:attrName>
                                        </p:attrNameLst>
                                      </p:cBhvr>
                                      <p:tavLst>
                                        <p:tav tm="0">
                                          <p:val>
                                            <p:fltVal val="0"/>
                                          </p:val>
                                        </p:tav>
                                        <p:tav tm="100000">
                                          <p:val>
                                            <p:strVal val="#ppt_h"/>
                                          </p:val>
                                        </p:tav>
                                      </p:tavLst>
                                    </p:anim>
                                    <p:animEffect transition="in" filter="fade">
                                      <p:cBhvr>
                                        <p:cTn id="13" dur="500"/>
                                        <p:tgtEl>
                                          <p:spTgt spid="21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04"/>
                                        </p:tgtEl>
                                        <p:attrNameLst>
                                          <p:attrName>style.visibility</p:attrName>
                                        </p:attrNameLst>
                                      </p:cBhvr>
                                      <p:to>
                                        <p:strVal val="visible"/>
                                      </p:to>
                                    </p:set>
                                    <p:animEffect transition="in" filter="wipe(left)">
                                      <p:cBhvr>
                                        <p:cTn id="17" dur="3500"/>
                                        <p:tgtEl>
                                          <p:spTgt spid="204"/>
                                        </p:tgtEl>
                                      </p:cBhvr>
                                    </p:animEffect>
                                  </p:childTnLst>
                                </p:cTn>
                              </p:par>
                              <p:par>
                                <p:cTn id="18" presetID="8" presetClass="emph" presetSubtype="0" fill="hold" nodeType="withEffect">
                                  <p:stCondLst>
                                    <p:cond delay="3500"/>
                                  </p:stCondLst>
                                  <p:childTnLst>
                                    <p:animRot by="21600000">
                                      <p:cBhvr>
                                        <p:cTn id="19" dur="4000" fill="hold"/>
                                        <p:tgtEl>
                                          <p:spTgt spid="204"/>
                                        </p:tgtEl>
                                        <p:attrNameLst>
                                          <p:attrName>r</p:attrName>
                                        </p:attrNameLst>
                                      </p:cBhvr>
                                    </p:animRot>
                                  </p:childTnLst>
                                </p:cTn>
                              </p:par>
                              <p:par>
                                <p:cTn id="20" presetID="22" presetClass="entr" presetSubtype="8" fill="hold" nodeType="withEffect">
                                  <p:stCondLst>
                                    <p:cond delay="3500"/>
                                  </p:stCondLst>
                                  <p:childTnLst>
                                    <p:set>
                                      <p:cBhvr>
                                        <p:cTn id="21" dur="1" fill="hold">
                                          <p:stCondLst>
                                            <p:cond delay="0"/>
                                          </p:stCondLst>
                                        </p:cTn>
                                        <p:tgtEl>
                                          <p:spTgt spid="139"/>
                                        </p:tgtEl>
                                        <p:attrNameLst>
                                          <p:attrName>style.visibility</p:attrName>
                                        </p:attrNameLst>
                                      </p:cBhvr>
                                      <p:to>
                                        <p:strVal val="visible"/>
                                      </p:to>
                                    </p:set>
                                    <p:animEffect transition="in" filter="wipe(left)">
                                      <p:cBhvr>
                                        <p:cTn id="22" dur="3500"/>
                                        <p:tgtEl>
                                          <p:spTgt spid="139"/>
                                        </p:tgtEl>
                                      </p:cBhvr>
                                    </p:animEffect>
                                  </p:childTnLst>
                                </p:cTn>
                              </p:par>
                              <p:par>
                                <p:cTn id="23" presetID="8" presetClass="emph" presetSubtype="0" fill="hold" nodeType="withEffect">
                                  <p:stCondLst>
                                    <p:cond delay="3500"/>
                                  </p:stCondLst>
                                  <p:childTnLst>
                                    <p:animRot by="21600000">
                                      <p:cBhvr>
                                        <p:cTn id="24" dur="4000" fill="hold"/>
                                        <p:tgtEl>
                                          <p:spTgt spid="139"/>
                                        </p:tgtEl>
                                        <p:attrNameLst>
                                          <p:attrName>r</p:attrName>
                                        </p:attrNameLst>
                                      </p:cBhvr>
                                    </p:animRot>
                                  </p:childTnLst>
                                </p:cTn>
                              </p:par>
                              <p:par>
                                <p:cTn id="25" presetID="10" presetClass="entr" presetSubtype="0" fill="hold" grpId="0" nodeType="withEffect">
                                  <p:stCondLst>
                                    <p:cond delay="1750"/>
                                  </p:stCondLst>
                                  <p:childTnLst>
                                    <p:set>
                                      <p:cBhvr>
                                        <p:cTn id="26" dur="1" fill="hold">
                                          <p:stCondLst>
                                            <p:cond delay="0"/>
                                          </p:stCondLst>
                                        </p:cTn>
                                        <p:tgtEl>
                                          <p:spTgt spid="149"/>
                                        </p:tgtEl>
                                        <p:attrNameLst>
                                          <p:attrName>style.visibility</p:attrName>
                                        </p:attrNameLst>
                                      </p:cBhvr>
                                      <p:to>
                                        <p:strVal val="visible"/>
                                      </p:to>
                                    </p:set>
                                    <p:animEffect transition="in" filter="fade">
                                      <p:cBhvr>
                                        <p:cTn id="27" dur="250"/>
                                        <p:tgtEl>
                                          <p:spTgt spid="149"/>
                                        </p:tgtEl>
                                      </p:cBhvr>
                                    </p:animEffect>
                                  </p:childTnLst>
                                </p:cTn>
                              </p:par>
                              <p:par>
                                <p:cTn id="28" presetID="10" presetClass="entr" presetSubtype="0" fill="hold" grpId="0" nodeType="withEffect">
                                  <p:stCondLst>
                                    <p:cond delay="1750"/>
                                  </p:stCondLst>
                                  <p:childTnLst>
                                    <p:set>
                                      <p:cBhvr>
                                        <p:cTn id="29" dur="1" fill="hold">
                                          <p:stCondLst>
                                            <p:cond delay="0"/>
                                          </p:stCondLst>
                                        </p:cTn>
                                        <p:tgtEl>
                                          <p:spTgt spid="214"/>
                                        </p:tgtEl>
                                        <p:attrNameLst>
                                          <p:attrName>style.visibility</p:attrName>
                                        </p:attrNameLst>
                                      </p:cBhvr>
                                      <p:to>
                                        <p:strVal val="visible"/>
                                      </p:to>
                                    </p:set>
                                    <p:animEffect transition="in" filter="fade">
                                      <p:cBhvr>
                                        <p:cTn id="30" dur="250"/>
                                        <p:tgtEl>
                                          <p:spTgt spid="214"/>
                                        </p:tgtEl>
                                      </p:cBhvr>
                                    </p:animEffect>
                                  </p:childTnLst>
                                </p:cTn>
                              </p:par>
                              <p:par>
                                <p:cTn id="31" presetID="10" presetClass="entr" presetSubtype="0" fill="hold" nodeType="withEffect">
                                  <p:stCondLst>
                                    <p:cond delay="0"/>
                                  </p:stCondLst>
                                  <p:childTnLst>
                                    <p:set>
                                      <p:cBhvr>
                                        <p:cTn id="32" dur="1" fill="hold">
                                          <p:stCondLst>
                                            <p:cond delay="0"/>
                                          </p:stCondLst>
                                        </p:cTn>
                                        <p:tgtEl>
                                          <p:spTgt spid="387"/>
                                        </p:tgtEl>
                                        <p:attrNameLst>
                                          <p:attrName>style.visibility</p:attrName>
                                        </p:attrNameLst>
                                      </p:cBhvr>
                                      <p:to>
                                        <p:strVal val="visible"/>
                                      </p:to>
                                    </p:set>
                                    <p:animEffect transition="in" filter="fade">
                                      <p:cBhvr>
                                        <p:cTn id="33" dur="250"/>
                                        <p:tgtEl>
                                          <p:spTgt spid="387"/>
                                        </p:tgtEl>
                                      </p:cBhvr>
                                    </p:animEffect>
                                  </p:childTnLst>
                                </p:cTn>
                              </p:par>
                              <p:par>
                                <p:cTn id="34" presetID="10" presetClass="entr" presetSubtype="0" fill="hold" nodeType="withEffect">
                                  <p:stCondLst>
                                    <p:cond delay="0"/>
                                  </p:stCondLst>
                                  <p:childTnLst>
                                    <p:set>
                                      <p:cBhvr>
                                        <p:cTn id="35" dur="1" fill="hold">
                                          <p:stCondLst>
                                            <p:cond delay="0"/>
                                          </p:stCondLst>
                                        </p:cTn>
                                        <p:tgtEl>
                                          <p:spTgt spid="388"/>
                                        </p:tgtEl>
                                        <p:attrNameLst>
                                          <p:attrName>style.visibility</p:attrName>
                                        </p:attrNameLst>
                                      </p:cBhvr>
                                      <p:to>
                                        <p:strVal val="visible"/>
                                      </p:to>
                                    </p:set>
                                    <p:animEffect transition="in" filter="fade">
                                      <p:cBhvr>
                                        <p:cTn id="36" dur="250"/>
                                        <p:tgtEl>
                                          <p:spTgt spid="388"/>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381"/>
                                        </p:tgtEl>
                                        <p:attrNameLst>
                                          <p:attrName>style.visibility</p:attrName>
                                        </p:attrNameLst>
                                      </p:cBhvr>
                                      <p:to>
                                        <p:strVal val="visible"/>
                                      </p:to>
                                    </p:set>
                                    <p:animEffect transition="in" filter="fade">
                                      <p:cBhvr>
                                        <p:cTn id="39" dur="250"/>
                                        <p:tgtEl>
                                          <p:spTgt spid="381"/>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384"/>
                                        </p:tgtEl>
                                        <p:attrNameLst>
                                          <p:attrName>style.visibility</p:attrName>
                                        </p:attrNameLst>
                                      </p:cBhvr>
                                      <p:to>
                                        <p:strVal val="visible"/>
                                      </p:to>
                                    </p:set>
                                    <p:animEffect transition="in" filter="fade">
                                      <p:cBhvr>
                                        <p:cTn id="42" dur="250"/>
                                        <p:tgtEl>
                                          <p:spTgt spid="384"/>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386"/>
                                        </p:tgtEl>
                                        <p:attrNameLst>
                                          <p:attrName>style.visibility</p:attrName>
                                        </p:attrNameLst>
                                      </p:cBhvr>
                                      <p:to>
                                        <p:strVal val="visible"/>
                                      </p:to>
                                    </p:set>
                                    <p:animEffect transition="in" filter="fade">
                                      <p:cBhvr>
                                        <p:cTn id="45" dur="250"/>
                                        <p:tgtEl>
                                          <p:spTgt spid="386"/>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383"/>
                                        </p:tgtEl>
                                        <p:attrNameLst>
                                          <p:attrName>style.visibility</p:attrName>
                                        </p:attrNameLst>
                                      </p:cBhvr>
                                      <p:to>
                                        <p:strVal val="visible"/>
                                      </p:to>
                                    </p:set>
                                    <p:animEffect transition="in" filter="fade">
                                      <p:cBhvr>
                                        <p:cTn id="48" dur="250"/>
                                        <p:tgtEl>
                                          <p:spTgt spid="383"/>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80"/>
                                        </p:tgtEl>
                                        <p:attrNameLst>
                                          <p:attrName>style.visibility</p:attrName>
                                        </p:attrNameLst>
                                      </p:cBhvr>
                                      <p:to>
                                        <p:strVal val="visible"/>
                                      </p:to>
                                    </p:set>
                                    <p:animEffect transition="in" filter="fade">
                                      <p:cBhvr>
                                        <p:cTn id="51" dur="250"/>
                                        <p:tgtEl>
                                          <p:spTgt spid="380"/>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382"/>
                                        </p:tgtEl>
                                        <p:attrNameLst>
                                          <p:attrName>style.visibility</p:attrName>
                                        </p:attrNameLst>
                                      </p:cBhvr>
                                      <p:to>
                                        <p:strVal val="visible"/>
                                      </p:to>
                                    </p:set>
                                    <p:animEffect transition="in" filter="fade">
                                      <p:cBhvr>
                                        <p:cTn id="54" dur="250"/>
                                        <p:tgtEl>
                                          <p:spTgt spid="382"/>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385"/>
                                        </p:tgtEl>
                                        <p:attrNameLst>
                                          <p:attrName>style.visibility</p:attrName>
                                        </p:attrNameLst>
                                      </p:cBhvr>
                                      <p:to>
                                        <p:strVal val="visible"/>
                                      </p:to>
                                    </p:set>
                                    <p:animEffect transition="in" filter="fade">
                                      <p:cBhvr>
                                        <p:cTn id="57" dur="250"/>
                                        <p:tgtEl>
                                          <p:spTgt spid="385"/>
                                        </p:tgtEl>
                                      </p:cBhvr>
                                    </p:animEffect>
                                  </p:childTnLst>
                                </p:cTn>
                              </p:par>
                              <p:par>
                                <p:cTn id="58" presetID="10" presetClass="entr" presetSubtype="0" fill="hold" nodeType="withEffect">
                                  <p:stCondLst>
                                    <p:cond delay="0"/>
                                  </p:stCondLst>
                                  <p:childTnLst>
                                    <p:set>
                                      <p:cBhvr>
                                        <p:cTn id="59" dur="1" fill="hold">
                                          <p:stCondLst>
                                            <p:cond delay="0"/>
                                          </p:stCondLst>
                                        </p:cTn>
                                        <p:tgtEl>
                                          <p:spTgt spid="389"/>
                                        </p:tgtEl>
                                        <p:attrNameLst>
                                          <p:attrName>style.visibility</p:attrName>
                                        </p:attrNameLst>
                                      </p:cBhvr>
                                      <p:to>
                                        <p:strVal val="visible"/>
                                      </p:to>
                                    </p:set>
                                    <p:animEffect transition="in" filter="fade">
                                      <p:cBhvr>
                                        <p:cTn id="60" dur="250"/>
                                        <p:tgtEl>
                                          <p:spTgt spid="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9" grpId="0" animBg="1"/>
      <p:bldP spid="214" grpId="0" animBg="1"/>
      <p:bldP spid="380" grpId="0" animBg="1"/>
      <p:bldP spid="381" grpId="0" animBg="1"/>
      <p:bldP spid="382" grpId="0" animBg="1"/>
      <p:bldP spid="383" grpId="0" animBg="1"/>
      <p:bldP spid="384" grpId="0" animBg="1"/>
      <p:bldP spid="385" grpId="0" animBg="1"/>
      <p:bldP spid="38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158629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454308" y="3188935"/>
              <a:ext cx="2043060"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a:t>
              </a:r>
              <a:r>
                <a:rPr lang="en-US" altLang="zh-CN"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ONE</a:t>
              </a:r>
              <a:endPar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endParaRP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1" name="矩形 10"/>
          <p:cNvSpPr/>
          <p:nvPr/>
        </p:nvSpPr>
        <p:spPr>
          <a:xfrm>
            <a:off x="1600677" y="2660073"/>
            <a:ext cx="3846285" cy="23803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28105" y="2426049"/>
            <a:ext cx="3991429" cy="2848391"/>
            <a:chOff x="1528105" y="2426049"/>
            <a:chExt cx="3991429" cy="2848391"/>
          </a:xfrm>
        </p:grpSpPr>
        <p:sp>
          <p:nvSpPr>
            <p:cNvPr id="80" name="任意多边形 79"/>
            <p:cNvSpPr/>
            <p:nvPr/>
          </p:nvSpPr>
          <p:spPr>
            <a:xfrm>
              <a:off x="1528105"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5299013"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89"/>
          <p:cNvSpPr/>
          <p:nvPr/>
        </p:nvSpPr>
        <p:spPr>
          <a:xfrm rot="5400000" flipH="1" flipV="1">
            <a:off x="3370677" y="3737080"/>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a:off x="1988428" y="5101312"/>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775160" y="3251951"/>
            <a:ext cx="3846285" cy="238034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702588" y="3017927"/>
            <a:ext cx="3991429" cy="2848391"/>
            <a:chOff x="6702588" y="3017927"/>
            <a:chExt cx="3991429" cy="2848391"/>
          </a:xfrm>
        </p:grpSpPr>
        <p:sp>
          <p:nvSpPr>
            <p:cNvPr id="85" name="任意多边形 84"/>
            <p:cNvSpPr/>
            <p:nvPr/>
          </p:nvSpPr>
          <p:spPr>
            <a:xfrm>
              <a:off x="6702588"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10473496"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6200000" flipH="1">
            <a:off x="8545160" y="603094"/>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62911" y="2671778"/>
            <a:ext cx="3077349"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1769" y="191472"/>
            <a:ext cx="3887569" cy="1149332"/>
            <a:chOff x="141769" y="191472"/>
            <a:chExt cx="5280452" cy="1561128"/>
          </a:xfrm>
        </p:grpSpPr>
        <p:sp>
          <p:nvSpPr>
            <p:cNvPr id="78" name="任意多边形 77"/>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88624" y="191472"/>
              <a:ext cx="5133597" cy="1561128"/>
              <a:chOff x="288624" y="191472"/>
              <a:chExt cx="5133597" cy="1561128"/>
            </a:xfrm>
          </p:grpSpPr>
          <p:sp>
            <p:nvSpPr>
              <p:cNvPr id="88" name="任意多边形 87"/>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4" name="任意多边形 9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288624" y="475527"/>
                <a:ext cx="992256" cy="992256"/>
                <a:chOff x="813435" y="4187372"/>
                <a:chExt cx="1292678" cy="1292678"/>
              </a:xfrm>
              <a:noFill/>
            </p:grpSpPr>
            <p:sp>
              <p:nvSpPr>
                <p:cNvPr id="99" name="圆角矩形 9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文本框 9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98" name="任意多边形 9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626183" y="780063"/>
              <a:ext cx="378259" cy="369903"/>
              <a:chOff x="137478" y="159965"/>
              <a:chExt cx="451977" cy="441992"/>
            </a:xfrm>
          </p:grpSpPr>
          <p:sp>
            <p:nvSpPr>
              <p:cNvPr id="84"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87"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4" fill="hold" grpId="0" nodeType="afterEffect" p14:presetBounceEnd="60000">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14:bounceEnd="60000">
                                          <p:cBhvr additive="base">
                                            <p:cTn id="15" dur="500" fill="hold"/>
                                            <p:tgtEl>
                                              <p:spTgt spid="90"/>
                                            </p:tgtEl>
                                            <p:attrNameLst>
                                              <p:attrName>ppt_x</p:attrName>
                                            </p:attrNameLst>
                                          </p:cBhvr>
                                          <p:tavLst>
                                            <p:tav tm="0">
                                              <p:val>
                                                <p:strVal val="#ppt_x"/>
                                              </p:val>
                                            </p:tav>
                                            <p:tav tm="100000">
                                              <p:val>
                                                <p:strVal val="#ppt_x"/>
                                              </p:val>
                                            </p:tav>
                                          </p:tavLst>
                                        </p:anim>
                                        <p:anim calcmode="lin" valueType="num" p14:bounceEnd="60000">
                                          <p:cBhvr additive="base">
                                            <p:cTn id="16" dur="500" fill="hold"/>
                                            <p:tgtEl>
                                              <p:spTgt spid="9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750"/>
                                            <p:tgtEl>
                                              <p:spTgt spid="89"/>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par>
                              <p:cTn id="29" fill="hold">
                                <p:stCondLst>
                                  <p:cond delay="3500"/>
                                </p:stCondLst>
                                <p:childTnLst>
                                  <p:par>
                                    <p:cTn id="30" presetID="2" presetClass="entr" presetSubtype="1" fill="hold" grpId="0" nodeType="afterEffect" p14:presetBounceEnd="60000">
                                      <p:stCondLst>
                                        <p:cond delay="0"/>
                                      </p:stCondLst>
                                      <p:childTnLst>
                                        <p:set>
                                          <p:cBhvr>
                                            <p:cTn id="31" dur="1" fill="hold">
                                              <p:stCondLst>
                                                <p:cond delay="0"/>
                                              </p:stCondLst>
                                            </p:cTn>
                                            <p:tgtEl>
                                              <p:spTgt spid="91"/>
                                            </p:tgtEl>
                                            <p:attrNameLst>
                                              <p:attrName>style.visibility</p:attrName>
                                            </p:attrNameLst>
                                          </p:cBhvr>
                                          <p:to>
                                            <p:strVal val="visible"/>
                                          </p:to>
                                        </p:set>
                                        <p:anim calcmode="lin" valueType="num" p14:bounceEnd="60000">
                                          <p:cBhvr additive="base">
                                            <p:cTn id="32"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91"/>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750"/>
                                            <p:tgtEl>
                                              <p:spTgt spid="92"/>
                                            </p:tgtEl>
                                          </p:cBhvr>
                                        </p:animEffect>
                                      </p:childTnLst>
                                    </p:cTn>
                                  </p:par>
                                  <p:par>
                                    <p:cTn id="38" presetID="2" presetClass="entr" presetSubtype="8" fill="hold" nodeType="withEffect" p14:presetBounceEnd="60000">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14:bounceEnd="60000">
                                          <p:cBhvr additive="base">
                                            <p:cTn id="4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41"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500" fill="hold"/>
                                            <p:tgtEl>
                                              <p:spTgt spid="90"/>
                                            </p:tgtEl>
                                            <p:attrNameLst>
                                              <p:attrName>ppt_x</p:attrName>
                                            </p:attrNameLst>
                                          </p:cBhvr>
                                          <p:tavLst>
                                            <p:tav tm="0">
                                              <p:val>
                                                <p:strVal val="#ppt_x"/>
                                              </p:val>
                                            </p:tav>
                                            <p:tav tm="100000">
                                              <p:val>
                                                <p:strVal val="#ppt_x"/>
                                              </p:val>
                                            </p:tav>
                                          </p:tavLst>
                                        </p:anim>
                                        <p:anim calcmode="lin" valueType="num">
                                          <p:cBhvr additive="base">
                                            <p:cTn id="16" dur="500" fill="hold"/>
                                            <p:tgtEl>
                                              <p:spTgt spid="9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wipe(down)">
                                          <p:cBhvr>
                                            <p:cTn id="20" dur="750"/>
                                            <p:tgtEl>
                                              <p:spTgt spid="89"/>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par>
                              <p:cTn id="29" fill="hold">
                                <p:stCondLst>
                                  <p:cond delay="3500"/>
                                </p:stCondLst>
                                <p:childTnLst>
                                  <p:par>
                                    <p:cTn id="30" presetID="2" presetClass="entr" presetSubtype="1"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 calcmode="lin" valueType="num">
                                          <p:cBhvr additive="base">
                                            <p:cTn id="32" dur="500" fill="hold"/>
                                            <p:tgtEl>
                                              <p:spTgt spid="91"/>
                                            </p:tgtEl>
                                            <p:attrNameLst>
                                              <p:attrName>ppt_x</p:attrName>
                                            </p:attrNameLst>
                                          </p:cBhvr>
                                          <p:tavLst>
                                            <p:tav tm="0">
                                              <p:val>
                                                <p:strVal val="#ppt_x"/>
                                              </p:val>
                                            </p:tav>
                                            <p:tav tm="100000">
                                              <p:val>
                                                <p:strVal val="#ppt_x"/>
                                              </p:val>
                                            </p:tav>
                                          </p:tavLst>
                                        </p:anim>
                                        <p:anim calcmode="lin" valueType="num">
                                          <p:cBhvr additive="base">
                                            <p:cTn id="33" dur="500" fill="hold"/>
                                            <p:tgtEl>
                                              <p:spTgt spid="91"/>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750"/>
                                            <p:tgtEl>
                                              <p:spTgt spid="92"/>
                                            </p:tgtEl>
                                          </p:cBhvr>
                                        </p:animEffect>
                                      </p:childTnLst>
                                    </p:cTn>
                                  </p:par>
                                  <p:par>
                                    <p:cTn id="38" presetID="2" presetClass="entr" presetSubtype="8"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0-#ppt_w/2"/>
                                              </p:val>
                                            </p:tav>
                                            <p:tav tm="100000">
                                              <p:val>
                                                <p:strVal val="#ppt_x"/>
                                              </p:val>
                                            </p:tav>
                                          </p:tavLst>
                                        </p:anim>
                                        <p:anim calcmode="lin" valueType="num">
                                          <p:cBhvr additive="base">
                                            <p:cTn id="41"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6" name="椭圆 5"/>
          <p:cNvSpPr/>
          <p:nvPr/>
        </p:nvSpPr>
        <p:spPr>
          <a:xfrm>
            <a:off x="4613053" y="2776576"/>
            <a:ext cx="2844800" cy="2844800"/>
          </a:xfrm>
          <a:prstGeom prst="ellipse">
            <a:avLst/>
          </a:prstGeom>
          <a:blipFill dpi="0" rotWithShape="1">
            <a:blip r:embed="rId4"/>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1226" y="1959543"/>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4627566" y="2776576"/>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70905" y="2100555"/>
            <a:ext cx="815542" cy="786513"/>
            <a:chOff x="4070905" y="2100555"/>
            <a:chExt cx="815542" cy="786513"/>
          </a:xfrm>
        </p:grpSpPr>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7176962" y="2100555"/>
            <a:ext cx="917142" cy="757483"/>
            <a:chOff x="7176962" y="2100555"/>
            <a:chExt cx="917142" cy="757483"/>
          </a:xfrm>
        </p:grpSpPr>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0905" y="5627525"/>
            <a:ext cx="902628" cy="818633"/>
            <a:chOff x="4070905" y="5627525"/>
            <a:chExt cx="902628" cy="818633"/>
          </a:xfrm>
        </p:grpSpPr>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7205991" y="5554954"/>
            <a:ext cx="888113" cy="891204"/>
            <a:chOff x="7205991" y="5554954"/>
            <a:chExt cx="888113" cy="891204"/>
          </a:xfrm>
        </p:grpSpPr>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23" name="组合 122"/>
          <p:cNvGrpSpPr/>
          <p:nvPr/>
        </p:nvGrpSpPr>
        <p:grpSpPr>
          <a:xfrm>
            <a:off x="141769" y="191472"/>
            <a:ext cx="3887569" cy="1149332"/>
            <a:chOff x="141769" y="191472"/>
            <a:chExt cx="5280452" cy="1561128"/>
          </a:xfrm>
        </p:grpSpPr>
        <p:sp>
          <p:nvSpPr>
            <p:cNvPr id="124" name="任意多边形 123"/>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p:cNvGrpSpPr/>
            <p:nvPr/>
          </p:nvGrpSpPr>
          <p:grpSpPr>
            <a:xfrm>
              <a:off x="288624" y="191472"/>
              <a:ext cx="5133597" cy="1561128"/>
              <a:chOff x="288624" y="191472"/>
              <a:chExt cx="5133597" cy="1561128"/>
            </a:xfrm>
          </p:grpSpPr>
          <p:sp>
            <p:nvSpPr>
              <p:cNvPr id="129" name="任意多边形 128"/>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1" name="任意多边形 130"/>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288624" y="475527"/>
                <a:ext cx="992256" cy="992256"/>
                <a:chOff x="813435" y="4187372"/>
                <a:chExt cx="1292678" cy="1292678"/>
              </a:xfrm>
              <a:noFill/>
            </p:grpSpPr>
            <p:sp>
              <p:nvSpPr>
                <p:cNvPr id="136" name="圆角矩形 135"/>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文本框 133"/>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5" name="任意多边形 134"/>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a:off x="626183" y="780063"/>
              <a:ext cx="378259" cy="369903"/>
              <a:chOff x="137478" y="159965"/>
              <a:chExt cx="451977" cy="441992"/>
            </a:xfrm>
          </p:grpSpPr>
          <p:sp>
            <p:nvSpPr>
              <p:cNvPr id="127"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28"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8" presetClass="emph" presetSubtype="0" fill="hold" nodeType="withEffect">
                                      <p:stCondLst>
                                        <p:cond delay="0"/>
                                      </p:stCondLst>
                                      <p:childTnLst>
                                        <p:animRot by="21600000">
                                          <p:cBhvr>
                                            <p:cTn id="11" dur="1500" fill="hold"/>
                                            <p:tgtEl>
                                              <p:spTgt spid="7"/>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87"/>
                                            </p:tgtEl>
                                            <p:attrNameLst>
                                              <p:attrName>style.visibility</p:attrName>
                                            </p:attrNameLst>
                                          </p:cBhvr>
                                          <p:to>
                                            <p:strVal val="visible"/>
                                          </p:to>
                                        </p:set>
                                        <p:anim calcmode="lin" valueType="num">
                                          <p:cBhvr>
                                            <p:cTn id="14" dur="750" fill="hold"/>
                                            <p:tgtEl>
                                              <p:spTgt spid="87"/>
                                            </p:tgtEl>
                                            <p:attrNameLst>
                                              <p:attrName>ppt_w</p:attrName>
                                            </p:attrNameLst>
                                          </p:cBhvr>
                                          <p:tavLst>
                                            <p:tav tm="0">
                                              <p:val>
                                                <p:fltVal val="0"/>
                                              </p:val>
                                            </p:tav>
                                            <p:tav tm="100000">
                                              <p:val>
                                                <p:strVal val="#ppt_w"/>
                                              </p:val>
                                            </p:tav>
                                          </p:tavLst>
                                        </p:anim>
                                        <p:anim calcmode="lin" valueType="num">
                                          <p:cBhvr>
                                            <p:cTn id="15" dur="750" fill="hold"/>
                                            <p:tgtEl>
                                              <p:spTgt spid="87"/>
                                            </p:tgtEl>
                                            <p:attrNameLst>
                                              <p:attrName>ppt_h</p:attrName>
                                            </p:attrNameLst>
                                          </p:cBhvr>
                                          <p:tavLst>
                                            <p:tav tm="0">
                                              <p:val>
                                                <p:fltVal val="0"/>
                                              </p:val>
                                            </p:tav>
                                            <p:tav tm="100000">
                                              <p:val>
                                                <p:strVal val="#ppt_h"/>
                                              </p:val>
                                            </p:tav>
                                          </p:tavLst>
                                        </p:anim>
                                        <p:animEffect transition="in" filter="fade">
                                          <p:cBhvr>
                                            <p:cTn id="16" dur="750"/>
                                            <p:tgtEl>
                                              <p:spTgt spid="87"/>
                                            </p:tgtEl>
                                          </p:cBhvr>
                                        </p:animEffect>
                                      </p:childTnLst>
                                    </p:cTn>
                                  </p:par>
                                  <p:par>
                                    <p:cTn id="17" presetID="8" presetClass="emph" presetSubtype="0" fill="hold" grpId="1" nodeType="withEffect">
                                      <p:stCondLst>
                                        <p:cond delay="750"/>
                                      </p:stCondLst>
                                      <p:childTnLst>
                                        <p:animRot by="-10800000">
                                          <p:cBhvr>
                                            <p:cTn id="18" dur="750" fill="hold"/>
                                            <p:tgtEl>
                                              <p:spTgt spid="87"/>
                                            </p:tgtEl>
                                            <p:attrNameLst>
                                              <p:attrName>r</p:attrName>
                                            </p:attrNameLst>
                                          </p:cBhvr>
                                        </p:animRot>
                                      </p:childTnLst>
                                    </p:cTn>
                                  </p:par>
                                  <p:par>
                                    <p:cTn id="19" presetID="10" presetClass="entr" presetSubtype="0"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up)">
                                          <p:cBhvr>
                                            <p:cTn id="29" dur="500"/>
                                            <p:tgtEl>
                                              <p:spTgt spid="103"/>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anim calcmode="lin" valueType="num">
                                          <p:cBhvr>
                                            <p:cTn id="33" dur="500" fill="hold"/>
                                            <p:tgtEl>
                                              <p:spTgt spid="119"/>
                                            </p:tgtEl>
                                            <p:attrNameLst>
                                              <p:attrName>ppt_x</p:attrName>
                                            </p:attrNameLst>
                                          </p:cBhvr>
                                          <p:tavLst>
                                            <p:tav tm="0">
                                              <p:val>
                                                <p:strVal val="#ppt_x"/>
                                              </p:val>
                                            </p:tav>
                                            <p:tav tm="100000">
                                              <p:val>
                                                <p:strVal val="#ppt_x"/>
                                              </p:val>
                                            </p:tav>
                                          </p:tavLst>
                                        </p:anim>
                                        <p:anim calcmode="lin" valueType="num">
                                          <p:cBhvr>
                                            <p:cTn id="34" dur="5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up)">
                                          <p:cBhvr>
                                            <p:cTn id="42" dur="500"/>
                                            <p:tgtEl>
                                              <p:spTgt spid="10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anim calcmode="lin" valueType="num">
                                          <p:cBhvr>
                                            <p:cTn id="46" dur="500" fill="hold"/>
                                            <p:tgtEl>
                                              <p:spTgt spid="121"/>
                                            </p:tgtEl>
                                            <p:attrNameLst>
                                              <p:attrName>ppt_x</p:attrName>
                                            </p:attrNameLst>
                                          </p:cBhvr>
                                          <p:tavLst>
                                            <p:tav tm="0">
                                              <p:val>
                                                <p:strVal val="#ppt_x"/>
                                              </p:val>
                                            </p:tav>
                                            <p:tav tm="100000">
                                              <p:val>
                                                <p:strVal val="#ppt_x"/>
                                              </p:val>
                                            </p:tav>
                                          </p:tavLst>
                                        </p:anim>
                                        <p:anim calcmode="lin" valueType="num">
                                          <p:cBhvr>
                                            <p:cTn id="47" dur="500" fill="hold"/>
                                            <p:tgtEl>
                                              <p:spTgt spid="1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wipe(down)">
                                          <p:cBhvr>
                                            <p:cTn id="55" dur="500"/>
                                            <p:tgtEl>
                                              <p:spTgt spid="104"/>
                                            </p:tgtEl>
                                          </p:cBhvr>
                                        </p:animEffect>
                                      </p:childTnLst>
                                    </p:cTn>
                                  </p:par>
                                  <p:par>
                                    <p:cTn id="56" presetID="47" presetClass="entr" presetSubtype="0"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Effect transition="in" filter="fade">
                                          <p:cBhvr>
                                            <p:cTn id="58" dur="500"/>
                                            <p:tgtEl>
                                              <p:spTgt spid="120"/>
                                            </p:tgtEl>
                                          </p:cBhvr>
                                        </p:animEffect>
                                        <p:anim calcmode="lin" valueType="num">
                                          <p:cBhvr>
                                            <p:cTn id="59" dur="500" fill="hold"/>
                                            <p:tgtEl>
                                              <p:spTgt spid="120"/>
                                            </p:tgtEl>
                                            <p:attrNameLst>
                                              <p:attrName>ppt_x</p:attrName>
                                            </p:attrNameLst>
                                          </p:cBhvr>
                                          <p:tavLst>
                                            <p:tav tm="0">
                                              <p:val>
                                                <p:strVal val="#ppt_x"/>
                                              </p:val>
                                            </p:tav>
                                            <p:tav tm="100000">
                                              <p:val>
                                                <p:strVal val="#ppt_x"/>
                                              </p:val>
                                            </p:tav>
                                          </p:tavLst>
                                        </p:anim>
                                        <p:anim calcmode="lin" valueType="num">
                                          <p:cBhvr>
                                            <p:cTn id="60" dur="500" fill="hold"/>
                                            <p:tgtEl>
                                              <p:spTgt spid="120"/>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Effect transition="in" filter="wipe(down)">
                                          <p:cBhvr>
                                            <p:cTn id="68" dur="500"/>
                                            <p:tgtEl>
                                              <p:spTgt spid="106"/>
                                            </p:tgtEl>
                                          </p:cBhvr>
                                        </p:animEffect>
                                      </p:childTnLst>
                                    </p:cTn>
                                  </p:par>
                                  <p:par>
                                    <p:cTn id="69" presetID="47" presetClass="entr" presetSubtype="0" fill="hold" grpId="0" nodeType="with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anim calcmode="lin" valueType="num">
                                          <p:cBhvr>
                                            <p:cTn id="72" dur="500" fill="hold"/>
                                            <p:tgtEl>
                                              <p:spTgt spid="122"/>
                                            </p:tgtEl>
                                            <p:attrNameLst>
                                              <p:attrName>ppt_x</p:attrName>
                                            </p:attrNameLst>
                                          </p:cBhvr>
                                          <p:tavLst>
                                            <p:tav tm="0">
                                              <p:val>
                                                <p:strVal val="#ppt_x"/>
                                              </p:val>
                                            </p:tav>
                                            <p:tav tm="100000">
                                              <p:val>
                                                <p:strVal val="#ppt_x"/>
                                              </p:val>
                                            </p:tav>
                                          </p:tavLst>
                                        </p:anim>
                                        <p:anim calcmode="lin" valueType="num">
                                          <p:cBhvr>
                                            <p:cTn id="73" dur="500" fill="hold"/>
                                            <p:tgtEl>
                                              <p:spTgt spid="122"/>
                                            </p:tgtEl>
                                            <p:attrNameLst>
                                              <p:attrName>ppt_y</p:attrName>
                                            </p:attrNameLst>
                                          </p:cBhvr>
                                          <p:tavLst>
                                            <p:tav tm="0">
                                              <p:val>
                                                <p:strVal val="#ppt_y-.1"/>
                                              </p:val>
                                            </p:tav>
                                            <p:tav tm="100000">
                                              <p:val>
                                                <p:strVal val="#ppt_y"/>
                                              </p:val>
                                            </p:tav>
                                          </p:tavLst>
                                        </p:anim>
                                      </p:childTnLst>
                                    </p:cTn>
                                  </p:par>
                                  <p:par>
                                    <p:cTn id="74" presetID="2" presetClass="entr" presetSubtype="8" fill="hold" nodeType="withEffect" p14:presetBounceEnd="60000">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14:bounceEnd="60000">
                                          <p:cBhvr additive="base">
                                            <p:cTn id="76" dur="500" fill="hold"/>
                                            <p:tgtEl>
                                              <p:spTgt spid="123"/>
                                            </p:tgtEl>
                                            <p:attrNameLst>
                                              <p:attrName>ppt_x</p:attrName>
                                            </p:attrNameLst>
                                          </p:cBhvr>
                                          <p:tavLst>
                                            <p:tav tm="0">
                                              <p:val>
                                                <p:strVal val="0-#ppt_w/2"/>
                                              </p:val>
                                            </p:tav>
                                            <p:tav tm="100000">
                                              <p:val>
                                                <p:strVal val="#ppt_x"/>
                                              </p:val>
                                            </p:tav>
                                          </p:tavLst>
                                        </p:anim>
                                        <p:anim calcmode="lin" valueType="num" p14:bounceEnd="60000">
                                          <p:cBhvr additive="base">
                                            <p:cTn id="77" dur="500" fill="hold"/>
                                            <p:tgtEl>
                                              <p:spTgt spid="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par>
                                    <p:cTn id="10" presetID="8" presetClass="emph" presetSubtype="0" fill="hold" nodeType="withEffect">
                                      <p:stCondLst>
                                        <p:cond delay="0"/>
                                      </p:stCondLst>
                                      <p:childTnLst>
                                        <p:animRot by="21600000">
                                          <p:cBhvr>
                                            <p:cTn id="11" dur="1500" fill="hold"/>
                                            <p:tgtEl>
                                              <p:spTgt spid="7"/>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87"/>
                                            </p:tgtEl>
                                            <p:attrNameLst>
                                              <p:attrName>style.visibility</p:attrName>
                                            </p:attrNameLst>
                                          </p:cBhvr>
                                          <p:to>
                                            <p:strVal val="visible"/>
                                          </p:to>
                                        </p:set>
                                        <p:anim calcmode="lin" valueType="num">
                                          <p:cBhvr>
                                            <p:cTn id="14" dur="750" fill="hold"/>
                                            <p:tgtEl>
                                              <p:spTgt spid="87"/>
                                            </p:tgtEl>
                                            <p:attrNameLst>
                                              <p:attrName>ppt_w</p:attrName>
                                            </p:attrNameLst>
                                          </p:cBhvr>
                                          <p:tavLst>
                                            <p:tav tm="0">
                                              <p:val>
                                                <p:fltVal val="0"/>
                                              </p:val>
                                            </p:tav>
                                            <p:tav tm="100000">
                                              <p:val>
                                                <p:strVal val="#ppt_w"/>
                                              </p:val>
                                            </p:tav>
                                          </p:tavLst>
                                        </p:anim>
                                        <p:anim calcmode="lin" valueType="num">
                                          <p:cBhvr>
                                            <p:cTn id="15" dur="750" fill="hold"/>
                                            <p:tgtEl>
                                              <p:spTgt spid="87"/>
                                            </p:tgtEl>
                                            <p:attrNameLst>
                                              <p:attrName>ppt_h</p:attrName>
                                            </p:attrNameLst>
                                          </p:cBhvr>
                                          <p:tavLst>
                                            <p:tav tm="0">
                                              <p:val>
                                                <p:fltVal val="0"/>
                                              </p:val>
                                            </p:tav>
                                            <p:tav tm="100000">
                                              <p:val>
                                                <p:strVal val="#ppt_h"/>
                                              </p:val>
                                            </p:tav>
                                          </p:tavLst>
                                        </p:anim>
                                        <p:animEffect transition="in" filter="fade">
                                          <p:cBhvr>
                                            <p:cTn id="16" dur="750"/>
                                            <p:tgtEl>
                                              <p:spTgt spid="87"/>
                                            </p:tgtEl>
                                          </p:cBhvr>
                                        </p:animEffect>
                                      </p:childTnLst>
                                    </p:cTn>
                                  </p:par>
                                  <p:par>
                                    <p:cTn id="17" presetID="8" presetClass="emph" presetSubtype="0" fill="hold" grpId="1" nodeType="withEffect">
                                      <p:stCondLst>
                                        <p:cond delay="750"/>
                                      </p:stCondLst>
                                      <p:childTnLst>
                                        <p:animRot by="-10800000">
                                          <p:cBhvr>
                                            <p:cTn id="18" dur="750" fill="hold"/>
                                            <p:tgtEl>
                                              <p:spTgt spid="87"/>
                                            </p:tgtEl>
                                            <p:attrNameLst>
                                              <p:attrName>r</p:attrName>
                                            </p:attrNameLst>
                                          </p:cBhvr>
                                        </p:animRot>
                                      </p:childTnLst>
                                    </p:cTn>
                                  </p:par>
                                  <p:par>
                                    <p:cTn id="19" presetID="10" presetClass="entr" presetSubtype="0"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1000"/>
                                </p:stCondLst>
                                <p:childTnLst>
                                  <p:par>
                                    <p:cTn id="23" presetID="2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500"/>
                                            <p:tgtEl>
                                              <p:spTgt spid="2"/>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up)">
                                          <p:cBhvr>
                                            <p:cTn id="29" dur="500"/>
                                            <p:tgtEl>
                                              <p:spTgt spid="103"/>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anim calcmode="lin" valueType="num">
                                          <p:cBhvr>
                                            <p:cTn id="33" dur="500" fill="hold"/>
                                            <p:tgtEl>
                                              <p:spTgt spid="119"/>
                                            </p:tgtEl>
                                            <p:attrNameLst>
                                              <p:attrName>ppt_x</p:attrName>
                                            </p:attrNameLst>
                                          </p:cBhvr>
                                          <p:tavLst>
                                            <p:tav tm="0">
                                              <p:val>
                                                <p:strVal val="#ppt_x"/>
                                              </p:val>
                                            </p:tav>
                                            <p:tav tm="100000">
                                              <p:val>
                                                <p:strVal val="#ppt_x"/>
                                              </p:val>
                                            </p:tav>
                                          </p:tavLst>
                                        </p:anim>
                                        <p:anim calcmode="lin" valueType="num">
                                          <p:cBhvr>
                                            <p:cTn id="34" dur="5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up)">
                                          <p:cBhvr>
                                            <p:cTn id="42" dur="500"/>
                                            <p:tgtEl>
                                              <p:spTgt spid="105"/>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anim calcmode="lin" valueType="num">
                                          <p:cBhvr>
                                            <p:cTn id="46" dur="500" fill="hold"/>
                                            <p:tgtEl>
                                              <p:spTgt spid="121"/>
                                            </p:tgtEl>
                                            <p:attrNameLst>
                                              <p:attrName>ppt_x</p:attrName>
                                            </p:attrNameLst>
                                          </p:cBhvr>
                                          <p:tavLst>
                                            <p:tav tm="0">
                                              <p:val>
                                                <p:strVal val="#ppt_x"/>
                                              </p:val>
                                            </p:tav>
                                            <p:tav tm="100000">
                                              <p:val>
                                                <p:strVal val="#ppt_x"/>
                                              </p:val>
                                            </p:tav>
                                          </p:tavLst>
                                        </p:anim>
                                        <p:anim calcmode="lin" valueType="num">
                                          <p:cBhvr>
                                            <p:cTn id="47" dur="500" fill="hold"/>
                                            <p:tgtEl>
                                              <p:spTgt spid="1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right)">
                                          <p:cBhvr>
                                            <p:cTn id="51" dur="500"/>
                                            <p:tgtEl>
                                              <p:spTgt spid="9"/>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wipe(down)">
                                          <p:cBhvr>
                                            <p:cTn id="55" dur="500"/>
                                            <p:tgtEl>
                                              <p:spTgt spid="104"/>
                                            </p:tgtEl>
                                          </p:cBhvr>
                                        </p:animEffect>
                                      </p:childTnLst>
                                    </p:cTn>
                                  </p:par>
                                  <p:par>
                                    <p:cTn id="56" presetID="47" presetClass="entr" presetSubtype="0"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Effect transition="in" filter="fade">
                                          <p:cBhvr>
                                            <p:cTn id="58" dur="500"/>
                                            <p:tgtEl>
                                              <p:spTgt spid="120"/>
                                            </p:tgtEl>
                                          </p:cBhvr>
                                        </p:animEffect>
                                        <p:anim calcmode="lin" valueType="num">
                                          <p:cBhvr>
                                            <p:cTn id="59" dur="500" fill="hold"/>
                                            <p:tgtEl>
                                              <p:spTgt spid="120"/>
                                            </p:tgtEl>
                                            <p:attrNameLst>
                                              <p:attrName>ppt_x</p:attrName>
                                            </p:attrNameLst>
                                          </p:cBhvr>
                                          <p:tavLst>
                                            <p:tav tm="0">
                                              <p:val>
                                                <p:strVal val="#ppt_x"/>
                                              </p:val>
                                            </p:tav>
                                            <p:tav tm="100000">
                                              <p:val>
                                                <p:strVal val="#ppt_x"/>
                                              </p:val>
                                            </p:tav>
                                          </p:tavLst>
                                        </p:anim>
                                        <p:anim calcmode="lin" valueType="num">
                                          <p:cBhvr>
                                            <p:cTn id="60" dur="500" fill="hold"/>
                                            <p:tgtEl>
                                              <p:spTgt spid="120"/>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childTnLst>
                              </p:cTn>
                            </p:par>
                            <p:par>
                              <p:cTn id="65" fill="hold">
                                <p:stCondLst>
                                  <p:cond delay="4500"/>
                                </p:stCondLst>
                                <p:childTnLst>
                                  <p:par>
                                    <p:cTn id="66" presetID="22" presetClass="entr" presetSubtype="4"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Effect transition="in" filter="wipe(down)">
                                          <p:cBhvr>
                                            <p:cTn id="68" dur="500"/>
                                            <p:tgtEl>
                                              <p:spTgt spid="106"/>
                                            </p:tgtEl>
                                          </p:cBhvr>
                                        </p:animEffect>
                                      </p:childTnLst>
                                    </p:cTn>
                                  </p:par>
                                  <p:par>
                                    <p:cTn id="69" presetID="47" presetClass="entr" presetSubtype="0" fill="hold" grpId="0" nodeType="with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anim calcmode="lin" valueType="num">
                                          <p:cBhvr>
                                            <p:cTn id="72" dur="500" fill="hold"/>
                                            <p:tgtEl>
                                              <p:spTgt spid="122"/>
                                            </p:tgtEl>
                                            <p:attrNameLst>
                                              <p:attrName>ppt_x</p:attrName>
                                            </p:attrNameLst>
                                          </p:cBhvr>
                                          <p:tavLst>
                                            <p:tav tm="0">
                                              <p:val>
                                                <p:strVal val="#ppt_x"/>
                                              </p:val>
                                            </p:tav>
                                            <p:tav tm="100000">
                                              <p:val>
                                                <p:strVal val="#ppt_x"/>
                                              </p:val>
                                            </p:tav>
                                          </p:tavLst>
                                        </p:anim>
                                        <p:anim calcmode="lin" valueType="num">
                                          <p:cBhvr>
                                            <p:cTn id="73" dur="500" fill="hold"/>
                                            <p:tgtEl>
                                              <p:spTgt spid="122"/>
                                            </p:tgtEl>
                                            <p:attrNameLst>
                                              <p:attrName>ppt_y</p:attrName>
                                            </p:attrNameLst>
                                          </p:cBhvr>
                                          <p:tavLst>
                                            <p:tav tm="0">
                                              <p:val>
                                                <p:strVal val="#ppt_y-.1"/>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additive="base">
                                            <p:cTn id="76" dur="500" fill="hold"/>
                                            <p:tgtEl>
                                              <p:spTgt spid="123"/>
                                            </p:tgtEl>
                                            <p:attrNameLst>
                                              <p:attrName>ppt_x</p:attrName>
                                            </p:attrNameLst>
                                          </p:cBhvr>
                                          <p:tavLst>
                                            <p:tav tm="0">
                                              <p:val>
                                                <p:strVal val="0-#ppt_w/2"/>
                                              </p:val>
                                            </p:tav>
                                            <p:tav tm="100000">
                                              <p:val>
                                                <p:strVal val="#ppt_x"/>
                                              </p:val>
                                            </p:tav>
                                          </p:tavLst>
                                        </p:anim>
                                        <p:anim calcmode="lin" valueType="num">
                                          <p:cBhvr additive="base">
                                            <p:cTn id="77" dur="500" fill="hold"/>
                                            <p:tgtEl>
                                              <p:spTgt spid="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4"/>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输入文字</a:t>
            </a: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grpSp>
        <p:nvGrpSpPr>
          <p:cNvPr id="256" name="组合 255"/>
          <p:cNvGrpSpPr/>
          <p:nvPr/>
        </p:nvGrpSpPr>
        <p:grpSpPr>
          <a:xfrm>
            <a:off x="141769" y="191472"/>
            <a:ext cx="3887569" cy="1149332"/>
            <a:chOff x="141769" y="191472"/>
            <a:chExt cx="5280452" cy="1561128"/>
          </a:xfrm>
        </p:grpSpPr>
        <p:sp>
          <p:nvSpPr>
            <p:cNvPr id="257" name="任意多边形 25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8" name="组合 257"/>
            <p:cNvGrpSpPr/>
            <p:nvPr/>
          </p:nvGrpSpPr>
          <p:grpSpPr>
            <a:xfrm>
              <a:off x="288624" y="191472"/>
              <a:ext cx="5133597" cy="1561128"/>
              <a:chOff x="288624" y="191472"/>
              <a:chExt cx="5133597" cy="1561128"/>
            </a:xfrm>
          </p:grpSpPr>
          <p:sp>
            <p:nvSpPr>
              <p:cNvPr id="262" name="任意多边形 26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4" name="任意多边形 26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p:cNvGrpSpPr/>
              <p:nvPr/>
            </p:nvGrpSpPr>
            <p:grpSpPr>
              <a:xfrm>
                <a:off x="288624" y="475527"/>
                <a:ext cx="992256" cy="992256"/>
                <a:chOff x="813435" y="4187372"/>
                <a:chExt cx="1292678" cy="1292678"/>
              </a:xfrm>
              <a:noFill/>
            </p:grpSpPr>
            <p:sp>
              <p:nvSpPr>
                <p:cNvPr id="269" name="圆角矩形 26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圆角矩形 27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圆角矩形 27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7" name="文本框 26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268" name="任意多边形 26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a:off x="626183" y="780063"/>
              <a:ext cx="378259" cy="369903"/>
              <a:chOff x="137478" y="159965"/>
              <a:chExt cx="451977" cy="441992"/>
            </a:xfrm>
          </p:grpSpPr>
          <p:sp>
            <p:nvSpPr>
              <p:cNvPr id="26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26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14:bounceEnd="60000">
                                          <p:cBhvr additive="base">
                                            <p:cTn id="7" dur="500" fill="hold"/>
                                            <p:tgtEl>
                                              <p:spTgt spid="256"/>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barn(outVertical)">
                                          <p:cBhvr>
                                            <p:cTn id="12" dur="500"/>
                                            <p:tgtEl>
                                              <p:spTgt spid="21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fade">
                                          <p:cBhvr>
                                            <p:cTn id="16" dur="500"/>
                                            <p:tgtEl>
                                              <p:spTgt spid="21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25"/>
                                            </p:tgtEl>
                                            <p:attrNameLst>
                                              <p:attrName>style.visibility</p:attrName>
                                            </p:attrNameLst>
                                          </p:cBhvr>
                                          <p:to>
                                            <p:strVal val="visible"/>
                                          </p:to>
                                        </p:set>
                                        <p:anim calcmode="lin" valueType="num">
                                          <p:cBhvr>
                                            <p:cTn id="19" dur="500" fill="hold"/>
                                            <p:tgtEl>
                                              <p:spTgt spid="225"/>
                                            </p:tgtEl>
                                            <p:attrNameLst>
                                              <p:attrName>ppt_w</p:attrName>
                                            </p:attrNameLst>
                                          </p:cBhvr>
                                          <p:tavLst>
                                            <p:tav tm="0">
                                              <p:val>
                                                <p:fltVal val="0"/>
                                              </p:val>
                                            </p:tav>
                                            <p:tav tm="100000">
                                              <p:val>
                                                <p:strVal val="#ppt_w"/>
                                              </p:val>
                                            </p:tav>
                                          </p:tavLst>
                                        </p:anim>
                                        <p:anim calcmode="lin" valueType="num">
                                          <p:cBhvr>
                                            <p:cTn id="20" dur="500" fill="hold"/>
                                            <p:tgtEl>
                                              <p:spTgt spid="225"/>
                                            </p:tgtEl>
                                            <p:attrNameLst>
                                              <p:attrName>ppt_h</p:attrName>
                                            </p:attrNameLst>
                                          </p:cBhvr>
                                          <p:tavLst>
                                            <p:tav tm="0">
                                              <p:val>
                                                <p:fltVal val="0"/>
                                              </p:val>
                                            </p:tav>
                                            <p:tav tm="100000">
                                              <p:val>
                                                <p:strVal val="#ppt_h"/>
                                              </p:val>
                                            </p:tav>
                                          </p:tavLst>
                                        </p:anim>
                                        <p:animEffect transition="in" filter="fade">
                                          <p:cBhvr>
                                            <p:cTn id="21" dur="500"/>
                                            <p:tgtEl>
                                              <p:spTgt spid="225"/>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28"/>
                                            </p:tgtEl>
                                            <p:attrNameLst>
                                              <p:attrName>style.visibility</p:attrName>
                                            </p:attrNameLst>
                                          </p:cBhvr>
                                          <p:to>
                                            <p:strVal val="visible"/>
                                          </p:to>
                                        </p:set>
                                        <p:anim calcmode="lin" valueType="num">
                                          <p:cBhvr>
                                            <p:cTn id="34" dur="500" fill="hold"/>
                                            <p:tgtEl>
                                              <p:spTgt spid="228"/>
                                            </p:tgtEl>
                                            <p:attrNameLst>
                                              <p:attrName>ppt_w</p:attrName>
                                            </p:attrNameLst>
                                          </p:cBhvr>
                                          <p:tavLst>
                                            <p:tav tm="0">
                                              <p:val>
                                                <p:fltVal val="0"/>
                                              </p:val>
                                            </p:tav>
                                            <p:tav tm="100000">
                                              <p:val>
                                                <p:strVal val="#ppt_w"/>
                                              </p:val>
                                            </p:tav>
                                          </p:tavLst>
                                        </p:anim>
                                        <p:anim calcmode="lin" valueType="num">
                                          <p:cBhvr>
                                            <p:cTn id="35" dur="500" fill="hold"/>
                                            <p:tgtEl>
                                              <p:spTgt spid="228"/>
                                            </p:tgtEl>
                                            <p:attrNameLst>
                                              <p:attrName>ppt_h</p:attrName>
                                            </p:attrNameLst>
                                          </p:cBhvr>
                                          <p:tavLst>
                                            <p:tav tm="0">
                                              <p:val>
                                                <p:fltVal val="0"/>
                                              </p:val>
                                            </p:tav>
                                            <p:tav tm="100000">
                                              <p:val>
                                                <p:strVal val="#ppt_h"/>
                                              </p:val>
                                            </p:tav>
                                          </p:tavLst>
                                        </p:anim>
                                        <p:animEffect transition="in" filter="fade">
                                          <p:cBhvr>
                                            <p:cTn id="36" dur="500"/>
                                            <p:tgtEl>
                                              <p:spTgt spid="2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6"/>
                                            </p:tgtEl>
                                            <p:attrNameLst>
                                              <p:attrName>style.visibility</p:attrName>
                                            </p:attrNameLst>
                                          </p:cBhvr>
                                          <p:to>
                                            <p:strVal val="visible"/>
                                          </p:to>
                                        </p:set>
                                        <p:animEffect transition="in" filter="fade">
                                          <p:cBhvr>
                                            <p:cTn id="40" dur="500"/>
                                            <p:tgtEl>
                                              <p:spTgt spid="246"/>
                                            </p:tgtEl>
                                          </p:cBhvr>
                                        </p:animEffect>
                                      </p:childTnLst>
                                    </p:cTn>
                                  </p:par>
                                  <p:par>
                                    <p:cTn id="41" presetID="22" presetClass="entr" presetSubtype="1" fill="hold" grpId="0" nodeType="withEffect">
                                      <p:stCondLst>
                                        <p:cond delay="250"/>
                                      </p:stCondLst>
                                      <p:childTnLst>
                                        <p:set>
                                          <p:cBhvr>
                                            <p:cTn id="42" dur="1" fill="hold">
                                              <p:stCondLst>
                                                <p:cond delay="0"/>
                                              </p:stCondLst>
                                            </p:cTn>
                                            <p:tgtEl>
                                              <p:spTgt spid="247"/>
                                            </p:tgtEl>
                                            <p:attrNameLst>
                                              <p:attrName>style.visibility</p:attrName>
                                            </p:attrNameLst>
                                          </p:cBhvr>
                                          <p:to>
                                            <p:strVal val="visible"/>
                                          </p:to>
                                        </p:set>
                                        <p:animEffect transition="in" filter="wipe(up)">
                                          <p:cBhvr>
                                            <p:cTn id="43" dur="500"/>
                                            <p:tgtEl>
                                              <p:spTgt spid="247"/>
                                            </p:tgtEl>
                                          </p:cBhvr>
                                        </p:animEffect>
                                      </p:childTnLst>
                                    </p:cTn>
                                  </p:par>
                                  <p:par>
                                    <p:cTn id="44" presetID="10" presetClass="entr" presetSubtype="0" fill="hold" nodeType="withEffect">
                                      <p:stCondLst>
                                        <p:cond delay="50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22" presetClass="entr" presetSubtype="8" fill="hold" grpId="0" nodeType="withEffect">
                                      <p:stCondLst>
                                        <p:cond delay="750"/>
                                      </p:stCondLst>
                                      <p:childTnLst>
                                        <p:set>
                                          <p:cBhvr>
                                            <p:cTn id="48" dur="1" fill="hold">
                                              <p:stCondLst>
                                                <p:cond delay="0"/>
                                              </p:stCondLst>
                                            </p:cTn>
                                            <p:tgtEl>
                                              <p:spTgt spid="244"/>
                                            </p:tgtEl>
                                            <p:attrNameLst>
                                              <p:attrName>style.visibility</p:attrName>
                                            </p:attrNameLst>
                                          </p:cBhvr>
                                          <p:to>
                                            <p:strVal val="visible"/>
                                          </p:to>
                                        </p:set>
                                        <p:animEffect transition="in" filter="wipe(left)">
                                          <p:cBhvr>
                                            <p:cTn id="49" dur="500"/>
                                            <p:tgtEl>
                                              <p:spTgt spid="244"/>
                                            </p:tgtEl>
                                          </p:cBhvr>
                                        </p:animEffect>
                                      </p:childTnLst>
                                    </p:cTn>
                                  </p:par>
                                  <p:par>
                                    <p:cTn id="50" presetID="22" presetClass="entr" presetSubtype="4" fill="hold" grpId="0" nodeType="withEffect">
                                      <p:stCondLst>
                                        <p:cond delay="1000"/>
                                      </p:stCondLst>
                                      <p:childTnLst>
                                        <p:set>
                                          <p:cBhvr>
                                            <p:cTn id="51" dur="1" fill="hold">
                                              <p:stCondLst>
                                                <p:cond delay="0"/>
                                              </p:stCondLst>
                                            </p:cTn>
                                            <p:tgtEl>
                                              <p:spTgt spid="245"/>
                                            </p:tgtEl>
                                            <p:attrNameLst>
                                              <p:attrName>style.visibility</p:attrName>
                                            </p:attrNameLst>
                                          </p:cBhvr>
                                          <p:to>
                                            <p:strVal val="visible"/>
                                          </p:to>
                                        </p:set>
                                        <p:animEffect transition="in" filter="wipe(down)">
                                          <p:cBhvr>
                                            <p:cTn id="52" dur="500"/>
                                            <p:tgtEl>
                                              <p:spTgt spid="245"/>
                                            </p:tgtEl>
                                          </p:cBhvr>
                                        </p:animEffect>
                                      </p:childTnLst>
                                    </p:cTn>
                                  </p:par>
                                  <p:par>
                                    <p:cTn id="53" presetID="10" presetClass="entr" presetSubtype="0" fill="hold" nodeType="withEffect">
                                      <p:stCondLst>
                                        <p:cond delay="250"/>
                                      </p:stCondLst>
                                      <p:childTnLst>
                                        <p:set>
                                          <p:cBhvr>
                                            <p:cTn id="54" dur="1" fill="hold">
                                              <p:stCondLst>
                                                <p:cond delay="0"/>
                                              </p:stCondLst>
                                            </p:cTn>
                                            <p:tgtEl>
                                              <p:spTgt spid="231"/>
                                            </p:tgtEl>
                                            <p:attrNameLst>
                                              <p:attrName>style.visibility</p:attrName>
                                            </p:attrNameLst>
                                          </p:cBhvr>
                                          <p:to>
                                            <p:strVal val="visible"/>
                                          </p:to>
                                        </p:set>
                                        <p:animEffect transition="in" filter="fade">
                                          <p:cBhvr>
                                            <p:cTn id="55" dur="500"/>
                                            <p:tgtEl>
                                              <p:spTgt spid="231"/>
                                            </p:tgtEl>
                                          </p:cBhvr>
                                        </p:animEffect>
                                      </p:childTnLst>
                                    </p:cTn>
                                  </p:par>
                                </p:childTnLst>
                              </p:cTn>
                            </p:par>
                            <p:par>
                              <p:cTn id="56" fill="hold">
                                <p:stCondLst>
                                  <p:cond delay="2000"/>
                                </p:stCondLst>
                                <p:childTnLst>
                                  <p:par>
                                    <p:cTn id="57" presetID="16" presetClass="entr" presetSubtype="42" fill="hold" nodeType="afterEffect">
                                      <p:stCondLst>
                                        <p:cond delay="0"/>
                                      </p:stCondLst>
                                      <p:childTnLst>
                                        <p:set>
                                          <p:cBhvr>
                                            <p:cTn id="58" dur="1" fill="hold">
                                              <p:stCondLst>
                                                <p:cond delay="0"/>
                                              </p:stCondLst>
                                            </p:cTn>
                                            <p:tgtEl>
                                              <p:spTgt spid="248"/>
                                            </p:tgtEl>
                                            <p:attrNameLst>
                                              <p:attrName>style.visibility</p:attrName>
                                            </p:attrNameLst>
                                          </p:cBhvr>
                                          <p:to>
                                            <p:strVal val="visible"/>
                                          </p:to>
                                        </p:set>
                                        <p:animEffect transition="in" filter="barn(outHorizontal)">
                                          <p:cBhvr>
                                            <p:cTn id="59" dur="500"/>
                                            <p:tgtEl>
                                              <p:spTgt spid="248"/>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54"/>
                                            </p:tgtEl>
                                            <p:attrNameLst>
                                              <p:attrName>style.visibility</p:attrName>
                                            </p:attrNameLst>
                                          </p:cBhvr>
                                          <p:to>
                                            <p:strVal val="visible"/>
                                          </p:to>
                                        </p:set>
                                        <p:animEffect transition="in" filter="fade">
                                          <p:cBhvr>
                                            <p:cTn id="62" dur="500"/>
                                            <p:tgtEl>
                                              <p:spTgt spid="254"/>
                                            </p:tgtEl>
                                          </p:cBhvr>
                                        </p:animEffect>
                                        <p:anim calcmode="lin" valueType="num">
                                          <p:cBhvr>
                                            <p:cTn id="63" dur="500" fill="hold"/>
                                            <p:tgtEl>
                                              <p:spTgt spid="254"/>
                                            </p:tgtEl>
                                            <p:attrNameLst>
                                              <p:attrName>ppt_x</p:attrName>
                                            </p:attrNameLst>
                                          </p:cBhvr>
                                          <p:tavLst>
                                            <p:tav tm="0">
                                              <p:val>
                                                <p:strVal val="#ppt_x"/>
                                              </p:val>
                                            </p:tav>
                                            <p:tav tm="100000">
                                              <p:val>
                                                <p:strVal val="#ppt_x"/>
                                              </p:val>
                                            </p:tav>
                                          </p:tavLst>
                                        </p:anim>
                                        <p:anim calcmode="lin" valueType="num">
                                          <p:cBhvr>
                                            <p:cTn id="64" dur="500" fill="hold"/>
                                            <p:tgtEl>
                                              <p:spTgt spid="254"/>
                                            </p:tgtEl>
                                            <p:attrNameLst>
                                              <p:attrName>ppt_y</p:attrName>
                                            </p:attrNameLst>
                                          </p:cBhvr>
                                          <p:tavLst>
                                            <p:tav tm="0">
                                              <p:val>
                                                <p:strVal val="#ppt_y+.1"/>
                                              </p:val>
                                            </p:tav>
                                            <p:tav tm="100000">
                                              <p:val>
                                                <p:strVal val="#ppt_y"/>
                                              </p:val>
                                            </p:tav>
                                          </p:tavLst>
                                        </p:anim>
                                      </p:childTnLst>
                                    </p:cTn>
                                  </p:par>
                                  <p:par>
                                    <p:cTn id="65" presetID="22" presetClass="entr" presetSubtype="1" fill="hold" grpId="0" nodeType="withEffect">
                                      <p:stCondLst>
                                        <p:cond delay="250"/>
                                      </p:stCondLst>
                                      <p:childTnLst>
                                        <p:set>
                                          <p:cBhvr>
                                            <p:cTn id="66" dur="1" fill="hold">
                                              <p:stCondLst>
                                                <p:cond delay="0"/>
                                              </p:stCondLst>
                                            </p:cTn>
                                            <p:tgtEl>
                                              <p:spTgt spid="255"/>
                                            </p:tgtEl>
                                            <p:attrNameLst>
                                              <p:attrName>style.visibility</p:attrName>
                                            </p:attrNameLst>
                                          </p:cBhvr>
                                          <p:to>
                                            <p:strVal val="visible"/>
                                          </p:to>
                                        </p:set>
                                        <p:animEffect transition="in" filter="wipe(up)">
                                          <p:cBhvr>
                                            <p:cTn id="67"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500" fill="hold"/>
                                            <p:tgtEl>
                                              <p:spTgt spid="256"/>
                                            </p:tgtEl>
                                            <p:attrNameLst>
                                              <p:attrName>ppt_x</p:attrName>
                                            </p:attrNameLst>
                                          </p:cBhvr>
                                          <p:tavLst>
                                            <p:tav tm="0">
                                              <p:val>
                                                <p:strVal val="0-#ppt_w/2"/>
                                              </p:val>
                                            </p:tav>
                                            <p:tav tm="100000">
                                              <p:val>
                                                <p:strVal val="#ppt_x"/>
                                              </p:val>
                                            </p:tav>
                                          </p:tavLst>
                                        </p:anim>
                                        <p:anim calcmode="lin" valueType="num">
                                          <p:cBhvr additive="base">
                                            <p:cTn id="8" dur="500" fill="hold"/>
                                            <p:tgtEl>
                                              <p:spTgt spid="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barn(outVertical)">
                                          <p:cBhvr>
                                            <p:cTn id="12" dur="500"/>
                                            <p:tgtEl>
                                              <p:spTgt spid="21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fade">
                                          <p:cBhvr>
                                            <p:cTn id="16" dur="500"/>
                                            <p:tgtEl>
                                              <p:spTgt spid="213"/>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25"/>
                                            </p:tgtEl>
                                            <p:attrNameLst>
                                              <p:attrName>style.visibility</p:attrName>
                                            </p:attrNameLst>
                                          </p:cBhvr>
                                          <p:to>
                                            <p:strVal val="visible"/>
                                          </p:to>
                                        </p:set>
                                        <p:anim calcmode="lin" valueType="num">
                                          <p:cBhvr>
                                            <p:cTn id="19" dur="500" fill="hold"/>
                                            <p:tgtEl>
                                              <p:spTgt spid="225"/>
                                            </p:tgtEl>
                                            <p:attrNameLst>
                                              <p:attrName>ppt_w</p:attrName>
                                            </p:attrNameLst>
                                          </p:cBhvr>
                                          <p:tavLst>
                                            <p:tav tm="0">
                                              <p:val>
                                                <p:fltVal val="0"/>
                                              </p:val>
                                            </p:tav>
                                            <p:tav tm="100000">
                                              <p:val>
                                                <p:strVal val="#ppt_w"/>
                                              </p:val>
                                            </p:tav>
                                          </p:tavLst>
                                        </p:anim>
                                        <p:anim calcmode="lin" valueType="num">
                                          <p:cBhvr>
                                            <p:cTn id="20" dur="500" fill="hold"/>
                                            <p:tgtEl>
                                              <p:spTgt spid="225"/>
                                            </p:tgtEl>
                                            <p:attrNameLst>
                                              <p:attrName>ppt_h</p:attrName>
                                            </p:attrNameLst>
                                          </p:cBhvr>
                                          <p:tavLst>
                                            <p:tav tm="0">
                                              <p:val>
                                                <p:fltVal val="0"/>
                                              </p:val>
                                            </p:tav>
                                            <p:tav tm="100000">
                                              <p:val>
                                                <p:strVal val="#ppt_h"/>
                                              </p:val>
                                            </p:tav>
                                          </p:tavLst>
                                        </p:anim>
                                        <p:animEffect transition="in" filter="fade">
                                          <p:cBhvr>
                                            <p:cTn id="21" dur="500"/>
                                            <p:tgtEl>
                                              <p:spTgt spid="225"/>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28"/>
                                            </p:tgtEl>
                                            <p:attrNameLst>
                                              <p:attrName>style.visibility</p:attrName>
                                            </p:attrNameLst>
                                          </p:cBhvr>
                                          <p:to>
                                            <p:strVal val="visible"/>
                                          </p:to>
                                        </p:set>
                                        <p:anim calcmode="lin" valueType="num">
                                          <p:cBhvr>
                                            <p:cTn id="34" dur="500" fill="hold"/>
                                            <p:tgtEl>
                                              <p:spTgt spid="228"/>
                                            </p:tgtEl>
                                            <p:attrNameLst>
                                              <p:attrName>ppt_w</p:attrName>
                                            </p:attrNameLst>
                                          </p:cBhvr>
                                          <p:tavLst>
                                            <p:tav tm="0">
                                              <p:val>
                                                <p:fltVal val="0"/>
                                              </p:val>
                                            </p:tav>
                                            <p:tav tm="100000">
                                              <p:val>
                                                <p:strVal val="#ppt_w"/>
                                              </p:val>
                                            </p:tav>
                                          </p:tavLst>
                                        </p:anim>
                                        <p:anim calcmode="lin" valueType="num">
                                          <p:cBhvr>
                                            <p:cTn id="35" dur="500" fill="hold"/>
                                            <p:tgtEl>
                                              <p:spTgt spid="228"/>
                                            </p:tgtEl>
                                            <p:attrNameLst>
                                              <p:attrName>ppt_h</p:attrName>
                                            </p:attrNameLst>
                                          </p:cBhvr>
                                          <p:tavLst>
                                            <p:tav tm="0">
                                              <p:val>
                                                <p:fltVal val="0"/>
                                              </p:val>
                                            </p:tav>
                                            <p:tav tm="100000">
                                              <p:val>
                                                <p:strVal val="#ppt_h"/>
                                              </p:val>
                                            </p:tav>
                                          </p:tavLst>
                                        </p:anim>
                                        <p:animEffect transition="in" filter="fade">
                                          <p:cBhvr>
                                            <p:cTn id="36" dur="500"/>
                                            <p:tgtEl>
                                              <p:spTgt spid="2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6"/>
                                            </p:tgtEl>
                                            <p:attrNameLst>
                                              <p:attrName>style.visibility</p:attrName>
                                            </p:attrNameLst>
                                          </p:cBhvr>
                                          <p:to>
                                            <p:strVal val="visible"/>
                                          </p:to>
                                        </p:set>
                                        <p:animEffect transition="in" filter="fade">
                                          <p:cBhvr>
                                            <p:cTn id="40" dur="500"/>
                                            <p:tgtEl>
                                              <p:spTgt spid="246"/>
                                            </p:tgtEl>
                                          </p:cBhvr>
                                        </p:animEffect>
                                      </p:childTnLst>
                                    </p:cTn>
                                  </p:par>
                                  <p:par>
                                    <p:cTn id="41" presetID="22" presetClass="entr" presetSubtype="1" fill="hold" grpId="0" nodeType="withEffect">
                                      <p:stCondLst>
                                        <p:cond delay="250"/>
                                      </p:stCondLst>
                                      <p:childTnLst>
                                        <p:set>
                                          <p:cBhvr>
                                            <p:cTn id="42" dur="1" fill="hold">
                                              <p:stCondLst>
                                                <p:cond delay="0"/>
                                              </p:stCondLst>
                                            </p:cTn>
                                            <p:tgtEl>
                                              <p:spTgt spid="247"/>
                                            </p:tgtEl>
                                            <p:attrNameLst>
                                              <p:attrName>style.visibility</p:attrName>
                                            </p:attrNameLst>
                                          </p:cBhvr>
                                          <p:to>
                                            <p:strVal val="visible"/>
                                          </p:to>
                                        </p:set>
                                        <p:animEffect transition="in" filter="wipe(up)">
                                          <p:cBhvr>
                                            <p:cTn id="43" dur="500"/>
                                            <p:tgtEl>
                                              <p:spTgt spid="247"/>
                                            </p:tgtEl>
                                          </p:cBhvr>
                                        </p:animEffect>
                                      </p:childTnLst>
                                    </p:cTn>
                                  </p:par>
                                  <p:par>
                                    <p:cTn id="44" presetID="10" presetClass="entr" presetSubtype="0" fill="hold" nodeType="withEffect">
                                      <p:stCondLst>
                                        <p:cond delay="50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22" presetClass="entr" presetSubtype="8" fill="hold" grpId="0" nodeType="withEffect">
                                      <p:stCondLst>
                                        <p:cond delay="750"/>
                                      </p:stCondLst>
                                      <p:childTnLst>
                                        <p:set>
                                          <p:cBhvr>
                                            <p:cTn id="48" dur="1" fill="hold">
                                              <p:stCondLst>
                                                <p:cond delay="0"/>
                                              </p:stCondLst>
                                            </p:cTn>
                                            <p:tgtEl>
                                              <p:spTgt spid="244"/>
                                            </p:tgtEl>
                                            <p:attrNameLst>
                                              <p:attrName>style.visibility</p:attrName>
                                            </p:attrNameLst>
                                          </p:cBhvr>
                                          <p:to>
                                            <p:strVal val="visible"/>
                                          </p:to>
                                        </p:set>
                                        <p:animEffect transition="in" filter="wipe(left)">
                                          <p:cBhvr>
                                            <p:cTn id="49" dur="500"/>
                                            <p:tgtEl>
                                              <p:spTgt spid="244"/>
                                            </p:tgtEl>
                                          </p:cBhvr>
                                        </p:animEffect>
                                      </p:childTnLst>
                                    </p:cTn>
                                  </p:par>
                                  <p:par>
                                    <p:cTn id="50" presetID="22" presetClass="entr" presetSubtype="4" fill="hold" grpId="0" nodeType="withEffect">
                                      <p:stCondLst>
                                        <p:cond delay="1000"/>
                                      </p:stCondLst>
                                      <p:childTnLst>
                                        <p:set>
                                          <p:cBhvr>
                                            <p:cTn id="51" dur="1" fill="hold">
                                              <p:stCondLst>
                                                <p:cond delay="0"/>
                                              </p:stCondLst>
                                            </p:cTn>
                                            <p:tgtEl>
                                              <p:spTgt spid="245"/>
                                            </p:tgtEl>
                                            <p:attrNameLst>
                                              <p:attrName>style.visibility</p:attrName>
                                            </p:attrNameLst>
                                          </p:cBhvr>
                                          <p:to>
                                            <p:strVal val="visible"/>
                                          </p:to>
                                        </p:set>
                                        <p:animEffect transition="in" filter="wipe(down)">
                                          <p:cBhvr>
                                            <p:cTn id="52" dur="500"/>
                                            <p:tgtEl>
                                              <p:spTgt spid="245"/>
                                            </p:tgtEl>
                                          </p:cBhvr>
                                        </p:animEffect>
                                      </p:childTnLst>
                                    </p:cTn>
                                  </p:par>
                                  <p:par>
                                    <p:cTn id="53" presetID="10" presetClass="entr" presetSubtype="0" fill="hold" nodeType="withEffect">
                                      <p:stCondLst>
                                        <p:cond delay="250"/>
                                      </p:stCondLst>
                                      <p:childTnLst>
                                        <p:set>
                                          <p:cBhvr>
                                            <p:cTn id="54" dur="1" fill="hold">
                                              <p:stCondLst>
                                                <p:cond delay="0"/>
                                              </p:stCondLst>
                                            </p:cTn>
                                            <p:tgtEl>
                                              <p:spTgt spid="231"/>
                                            </p:tgtEl>
                                            <p:attrNameLst>
                                              <p:attrName>style.visibility</p:attrName>
                                            </p:attrNameLst>
                                          </p:cBhvr>
                                          <p:to>
                                            <p:strVal val="visible"/>
                                          </p:to>
                                        </p:set>
                                        <p:animEffect transition="in" filter="fade">
                                          <p:cBhvr>
                                            <p:cTn id="55" dur="500"/>
                                            <p:tgtEl>
                                              <p:spTgt spid="231"/>
                                            </p:tgtEl>
                                          </p:cBhvr>
                                        </p:animEffect>
                                      </p:childTnLst>
                                    </p:cTn>
                                  </p:par>
                                </p:childTnLst>
                              </p:cTn>
                            </p:par>
                            <p:par>
                              <p:cTn id="56" fill="hold">
                                <p:stCondLst>
                                  <p:cond delay="2000"/>
                                </p:stCondLst>
                                <p:childTnLst>
                                  <p:par>
                                    <p:cTn id="57" presetID="16" presetClass="entr" presetSubtype="42" fill="hold" nodeType="afterEffect">
                                      <p:stCondLst>
                                        <p:cond delay="0"/>
                                      </p:stCondLst>
                                      <p:childTnLst>
                                        <p:set>
                                          <p:cBhvr>
                                            <p:cTn id="58" dur="1" fill="hold">
                                              <p:stCondLst>
                                                <p:cond delay="0"/>
                                              </p:stCondLst>
                                            </p:cTn>
                                            <p:tgtEl>
                                              <p:spTgt spid="248"/>
                                            </p:tgtEl>
                                            <p:attrNameLst>
                                              <p:attrName>style.visibility</p:attrName>
                                            </p:attrNameLst>
                                          </p:cBhvr>
                                          <p:to>
                                            <p:strVal val="visible"/>
                                          </p:to>
                                        </p:set>
                                        <p:animEffect transition="in" filter="barn(outHorizontal)">
                                          <p:cBhvr>
                                            <p:cTn id="59" dur="500"/>
                                            <p:tgtEl>
                                              <p:spTgt spid="248"/>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54"/>
                                            </p:tgtEl>
                                            <p:attrNameLst>
                                              <p:attrName>style.visibility</p:attrName>
                                            </p:attrNameLst>
                                          </p:cBhvr>
                                          <p:to>
                                            <p:strVal val="visible"/>
                                          </p:to>
                                        </p:set>
                                        <p:animEffect transition="in" filter="fade">
                                          <p:cBhvr>
                                            <p:cTn id="62" dur="500"/>
                                            <p:tgtEl>
                                              <p:spTgt spid="254"/>
                                            </p:tgtEl>
                                          </p:cBhvr>
                                        </p:animEffect>
                                        <p:anim calcmode="lin" valueType="num">
                                          <p:cBhvr>
                                            <p:cTn id="63" dur="500" fill="hold"/>
                                            <p:tgtEl>
                                              <p:spTgt spid="254"/>
                                            </p:tgtEl>
                                            <p:attrNameLst>
                                              <p:attrName>ppt_x</p:attrName>
                                            </p:attrNameLst>
                                          </p:cBhvr>
                                          <p:tavLst>
                                            <p:tav tm="0">
                                              <p:val>
                                                <p:strVal val="#ppt_x"/>
                                              </p:val>
                                            </p:tav>
                                            <p:tav tm="100000">
                                              <p:val>
                                                <p:strVal val="#ppt_x"/>
                                              </p:val>
                                            </p:tav>
                                          </p:tavLst>
                                        </p:anim>
                                        <p:anim calcmode="lin" valueType="num">
                                          <p:cBhvr>
                                            <p:cTn id="64" dur="500" fill="hold"/>
                                            <p:tgtEl>
                                              <p:spTgt spid="254"/>
                                            </p:tgtEl>
                                            <p:attrNameLst>
                                              <p:attrName>ppt_y</p:attrName>
                                            </p:attrNameLst>
                                          </p:cBhvr>
                                          <p:tavLst>
                                            <p:tav tm="0">
                                              <p:val>
                                                <p:strVal val="#ppt_y+.1"/>
                                              </p:val>
                                            </p:tav>
                                            <p:tav tm="100000">
                                              <p:val>
                                                <p:strVal val="#ppt_y"/>
                                              </p:val>
                                            </p:tav>
                                          </p:tavLst>
                                        </p:anim>
                                      </p:childTnLst>
                                    </p:cTn>
                                  </p:par>
                                  <p:par>
                                    <p:cTn id="65" presetID="22" presetClass="entr" presetSubtype="1" fill="hold" grpId="0" nodeType="withEffect">
                                      <p:stCondLst>
                                        <p:cond delay="250"/>
                                      </p:stCondLst>
                                      <p:childTnLst>
                                        <p:set>
                                          <p:cBhvr>
                                            <p:cTn id="66" dur="1" fill="hold">
                                              <p:stCondLst>
                                                <p:cond delay="0"/>
                                              </p:stCondLst>
                                            </p:cTn>
                                            <p:tgtEl>
                                              <p:spTgt spid="255"/>
                                            </p:tgtEl>
                                            <p:attrNameLst>
                                              <p:attrName>style.visibility</p:attrName>
                                            </p:attrNameLst>
                                          </p:cBhvr>
                                          <p:to>
                                            <p:strVal val="visible"/>
                                          </p:to>
                                        </p:set>
                                        <p:animEffect transition="in" filter="wipe(up)">
                                          <p:cBhvr>
                                            <p:cTn id="67"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7284631" y="2755861"/>
            <a:ext cx="3360397" cy="971800"/>
            <a:chOff x="7284631" y="2755861"/>
            <a:chExt cx="3360397" cy="971800"/>
          </a:xfrm>
        </p:grpSpPr>
        <p:grpSp>
          <p:nvGrpSpPr>
            <p:cNvPr id="6" name="组合 5"/>
            <p:cNvGrpSpPr/>
            <p:nvPr/>
          </p:nvGrpSpPr>
          <p:grpSpPr>
            <a:xfrm>
              <a:off x="7284631" y="2755861"/>
              <a:ext cx="2286809" cy="971800"/>
              <a:chOff x="7284631" y="2755861"/>
              <a:chExt cx="2286809" cy="971800"/>
            </a:xfrm>
          </p:grpSpPr>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5"/>
          <p:cNvSpPr>
            <a:spLocks noEditPoints="1"/>
          </p:cNvSpPr>
          <p:nvPr/>
        </p:nvSpPr>
        <p:spPr bwMode="auto">
          <a:xfrm>
            <a:off x="3384818"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lstStyle/>
          <a:p>
            <a:endParaRPr lang="zh-CN" altLang="en-US"/>
          </a:p>
        </p:txBody>
      </p: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558503" y="2755861"/>
            <a:ext cx="2799103" cy="695415"/>
            <a:chOff x="1558503" y="2755861"/>
            <a:chExt cx="2799103" cy="695415"/>
          </a:xfrm>
        </p:grpSpPr>
        <p:grpSp>
          <p:nvGrpSpPr>
            <p:cNvPr id="4" name="组合 3"/>
            <p:cNvGrpSpPr/>
            <p:nvPr/>
          </p:nvGrpSpPr>
          <p:grpSpPr>
            <a:xfrm>
              <a:off x="2588069" y="2755861"/>
              <a:ext cx="1769537" cy="695415"/>
              <a:chOff x="2588069" y="2755861"/>
              <a:chExt cx="1769537" cy="695415"/>
            </a:xfrm>
          </p:grpSpPr>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8503" y="4804502"/>
            <a:ext cx="3554494" cy="551153"/>
            <a:chOff x="1558503" y="4804502"/>
            <a:chExt cx="3554494" cy="551153"/>
          </a:xfrm>
        </p:grpSpPr>
        <p:grpSp>
          <p:nvGrpSpPr>
            <p:cNvPr id="13" name="组合 12"/>
            <p:cNvGrpSpPr/>
            <p:nvPr/>
          </p:nvGrpSpPr>
          <p:grpSpPr>
            <a:xfrm>
              <a:off x="2588069" y="4804502"/>
              <a:ext cx="2524928" cy="551153"/>
              <a:chOff x="2588069" y="4804502"/>
              <a:chExt cx="2524928" cy="551153"/>
            </a:xfrm>
          </p:grpSpPr>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95987"/>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64" name="Freeform 140"/>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p:txBody>
      </p:sp>
      <p:grpSp>
        <p:nvGrpSpPr>
          <p:cNvPr id="17" name="组合 16"/>
          <p:cNvGrpSpPr/>
          <p:nvPr/>
        </p:nvGrpSpPr>
        <p:grpSpPr>
          <a:xfrm>
            <a:off x="8251156" y="4940705"/>
            <a:ext cx="2393872" cy="409142"/>
            <a:chOff x="8251156" y="4940705"/>
            <a:chExt cx="2393872" cy="409142"/>
          </a:xfrm>
        </p:grpSpPr>
        <p:grpSp>
          <p:nvGrpSpPr>
            <p:cNvPr id="16" name="组合 15"/>
            <p:cNvGrpSpPr/>
            <p:nvPr/>
          </p:nvGrpSpPr>
          <p:grpSpPr>
            <a:xfrm>
              <a:off x="8251156" y="4940705"/>
              <a:ext cx="1428003" cy="409142"/>
              <a:chOff x="8251156" y="4912127"/>
              <a:chExt cx="1428003" cy="409142"/>
            </a:xfrm>
          </p:grpSpPr>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6" name="文本框 275"/>
          <p:cNvSpPr txBox="1"/>
          <p:nvPr/>
        </p:nvSpPr>
        <p:spPr>
          <a:xfrm>
            <a:off x="1498314" y="5070128"/>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91734"/>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48489"/>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a:t>25</a:t>
            </a:r>
            <a:r>
              <a:rPr lang="en-US" altLang="zh-CN" sz="3600" dirty="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980816" y="2226870"/>
            <a:ext cx="6267540" cy="3926989"/>
            <a:chOff x="2980816" y="2226870"/>
            <a:chExt cx="6267540" cy="3926989"/>
          </a:xfrm>
        </p:grpSpPr>
        <p:grpSp>
          <p:nvGrpSpPr>
            <p:cNvPr id="2" name="组合 1"/>
            <p:cNvGrpSpPr/>
            <p:nvPr/>
          </p:nvGrpSpPr>
          <p:grpSpPr>
            <a:xfrm>
              <a:off x="2980816" y="2226870"/>
              <a:ext cx="6267540" cy="3817257"/>
              <a:chOff x="2980816" y="2226870"/>
              <a:chExt cx="6267540" cy="3817257"/>
            </a:xfrm>
          </p:grpSpPr>
          <p:grpSp>
            <p:nvGrpSpPr>
              <p:cNvPr id="8" name="组合 7"/>
              <p:cNvGrpSpPr/>
              <p:nvPr/>
            </p:nvGrpSpPr>
            <p:grpSpPr>
              <a:xfrm>
                <a:off x="2992052"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80816"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80816"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105481"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105481"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p:cNvSpPr txBox="1"/>
            <p:nvPr/>
          </p:nvSpPr>
          <p:spPr>
            <a:xfrm>
              <a:off x="6412933" y="5876860"/>
              <a:ext cx="1890133" cy="276999"/>
            </a:xfrm>
            <a:prstGeom prst="rect">
              <a:avLst/>
            </a:prstGeom>
            <a:noFill/>
          </p:spPr>
          <p:txBody>
            <a:bodyPr wrap="none" rtlCol="0">
              <a:spAutoFit/>
            </a:bodyPr>
            <a:lstStyle/>
            <a:p>
              <a:r>
                <a:rPr lang="en-US" altLang="zh-CN" sz="1200" dirty="0">
                  <a:solidFill>
                    <a:schemeClr val="bg1">
                      <a:alpha val="50000"/>
                    </a:schemeClr>
                  </a:solidFill>
                </a:rPr>
                <a:t>http://zhangapollo.yanj.cn/</a:t>
              </a:r>
              <a:endParaRPr lang="zh-CN" altLang="en-US" sz="1200" dirty="0">
                <a:solidFill>
                  <a:schemeClr val="bg1">
                    <a:alpha val="50000"/>
                  </a:schemeClr>
                </a:solidFill>
              </a:endParaRPr>
            </a:p>
          </p:txBody>
        </p:sp>
      </p:grpSp>
      <p:grpSp>
        <p:nvGrpSpPr>
          <p:cNvPr id="118" name="组合 117"/>
          <p:cNvGrpSpPr/>
          <p:nvPr/>
        </p:nvGrpSpPr>
        <p:grpSpPr>
          <a:xfrm>
            <a:off x="141769" y="191472"/>
            <a:ext cx="3887569" cy="1149332"/>
            <a:chOff x="141769" y="191472"/>
            <a:chExt cx="5280452" cy="1561128"/>
          </a:xfrm>
        </p:grpSpPr>
        <p:sp>
          <p:nvSpPr>
            <p:cNvPr id="119" name="任意多边形 118"/>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288624" y="191472"/>
              <a:ext cx="5133597" cy="1561128"/>
              <a:chOff x="288624" y="191472"/>
              <a:chExt cx="5133597" cy="1561128"/>
            </a:xfrm>
          </p:grpSpPr>
          <p:sp>
            <p:nvSpPr>
              <p:cNvPr id="124" name="任意多边形 123"/>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6" name="任意多边形 125"/>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a:off x="288624" y="475527"/>
                <a:ext cx="992256" cy="992256"/>
                <a:chOff x="813435" y="4187372"/>
                <a:chExt cx="1292678" cy="1292678"/>
              </a:xfrm>
              <a:noFill/>
            </p:grpSpPr>
            <p:sp>
              <p:nvSpPr>
                <p:cNvPr id="131" name="圆角矩形 13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文本框 128"/>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130" name="任意多边形 129"/>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626183" y="780063"/>
              <a:ext cx="378259" cy="369903"/>
              <a:chOff x="137478" y="159965"/>
              <a:chExt cx="451977" cy="441992"/>
            </a:xfrm>
          </p:grpSpPr>
          <p:sp>
            <p:nvSpPr>
              <p:cNvPr id="122"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123"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10" presetClass="entr" presetSubtype="0" fill="hold" nodeType="withEffect">
                                      <p:stCondLst>
                                        <p:cond delay="250"/>
                                      </p:stCondLst>
                                      <p:childTnLst>
                                        <p:set>
                                          <p:cBhvr>
                                            <p:cTn id="20" dur="1" fill="hold">
                                              <p:stCondLst>
                                                <p:cond delay="0"/>
                                              </p:stCondLst>
                                            </p:cTn>
                                            <p:tgtEl>
                                              <p:spTgt spid="219"/>
                                            </p:tgtEl>
                                            <p:attrNameLst>
                                              <p:attrName>style.visibility</p:attrName>
                                            </p:attrNameLst>
                                          </p:cBhvr>
                                          <p:to>
                                            <p:strVal val="visible"/>
                                          </p:to>
                                        </p:set>
                                        <p:animEffect transition="in" filter="fade">
                                          <p:cBhvr>
                                            <p:cTn id="21" dur="500"/>
                                            <p:tgtEl>
                                              <p:spTgt spid="219"/>
                                            </p:tgtEl>
                                          </p:cBhvr>
                                        </p:animEffect>
                                      </p:childTnLst>
                                    </p:cTn>
                                  </p:par>
                                  <p:par>
                                    <p:cTn id="22" presetID="22" presetClass="entr" presetSubtype="2"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57"/>
                                            </p:tgtEl>
                                            <p:attrNameLst>
                                              <p:attrName>style.visibility</p:attrName>
                                            </p:attrNameLst>
                                          </p:cBhvr>
                                          <p:to>
                                            <p:strVal val="visible"/>
                                          </p:to>
                                        </p:set>
                                        <p:animEffect transition="in" filter="wipe(down)">
                                          <p:cBhvr>
                                            <p:cTn id="28" dur="500"/>
                                            <p:tgtEl>
                                              <p:spTgt spid="257"/>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270"/>
                                            </p:tgtEl>
                                            <p:attrNameLst>
                                              <p:attrName>style.visibility</p:attrName>
                                            </p:attrNameLst>
                                          </p:cBhvr>
                                          <p:to>
                                            <p:strVal val="visible"/>
                                          </p:to>
                                        </p:set>
                                        <p:animEffect transition="in" filter="wipe(up)">
                                          <p:cBhvr>
                                            <p:cTn id="34" dur="500"/>
                                            <p:tgtEl>
                                              <p:spTgt spid="270"/>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45"/>
                                            </p:tgtEl>
                                            <p:attrNameLst>
                                              <p:attrName>style.visibility</p:attrName>
                                            </p:attrNameLst>
                                          </p:cBhvr>
                                          <p:to>
                                            <p:strVal val="visible"/>
                                          </p:to>
                                        </p:set>
                                        <p:anim calcmode="lin" valueType="num">
                                          <p:cBhvr>
                                            <p:cTn id="38" dur="500" fill="hold"/>
                                            <p:tgtEl>
                                              <p:spTgt spid="245"/>
                                            </p:tgtEl>
                                            <p:attrNameLst>
                                              <p:attrName>ppt_w</p:attrName>
                                            </p:attrNameLst>
                                          </p:cBhvr>
                                          <p:tavLst>
                                            <p:tav tm="0">
                                              <p:val>
                                                <p:fltVal val="0"/>
                                              </p:val>
                                            </p:tav>
                                            <p:tav tm="100000">
                                              <p:val>
                                                <p:strVal val="#ppt_w"/>
                                              </p:val>
                                            </p:tav>
                                          </p:tavLst>
                                        </p:anim>
                                        <p:anim calcmode="lin" valueType="num">
                                          <p:cBhvr>
                                            <p:cTn id="39" dur="500" fill="hold"/>
                                            <p:tgtEl>
                                              <p:spTgt spid="245"/>
                                            </p:tgtEl>
                                            <p:attrNameLst>
                                              <p:attrName>ppt_h</p:attrName>
                                            </p:attrNameLst>
                                          </p:cBhvr>
                                          <p:tavLst>
                                            <p:tav tm="0">
                                              <p:val>
                                                <p:fltVal val="0"/>
                                              </p:val>
                                            </p:tav>
                                            <p:tav tm="100000">
                                              <p:val>
                                                <p:strVal val="#ppt_h"/>
                                              </p:val>
                                            </p:tav>
                                          </p:tavLst>
                                        </p:anim>
                                        <p:animEffect transition="in" filter="fade">
                                          <p:cBhvr>
                                            <p:cTn id="40" dur="500"/>
                                            <p:tgtEl>
                                              <p:spTgt spid="245"/>
                                            </p:tgtEl>
                                          </p:cBhvr>
                                        </p:animEffect>
                                      </p:childTnLst>
                                    </p:cTn>
                                  </p:par>
                                  <p:par>
                                    <p:cTn id="41" presetID="10" presetClass="entr" presetSubtype="0" fill="hold" nodeType="withEffect">
                                      <p:stCondLst>
                                        <p:cond delay="25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500"/>
                                            <p:tgtEl>
                                              <p:spTgt spid="238"/>
                                            </p:tgtEl>
                                          </p:cBhvr>
                                        </p:animEffect>
                                      </p:childTnLst>
                                    </p:cTn>
                                  </p:par>
                                  <p:par>
                                    <p:cTn id="44" presetID="22" presetClass="entr" presetSubtype="8" fill="hold"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000"/>
                                </p:stCondLst>
                                <p:childTnLst>
                                  <p:par>
                                    <p:cTn id="48" presetID="22" presetClass="entr" presetSubtype="4" fill="hold" grpId="0" nodeType="afterEffect">
                                      <p:stCondLst>
                                        <p:cond delay="0"/>
                                      </p:stCondLst>
                                      <p:childTnLst>
                                        <p:set>
                                          <p:cBhvr>
                                            <p:cTn id="49" dur="1" fill="hold">
                                              <p:stCondLst>
                                                <p:cond delay="0"/>
                                              </p:stCondLst>
                                            </p:cTn>
                                            <p:tgtEl>
                                              <p:spTgt spid="277"/>
                                            </p:tgtEl>
                                            <p:attrNameLst>
                                              <p:attrName>style.visibility</p:attrName>
                                            </p:attrNameLst>
                                          </p:cBhvr>
                                          <p:to>
                                            <p:strVal val="visible"/>
                                          </p:to>
                                        </p:set>
                                        <p:animEffect transition="in" filter="wipe(down)">
                                          <p:cBhvr>
                                            <p:cTn id="50" dur="500"/>
                                            <p:tgtEl>
                                              <p:spTgt spid="27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4"/>
                                            </p:tgtEl>
                                            <p:attrNameLst>
                                              <p:attrName>style.visibility</p:attrName>
                                            </p:attrNameLst>
                                          </p:cBhvr>
                                          <p:to>
                                            <p:strVal val="visible"/>
                                          </p:to>
                                        </p:set>
                                        <p:animEffect transition="in" filter="fade">
                                          <p:cBhvr>
                                            <p:cTn id="53" dur="500"/>
                                            <p:tgtEl>
                                              <p:spTgt spid="264"/>
                                            </p:tgtEl>
                                          </p:cBhvr>
                                        </p:animEffect>
                                      </p:childTnLst>
                                    </p:cTn>
                                  </p:par>
                                  <p:par>
                                    <p:cTn id="54" presetID="22" presetClass="entr" presetSubtype="1" fill="hold" grpId="0" nodeType="withEffect">
                                      <p:stCondLst>
                                        <p:cond delay="250"/>
                                      </p:stCondLst>
                                      <p:childTnLst>
                                        <p:set>
                                          <p:cBhvr>
                                            <p:cTn id="55" dur="1" fill="hold">
                                              <p:stCondLst>
                                                <p:cond delay="0"/>
                                              </p:stCondLst>
                                            </p:cTn>
                                            <p:tgtEl>
                                              <p:spTgt spid="272"/>
                                            </p:tgtEl>
                                            <p:attrNameLst>
                                              <p:attrName>style.visibility</p:attrName>
                                            </p:attrNameLst>
                                          </p:cBhvr>
                                          <p:to>
                                            <p:strVal val="visible"/>
                                          </p:to>
                                        </p:set>
                                        <p:animEffect transition="in" filter="wipe(up)">
                                          <p:cBhvr>
                                            <p:cTn id="56" dur="500"/>
                                            <p:tgtEl>
                                              <p:spTgt spid="272"/>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235"/>
                                            </p:tgtEl>
                                            <p:attrNameLst>
                                              <p:attrName>style.visibility</p:attrName>
                                            </p:attrNameLst>
                                          </p:cBhvr>
                                          <p:to>
                                            <p:strVal val="visible"/>
                                          </p:to>
                                        </p:set>
                                        <p:anim calcmode="lin" valueType="num">
                                          <p:cBhvr>
                                            <p:cTn id="60" dur="500" fill="hold"/>
                                            <p:tgtEl>
                                              <p:spTgt spid="235"/>
                                            </p:tgtEl>
                                            <p:attrNameLst>
                                              <p:attrName>ppt_w</p:attrName>
                                            </p:attrNameLst>
                                          </p:cBhvr>
                                          <p:tavLst>
                                            <p:tav tm="0">
                                              <p:val>
                                                <p:fltVal val="0"/>
                                              </p:val>
                                            </p:tav>
                                            <p:tav tm="100000">
                                              <p:val>
                                                <p:strVal val="#ppt_w"/>
                                              </p:val>
                                            </p:tav>
                                          </p:tavLst>
                                        </p:anim>
                                        <p:anim calcmode="lin" valueType="num">
                                          <p:cBhvr>
                                            <p:cTn id="61" dur="500" fill="hold"/>
                                            <p:tgtEl>
                                              <p:spTgt spid="235"/>
                                            </p:tgtEl>
                                            <p:attrNameLst>
                                              <p:attrName>ppt_h</p:attrName>
                                            </p:attrNameLst>
                                          </p:cBhvr>
                                          <p:tavLst>
                                            <p:tav tm="0">
                                              <p:val>
                                                <p:fltVal val="0"/>
                                              </p:val>
                                            </p:tav>
                                            <p:tav tm="100000">
                                              <p:val>
                                                <p:strVal val="#ppt_h"/>
                                              </p:val>
                                            </p:tav>
                                          </p:tavLst>
                                        </p:anim>
                                        <p:animEffect transition="in" filter="fade">
                                          <p:cBhvr>
                                            <p:cTn id="62" dur="500"/>
                                            <p:tgtEl>
                                              <p:spTgt spid="235"/>
                                            </p:tgtEl>
                                          </p:cBhvr>
                                        </p:animEffect>
                                      </p:childTnLst>
                                    </p:cTn>
                                  </p:par>
                                  <p:par>
                                    <p:cTn id="63" presetID="10" presetClass="entr" presetSubtype="0" fill="hold" nodeType="withEffect">
                                      <p:stCondLst>
                                        <p:cond delay="250"/>
                                      </p:stCondLst>
                                      <p:childTnLst>
                                        <p:set>
                                          <p:cBhvr>
                                            <p:cTn id="64" dur="1" fill="hold">
                                              <p:stCondLst>
                                                <p:cond delay="0"/>
                                              </p:stCondLst>
                                            </p:cTn>
                                            <p:tgtEl>
                                              <p:spTgt spid="228"/>
                                            </p:tgtEl>
                                            <p:attrNameLst>
                                              <p:attrName>style.visibility</p:attrName>
                                            </p:attrNameLst>
                                          </p:cBhvr>
                                          <p:to>
                                            <p:strVal val="visible"/>
                                          </p:to>
                                        </p:set>
                                        <p:animEffect transition="in" filter="fade">
                                          <p:cBhvr>
                                            <p:cTn id="65" dur="500"/>
                                            <p:tgtEl>
                                              <p:spTgt spid="228"/>
                                            </p:tgtEl>
                                          </p:cBhvr>
                                        </p:animEffect>
                                      </p:childTnLst>
                                    </p:cTn>
                                  </p:par>
                                  <p:par>
                                    <p:cTn id="66" presetID="22" presetClass="entr" presetSubtype="2" fill="hold" nodeType="withEffect">
                                      <p:stCondLst>
                                        <p:cond delay="500"/>
                                      </p:stCondLst>
                                      <p:childTnLst>
                                        <p:set>
                                          <p:cBhvr>
                                            <p:cTn id="67" dur="1" fill="hold">
                                              <p:stCondLst>
                                                <p:cond delay="0"/>
                                              </p:stCondLst>
                                            </p:cTn>
                                            <p:tgtEl>
                                              <p:spTgt spid="14"/>
                                            </p:tgtEl>
                                            <p:attrNameLst>
                                              <p:attrName>style.visibility</p:attrName>
                                            </p:attrNameLst>
                                          </p:cBhvr>
                                          <p:to>
                                            <p:strVal val="visible"/>
                                          </p:to>
                                        </p:set>
                                        <p:animEffect transition="in" filter="wipe(right)">
                                          <p:cBhvr>
                                            <p:cTn id="68" dur="500"/>
                                            <p:tgtEl>
                                              <p:spTgt spid="14"/>
                                            </p:tgtEl>
                                          </p:cBhvr>
                                        </p:animEffect>
                                      </p:childTnLst>
                                    </p:cTn>
                                  </p:par>
                                </p:childTnLst>
                              </p:cTn>
                            </p:par>
                            <p:par>
                              <p:cTn id="69" fill="hold">
                                <p:stCondLst>
                                  <p:cond delay="3000"/>
                                </p:stCondLst>
                                <p:childTnLst>
                                  <p:par>
                                    <p:cTn id="70" presetID="22" presetClass="entr" presetSubtype="1" fill="hold" grpId="0" nodeType="after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wipe(up)">
                                          <p:cBhvr>
                                            <p:cTn id="72" dur="500"/>
                                            <p:tgtEl>
                                              <p:spTgt spid="276"/>
                                            </p:tgtEl>
                                          </p:cBhvr>
                                        </p:animEffect>
                                      </p:childTnLst>
                                    </p:cTn>
                                  </p:par>
                                  <p:par>
                                    <p:cTn id="73" presetID="10"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22" presetClass="entr" presetSubtype="4" fill="hold" grpId="0" nodeType="withEffect">
                                      <p:stCondLst>
                                        <p:cond delay="250"/>
                                      </p:stCondLst>
                                      <p:childTnLst>
                                        <p:set>
                                          <p:cBhvr>
                                            <p:cTn id="77" dur="1" fill="hold">
                                              <p:stCondLst>
                                                <p:cond delay="0"/>
                                              </p:stCondLst>
                                            </p:cTn>
                                            <p:tgtEl>
                                              <p:spTgt spid="271"/>
                                            </p:tgtEl>
                                            <p:attrNameLst>
                                              <p:attrName>style.visibility</p:attrName>
                                            </p:attrNameLst>
                                          </p:cBhvr>
                                          <p:to>
                                            <p:strVal val="visible"/>
                                          </p:to>
                                        </p:set>
                                        <p:animEffect transition="in" filter="wipe(down)">
                                          <p:cBhvr>
                                            <p:cTn id="78" dur="500"/>
                                            <p:tgtEl>
                                              <p:spTgt spid="271"/>
                                            </p:tgtEl>
                                          </p:cBhvr>
                                        </p:animEffect>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55"/>
                                            </p:tgtEl>
                                            <p:attrNameLst>
                                              <p:attrName>style.visibility</p:attrName>
                                            </p:attrNameLst>
                                          </p:cBhvr>
                                          <p:to>
                                            <p:strVal val="visible"/>
                                          </p:to>
                                        </p:set>
                                        <p:anim calcmode="lin" valueType="num">
                                          <p:cBhvr>
                                            <p:cTn id="82" dur="500" fill="hold"/>
                                            <p:tgtEl>
                                              <p:spTgt spid="255"/>
                                            </p:tgtEl>
                                            <p:attrNameLst>
                                              <p:attrName>ppt_w</p:attrName>
                                            </p:attrNameLst>
                                          </p:cBhvr>
                                          <p:tavLst>
                                            <p:tav tm="0">
                                              <p:val>
                                                <p:fltVal val="0"/>
                                              </p:val>
                                            </p:tav>
                                            <p:tav tm="100000">
                                              <p:val>
                                                <p:strVal val="#ppt_w"/>
                                              </p:val>
                                            </p:tav>
                                          </p:tavLst>
                                        </p:anim>
                                        <p:anim calcmode="lin" valueType="num">
                                          <p:cBhvr>
                                            <p:cTn id="83" dur="500" fill="hold"/>
                                            <p:tgtEl>
                                              <p:spTgt spid="255"/>
                                            </p:tgtEl>
                                            <p:attrNameLst>
                                              <p:attrName>ppt_h</p:attrName>
                                            </p:attrNameLst>
                                          </p:cBhvr>
                                          <p:tavLst>
                                            <p:tav tm="0">
                                              <p:val>
                                                <p:fltVal val="0"/>
                                              </p:val>
                                            </p:tav>
                                            <p:tav tm="100000">
                                              <p:val>
                                                <p:strVal val="#ppt_h"/>
                                              </p:val>
                                            </p:tav>
                                          </p:tavLst>
                                        </p:anim>
                                        <p:animEffect transition="in" filter="fade">
                                          <p:cBhvr>
                                            <p:cTn id="84" dur="500"/>
                                            <p:tgtEl>
                                              <p:spTgt spid="255"/>
                                            </p:tgtEl>
                                          </p:cBhvr>
                                        </p:animEffect>
                                      </p:childTnLst>
                                    </p:cTn>
                                  </p:par>
                                  <p:par>
                                    <p:cTn id="85" presetID="10" presetClass="entr" presetSubtype="0" fill="hold" nodeType="withEffect">
                                      <p:stCondLst>
                                        <p:cond delay="250"/>
                                      </p:stCondLst>
                                      <p:childTnLst>
                                        <p:set>
                                          <p:cBhvr>
                                            <p:cTn id="86" dur="1" fill="hold">
                                              <p:stCondLst>
                                                <p:cond delay="0"/>
                                              </p:stCondLst>
                                            </p:cTn>
                                            <p:tgtEl>
                                              <p:spTgt spid="248"/>
                                            </p:tgtEl>
                                            <p:attrNameLst>
                                              <p:attrName>style.visibility</p:attrName>
                                            </p:attrNameLst>
                                          </p:cBhvr>
                                          <p:to>
                                            <p:strVal val="visible"/>
                                          </p:to>
                                        </p:set>
                                        <p:animEffect transition="in" filter="fade">
                                          <p:cBhvr>
                                            <p:cTn id="87" dur="500"/>
                                            <p:tgtEl>
                                              <p:spTgt spid="248"/>
                                            </p:tgtEl>
                                          </p:cBhvr>
                                        </p:animEffect>
                                      </p:childTnLst>
                                    </p:cTn>
                                  </p:par>
                                  <p:par>
                                    <p:cTn id="88" presetID="22" presetClass="entr" presetSubtype="8"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4000"/>
                                </p:stCondLst>
                                <p:childTnLst>
                                  <p:par>
                                    <p:cTn id="92" presetID="22" presetClass="entr" presetSubtype="1" fill="hold" grpId="0" nodeType="afterEffect">
                                      <p:stCondLst>
                                        <p:cond delay="0"/>
                                      </p:stCondLst>
                                      <p:childTnLst>
                                        <p:set>
                                          <p:cBhvr>
                                            <p:cTn id="93" dur="1" fill="hold">
                                              <p:stCondLst>
                                                <p:cond delay="0"/>
                                              </p:stCondLst>
                                            </p:cTn>
                                            <p:tgtEl>
                                              <p:spTgt spid="278"/>
                                            </p:tgtEl>
                                            <p:attrNameLst>
                                              <p:attrName>style.visibility</p:attrName>
                                            </p:attrNameLst>
                                          </p:cBhvr>
                                          <p:to>
                                            <p:strVal val="visible"/>
                                          </p:to>
                                        </p:set>
                                        <p:animEffect transition="in" filter="wipe(up)">
                                          <p:cBhvr>
                                            <p:cTn id="94" dur="500"/>
                                            <p:tgtEl>
                                              <p:spTgt spid="278"/>
                                            </p:tgtEl>
                                          </p:cBhvr>
                                        </p:animEffect>
                                      </p:childTnLst>
                                    </p:cTn>
                                  </p:par>
                                  <p:par>
                                    <p:cTn id="95" presetID="22" presetClass="entr" presetSubtype="4" fill="hold" grpId="0" nodeType="withEffect">
                                      <p:stCondLst>
                                        <p:cond delay="250"/>
                                      </p:stCondLst>
                                      <p:childTnLst>
                                        <p:set>
                                          <p:cBhvr>
                                            <p:cTn id="96" dur="1" fill="hold">
                                              <p:stCondLst>
                                                <p:cond delay="0"/>
                                              </p:stCondLst>
                                            </p:cTn>
                                            <p:tgtEl>
                                              <p:spTgt spid="273"/>
                                            </p:tgtEl>
                                            <p:attrNameLst>
                                              <p:attrName>style.visibility</p:attrName>
                                            </p:attrNameLst>
                                          </p:cBhvr>
                                          <p:to>
                                            <p:strVal val="visible"/>
                                          </p:to>
                                        </p:set>
                                        <p:animEffect transition="in" filter="wipe(down)">
                                          <p:cBhvr>
                                            <p:cTn id="97" dur="500"/>
                                            <p:tgtEl>
                                              <p:spTgt spid="27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9"/>
                                            </p:tgtEl>
                                            <p:attrNameLst>
                                              <p:attrName>style.visibility</p:attrName>
                                            </p:attrNameLst>
                                          </p:cBhvr>
                                          <p:to>
                                            <p:strVal val="visible"/>
                                          </p:to>
                                        </p:set>
                                        <p:animEffect transition="in" filter="fade">
                                          <p:cBhvr>
                                            <p:cTn id="100" dur="500"/>
                                            <p:tgtEl>
                                              <p:spTgt spid="269"/>
                                            </p:tgtEl>
                                          </p:cBhvr>
                                        </p:animEffect>
                                      </p:childTnLst>
                                    </p:cTn>
                                  </p:par>
                                  <p:par>
                                    <p:cTn id="101" presetID="2" presetClass="entr" presetSubtype="8" fill="hold" nodeType="withEffect" p14:presetBounceEnd="60000">
                                      <p:stCondLst>
                                        <p:cond delay="0"/>
                                      </p:stCondLst>
                                      <p:childTnLst>
                                        <p:set>
                                          <p:cBhvr>
                                            <p:cTn id="102" dur="1" fill="hold">
                                              <p:stCondLst>
                                                <p:cond delay="0"/>
                                              </p:stCondLst>
                                            </p:cTn>
                                            <p:tgtEl>
                                              <p:spTgt spid="118"/>
                                            </p:tgtEl>
                                            <p:attrNameLst>
                                              <p:attrName>style.visibility</p:attrName>
                                            </p:attrNameLst>
                                          </p:cBhvr>
                                          <p:to>
                                            <p:strVal val="visible"/>
                                          </p:to>
                                        </p:set>
                                        <p:anim calcmode="lin" valueType="num" p14:bounceEnd="60000">
                                          <p:cBhvr additive="base">
                                            <p:cTn id="103" dur="500" fill="hold"/>
                                            <p:tgtEl>
                                              <p:spTgt spid="118"/>
                                            </p:tgtEl>
                                            <p:attrNameLst>
                                              <p:attrName>ppt_x</p:attrName>
                                            </p:attrNameLst>
                                          </p:cBhvr>
                                          <p:tavLst>
                                            <p:tav tm="0">
                                              <p:val>
                                                <p:strVal val="0-#ppt_w/2"/>
                                              </p:val>
                                            </p:tav>
                                            <p:tav tm="100000">
                                              <p:val>
                                                <p:strVal val="#ppt_x"/>
                                              </p:val>
                                            </p:tav>
                                          </p:tavLst>
                                        </p:anim>
                                        <p:anim calcmode="lin" valueType="num" p14:bounceEnd="60000">
                                          <p:cBhvr additive="base">
                                            <p:cTn id="10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10" presetClass="entr" presetSubtype="0" fill="hold" nodeType="withEffect">
                                      <p:stCondLst>
                                        <p:cond delay="250"/>
                                      </p:stCondLst>
                                      <p:childTnLst>
                                        <p:set>
                                          <p:cBhvr>
                                            <p:cTn id="20" dur="1" fill="hold">
                                              <p:stCondLst>
                                                <p:cond delay="0"/>
                                              </p:stCondLst>
                                            </p:cTn>
                                            <p:tgtEl>
                                              <p:spTgt spid="219"/>
                                            </p:tgtEl>
                                            <p:attrNameLst>
                                              <p:attrName>style.visibility</p:attrName>
                                            </p:attrNameLst>
                                          </p:cBhvr>
                                          <p:to>
                                            <p:strVal val="visible"/>
                                          </p:to>
                                        </p:set>
                                        <p:animEffect transition="in" filter="fade">
                                          <p:cBhvr>
                                            <p:cTn id="21" dur="500"/>
                                            <p:tgtEl>
                                              <p:spTgt spid="219"/>
                                            </p:tgtEl>
                                          </p:cBhvr>
                                        </p:animEffect>
                                      </p:childTnLst>
                                    </p:cTn>
                                  </p:par>
                                  <p:par>
                                    <p:cTn id="22" presetID="22" presetClass="entr" presetSubtype="2"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257"/>
                                            </p:tgtEl>
                                            <p:attrNameLst>
                                              <p:attrName>style.visibility</p:attrName>
                                            </p:attrNameLst>
                                          </p:cBhvr>
                                          <p:to>
                                            <p:strVal val="visible"/>
                                          </p:to>
                                        </p:set>
                                        <p:animEffect transition="in" filter="wipe(down)">
                                          <p:cBhvr>
                                            <p:cTn id="28" dur="500"/>
                                            <p:tgtEl>
                                              <p:spTgt spid="257"/>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22" presetClass="entr" presetSubtype="1" fill="hold" grpId="0" nodeType="withEffect">
                                      <p:stCondLst>
                                        <p:cond delay="250"/>
                                      </p:stCondLst>
                                      <p:childTnLst>
                                        <p:set>
                                          <p:cBhvr>
                                            <p:cTn id="33" dur="1" fill="hold">
                                              <p:stCondLst>
                                                <p:cond delay="0"/>
                                              </p:stCondLst>
                                            </p:cTn>
                                            <p:tgtEl>
                                              <p:spTgt spid="270"/>
                                            </p:tgtEl>
                                            <p:attrNameLst>
                                              <p:attrName>style.visibility</p:attrName>
                                            </p:attrNameLst>
                                          </p:cBhvr>
                                          <p:to>
                                            <p:strVal val="visible"/>
                                          </p:to>
                                        </p:set>
                                        <p:animEffect transition="in" filter="wipe(up)">
                                          <p:cBhvr>
                                            <p:cTn id="34" dur="500"/>
                                            <p:tgtEl>
                                              <p:spTgt spid="270"/>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45"/>
                                            </p:tgtEl>
                                            <p:attrNameLst>
                                              <p:attrName>style.visibility</p:attrName>
                                            </p:attrNameLst>
                                          </p:cBhvr>
                                          <p:to>
                                            <p:strVal val="visible"/>
                                          </p:to>
                                        </p:set>
                                        <p:anim calcmode="lin" valueType="num">
                                          <p:cBhvr>
                                            <p:cTn id="38" dur="500" fill="hold"/>
                                            <p:tgtEl>
                                              <p:spTgt spid="245"/>
                                            </p:tgtEl>
                                            <p:attrNameLst>
                                              <p:attrName>ppt_w</p:attrName>
                                            </p:attrNameLst>
                                          </p:cBhvr>
                                          <p:tavLst>
                                            <p:tav tm="0">
                                              <p:val>
                                                <p:fltVal val="0"/>
                                              </p:val>
                                            </p:tav>
                                            <p:tav tm="100000">
                                              <p:val>
                                                <p:strVal val="#ppt_w"/>
                                              </p:val>
                                            </p:tav>
                                          </p:tavLst>
                                        </p:anim>
                                        <p:anim calcmode="lin" valueType="num">
                                          <p:cBhvr>
                                            <p:cTn id="39" dur="500" fill="hold"/>
                                            <p:tgtEl>
                                              <p:spTgt spid="245"/>
                                            </p:tgtEl>
                                            <p:attrNameLst>
                                              <p:attrName>ppt_h</p:attrName>
                                            </p:attrNameLst>
                                          </p:cBhvr>
                                          <p:tavLst>
                                            <p:tav tm="0">
                                              <p:val>
                                                <p:fltVal val="0"/>
                                              </p:val>
                                            </p:tav>
                                            <p:tav tm="100000">
                                              <p:val>
                                                <p:strVal val="#ppt_h"/>
                                              </p:val>
                                            </p:tav>
                                          </p:tavLst>
                                        </p:anim>
                                        <p:animEffect transition="in" filter="fade">
                                          <p:cBhvr>
                                            <p:cTn id="40" dur="500"/>
                                            <p:tgtEl>
                                              <p:spTgt spid="245"/>
                                            </p:tgtEl>
                                          </p:cBhvr>
                                        </p:animEffect>
                                      </p:childTnLst>
                                    </p:cTn>
                                  </p:par>
                                  <p:par>
                                    <p:cTn id="41" presetID="10" presetClass="entr" presetSubtype="0" fill="hold" nodeType="withEffect">
                                      <p:stCondLst>
                                        <p:cond delay="25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500"/>
                                            <p:tgtEl>
                                              <p:spTgt spid="238"/>
                                            </p:tgtEl>
                                          </p:cBhvr>
                                        </p:animEffect>
                                      </p:childTnLst>
                                    </p:cTn>
                                  </p:par>
                                  <p:par>
                                    <p:cTn id="44" presetID="22" presetClass="entr" presetSubtype="8" fill="hold"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000"/>
                                </p:stCondLst>
                                <p:childTnLst>
                                  <p:par>
                                    <p:cTn id="48" presetID="22" presetClass="entr" presetSubtype="4" fill="hold" grpId="0" nodeType="afterEffect">
                                      <p:stCondLst>
                                        <p:cond delay="0"/>
                                      </p:stCondLst>
                                      <p:childTnLst>
                                        <p:set>
                                          <p:cBhvr>
                                            <p:cTn id="49" dur="1" fill="hold">
                                              <p:stCondLst>
                                                <p:cond delay="0"/>
                                              </p:stCondLst>
                                            </p:cTn>
                                            <p:tgtEl>
                                              <p:spTgt spid="277"/>
                                            </p:tgtEl>
                                            <p:attrNameLst>
                                              <p:attrName>style.visibility</p:attrName>
                                            </p:attrNameLst>
                                          </p:cBhvr>
                                          <p:to>
                                            <p:strVal val="visible"/>
                                          </p:to>
                                        </p:set>
                                        <p:animEffect transition="in" filter="wipe(down)">
                                          <p:cBhvr>
                                            <p:cTn id="50" dur="500"/>
                                            <p:tgtEl>
                                              <p:spTgt spid="27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4"/>
                                            </p:tgtEl>
                                            <p:attrNameLst>
                                              <p:attrName>style.visibility</p:attrName>
                                            </p:attrNameLst>
                                          </p:cBhvr>
                                          <p:to>
                                            <p:strVal val="visible"/>
                                          </p:to>
                                        </p:set>
                                        <p:animEffect transition="in" filter="fade">
                                          <p:cBhvr>
                                            <p:cTn id="53" dur="500"/>
                                            <p:tgtEl>
                                              <p:spTgt spid="264"/>
                                            </p:tgtEl>
                                          </p:cBhvr>
                                        </p:animEffect>
                                      </p:childTnLst>
                                    </p:cTn>
                                  </p:par>
                                  <p:par>
                                    <p:cTn id="54" presetID="22" presetClass="entr" presetSubtype="1" fill="hold" grpId="0" nodeType="withEffect">
                                      <p:stCondLst>
                                        <p:cond delay="250"/>
                                      </p:stCondLst>
                                      <p:childTnLst>
                                        <p:set>
                                          <p:cBhvr>
                                            <p:cTn id="55" dur="1" fill="hold">
                                              <p:stCondLst>
                                                <p:cond delay="0"/>
                                              </p:stCondLst>
                                            </p:cTn>
                                            <p:tgtEl>
                                              <p:spTgt spid="272"/>
                                            </p:tgtEl>
                                            <p:attrNameLst>
                                              <p:attrName>style.visibility</p:attrName>
                                            </p:attrNameLst>
                                          </p:cBhvr>
                                          <p:to>
                                            <p:strVal val="visible"/>
                                          </p:to>
                                        </p:set>
                                        <p:animEffect transition="in" filter="wipe(up)">
                                          <p:cBhvr>
                                            <p:cTn id="56" dur="500"/>
                                            <p:tgtEl>
                                              <p:spTgt spid="272"/>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235"/>
                                            </p:tgtEl>
                                            <p:attrNameLst>
                                              <p:attrName>style.visibility</p:attrName>
                                            </p:attrNameLst>
                                          </p:cBhvr>
                                          <p:to>
                                            <p:strVal val="visible"/>
                                          </p:to>
                                        </p:set>
                                        <p:anim calcmode="lin" valueType="num">
                                          <p:cBhvr>
                                            <p:cTn id="60" dur="500" fill="hold"/>
                                            <p:tgtEl>
                                              <p:spTgt spid="235"/>
                                            </p:tgtEl>
                                            <p:attrNameLst>
                                              <p:attrName>ppt_w</p:attrName>
                                            </p:attrNameLst>
                                          </p:cBhvr>
                                          <p:tavLst>
                                            <p:tav tm="0">
                                              <p:val>
                                                <p:fltVal val="0"/>
                                              </p:val>
                                            </p:tav>
                                            <p:tav tm="100000">
                                              <p:val>
                                                <p:strVal val="#ppt_w"/>
                                              </p:val>
                                            </p:tav>
                                          </p:tavLst>
                                        </p:anim>
                                        <p:anim calcmode="lin" valueType="num">
                                          <p:cBhvr>
                                            <p:cTn id="61" dur="500" fill="hold"/>
                                            <p:tgtEl>
                                              <p:spTgt spid="235"/>
                                            </p:tgtEl>
                                            <p:attrNameLst>
                                              <p:attrName>ppt_h</p:attrName>
                                            </p:attrNameLst>
                                          </p:cBhvr>
                                          <p:tavLst>
                                            <p:tav tm="0">
                                              <p:val>
                                                <p:fltVal val="0"/>
                                              </p:val>
                                            </p:tav>
                                            <p:tav tm="100000">
                                              <p:val>
                                                <p:strVal val="#ppt_h"/>
                                              </p:val>
                                            </p:tav>
                                          </p:tavLst>
                                        </p:anim>
                                        <p:animEffect transition="in" filter="fade">
                                          <p:cBhvr>
                                            <p:cTn id="62" dur="500"/>
                                            <p:tgtEl>
                                              <p:spTgt spid="235"/>
                                            </p:tgtEl>
                                          </p:cBhvr>
                                        </p:animEffect>
                                      </p:childTnLst>
                                    </p:cTn>
                                  </p:par>
                                  <p:par>
                                    <p:cTn id="63" presetID="10" presetClass="entr" presetSubtype="0" fill="hold" nodeType="withEffect">
                                      <p:stCondLst>
                                        <p:cond delay="250"/>
                                      </p:stCondLst>
                                      <p:childTnLst>
                                        <p:set>
                                          <p:cBhvr>
                                            <p:cTn id="64" dur="1" fill="hold">
                                              <p:stCondLst>
                                                <p:cond delay="0"/>
                                              </p:stCondLst>
                                            </p:cTn>
                                            <p:tgtEl>
                                              <p:spTgt spid="228"/>
                                            </p:tgtEl>
                                            <p:attrNameLst>
                                              <p:attrName>style.visibility</p:attrName>
                                            </p:attrNameLst>
                                          </p:cBhvr>
                                          <p:to>
                                            <p:strVal val="visible"/>
                                          </p:to>
                                        </p:set>
                                        <p:animEffect transition="in" filter="fade">
                                          <p:cBhvr>
                                            <p:cTn id="65" dur="500"/>
                                            <p:tgtEl>
                                              <p:spTgt spid="228"/>
                                            </p:tgtEl>
                                          </p:cBhvr>
                                        </p:animEffect>
                                      </p:childTnLst>
                                    </p:cTn>
                                  </p:par>
                                  <p:par>
                                    <p:cTn id="66" presetID="22" presetClass="entr" presetSubtype="2" fill="hold" nodeType="withEffect">
                                      <p:stCondLst>
                                        <p:cond delay="500"/>
                                      </p:stCondLst>
                                      <p:childTnLst>
                                        <p:set>
                                          <p:cBhvr>
                                            <p:cTn id="67" dur="1" fill="hold">
                                              <p:stCondLst>
                                                <p:cond delay="0"/>
                                              </p:stCondLst>
                                            </p:cTn>
                                            <p:tgtEl>
                                              <p:spTgt spid="14"/>
                                            </p:tgtEl>
                                            <p:attrNameLst>
                                              <p:attrName>style.visibility</p:attrName>
                                            </p:attrNameLst>
                                          </p:cBhvr>
                                          <p:to>
                                            <p:strVal val="visible"/>
                                          </p:to>
                                        </p:set>
                                        <p:animEffect transition="in" filter="wipe(right)">
                                          <p:cBhvr>
                                            <p:cTn id="68" dur="500"/>
                                            <p:tgtEl>
                                              <p:spTgt spid="14"/>
                                            </p:tgtEl>
                                          </p:cBhvr>
                                        </p:animEffect>
                                      </p:childTnLst>
                                    </p:cTn>
                                  </p:par>
                                </p:childTnLst>
                              </p:cTn>
                            </p:par>
                            <p:par>
                              <p:cTn id="69" fill="hold">
                                <p:stCondLst>
                                  <p:cond delay="3000"/>
                                </p:stCondLst>
                                <p:childTnLst>
                                  <p:par>
                                    <p:cTn id="70" presetID="22" presetClass="entr" presetSubtype="1" fill="hold" grpId="0" nodeType="after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wipe(up)">
                                          <p:cBhvr>
                                            <p:cTn id="72" dur="500"/>
                                            <p:tgtEl>
                                              <p:spTgt spid="276"/>
                                            </p:tgtEl>
                                          </p:cBhvr>
                                        </p:animEffect>
                                      </p:childTnLst>
                                    </p:cTn>
                                  </p:par>
                                  <p:par>
                                    <p:cTn id="73" presetID="10" presetClass="entr" presetSubtype="0"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22" presetClass="entr" presetSubtype="4" fill="hold" grpId="0" nodeType="withEffect">
                                      <p:stCondLst>
                                        <p:cond delay="250"/>
                                      </p:stCondLst>
                                      <p:childTnLst>
                                        <p:set>
                                          <p:cBhvr>
                                            <p:cTn id="77" dur="1" fill="hold">
                                              <p:stCondLst>
                                                <p:cond delay="0"/>
                                              </p:stCondLst>
                                            </p:cTn>
                                            <p:tgtEl>
                                              <p:spTgt spid="271"/>
                                            </p:tgtEl>
                                            <p:attrNameLst>
                                              <p:attrName>style.visibility</p:attrName>
                                            </p:attrNameLst>
                                          </p:cBhvr>
                                          <p:to>
                                            <p:strVal val="visible"/>
                                          </p:to>
                                        </p:set>
                                        <p:animEffect transition="in" filter="wipe(down)">
                                          <p:cBhvr>
                                            <p:cTn id="78" dur="500"/>
                                            <p:tgtEl>
                                              <p:spTgt spid="271"/>
                                            </p:tgtEl>
                                          </p:cBhvr>
                                        </p:animEffect>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55"/>
                                            </p:tgtEl>
                                            <p:attrNameLst>
                                              <p:attrName>style.visibility</p:attrName>
                                            </p:attrNameLst>
                                          </p:cBhvr>
                                          <p:to>
                                            <p:strVal val="visible"/>
                                          </p:to>
                                        </p:set>
                                        <p:anim calcmode="lin" valueType="num">
                                          <p:cBhvr>
                                            <p:cTn id="82" dur="500" fill="hold"/>
                                            <p:tgtEl>
                                              <p:spTgt spid="255"/>
                                            </p:tgtEl>
                                            <p:attrNameLst>
                                              <p:attrName>ppt_w</p:attrName>
                                            </p:attrNameLst>
                                          </p:cBhvr>
                                          <p:tavLst>
                                            <p:tav tm="0">
                                              <p:val>
                                                <p:fltVal val="0"/>
                                              </p:val>
                                            </p:tav>
                                            <p:tav tm="100000">
                                              <p:val>
                                                <p:strVal val="#ppt_w"/>
                                              </p:val>
                                            </p:tav>
                                          </p:tavLst>
                                        </p:anim>
                                        <p:anim calcmode="lin" valueType="num">
                                          <p:cBhvr>
                                            <p:cTn id="83" dur="500" fill="hold"/>
                                            <p:tgtEl>
                                              <p:spTgt spid="255"/>
                                            </p:tgtEl>
                                            <p:attrNameLst>
                                              <p:attrName>ppt_h</p:attrName>
                                            </p:attrNameLst>
                                          </p:cBhvr>
                                          <p:tavLst>
                                            <p:tav tm="0">
                                              <p:val>
                                                <p:fltVal val="0"/>
                                              </p:val>
                                            </p:tav>
                                            <p:tav tm="100000">
                                              <p:val>
                                                <p:strVal val="#ppt_h"/>
                                              </p:val>
                                            </p:tav>
                                          </p:tavLst>
                                        </p:anim>
                                        <p:animEffect transition="in" filter="fade">
                                          <p:cBhvr>
                                            <p:cTn id="84" dur="500"/>
                                            <p:tgtEl>
                                              <p:spTgt spid="255"/>
                                            </p:tgtEl>
                                          </p:cBhvr>
                                        </p:animEffect>
                                      </p:childTnLst>
                                    </p:cTn>
                                  </p:par>
                                  <p:par>
                                    <p:cTn id="85" presetID="10" presetClass="entr" presetSubtype="0" fill="hold" nodeType="withEffect">
                                      <p:stCondLst>
                                        <p:cond delay="250"/>
                                      </p:stCondLst>
                                      <p:childTnLst>
                                        <p:set>
                                          <p:cBhvr>
                                            <p:cTn id="86" dur="1" fill="hold">
                                              <p:stCondLst>
                                                <p:cond delay="0"/>
                                              </p:stCondLst>
                                            </p:cTn>
                                            <p:tgtEl>
                                              <p:spTgt spid="248"/>
                                            </p:tgtEl>
                                            <p:attrNameLst>
                                              <p:attrName>style.visibility</p:attrName>
                                            </p:attrNameLst>
                                          </p:cBhvr>
                                          <p:to>
                                            <p:strVal val="visible"/>
                                          </p:to>
                                        </p:set>
                                        <p:animEffect transition="in" filter="fade">
                                          <p:cBhvr>
                                            <p:cTn id="87" dur="500"/>
                                            <p:tgtEl>
                                              <p:spTgt spid="248"/>
                                            </p:tgtEl>
                                          </p:cBhvr>
                                        </p:animEffect>
                                      </p:childTnLst>
                                    </p:cTn>
                                  </p:par>
                                  <p:par>
                                    <p:cTn id="88" presetID="22" presetClass="entr" presetSubtype="8"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Effect transition="in" filter="wipe(left)">
                                          <p:cBhvr>
                                            <p:cTn id="90" dur="500"/>
                                            <p:tgtEl>
                                              <p:spTgt spid="17"/>
                                            </p:tgtEl>
                                          </p:cBhvr>
                                        </p:animEffect>
                                      </p:childTnLst>
                                    </p:cTn>
                                  </p:par>
                                </p:childTnLst>
                              </p:cTn>
                            </p:par>
                            <p:par>
                              <p:cTn id="91" fill="hold">
                                <p:stCondLst>
                                  <p:cond delay="4000"/>
                                </p:stCondLst>
                                <p:childTnLst>
                                  <p:par>
                                    <p:cTn id="92" presetID="22" presetClass="entr" presetSubtype="1" fill="hold" grpId="0" nodeType="afterEffect">
                                      <p:stCondLst>
                                        <p:cond delay="0"/>
                                      </p:stCondLst>
                                      <p:childTnLst>
                                        <p:set>
                                          <p:cBhvr>
                                            <p:cTn id="93" dur="1" fill="hold">
                                              <p:stCondLst>
                                                <p:cond delay="0"/>
                                              </p:stCondLst>
                                            </p:cTn>
                                            <p:tgtEl>
                                              <p:spTgt spid="278"/>
                                            </p:tgtEl>
                                            <p:attrNameLst>
                                              <p:attrName>style.visibility</p:attrName>
                                            </p:attrNameLst>
                                          </p:cBhvr>
                                          <p:to>
                                            <p:strVal val="visible"/>
                                          </p:to>
                                        </p:set>
                                        <p:animEffect transition="in" filter="wipe(up)">
                                          <p:cBhvr>
                                            <p:cTn id="94" dur="500"/>
                                            <p:tgtEl>
                                              <p:spTgt spid="278"/>
                                            </p:tgtEl>
                                          </p:cBhvr>
                                        </p:animEffect>
                                      </p:childTnLst>
                                    </p:cTn>
                                  </p:par>
                                  <p:par>
                                    <p:cTn id="95" presetID="22" presetClass="entr" presetSubtype="4" fill="hold" grpId="0" nodeType="withEffect">
                                      <p:stCondLst>
                                        <p:cond delay="250"/>
                                      </p:stCondLst>
                                      <p:childTnLst>
                                        <p:set>
                                          <p:cBhvr>
                                            <p:cTn id="96" dur="1" fill="hold">
                                              <p:stCondLst>
                                                <p:cond delay="0"/>
                                              </p:stCondLst>
                                            </p:cTn>
                                            <p:tgtEl>
                                              <p:spTgt spid="273"/>
                                            </p:tgtEl>
                                            <p:attrNameLst>
                                              <p:attrName>style.visibility</p:attrName>
                                            </p:attrNameLst>
                                          </p:cBhvr>
                                          <p:to>
                                            <p:strVal val="visible"/>
                                          </p:to>
                                        </p:set>
                                        <p:animEffect transition="in" filter="wipe(down)">
                                          <p:cBhvr>
                                            <p:cTn id="97" dur="500"/>
                                            <p:tgtEl>
                                              <p:spTgt spid="27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9"/>
                                            </p:tgtEl>
                                            <p:attrNameLst>
                                              <p:attrName>style.visibility</p:attrName>
                                            </p:attrNameLst>
                                          </p:cBhvr>
                                          <p:to>
                                            <p:strVal val="visible"/>
                                          </p:to>
                                        </p:set>
                                        <p:animEffect transition="in" filter="fade">
                                          <p:cBhvr>
                                            <p:cTn id="100" dur="500"/>
                                            <p:tgtEl>
                                              <p:spTgt spid="269"/>
                                            </p:tgtEl>
                                          </p:cBhvr>
                                        </p:animEffect>
                                      </p:childTnLst>
                                    </p:cTn>
                                  </p:par>
                                  <p:par>
                                    <p:cTn id="101" presetID="2" presetClass="entr" presetSubtype="8" fill="hold" nodeType="withEffect">
                                      <p:stCondLst>
                                        <p:cond delay="0"/>
                                      </p:stCondLst>
                                      <p:childTnLst>
                                        <p:set>
                                          <p:cBhvr>
                                            <p:cTn id="102" dur="1" fill="hold">
                                              <p:stCondLst>
                                                <p:cond delay="0"/>
                                              </p:stCondLst>
                                            </p:cTn>
                                            <p:tgtEl>
                                              <p:spTgt spid="118"/>
                                            </p:tgtEl>
                                            <p:attrNameLst>
                                              <p:attrName>style.visibility</p:attrName>
                                            </p:attrNameLst>
                                          </p:cBhvr>
                                          <p:to>
                                            <p:strVal val="visible"/>
                                          </p:to>
                                        </p:set>
                                        <p:anim calcmode="lin" valueType="num">
                                          <p:cBhvr additive="base">
                                            <p:cTn id="103" dur="500" fill="hold"/>
                                            <p:tgtEl>
                                              <p:spTgt spid="118"/>
                                            </p:tgtEl>
                                            <p:attrNameLst>
                                              <p:attrName>ppt_x</p:attrName>
                                            </p:attrNameLst>
                                          </p:cBhvr>
                                          <p:tavLst>
                                            <p:tav tm="0">
                                              <p:val>
                                                <p:strVal val="0-#ppt_w/2"/>
                                              </p:val>
                                            </p:tav>
                                            <p:tav tm="100000">
                                              <p:val>
                                                <p:strVal val="#ppt_x"/>
                                              </p:val>
                                            </p:tav>
                                          </p:tavLst>
                                        </p:anim>
                                        <p:anim calcmode="lin" valueType="num">
                                          <p:cBhvr additive="base">
                                            <p:cTn id="10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14" name="矩形 413"/>
          <p:cNvSpPr/>
          <p:nvPr/>
        </p:nvSpPr>
        <p:spPr>
          <a:xfrm>
            <a:off x="-30061" y="3400131"/>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7" name="组合 416"/>
          <p:cNvGrpSpPr/>
          <p:nvPr/>
        </p:nvGrpSpPr>
        <p:grpSpPr>
          <a:xfrm>
            <a:off x="4918855" y="2236279"/>
            <a:ext cx="2354291" cy="2475382"/>
            <a:chOff x="2298692" y="2191309"/>
            <a:chExt cx="2354291" cy="2475382"/>
          </a:xfrm>
        </p:grpSpPr>
        <p:grpSp>
          <p:nvGrpSpPr>
            <p:cNvPr id="418" name="组合 417"/>
            <p:cNvGrpSpPr/>
            <p:nvPr userDrawn="1"/>
          </p:nvGrpSpPr>
          <p:grpSpPr>
            <a:xfrm>
              <a:off x="2298692" y="2191309"/>
              <a:ext cx="2354291" cy="2475382"/>
              <a:chOff x="1710739" y="1140566"/>
              <a:chExt cx="858669" cy="1001405"/>
            </a:xfrm>
          </p:grpSpPr>
          <p:sp>
            <p:nvSpPr>
              <p:cNvPr id="420" name="任意多边形 419"/>
              <p:cNvSpPr/>
              <p:nvPr/>
            </p:nvSpPr>
            <p:spPr>
              <a:xfrm rot="16200000">
                <a:off x="2239970" y="1811815"/>
                <a:ext cx="220567" cy="438120"/>
              </a:xfrm>
              <a:custGeom>
                <a:avLst/>
                <a:gdLst>
                  <a:gd name="connsiteX0" fmla="*/ 212606 w 212606"/>
                  <a:gd name="connsiteY0" fmla="*/ 69381 h 430170"/>
                  <a:gd name="connsiteX1" fmla="*/ 212606 w 212606"/>
                  <a:gd name="connsiteY1" fmla="*/ 430170 h 430170"/>
                  <a:gd name="connsiteX2" fmla="*/ 0 w 212606"/>
                  <a:gd name="connsiteY2" fmla="*/ 4959 h 430170"/>
                  <a:gd name="connsiteX3" fmla="*/ 2480 w 212606"/>
                  <a:gd name="connsiteY3" fmla="*/ 0 h 430170"/>
                  <a:gd name="connsiteX4" fmla="*/ 212606 w 212606"/>
                  <a:gd name="connsiteY4" fmla="*/ 69381 h 430170"/>
                  <a:gd name="connsiteX0-1" fmla="*/ 212606 w 212606"/>
                  <a:gd name="connsiteY0-2" fmla="*/ 69381 h 411830"/>
                  <a:gd name="connsiteX1-3" fmla="*/ 209986 w 212606"/>
                  <a:gd name="connsiteY1-4" fmla="*/ 411830 h 411830"/>
                  <a:gd name="connsiteX2-5" fmla="*/ 0 w 212606"/>
                  <a:gd name="connsiteY2-6" fmla="*/ 4959 h 411830"/>
                  <a:gd name="connsiteX3-7" fmla="*/ 2480 w 212606"/>
                  <a:gd name="connsiteY3-8" fmla="*/ 0 h 411830"/>
                  <a:gd name="connsiteX4-9" fmla="*/ 212606 w 212606"/>
                  <a:gd name="connsiteY4-10" fmla="*/ 69381 h 411830"/>
                  <a:gd name="connsiteX0-11" fmla="*/ 212606 w 212606"/>
                  <a:gd name="connsiteY0-12" fmla="*/ 69381 h 432790"/>
                  <a:gd name="connsiteX1-13" fmla="*/ 207366 w 212606"/>
                  <a:gd name="connsiteY1-14" fmla="*/ 432790 h 432790"/>
                  <a:gd name="connsiteX2-15" fmla="*/ 0 w 212606"/>
                  <a:gd name="connsiteY2-16" fmla="*/ 4959 h 432790"/>
                  <a:gd name="connsiteX3-17" fmla="*/ 2480 w 212606"/>
                  <a:gd name="connsiteY3-18" fmla="*/ 0 h 432790"/>
                  <a:gd name="connsiteX4-19" fmla="*/ 212606 w 212606"/>
                  <a:gd name="connsiteY4-20" fmla="*/ 69381 h 432790"/>
                  <a:gd name="connsiteX0-21" fmla="*/ 212606 w 212606"/>
                  <a:gd name="connsiteY0-22" fmla="*/ 69381 h 424930"/>
                  <a:gd name="connsiteX1-23" fmla="*/ 207366 w 212606"/>
                  <a:gd name="connsiteY1-24" fmla="*/ 424930 h 424930"/>
                  <a:gd name="connsiteX2-25" fmla="*/ 0 w 212606"/>
                  <a:gd name="connsiteY2-26" fmla="*/ 4959 h 424930"/>
                  <a:gd name="connsiteX3-27" fmla="*/ 2480 w 212606"/>
                  <a:gd name="connsiteY3-28" fmla="*/ 0 h 424930"/>
                  <a:gd name="connsiteX4-29" fmla="*/ 212606 w 212606"/>
                  <a:gd name="connsiteY4-30" fmla="*/ 69381 h 424930"/>
                  <a:gd name="connsiteX0-31" fmla="*/ 212606 w 212606"/>
                  <a:gd name="connsiteY0-32" fmla="*/ 69381 h 424930"/>
                  <a:gd name="connsiteX1-33" fmla="*/ 209986 w 212606"/>
                  <a:gd name="connsiteY1-34" fmla="*/ 424930 h 424930"/>
                  <a:gd name="connsiteX2-35" fmla="*/ 0 w 212606"/>
                  <a:gd name="connsiteY2-36" fmla="*/ 4959 h 424930"/>
                  <a:gd name="connsiteX3-37" fmla="*/ 2480 w 212606"/>
                  <a:gd name="connsiteY3-38" fmla="*/ 0 h 424930"/>
                  <a:gd name="connsiteX4-39" fmla="*/ 212606 w 212606"/>
                  <a:gd name="connsiteY4-40" fmla="*/ 69381 h 424930"/>
                  <a:gd name="connsiteX0-41" fmla="*/ 212606 w 219175"/>
                  <a:gd name="connsiteY0-42" fmla="*/ 69381 h 435880"/>
                  <a:gd name="connsiteX1-43" fmla="*/ 219111 w 219175"/>
                  <a:gd name="connsiteY1-44" fmla="*/ 435880 h 435880"/>
                  <a:gd name="connsiteX2-45" fmla="*/ 0 w 219175"/>
                  <a:gd name="connsiteY2-46" fmla="*/ 4959 h 435880"/>
                  <a:gd name="connsiteX3-47" fmla="*/ 2480 w 219175"/>
                  <a:gd name="connsiteY3-48" fmla="*/ 0 h 435880"/>
                  <a:gd name="connsiteX4-49" fmla="*/ 212606 w 219175"/>
                  <a:gd name="connsiteY4-50" fmla="*/ 69381 h 435880"/>
                  <a:gd name="connsiteX0-51" fmla="*/ 212606 w 217841"/>
                  <a:gd name="connsiteY0-52" fmla="*/ 69381 h 427806"/>
                  <a:gd name="connsiteX1-53" fmla="*/ 217765 w 217841"/>
                  <a:gd name="connsiteY1-54" fmla="*/ 427806 h 427806"/>
                  <a:gd name="connsiteX2-55" fmla="*/ 0 w 217841"/>
                  <a:gd name="connsiteY2-56" fmla="*/ 4959 h 427806"/>
                  <a:gd name="connsiteX3-57" fmla="*/ 2480 w 217841"/>
                  <a:gd name="connsiteY3-58" fmla="*/ 0 h 427806"/>
                  <a:gd name="connsiteX4-59" fmla="*/ 212606 w 217841"/>
                  <a:gd name="connsiteY4-60" fmla="*/ 69381 h 427806"/>
                  <a:gd name="connsiteX0-61" fmla="*/ 212606 w 216512"/>
                  <a:gd name="connsiteY0-62" fmla="*/ 69381 h 430499"/>
                  <a:gd name="connsiteX1-63" fmla="*/ 216419 w 216512"/>
                  <a:gd name="connsiteY1-64" fmla="*/ 430499 h 430499"/>
                  <a:gd name="connsiteX2-65" fmla="*/ 0 w 216512"/>
                  <a:gd name="connsiteY2-66" fmla="*/ 4959 h 430499"/>
                  <a:gd name="connsiteX3-67" fmla="*/ 2480 w 216512"/>
                  <a:gd name="connsiteY3-68" fmla="*/ 0 h 430499"/>
                  <a:gd name="connsiteX4-69" fmla="*/ 212606 w 216512"/>
                  <a:gd name="connsiteY4-70" fmla="*/ 69381 h 430499"/>
                  <a:gd name="connsiteX0-71" fmla="*/ 212606 w 220567"/>
                  <a:gd name="connsiteY0-72" fmla="*/ 69381 h 439109"/>
                  <a:gd name="connsiteX1-73" fmla="*/ 220512 w 220567"/>
                  <a:gd name="connsiteY1-74" fmla="*/ 439109 h 439109"/>
                  <a:gd name="connsiteX2-75" fmla="*/ 0 w 220567"/>
                  <a:gd name="connsiteY2-76" fmla="*/ 4959 h 439109"/>
                  <a:gd name="connsiteX3-77" fmla="*/ 2480 w 220567"/>
                  <a:gd name="connsiteY3-78" fmla="*/ 0 h 439109"/>
                  <a:gd name="connsiteX4-79" fmla="*/ 212606 w 220567"/>
                  <a:gd name="connsiteY4-80" fmla="*/ 69381 h 439109"/>
                  <a:gd name="connsiteX0-81" fmla="*/ 212606 w 220567"/>
                  <a:gd name="connsiteY0-82" fmla="*/ 69381 h 438120"/>
                  <a:gd name="connsiteX1-83" fmla="*/ 220512 w 220567"/>
                  <a:gd name="connsiteY1-84" fmla="*/ 438120 h 438120"/>
                  <a:gd name="connsiteX2-85" fmla="*/ 0 w 220567"/>
                  <a:gd name="connsiteY2-86" fmla="*/ 4959 h 438120"/>
                  <a:gd name="connsiteX3-87" fmla="*/ 2480 w 220567"/>
                  <a:gd name="connsiteY3-88" fmla="*/ 0 h 438120"/>
                  <a:gd name="connsiteX4-89" fmla="*/ 212606 w 220567"/>
                  <a:gd name="connsiteY4-90" fmla="*/ 69381 h 4381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0567" h="438120">
                    <a:moveTo>
                      <a:pt x="212606" y="69381"/>
                    </a:moveTo>
                    <a:cubicBezTo>
                      <a:pt x="211733" y="183531"/>
                      <a:pt x="221385" y="323970"/>
                      <a:pt x="220512" y="438120"/>
                    </a:cubicBezTo>
                    <a:lnTo>
                      <a:pt x="0" y="4959"/>
                    </a:lnTo>
                    <a:lnTo>
                      <a:pt x="2480" y="0"/>
                    </a:lnTo>
                    <a:lnTo>
                      <a:pt x="212606" y="69381"/>
                    </a:lnTo>
                    <a:close/>
                  </a:path>
                </a:pathLst>
              </a:custGeom>
              <a:solidFill>
                <a:srgbClr val="A8A3AC"/>
              </a:solidFill>
              <a:ln>
                <a:solidFill>
                  <a:srgbClr val="A8A3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420"/>
              <p:cNvSpPr/>
              <p:nvPr/>
            </p:nvSpPr>
            <p:spPr>
              <a:xfrm rot="16200000">
                <a:off x="1850185" y="1791582"/>
                <a:ext cx="213417" cy="487361"/>
              </a:xfrm>
              <a:custGeom>
                <a:avLst/>
                <a:gdLst>
                  <a:gd name="connsiteX0" fmla="*/ 210126 w 210126"/>
                  <a:gd name="connsiteY0" fmla="*/ 0 h 489633"/>
                  <a:gd name="connsiteX1" fmla="*/ 210126 w 210126"/>
                  <a:gd name="connsiteY1" fmla="*/ 489633 h 489633"/>
                  <a:gd name="connsiteX2" fmla="*/ 0 w 210126"/>
                  <a:gd name="connsiteY2" fmla="*/ 420252 h 489633"/>
                  <a:gd name="connsiteX3" fmla="*/ 210126 w 210126"/>
                  <a:gd name="connsiteY3" fmla="*/ 0 h 489633"/>
                  <a:gd name="connsiteX0-1" fmla="*/ 199646 w 210126"/>
                  <a:gd name="connsiteY0-2" fmla="*/ 0 h 479149"/>
                  <a:gd name="connsiteX1-3" fmla="*/ 210126 w 210126"/>
                  <a:gd name="connsiteY1-4" fmla="*/ 479149 h 479149"/>
                  <a:gd name="connsiteX2-5" fmla="*/ 0 w 210126"/>
                  <a:gd name="connsiteY2-6" fmla="*/ 409768 h 479149"/>
                  <a:gd name="connsiteX3-7" fmla="*/ 199646 w 210126"/>
                  <a:gd name="connsiteY3-8" fmla="*/ 0 h 479149"/>
                  <a:gd name="connsiteX0-9" fmla="*/ 208770 w 210126"/>
                  <a:gd name="connsiteY0-10" fmla="*/ 0 h 491011"/>
                  <a:gd name="connsiteX1-11" fmla="*/ 210126 w 210126"/>
                  <a:gd name="connsiteY1-12" fmla="*/ 491011 h 491011"/>
                  <a:gd name="connsiteX2-13" fmla="*/ 0 w 210126"/>
                  <a:gd name="connsiteY2-14" fmla="*/ 421630 h 491011"/>
                  <a:gd name="connsiteX3-15" fmla="*/ 208770 w 210126"/>
                  <a:gd name="connsiteY3-16" fmla="*/ 0 h 491011"/>
                  <a:gd name="connsiteX0-17" fmla="*/ 208770 w 210126"/>
                  <a:gd name="connsiteY0-18" fmla="*/ 0 h 487361"/>
                  <a:gd name="connsiteX1-19" fmla="*/ 210126 w 210126"/>
                  <a:gd name="connsiteY1-20" fmla="*/ 487361 h 487361"/>
                  <a:gd name="connsiteX2-21" fmla="*/ 0 w 210126"/>
                  <a:gd name="connsiteY2-22" fmla="*/ 417980 h 487361"/>
                  <a:gd name="connsiteX3-23" fmla="*/ 208770 w 210126"/>
                  <a:gd name="connsiteY3-24" fmla="*/ 0 h 487361"/>
                  <a:gd name="connsiteX0-25" fmla="*/ 212061 w 213417"/>
                  <a:gd name="connsiteY0-26" fmla="*/ 0 h 487361"/>
                  <a:gd name="connsiteX1-27" fmla="*/ 213417 w 213417"/>
                  <a:gd name="connsiteY1-28" fmla="*/ 487361 h 487361"/>
                  <a:gd name="connsiteX2-29" fmla="*/ 0 w 213417"/>
                  <a:gd name="connsiteY2-30" fmla="*/ 421937 h 487361"/>
                  <a:gd name="connsiteX3-31" fmla="*/ 212061 w 213417"/>
                  <a:gd name="connsiteY3-32" fmla="*/ 0 h 487361"/>
                </a:gdLst>
                <a:ahLst/>
                <a:cxnLst>
                  <a:cxn ang="0">
                    <a:pos x="connsiteX0-1" y="connsiteY0-2"/>
                  </a:cxn>
                  <a:cxn ang="0">
                    <a:pos x="connsiteX1-3" y="connsiteY1-4"/>
                  </a:cxn>
                  <a:cxn ang="0">
                    <a:pos x="connsiteX2-5" y="connsiteY2-6"/>
                  </a:cxn>
                  <a:cxn ang="0">
                    <a:pos x="connsiteX3-7" y="connsiteY3-8"/>
                  </a:cxn>
                </a:cxnLst>
                <a:rect l="l" t="t" r="r" b="b"/>
                <a:pathLst>
                  <a:path w="213417" h="487361">
                    <a:moveTo>
                      <a:pt x="212061" y="0"/>
                    </a:moveTo>
                    <a:lnTo>
                      <a:pt x="213417" y="487361"/>
                    </a:lnTo>
                    <a:lnTo>
                      <a:pt x="0" y="421937"/>
                    </a:lnTo>
                    <a:lnTo>
                      <a:pt x="212061" y="0"/>
                    </a:lnTo>
                    <a:close/>
                  </a:path>
                </a:pathLst>
              </a:custGeom>
              <a:solidFill>
                <a:srgbClr val="D2D0D5"/>
              </a:solidFill>
              <a:ln>
                <a:solidFill>
                  <a:srgbClr val="D2D0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421"/>
              <p:cNvSpPr/>
              <p:nvPr/>
            </p:nvSpPr>
            <p:spPr>
              <a:xfrm rot="16200000">
                <a:off x="2174758" y="1525901"/>
                <a:ext cx="570395" cy="218905"/>
              </a:xfrm>
              <a:custGeom>
                <a:avLst/>
                <a:gdLst>
                  <a:gd name="connsiteX0" fmla="*/ 557509 w 557509"/>
                  <a:gd name="connsiteY0" fmla="*/ 214349 h 222706"/>
                  <a:gd name="connsiteX1" fmla="*/ 553086 w 557509"/>
                  <a:gd name="connsiteY1" fmla="*/ 222706 h 222706"/>
                  <a:gd name="connsiteX2" fmla="*/ 0 w 557509"/>
                  <a:gd name="connsiteY2" fmla="*/ 222706 h 222706"/>
                  <a:gd name="connsiteX3" fmla="*/ 416418 w 557509"/>
                  <a:gd name="connsiteY3" fmla="*/ 0 h 222706"/>
                  <a:gd name="connsiteX4" fmla="*/ 557509 w 557509"/>
                  <a:gd name="connsiteY4" fmla="*/ 214349 h 222706"/>
                  <a:gd name="connsiteX0-1" fmla="*/ 416418 w 553086"/>
                  <a:gd name="connsiteY0-2" fmla="*/ 0 h 222706"/>
                  <a:gd name="connsiteX1-3" fmla="*/ 553086 w 553086"/>
                  <a:gd name="connsiteY1-4" fmla="*/ 222706 h 222706"/>
                  <a:gd name="connsiteX2-5" fmla="*/ 0 w 553086"/>
                  <a:gd name="connsiteY2-6" fmla="*/ 222706 h 222706"/>
                  <a:gd name="connsiteX3-7" fmla="*/ 416418 w 553086"/>
                  <a:gd name="connsiteY3-8" fmla="*/ 0 h 222706"/>
                  <a:gd name="connsiteX0-9" fmla="*/ 416418 w 550466"/>
                  <a:gd name="connsiteY0-10" fmla="*/ 0 h 222706"/>
                  <a:gd name="connsiteX1-11" fmla="*/ 550466 w 550466"/>
                  <a:gd name="connsiteY1-12" fmla="*/ 217466 h 222706"/>
                  <a:gd name="connsiteX2-13" fmla="*/ 0 w 550466"/>
                  <a:gd name="connsiteY2-14" fmla="*/ 222706 h 222706"/>
                  <a:gd name="connsiteX3-15" fmla="*/ 416418 w 550466"/>
                  <a:gd name="connsiteY3-16" fmla="*/ 0 h 222706"/>
                  <a:gd name="connsiteX0-17" fmla="*/ 398130 w 550466"/>
                  <a:gd name="connsiteY0-18" fmla="*/ 0 h 222706"/>
                  <a:gd name="connsiteX1-19" fmla="*/ 550466 w 550466"/>
                  <a:gd name="connsiteY1-20" fmla="*/ 217466 h 222706"/>
                  <a:gd name="connsiteX2-21" fmla="*/ 0 w 550466"/>
                  <a:gd name="connsiteY2-22" fmla="*/ 222706 h 222706"/>
                  <a:gd name="connsiteX3-23" fmla="*/ 398130 w 550466"/>
                  <a:gd name="connsiteY3-24" fmla="*/ 0 h 222706"/>
                  <a:gd name="connsiteX0-25" fmla="*/ 416336 w 568672"/>
                  <a:gd name="connsiteY0-26" fmla="*/ 0 h 222759"/>
                  <a:gd name="connsiteX1-27" fmla="*/ 568672 w 568672"/>
                  <a:gd name="connsiteY1-28" fmla="*/ 217466 h 222759"/>
                  <a:gd name="connsiteX2-29" fmla="*/ 18206 w 568672"/>
                  <a:gd name="connsiteY2-30" fmla="*/ 222706 h 222759"/>
                  <a:gd name="connsiteX3-31" fmla="*/ 151 w 568672"/>
                  <a:gd name="connsiteY3-32" fmla="*/ 222435 h 222759"/>
                  <a:gd name="connsiteX4-33" fmla="*/ 416336 w 568672"/>
                  <a:gd name="connsiteY4-34" fmla="*/ 0 h 222759"/>
                  <a:gd name="connsiteX0-35" fmla="*/ 416185 w 568521"/>
                  <a:gd name="connsiteY0-36" fmla="*/ 0 h 222435"/>
                  <a:gd name="connsiteX1-37" fmla="*/ 568521 w 568521"/>
                  <a:gd name="connsiteY1-38" fmla="*/ 217466 h 222435"/>
                  <a:gd name="connsiteX2-39" fmla="*/ 0 w 568521"/>
                  <a:gd name="connsiteY2-40" fmla="*/ 222435 h 222435"/>
                  <a:gd name="connsiteX3-41" fmla="*/ 416185 w 568521"/>
                  <a:gd name="connsiteY3-42" fmla="*/ 0 h 222435"/>
                  <a:gd name="connsiteX0-43" fmla="*/ 415272 w 567608"/>
                  <a:gd name="connsiteY0-44" fmla="*/ 0 h 222435"/>
                  <a:gd name="connsiteX1-45" fmla="*/ 567608 w 567608"/>
                  <a:gd name="connsiteY1-46" fmla="*/ 217466 h 222435"/>
                  <a:gd name="connsiteX2-47" fmla="*/ 0 w 567608"/>
                  <a:gd name="connsiteY2-48" fmla="*/ 222435 h 222435"/>
                  <a:gd name="connsiteX3-49" fmla="*/ 415272 w 567608"/>
                  <a:gd name="connsiteY3-50" fmla="*/ 0 h 222435"/>
                  <a:gd name="connsiteX0-51" fmla="*/ 415272 w 567608"/>
                  <a:gd name="connsiteY0-52" fmla="*/ 0 h 218785"/>
                  <a:gd name="connsiteX1-53" fmla="*/ 567608 w 567608"/>
                  <a:gd name="connsiteY1-54" fmla="*/ 217466 h 218785"/>
                  <a:gd name="connsiteX2-55" fmla="*/ 0 w 567608"/>
                  <a:gd name="connsiteY2-56" fmla="*/ 218785 h 218785"/>
                  <a:gd name="connsiteX3-57" fmla="*/ 415272 w 567608"/>
                  <a:gd name="connsiteY3-58" fmla="*/ 0 h 218785"/>
                  <a:gd name="connsiteX0-59" fmla="*/ 416618 w 568954"/>
                  <a:gd name="connsiteY0-60" fmla="*/ 0 h 218786"/>
                  <a:gd name="connsiteX1-61" fmla="*/ 568954 w 568954"/>
                  <a:gd name="connsiteY1-62" fmla="*/ 217466 h 218786"/>
                  <a:gd name="connsiteX2-63" fmla="*/ 0 w 568954"/>
                  <a:gd name="connsiteY2-64" fmla="*/ 218786 h 218786"/>
                  <a:gd name="connsiteX3-65" fmla="*/ 416618 w 568954"/>
                  <a:gd name="connsiteY3-66" fmla="*/ 0 h 218786"/>
                  <a:gd name="connsiteX0-67" fmla="*/ 416618 w 568954"/>
                  <a:gd name="connsiteY0-68" fmla="*/ 0 h 218786"/>
                  <a:gd name="connsiteX1-69" fmla="*/ 568954 w 568954"/>
                  <a:gd name="connsiteY1-70" fmla="*/ 217466 h 218786"/>
                  <a:gd name="connsiteX2-71" fmla="*/ 0 w 568954"/>
                  <a:gd name="connsiteY2-72" fmla="*/ 218786 h 218786"/>
                  <a:gd name="connsiteX3-73" fmla="*/ 416618 w 568954"/>
                  <a:gd name="connsiteY3-74" fmla="*/ 0 h 218786"/>
                  <a:gd name="connsiteX0-75" fmla="*/ 405853 w 558189"/>
                  <a:gd name="connsiteY0-76" fmla="*/ 0 h 217466"/>
                  <a:gd name="connsiteX1-77" fmla="*/ 558189 w 558189"/>
                  <a:gd name="connsiteY1-78" fmla="*/ 217466 h 217466"/>
                  <a:gd name="connsiteX2-79" fmla="*/ 0 w 558189"/>
                  <a:gd name="connsiteY2-80" fmla="*/ 216096 h 217466"/>
                  <a:gd name="connsiteX3-81" fmla="*/ 405853 w 558189"/>
                  <a:gd name="connsiteY3-82" fmla="*/ 0 h 217466"/>
                  <a:gd name="connsiteX0-83" fmla="*/ 415273 w 567609"/>
                  <a:gd name="connsiteY0-84" fmla="*/ 0 h 221480"/>
                  <a:gd name="connsiteX1-85" fmla="*/ 567609 w 567609"/>
                  <a:gd name="connsiteY1-86" fmla="*/ 217466 h 221480"/>
                  <a:gd name="connsiteX2-87" fmla="*/ 0 w 567609"/>
                  <a:gd name="connsiteY2-88" fmla="*/ 221480 h 221480"/>
                  <a:gd name="connsiteX3-89" fmla="*/ 415273 w 567609"/>
                  <a:gd name="connsiteY3-90" fmla="*/ 0 h 221480"/>
                  <a:gd name="connsiteX0-91" fmla="*/ 411236 w 563572"/>
                  <a:gd name="connsiteY0-92" fmla="*/ 0 h 220135"/>
                  <a:gd name="connsiteX1-93" fmla="*/ 563572 w 563572"/>
                  <a:gd name="connsiteY1-94" fmla="*/ 217466 h 220135"/>
                  <a:gd name="connsiteX2-95" fmla="*/ 0 w 563572"/>
                  <a:gd name="connsiteY2-96" fmla="*/ 220135 h 220135"/>
                  <a:gd name="connsiteX3-97" fmla="*/ 411236 w 563572"/>
                  <a:gd name="connsiteY3-98" fmla="*/ 0 h 220135"/>
                  <a:gd name="connsiteX0-99" fmla="*/ 413965 w 566301"/>
                  <a:gd name="connsiteY0-100" fmla="*/ 0 h 218905"/>
                  <a:gd name="connsiteX1-101" fmla="*/ 566301 w 566301"/>
                  <a:gd name="connsiteY1-102" fmla="*/ 217466 h 218905"/>
                  <a:gd name="connsiteX2-103" fmla="*/ 0 w 566301"/>
                  <a:gd name="connsiteY2-104" fmla="*/ 218905 h 218905"/>
                  <a:gd name="connsiteX3-105" fmla="*/ 413965 w 566301"/>
                  <a:gd name="connsiteY3-106" fmla="*/ 0 h 218905"/>
                  <a:gd name="connsiteX0-107" fmla="*/ 415330 w 567666"/>
                  <a:gd name="connsiteY0-108" fmla="*/ 0 h 220135"/>
                  <a:gd name="connsiteX1-109" fmla="*/ 567666 w 567666"/>
                  <a:gd name="connsiteY1-110" fmla="*/ 217466 h 220135"/>
                  <a:gd name="connsiteX2-111" fmla="*/ 0 w 567666"/>
                  <a:gd name="connsiteY2-112" fmla="*/ 220135 h 220135"/>
                  <a:gd name="connsiteX3-113" fmla="*/ 415330 w 567666"/>
                  <a:gd name="connsiteY3-114" fmla="*/ 0 h 220135"/>
                  <a:gd name="connsiteX0-115" fmla="*/ 418059 w 570395"/>
                  <a:gd name="connsiteY0-116" fmla="*/ 0 h 218905"/>
                  <a:gd name="connsiteX1-117" fmla="*/ 570395 w 570395"/>
                  <a:gd name="connsiteY1-118" fmla="*/ 217466 h 218905"/>
                  <a:gd name="connsiteX2-119" fmla="*/ 0 w 570395"/>
                  <a:gd name="connsiteY2-120" fmla="*/ 218905 h 218905"/>
                  <a:gd name="connsiteX3-121" fmla="*/ 418059 w 570395"/>
                  <a:gd name="connsiteY3-122" fmla="*/ 0 h 218905"/>
                </a:gdLst>
                <a:ahLst/>
                <a:cxnLst>
                  <a:cxn ang="0">
                    <a:pos x="connsiteX0-1" y="connsiteY0-2"/>
                  </a:cxn>
                  <a:cxn ang="0">
                    <a:pos x="connsiteX1-3" y="connsiteY1-4"/>
                  </a:cxn>
                  <a:cxn ang="0">
                    <a:pos x="connsiteX2-5" y="connsiteY2-6"/>
                  </a:cxn>
                  <a:cxn ang="0">
                    <a:pos x="connsiteX3-7" y="connsiteY3-8"/>
                  </a:cxn>
                </a:cxnLst>
                <a:rect l="l" t="t" r="r" b="b"/>
                <a:pathLst>
                  <a:path w="570395" h="218905">
                    <a:moveTo>
                      <a:pt x="418059" y="0"/>
                    </a:moveTo>
                    <a:lnTo>
                      <a:pt x="570395" y="217466"/>
                    </a:lnTo>
                    <a:lnTo>
                      <a:pt x="0" y="218905"/>
                    </a:lnTo>
                    <a:lnTo>
                      <a:pt x="418059" y="0"/>
                    </a:lnTo>
                    <a:close/>
                  </a:path>
                </a:pathLst>
              </a:custGeom>
              <a:solidFill>
                <a:srgbClr val="68676D"/>
              </a:solidFill>
              <a:ln>
                <a:solidFill>
                  <a:srgbClr val="6867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任意多边形 422"/>
              <p:cNvSpPr/>
              <p:nvPr/>
            </p:nvSpPr>
            <p:spPr>
              <a:xfrm rot="16200000">
                <a:off x="2175968" y="1113213"/>
                <a:ext cx="364273" cy="418979"/>
              </a:xfrm>
              <a:custGeom>
                <a:avLst/>
                <a:gdLst>
                  <a:gd name="connsiteX0" fmla="*/ 355058 w 355058"/>
                  <a:gd name="connsiteY0" fmla="*/ 0 h 404239"/>
                  <a:gd name="connsiteX1" fmla="*/ 141091 w 355058"/>
                  <a:gd name="connsiteY1" fmla="*/ 404239 h 404239"/>
                  <a:gd name="connsiteX2" fmla="*/ 0 w 355058"/>
                  <a:gd name="connsiteY2" fmla="*/ 189890 h 404239"/>
                  <a:gd name="connsiteX3" fmla="*/ 355058 w 355058"/>
                  <a:gd name="connsiteY3" fmla="*/ 0 h 404239"/>
                  <a:gd name="connsiteX0-1" fmla="*/ 355058 w 355058"/>
                  <a:gd name="connsiteY0-2" fmla="*/ 0 h 406862"/>
                  <a:gd name="connsiteX1-3" fmla="*/ 146332 w 355058"/>
                  <a:gd name="connsiteY1-4" fmla="*/ 406862 h 406862"/>
                  <a:gd name="connsiteX2-5" fmla="*/ 0 w 355058"/>
                  <a:gd name="connsiteY2-6" fmla="*/ 189890 h 406862"/>
                  <a:gd name="connsiteX3-7" fmla="*/ 355058 w 355058"/>
                  <a:gd name="connsiteY3-8" fmla="*/ 0 h 406862"/>
                  <a:gd name="connsiteX0-9" fmla="*/ 355058 w 355058"/>
                  <a:gd name="connsiteY0-10" fmla="*/ 0 h 406862"/>
                  <a:gd name="connsiteX1-11" fmla="*/ 146332 w 355058"/>
                  <a:gd name="connsiteY1-12" fmla="*/ 406862 h 406862"/>
                  <a:gd name="connsiteX2-13" fmla="*/ 0 w 355058"/>
                  <a:gd name="connsiteY2-14" fmla="*/ 189890 h 406862"/>
                  <a:gd name="connsiteX3-15" fmla="*/ 355058 w 355058"/>
                  <a:gd name="connsiteY3-16" fmla="*/ 0 h 406862"/>
                  <a:gd name="connsiteX0-17" fmla="*/ 355058 w 355058"/>
                  <a:gd name="connsiteY0-18" fmla="*/ 0 h 412102"/>
                  <a:gd name="connsiteX1-19" fmla="*/ 146332 w 355058"/>
                  <a:gd name="connsiteY1-20" fmla="*/ 412102 h 412102"/>
                  <a:gd name="connsiteX2-21" fmla="*/ 0 w 355058"/>
                  <a:gd name="connsiteY2-22" fmla="*/ 189890 h 412102"/>
                  <a:gd name="connsiteX3-23" fmla="*/ 355058 w 355058"/>
                  <a:gd name="connsiteY3-24" fmla="*/ 0 h 412102"/>
                  <a:gd name="connsiteX0-25" fmla="*/ 355058 w 355058"/>
                  <a:gd name="connsiteY0-26" fmla="*/ 0 h 406862"/>
                  <a:gd name="connsiteX1-27" fmla="*/ 146332 w 355058"/>
                  <a:gd name="connsiteY1-28" fmla="*/ 406862 h 406862"/>
                  <a:gd name="connsiteX2-29" fmla="*/ 0 w 355058"/>
                  <a:gd name="connsiteY2-30" fmla="*/ 189890 h 406862"/>
                  <a:gd name="connsiteX3-31" fmla="*/ 355058 w 355058"/>
                  <a:gd name="connsiteY3-32" fmla="*/ 0 h 406862"/>
                  <a:gd name="connsiteX0-33" fmla="*/ 367833 w 367833"/>
                  <a:gd name="connsiteY0-34" fmla="*/ 0 h 406862"/>
                  <a:gd name="connsiteX1-35" fmla="*/ 159107 w 367833"/>
                  <a:gd name="connsiteY1-36" fmla="*/ 406862 h 406862"/>
                  <a:gd name="connsiteX2-37" fmla="*/ 0 w 367833"/>
                  <a:gd name="connsiteY2-38" fmla="*/ 188978 h 406862"/>
                  <a:gd name="connsiteX3-39" fmla="*/ 367833 w 367833"/>
                  <a:gd name="connsiteY3-40" fmla="*/ 0 h 406862"/>
                  <a:gd name="connsiteX0-41" fmla="*/ 367833 w 367833"/>
                  <a:gd name="connsiteY0-42" fmla="*/ 0 h 409600"/>
                  <a:gd name="connsiteX1-43" fmla="*/ 155457 w 367833"/>
                  <a:gd name="connsiteY1-44" fmla="*/ 409600 h 409600"/>
                  <a:gd name="connsiteX2-45" fmla="*/ 0 w 367833"/>
                  <a:gd name="connsiteY2-46" fmla="*/ 188978 h 409600"/>
                  <a:gd name="connsiteX3-47" fmla="*/ 367833 w 367833"/>
                  <a:gd name="connsiteY3-48" fmla="*/ 0 h 409600"/>
                  <a:gd name="connsiteX0-49" fmla="*/ 367833 w 367833"/>
                  <a:gd name="connsiteY0-50" fmla="*/ 0 h 417812"/>
                  <a:gd name="connsiteX1-51" fmla="*/ 155457 w 367833"/>
                  <a:gd name="connsiteY1-52" fmla="*/ 417812 h 417812"/>
                  <a:gd name="connsiteX2-53" fmla="*/ 0 w 367833"/>
                  <a:gd name="connsiteY2-54" fmla="*/ 197190 h 417812"/>
                  <a:gd name="connsiteX3-55" fmla="*/ 367833 w 367833"/>
                  <a:gd name="connsiteY3-56" fmla="*/ 0 h 417812"/>
                  <a:gd name="connsiteX0-57" fmla="*/ 367833 w 367833"/>
                  <a:gd name="connsiteY0-58" fmla="*/ 0 h 418754"/>
                  <a:gd name="connsiteX1-59" fmla="*/ 155457 w 367833"/>
                  <a:gd name="connsiteY1-60" fmla="*/ 418754 h 418754"/>
                  <a:gd name="connsiteX2-61" fmla="*/ 0 w 367833"/>
                  <a:gd name="connsiteY2-62" fmla="*/ 198132 h 418754"/>
                  <a:gd name="connsiteX3-63" fmla="*/ 367833 w 367833"/>
                  <a:gd name="connsiteY3-64" fmla="*/ 0 h 418754"/>
                  <a:gd name="connsiteX0-65" fmla="*/ 365950 w 365950"/>
                  <a:gd name="connsiteY0-66" fmla="*/ 0 h 417812"/>
                  <a:gd name="connsiteX1-67" fmla="*/ 155457 w 365950"/>
                  <a:gd name="connsiteY1-68" fmla="*/ 417812 h 417812"/>
                  <a:gd name="connsiteX2-69" fmla="*/ 0 w 365950"/>
                  <a:gd name="connsiteY2-70" fmla="*/ 197190 h 417812"/>
                  <a:gd name="connsiteX3-71" fmla="*/ 365950 w 365950"/>
                  <a:gd name="connsiteY3-72" fmla="*/ 0 h 417812"/>
                  <a:gd name="connsiteX0-73" fmla="*/ 359221 w 359221"/>
                  <a:gd name="connsiteY0-74" fmla="*/ 0 h 413774"/>
                  <a:gd name="connsiteX1-75" fmla="*/ 155457 w 359221"/>
                  <a:gd name="connsiteY1-76" fmla="*/ 413774 h 413774"/>
                  <a:gd name="connsiteX2-77" fmla="*/ 0 w 359221"/>
                  <a:gd name="connsiteY2-78" fmla="*/ 193152 h 413774"/>
                  <a:gd name="connsiteX3-79" fmla="*/ 359221 w 359221"/>
                  <a:gd name="connsiteY3-80" fmla="*/ 0 h 413774"/>
                  <a:gd name="connsiteX0-81" fmla="*/ 367295 w 367295"/>
                  <a:gd name="connsiteY0-82" fmla="*/ 0 h 416464"/>
                  <a:gd name="connsiteX1-83" fmla="*/ 155457 w 367295"/>
                  <a:gd name="connsiteY1-84" fmla="*/ 416464 h 416464"/>
                  <a:gd name="connsiteX2-85" fmla="*/ 0 w 367295"/>
                  <a:gd name="connsiteY2-86" fmla="*/ 195842 h 416464"/>
                  <a:gd name="connsiteX3-87" fmla="*/ 367295 w 367295"/>
                  <a:gd name="connsiteY3-88" fmla="*/ 0 h 416464"/>
                  <a:gd name="connsiteX0-89" fmla="*/ 361912 w 361912"/>
                  <a:gd name="connsiteY0-90" fmla="*/ 0 h 412426"/>
                  <a:gd name="connsiteX1-91" fmla="*/ 155457 w 361912"/>
                  <a:gd name="connsiteY1-92" fmla="*/ 412426 h 412426"/>
                  <a:gd name="connsiteX2-93" fmla="*/ 0 w 361912"/>
                  <a:gd name="connsiteY2-94" fmla="*/ 191804 h 412426"/>
                  <a:gd name="connsiteX3-95" fmla="*/ 361912 w 361912"/>
                  <a:gd name="connsiteY3-96" fmla="*/ 0 h 412426"/>
                  <a:gd name="connsiteX0-97" fmla="*/ 367295 w 367295"/>
                  <a:gd name="connsiteY0-98" fmla="*/ 0 h 415116"/>
                  <a:gd name="connsiteX1-99" fmla="*/ 155457 w 367295"/>
                  <a:gd name="connsiteY1-100" fmla="*/ 415116 h 415116"/>
                  <a:gd name="connsiteX2-101" fmla="*/ 0 w 367295"/>
                  <a:gd name="connsiteY2-102" fmla="*/ 194494 h 415116"/>
                  <a:gd name="connsiteX3-103" fmla="*/ 367295 w 367295"/>
                  <a:gd name="connsiteY3-104" fmla="*/ 0 h 415116"/>
                  <a:gd name="connsiteX0-105" fmla="*/ 360566 w 360566"/>
                  <a:gd name="connsiteY0-106" fmla="*/ 0 h 412425"/>
                  <a:gd name="connsiteX1-107" fmla="*/ 155457 w 360566"/>
                  <a:gd name="connsiteY1-108" fmla="*/ 412425 h 412425"/>
                  <a:gd name="connsiteX2-109" fmla="*/ 0 w 360566"/>
                  <a:gd name="connsiteY2-110" fmla="*/ 191803 h 412425"/>
                  <a:gd name="connsiteX3-111" fmla="*/ 360566 w 360566"/>
                  <a:gd name="connsiteY3-112" fmla="*/ 0 h 412425"/>
                  <a:gd name="connsiteX0-113" fmla="*/ 369985 w 369985"/>
                  <a:gd name="connsiteY0-114" fmla="*/ 0 h 415115"/>
                  <a:gd name="connsiteX1-115" fmla="*/ 155457 w 369985"/>
                  <a:gd name="connsiteY1-116" fmla="*/ 415115 h 415115"/>
                  <a:gd name="connsiteX2-117" fmla="*/ 0 w 369985"/>
                  <a:gd name="connsiteY2-118" fmla="*/ 194493 h 415115"/>
                  <a:gd name="connsiteX3-119" fmla="*/ 369985 w 369985"/>
                  <a:gd name="connsiteY3-120" fmla="*/ 0 h 415115"/>
                  <a:gd name="connsiteX0-121" fmla="*/ 364273 w 364273"/>
                  <a:gd name="connsiteY0-122" fmla="*/ 0 h 412829"/>
                  <a:gd name="connsiteX1-123" fmla="*/ 155457 w 364273"/>
                  <a:gd name="connsiteY1-124" fmla="*/ 412829 h 412829"/>
                  <a:gd name="connsiteX2-125" fmla="*/ 0 w 364273"/>
                  <a:gd name="connsiteY2-126" fmla="*/ 192207 h 412829"/>
                  <a:gd name="connsiteX3-127" fmla="*/ 364273 w 364273"/>
                  <a:gd name="connsiteY3-128" fmla="*/ 0 h 412829"/>
                  <a:gd name="connsiteX0-129" fmla="*/ 364273 w 364273"/>
                  <a:gd name="connsiteY0-130" fmla="*/ 0 h 418979"/>
                  <a:gd name="connsiteX1-131" fmla="*/ 155457 w 364273"/>
                  <a:gd name="connsiteY1-132" fmla="*/ 418979 h 418979"/>
                  <a:gd name="connsiteX2-133" fmla="*/ 0 w 364273"/>
                  <a:gd name="connsiteY2-134" fmla="*/ 198357 h 418979"/>
                  <a:gd name="connsiteX3-135" fmla="*/ 364273 w 364273"/>
                  <a:gd name="connsiteY3-136" fmla="*/ 0 h 418979"/>
                </a:gdLst>
                <a:ahLst/>
                <a:cxnLst>
                  <a:cxn ang="0">
                    <a:pos x="connsiteX0-1" y="connsiteY0-2"/>
                  </a:cxn>
                  <a:cxn ang="0">
                    <a:pos x="connsiteX1-3" y="connsiteY1-4"/>
                  </a:cxn>
                  <a:cxn ang="0">
                    <a:pos x="connsiteX2-5" y="connsiteY2-6"/>
                  </a:cxn>
                  <a:cxn ang="0">
                    <a:pos x="connsiteX3-7" y="connsiteY3-8"/>
                  </a:cxn>
                </a:cxnLst>
                <a:rect l="l" t="t" r="r" b="b"/>
                <a:pathLst>
                  <a:path w="364273" h="418979">
                    <a:moveTo>
                      <a:pt x="364273" y="0"/>
                    </a:moveTo>
                    <a:lnTo>
                      <a:pt x="155457" y="418979"/>
                    </a:lnTo>
                    <a:lnTo>
                      <a:pt x="0" y="198357"/>
                    </a:lnTo>
                    <a:lnTo>
                      <a:pt x="364273" y="0"/>
                    </a:lnTo>
                    <a:close/>
                  </a:path>
                </a:pathLst>
              </a:custGeom>
              <a:solidFill>
                <a:srgbClr val="66656B"/>
              </a:solidFill>
              <a:ln>
                <a:solidFill>
                  <a:srgbClr val="666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任意多边形 423"/>
              <p:cNvSpPr/>
              <p:nvPr/>
            </p:nvSpPr>
            <p:spPr>
              <a:xfrm>
                <a:off x="2202403" y="1501140"/>
                <a:ext cx="366778" cy="427413"/>
              </a:xfrm>
              <a:custGeom>
                <a:avLst/>
                <a:gdLst>
                  <a:gd name="connsiteX0" fmla="*/ 135403 w 366778"/>
                  <a:gd name="connsiteY0" fmla="*/ 0 h 410076"/>
                  <a:gd name="connsiteX1" fmla="*/ 366778 w 366778"/>
                  <a:gd name="connsiteY1" fmla="*/ 401051 h 410076"/>
                  <a:gd name="connsiteX2" fmla="*/ 366778 w 366778"/>
                  <a:gd name="connsiteY2" fmla="*/ 406167 h 410076"/>
                  <a:gd name="connsiteX3" fmla="*/ 358960 w 366778"/>
                  <a:gd name="connsiteY3" fmla="*/ 410076 h 410076"/>
                  <a:gd name="connsiteX4" fmla="*/ 0 w 366778"/>
                  <a:gd name="connsiteY4" fmla="*/ 410076 h 410076"/>
                  <a:gd name="connsiteX5" fmla="*/ 135403 w 366778"/>
                  <a:gd name="connsiteY5" fmla="*/ 0 h 410076"/>
                  <a:gd name="connsiteX0-1" fmla="*/ 150745 w 366778"/>
                  <a:gd name="connsiteY0-2" fmla="*/ 0 h 410076"/>
                  <a:gd name="connsiteX1-3" fmla="*/ 366778 w 366778"/>
                  <a:gd name="connsiteY1-4" fmla="*/ 401051 h 410076"/>
                  <a:gd name="connsiteX2-5" fmla="*/ 366778 w 366778"/>
                  <a:gd name="connsiteY2-6" fmla="*/ 406167 h 410076"/>
                  <a:gd name="connsiteX3-7" fmla="*/ 358960 w 366778"/>
                  <a:gd name="connsiteY3-8" fmla="*/ 410076 h 410076"/>
                  <a:gd name="connsiteX4-9" fmla="*/ 0 w 366778"/>
                  <a:gd name="connsiteY4-10" fmla="*/ 410076 h 410076"/>
                  <a:gd name="connsiteX5-11" fmla="*/ 150745 w 366778"/>
                  <a:gd name="connsiteY5-12" fmla="*/ 0 h 410076"/>
                  <a:gd name="connsiteX0-13" fmla="*/ 150745 w 366778"/>
                  <a:gd name="connsiteY0-14" fmla="*/ 0 h 410076"/>
                  <a:gd name="connsiteX1-15" fmla="*/ 366778 w 366778"/>
                  <a:gd name="connsiteY1-16" fmla="*/ 401051 h 410076"/>
                  <a:gd name="connsiteX2-17" fmla="*/ 366778 w 366778"/>
                  <a:gd name="connsiteY2-18" fmla="*/ 406167 h 410076"/>
                  <a:gd name="connsiteX3-19" fmla="*/ 0 w 366778"/>
                  <a:gd name="connsiteY3-20" fmla="*/ 410076 h 410076"/>
                  <a:gd name="connsiteX4-21" fmla="*/ 150745 w 366778"/>
                  <a:gd name="connsiteY4-22" fmla="*/ 0 h 410076"/>
                  <a:gd name="connsiteX0-23" fmla="*/ 150745 w 366778"/>
                  <a:gd name="connsiteY0-24" fmla="*/ 0 h 410076"/>
                  <a:gd name="connsiteX1-25" fmla="*/ 366778 w 366778"/>
                  <a:gd name="connsiteY1-26" fmla="*/ 401051 h 410076"/>
                  <a:gd name="connsiteX2-27" fmla="*/ 0 w 366778"/>
                  <a:gd name="connsiteY2-28" fmla="*/ 410076 h 410076"/>
                  <a:gd name="connsiteX3-29" fmla="*/ 150745 w 366778"/>
                  <a:gd name="connsiteY3-30" fmla="*/ 0 h 410076"/>
                  <a:gd name="connsiteX0-31" fmla="*/ 146183 w 366778"/>
                  <a:gd name="connsiteY0-32" fmla="*/ 0 h 427413"/>
                  <a:gd name="connsiteX1-33" fmla="*/ 366778 w 366778"/>
                  <a:gd name="connsiteY1-34" fmla="*/ 418388 h 427413"/>
                  <a:gd name="connsiteX2-35" fmla="*/ 0 w 366778"/>
                  <a:gd name="connsiteY2-36" fmla="*/ 427413 h 427413"/>
                  <a:gd name="connsiteX3-37" fmla="*/ 146183 w 366778"/>
                  <a:gd name="connsiteY3-38" fmla="*/ 0 h 427413"/>
                </a:gdLst>
                <a:ahLst/>
                <a:cxnLst>
                  <a:cxn ang="0">
                    <a:pos x="connsiteX0-1" y="connsiteY0-2"/>
                  </a:cxn>
                  <a:cxn ang="0">
                    <a:pos x="connsiteX1-3" y="connsiteY1-4"/>
                  </a:cxn>
                  <a:cxn ang="0">
                    <a:pos x="connsiteX2-5" y="connsiteY2-6"/>
                  </a:cxn>
                  <a:cxn ang="0">
                    <a:pos x="connsiteX3-7" y="connsiteY3-8"/>
                  </a:cxn>
                </a:cxnLst>
                <a:rect l="l" t="t" r="r" b="b"/>
                <a:pathLst>
                  <a:path w="366778" h="427413">
                    <a:moveTo>
                      <a:pt x="146183" y="0"/>
                    </a:moveTo>
                    <a:lnTo>
                      <a:pt x="366778" y="418388"/>
                    </a:lnTo>
                    <a:lnTo>
                      <a:pt x="0" y="427413"/>
                    </a:lnTo>
                    <a:lnTo>
                      <a:pt x="146183" y="0"/>
                    </a:lnTo>
                    <a:close/>
                  </a:path>
                </a:pathLst>
              </a:custGeom>
              <a:solidFill>
                <a:srgbClr val="8E8B92"/>
              </a:solidFill>
              <a:ln>
                <a:solidFill>
                  <a:srgbClr val="8E8B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任意多边形 424"/>
              <p:cNvSpPr/>
              <p:nvPr/>
            </p:nvSpPr>
            <p:spPr>
              <a:xfrm>
                <a:off x="1710941" y="1664470"/>
                <a:ext cx="495398" cy="264996"/>
              </a:xfrm>
              <a:custGeom>
                <a:avLst/>
                <a:gdLst>
                  <a:gd name="connsiteX0" fmla="*/ 145259 w 484055"/>
                  <a:gd name="connsiteY0" fmla="*/ 0 h 263142"/>
                  <a:gd name="connsiteX1" fmla="*/ 484055 w 484055"/>
                  <a:gd name="connsiteY1" fmla="*/ 263142 h 263142"/>
                  <a:gd name="connsiteX2" fmla="*/ 7818 w 484055"/>
                  <a:gd name="connsiteY2" fmla="*/ 263142 h 263142"/>
                  <a:gd name="connsiteX3" fmla="*/ 0 w 484055"/>
                  <a:gd name="connsiteY3" fmla="*/ 259233 h 263142"/>
                  <a:gd name="connsiteX4" fmla="*/ 0 w 484055"/>
                  <a:gd name="connsiteY4" fmla="*/ 256022 h 263142"/>
                  <a:gd name="connsiteX5" fmla="*/ 145259 w 484055"/>
                  <a:gd name="connsiteY5" fmla="*/ 0 h 263142"/>
                  <a:gd name="connsiteX0-1" fmla="*/ 145259 w 484055"/>
                  <a:gd name="connsiteY0-2" fmla="*/ 0 h 263142"/>
                  <a:gd name="connsiteX1-3" fmla="*/ 484055 w 484055"/>
                  <a:gd name="connsiteY1-4" fmla="*/ 263142 h 263142"/>
                  <a:gd name="connsiteX2-5" fmla="*/ 7818 w 484055"/>
                  <a:gd name="connsiteY2-6" fmla="*/ 263142 h 263142"/>
                  <a:gd name="connsiteX3-7" fmla="*/ 0 w 484055"/>
                  <a:gd name="connsiteY3-8" fmla="*/ 259233 h 263142"/>
                  <a:gd name="connsiteX4-9" fmla="*/ 145259 w 484055"/>
                  <a:gd name="connsiteY4-10" fmla="*/ 0 h 263142"/>
                  <a:gd name="connsiteX0-11" fmla="*/ 137441 w 476237"/>
                  <a:gd name="connsiteY0-12" fmla="*/ 0 h 263142"/>
                  <a:gd name="connsiteX1-13" fmla="*/ 476237 w 476237"/>
                  <a:gd name="connsiteY1-14" fmla="*/ 263142 h 263142"/>
                  <a:gd name="connsiteX2-15" fmla="*/ 0 w 476237"/>
                  <a:gd name="connsiteY2-16" fmla="*/ 263142 h 263142"/>
                  <a:gd name="connsiteX3-17" fmla="*/ 137441 w 476237"/>
                  <a:gd name="connsiteY3-18" fmla="*/ 0 h 263142"/>
                  <a:gd name="connsiteX0-19" fmla="*/ 137441 w 490836"/>
                  <a:gd name="connsiteY0-20" fmla="*/ 0 h 265879"/>
                  <a:gd name="connsiteX1-21" fmla="*/ 490836 w 490836"/>
                  <a:gd name="connsiteY1-22" fmla="*/ 265879 h 265879"/>
                  <a:gd name="connsiteX2-23" fmla="*/ 0 w 490836"/>
                  <a:gd name="connsiteY2-24" fmla="*/ 263142 h 265879"/>
                  <a:gd name="connsiteX3-25" fmla="*/ 137441 w 490836"/>
                  <a:gd name="connsiteY3-26" fmla="*/ 0 h 265879"/>
                  <a:gd name="connsiteX0-27" fmla="*/ 137441 w 492661"/>
                  <a:gd name="connsiteY0-28" fmla="*/ 0 h 265879"/>
                  <a:gd name="connsiteX1-29" fmla="*/ 492661 w 492661"/>
                  <a:gd name="connsiteY1-30" fmla="*/ 265879 h 265879"/>
                  <a:gd name="connsiteX2-31" fmla="*/ 0 w 492661"/>
                  <a:gd name="connsiteY2-32" fmla="*/ 263142 h 265879"/>
                  <a:gd name="connsiteX3-33" fmla="*/ 137441 w 492661"/>
                  <a:gd name="connsiteY3-34" fmla="*/ 0 h 265879"/>
                  <a:gd name="connsiteX0-35" fmla="*/ 137441 w 495398"/>
                  <a:gd name="connsiteY0-36" fmla="*/ 0 h 264054"/>
                  <a:gd name="connsiteX1-37" fmla="*/ 495398 w 495398"/>
                  <a:gd name="connsiteY1-38" fmla="*/ 264054 h 264054"/>
                  <a:gd name="connsiteX2-39" fmla="*/ 0 w 495398"/>
                  <a:gd name="connsiteY2-40" fmla="*/ 263142 h 264054"/>
                  <a:gd name="connsiteX3-41" fmla="*/ 137441 w 495398"/>
                  <a:gd name="connsiteY3-42" fmla="*/ 0 h 264054"/>
                  <a:gd name="connsiteX0-43" fmla="*/ 140266 w 495398"/>
                  <a:gd name="connsiteY0-44" fmla="*/ 0 h 265937"/>
                  <a:gd name="connsiteX1-45" fmla="*/ 495398 w 495398"/>
                  <a:gd name="connsiteY1-46" fmla="*/ 265937 h 265937"/>
                  <a:gd name="connsiteX2-47" fmla="*/ 0 w 495398"/>
                  <a:gd name="connsiteY2-48" fmla="*/ 265025 h 265937"/>
                  <a:gd name="connsiteX3-49" fmla="*/ 140266 w 495398"/>
                  <a:gd name="connsiteY3-50" fmla="*/ 0 h 265937"/>
                  <a:gd name="connsiteX0-51" fmla="*/ 136500 w 495398"/>
                  <a:gd name="connsiteY0-52" fmla="*/ 0 h 264996"/>
                  <a:gd name="connsiteX1-53" fmla="*/ 495398 w 495398"/>
                  <a:gd name="connsiteY1-54" fmla="*/ 264996 h 264996"/>
                  <a:gd name="connsiteX2-55" fmla="*/ 0 w 495398"/>
                  <a:gd name="connsiteY2-56" fmla="*/ 264084 h 264996"/>
                  <a:gd name="connsiteX3-57" fmla="*/ 136500 w 495398"/>
                  <a:gd name="connsiteY3-58" fmla="*/ 0 h 264996"/>
                </a:gdLst>
                <a:ahLst/>
                <a:cxnLst>
                  <a:cxn ang="0">
                    <a:pos x="connsiteX0-1" y="connsiteY0-2"/>
                  </a:cxn>
                  <a:cxn ang="0">
                    <a:pos x="connsiteX1-3" y="connsiteY1-4"/>
                  </a:cxn>
                  <a:cxn ang="0">
                    <a:pos x="connsiteX2-5" y="connsiteY2-6"/>
                  </a:cxn>
                  <a:cxn ang="0">
                    <a:pos x="connsiteX3-7" y="connsiteY3-8"/>
                  </a:cxn>
                </a:cxnLst>
                <a:rect l="l" t="t" r="r" b="b"/>
                <a:pathLst>
                  <a:path w="495398" h="264996">
                    <a:moveTo>
                      <a:pt x="136500" y="0"/>
                    </a:moveTo>
                    <a:lnTo>
                      <a:pt x="495398" y="264996"/>
                    </a:lnTo>
                    <a:lnTo>
                      <a:pt x="0" y="264084"/>
                    </a:lnTo>
                    <a:lnTo>
                      <a:pt x="136500" y="0"/>
                    </a:lnTo>
                    <a:close/>
                  </a:path>
                </a:pathLst>
              </a:custGeom>
              <a:solidFill>
                <a:srgbClr val="918C92"/>
              </a:solidFill>
              <a:ln>
                <a:solidFill>
                  <a:srgbClr val="918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任意多边形 425"/>
              <p:cNvSpPr/>
              <p:nvPr/>
            </p:nvSpPr>
            <p:spPr>
              <a:xfrm>
                <a:off x="1850135" y="1500012"/>
                <a:ext cx="501285" cy="428542"/>
              </a:xfrm>
              <a:custGeom>
                <a:avLst/>
                <a:gdLst>
                  <a:gd name="connsiteX0" fmla="*/ 485036 w 493283"/>
                  <a:gd name="connsiteY0" fmla="*/ 0 h 424892"/>
                  <a:gd name="connsiteX1" fmla="*/ 493283 w 493283"/>
                  <a:gd name="connsiteY1" fmla="*/ 15116 h 424892"/>
                  <a:gd name="connsiteX2" fmla="*/ 340582 w 493283"/>
                  <a:gd name="connsiteY2" fmla="*/ 424892 h 424892"/>
                  <a:gd name="connsiteX3" fmla="*/ 325357 w 493283"/>
                  <a:gd name="connsiteY3" fmla="*/ 424892 h 424892"/>
                  <a:gd name="connsiteX4" fmla="*/ 0 w 493283"/>
                  <a:gd name="connsiteY4" fmla="*/ 172188 h 424892"/>
                  <a:gd name="connsiteX5" fmla="*/ 485036 w 493283"/>
                  <a:gd name="connsiteY5" fmla="*/ 0 h 424892"/>
                  <a:gd name="connsiteX0-1" fmla="*/ 487656 w 495903"/>
                  <a:gd name="connsiteY0-2" fmla="*/ 0 h 424892"/>
                  <a:gd name="connsiteX1-3" fmla="*/ 495903 w 495903"/>
                  <a:gd name="connsiteY1-4" fmla="*/ 15116 h 424892"/>
                  <a:gd name="connsiteX2-5" fmla="*/ 343202 w 495903"/>
                  <a:gd name="connsiteY2-6" fmla="*/ 424892 h 424892"/>
                  <a:gd name="connsiteX3-7" fmla="*/ 327977 w 495903"/>
                  <a:gd name="connsiteY3-8" fmla="*/ 424892 h 424892"/>
                  <a:gd name="connsiteX4-9" fmla="*/ 0 w 495903"/>
                  <a:gd name="connsiteY4-10" fmla="*/ 166948 h 424892"/>
                  <a:gd name="connsiteX5-11" fmla="*/ 487656 w 495903"/>
                  <a:gd name="connsiteY5-12" fmla="*/ 0 h 424892"/>
                  <a:gd name="connsiteX0-13" fmla="*/ 487656 w 487656"/>
                  <a:gd name="connsiteY0-14" fmla="*/ 0 h 424892"/>
                  <a:gd name="connsiteX1-15" fmla="*/ 343202 w 487656"/>
                  <a:gd name="connsiteY1-16" fmla="*/ 424892 h 424892"/>
                  <a:gd name="connsiteX2-17" fmla="*/ 327977 w 487656"/>
                  <a:gd name="connsiteY2-18" fmla="*/ 424892 h 424892"/>
                  <a:gd name="connsiteX3-19" fmla="*/ 0 w 487656"/>
                  <a:gd name="connsiteY3-20" fmla="*/ 166948 h 424892"/>
                  <a:gd name="connsiteX4-21" fmla="*/ 487656 w 487656"/>
                  <a:gd name="connsiteY4-22" fmla="*/ 0 h 424892"/>
                  <a:gd name="connsiteX0-23" fmla="*/ 487656 w 487656"/>
                  <a:gd name="connsiteY0-24" fmla="*/ 0 h 424892"/>
                  <a:gd name="connsiteX1-25" fmla="*/ 343202 w 487656"/>
                  <a:gd name="connsiteY1-26" fmla="*/ 424892 h 424892"/>
                  <a:gd name="connsiteX2-27" fmla="*/ 0 w 487656"/>
                  <a:gd name="connsiteY2-28" fmla="*/ 166948 h 424892"/>
                  <a:gd name="connsiteX3-29" fmla="*/ 487656 w 487656"/>
                  <a:gd name="connsiteY3-30" fmla="*/ 0 h 424892"/>
                  <a:gd name="connsiteX0-31" fmla="*/ 498606 w 498606"/>
                  <a:gd name="connsiteY0-32" fmla="*/ 0 h 424892"/>
                  <a:gd name="connsiteX1-33" fmla="*/ 354152 w 498606"/>
                  <a:gd name="connsiteY1-34" fmla="*/ 424892 h 424892"/>
                  <a:gd name="connsiteX2-35" fmla="*/ 0 w 498606"/>
                  <a:gd name="connsiteY2-36" fmla="*/ 161473 h 424892"/>
                  <a:gd name="connsiteX3-37" fmla="*/ 498606 w 498606"/>
                  <a:gd name="connsiteY3-38" fmla="*/ 0 h 424892"/>
                  <a:gd name="connsiteX0-39" fmla="*/ 503168 w 503168"/>
                  <a:gd name="connsiteY0-40" fmla="*/ 0 h 428542"/>
                  <a:gd name="connsiteX1-41" fmla="*/ 354152 w 503168"/>
                  <a:gd name="connsiteY1-42" fmla="*/ 428542 h 428542"/>
                  <a:gd name="connsiteX2-43" fmla="*/ 0 w 503168"/>
                  <a:gd name="connsiteY2-44" fmla="*/ 165123 h 428542"/>
                  <a:gd name="connsiteX3-45" fmla="*/ 503168 w 503168"/>
                  <a:gd name="connsiteY3-46" fmla="*/ 0 h 428542"/>
                  <a:gd name="connsiteX0-47" fmla="*/ 501285 w 501285"/>
                  <a:gd name="connsiteY0-48" fmla="*/ 0 h 428542"/>
                  <a:gd name="connsiteX1-49" fmla="*/ 352269 w 501285"/>
                  <a:gd name="connsiteY1-50" fmla="*/ 428542 h 428542"/>
                  <a:gd name="connsiteX2-51" fmla="*/ 0 w 501285"/>
                  <a:gd name="connsiteY2-52" fmla="*/ 163240 h 428542"/>
                  <a:gd name="connsiteX3-53" fmla="*/ 501285 w 501285"/>
                  <a:gd name="connsiteY3-54" fmla="*/ 0 h 428542"/>
                  <a:gd name="connsiteX0-55" fmla="*/ 501285 w 501285"/>
                  <a:gd name="connsiteY0-56" fmla="*/ 0 h 428542"/>
                  <a:gd name="connsiteX1-57" fmla="*/ 352269 w 501285"/>
                  <a:gd name="connsiteY1-58" fmla="*/ 428542 h 428542"/>
                  <a:gd name="connsiteX2-59" fmla="*/ 0 w 501285"/>
                  <a:gd name="connsiteY2-60" fmla="*/ 165123 h 428542"/>
                  <a:gd name="connsiteX3-61" fmla="*/ 501285 w 501285"/>
                  <a:gd name="connsiteY3-62" fmla="*/ 0 h 428542"/>
                </a:gdLst>
                <a:ahLst/>
                <a:cxnLst>
                  <a:cxn ang="0">
                    <a:pos x="connsiteX0-1" y="connsiteY0-2"/>
                  </a:cxn>
                  <a:cxn ang="0">
                    <a:pos x="connsiteX1-3" y="connsiteY1-4"/>
                  </a:cxn>
                  <a:cxn ang="0">
                    <a:pos x="connsiteX2-5" y="connsiteY2-6"/>
                  </a:cxn>
                  <a:cxn ang="0">
                    <a:pos x="connsiteX3-7" y="connsiteY3-8"/>
                  </a:cxn>
                </a:cxnLst>
                <a:rect l="l" t="t" r="r" b="b"/>
                <a:pathLst>
                  <a:path w="501285" h="428542">
                    <a:moveTo>
                      <a:pt x="501285" y="0"/>
                    </a:moveTo>
                    <a:lnTo>
                      <a:pt x="352269" y="428542"/>
                    </a:lnTo>
                    <a:lnTo>
                      <a:pt x="0" y="165123"/>
                    </a:lnTo>
                    <a:lnTo>
                      <a:pt x="501285" y="0"/>
                    </a:lnTo>
                    <a:close/>
                  </a:path>
                </a:pathLst>
              </a:custGeom>
              <a:solidFill>
                <a:srgbClr val="6D6C74"/>
              </a:solidFill>
              <a:ln>
                <a:solidFill>
                  <a:srgbClr val="6D6C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任意多边形 426"/>
              <p:cNvSpPr/>
              <p:nvPr/>
            </p:nvSpPr>
            <p:spPr>
              <a:xfrm>
                <a:off x="1848488" y="1142785"/>
                <a:ext cx="502021" cy="522904"/>
              </a:xfrm>
              <a:custGeom>
                <a:avLst/>
                <a:gdLst>
                  <a:gd name="connsiteX0" fmla="*/ 299101 w 498475"/>
                  <a:gd name="connsiteY0" fmla="*/ 0 h 537610"/>
                  <a:gd name="connsiteX1" fmla="*/ 498475 w 498475"/>
                  <a:gd name="connsiteY1" fmla="*/ 365422 h 537610"/>
                  <a:gd name="connsiteX2" fmla="*/ 13439 w 498475"/>
                  <a:gd name="connsiteY2" fmla="*/ 537610 h 537610"/>
                  <a:gd name="connsiteX3" fmla="*/ 0 w 498475"/>
                  <a:gd name="connsiteY3" fmla="*/ 527172 h 537610"/>
                  <a:gd name="connsiteX4" fmla="*/ 299101 w 498475"/>
                  <a:gd name="connsiteY4" fmla="*/ 0 h 537610"/>
                  <a:gd name="connsiteX0-1" fmla="*/ 285662 w 485036"/>
                  <a:gd name="connsiteY0-2" fmla="*/ 0 h 537610"/>
                  <a:gd name="connsiteX1-3" fmla="*/ 485036 w 485036"/>
                  <a:gd name="connsiteY1-4" fmla="*/ 365422 h 537610"/>
                  <a:gd name="connsiteX2-5" fmla="*/ 0 w 485036"/>
                  <a:gd name="connsiteY2-6" fmla="*/ 537610 h 537610"/>
                  <a:gd name="connsiteX3-7" fmla="*/ 285662 w 485036"/>
                  <a:gd name="connsiteY3-8" fmla="*/ 0 h 537610"/>
                  <a:gd name="connsiteX0-9" fmla="*/ 293522 w 492896"/>
                  <a:gd name="connsiteY0-10" fmla="*/ 0 h 534989"/>
                  <a:gd name="connsiteX1-11" fmla="*/ 492896 w 492896"/>
                  <a:gd name="connsiteY1-12" fmla="*/ 365422 h 534989"/>
                  <a:gd name="connsiteX2-13" fmla="*/ 0 w 492896"/>
                  <a:gd name="connsiteY2-14" fmla="*/ 534989 h 534989"/>
                  <a:gd name="connsiteX3-15" fmla="*/ 293522 w 492896"/>
                  <a:gd name="connsiteY3-16" fmla="*/ 0 h 534989"/>
                  <a:gd name="connsiteX0-17" fmla="*/ 293522 w 492896"/>
                  <a:gd name="connsiteY0-18" fmla="*/ 0 h 521888"/>
                  <a:gd name="connsiteX1-19" fmla="*/ 492896 w 492896"/>
                  <a:gd name="connsiteY1-20" fmla="*/ 365422 h 521888"/>
                  <a:gd name="connsiteX2-21" fmla="*/ 0 w 492896"/>
                  <a:gd name="connsiteY2-22" fmla="*/ 521888 h 521888"/>
                  <a:gd name="connsiteX3-23" fmla="*/ 293522 w 492896"/>
                  <a:gd name="connsiteY3-24" fmla="*/ 0 h 521888"/>
                  <a:gd name="connsiteX0-25" fmla="*/ 298997 w 498371"/>
                  <a:gd name="connsiteY0-26" fmla="*/ 0 h 524625"/>
                  <a:gd name="connsiteX1-27" fmla="*/ 498371 w 498371"/>
                  <a:gd name="connsiteY1-28" fmla="*/ 365422 h 524625"/>
                  <a:gd name="connsiteX2-29" fmla="*/ 0 w 498371"/>
                  <a:gd name="connsiteY2-30" fmla="*/ 524625 h 524625"/>
                  <a:gd name="connsiteX3-31" fmla="*/ 298997 w 498371"/>
                  <a:gd name="connsiteY3-32" fmla="*/ 0 h 524625"/>
                  <a:gd name="connsiteX0-33" fmla="*/ 298997 w 502021"/>
                  <a:gd name="connsiteY0-34" fmla="*/ 0 h 524625"/>
                  <a:gd name="connsiteX1-35" fmla="*/ 502021 w 502021"/>
                  <a:gd name="connsiteY1-36" fmla="*/ 363597 h 524625"/>
                  <a:gd name="connsiteX2-37" fmla="*/ 0 w 502021"/>
                  <a:gd name="connsiteY2-38" fmla="*/ 524625 h 524625"/>
                  <a:gd name="connsiteX3-39" fmla="*/ 298997 w 502021"/>
                  <a:gd name="connsiteY3-40" fmla="*/ 0 h 524625"/>
                  <a:gd name="connsiteX0-41" fmla="*/ 298997 w 502021"/>
                  <a:gd name="connsiteY0-42" fmla="*/ 0 h 527450"/>
                  <a:gd name="connsiteX1-43" fmla="*/ 502021 w 502021"/>
                  <a:gd name="connsiteY1-44" fmla="*/ 363597 h 527450"/>
                  <a:gd name="connsiteX2-45" fmla="*/ 0 w 502021"/>
                  <a:gd name="connsiteY2-46" fmla="*/ 527450 h 527450"/>
                  <a:gd name="connsiteX3-47" fmla="*/ 298997 w 502021"/>
                  <a:gd name="connsiteY3-48" fmla="*/ 0 h 527450"/>
                  <a:gd name="connsiteX0-49" fmla="*/ 298997 w 502021"/>
                  <a:gd name="connsiteY0-50" fmla="*/ 0 h 522904"/>
                  <a:gd name="connsiteX1-51" fmla="*/ 502021 w 502021"/>
                  <a:gd name="connsiteY1-52" fmla="*/ 359051 h 522904"/>
                  <a:gd name="connsiteX2-53" fmla="*/ 0 w 502021"/>
                  <a:gd name="connsiteY2-54" fmla="*/ 522904 h 522904"/>
                  <a:gd name="connsiteX3-55" fmla="*/ 298997 w 502021"/>
                  <a:gd name="connsiteY3-56" fmla="*/ 0 h 522904"/>
                </a:gdLst>
                <a:ahLst/>
                <a:cxnLst>
                  <a:cxn ang="0">
                    <a:pos x="connsiteX0-1" y="connsiteY0-2"/>
                  </a:cxn>
                  <a:cxn ang="0">
                    <a:pos x="connsiteX1-3" y="connsiteY1-4"/>
                  </a:cxn>
                  <a:cxn ang="0">
                    <a:pos x="connsiteX2-5" y="connsiteY2-6"/>
                  </a:cxn>
                  <a:cxn ang="0">
                    <a:pos x="connsiteX3-7" y="connsiteY3-8"/>
                  </a:cxn>
                </a:cxnLst>
                <a:rect l="l" t="t" r="r" b="b"/>
                <a:pathLst>
                  <a:path w="502021" h="522904">
                    <a:moveTo>
                      <a:pt x="298997" y="0"/>
                    </a:moveTo>
                    <a:lnTo>
                      <a:pt x="502021" y="359051"/>
                    </a:lnTo>
                    <a:lnTo>
                      <a:pt x="0" y="522904"/>
                    </a:lnTo>
                    <a:lnTo>
                      <a:pt x="298997" y="0"/>
                    </a:lnTo>
                    <a:close/>
                  </a:path>
                </a:pathLst>
              </a:custGeom>
              <a:solidFill>
                <a:srgbClr val="5C5B62"/>
              </a:solidFill>
              <a:ln>
                <a:solidFill>
                  <a:srgbClr val="5C5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任意多边形 427"/>
              <p:cNvSpPr/>
              <p:nvPr/>
            </p:nvSpPr>
            <p:spPr>
              <a:xfrm rot="16200000">
                <a:off x="1490297" y="1567584"/>
                <a:ext cx="579261" cy="138378"/>
              </a:xfrm>
              <a:custGeom>
                <a:avLst/>
                <a:gdLst>
                  <a:gd name="connsiteX0" fmla="*/ 574388 w 574388"/>
                  <a:gd name="connsiteY0" fmla="*/ 12043 h 145052"/>
                  <a:gd name="connsiteX1" fmla="*/ 262329 w 574388"/>
                  <a:gd name="connsiteY1" fmla="*/ 145052 h 145052"/>
                  <a:gd name="connsiteX2" fmla="*/ 0 w 574388"/>
                  <a:gd name="connsiteY2" fmla="*/ 0 h 145052"/>
                  <a:gd name="connsiteX3" fmla="*/ 568388 w 574388"/>
                  <a:gd name="connsiteY3" fmla="*/ 0 h 145052"/>
                  <a:gd name="connsiteX4" fmla="*/ 574388 w 574388"/>
                  <a:gd name="connsiteY4" fmla="*/ 12043 h 145052"/>
                  <a:gd name="connsiteX0-1" fmla="*/ 568388 w 568388"/>
                  <a:gd name="connsiteY0-2" fmla="*/ 0 h 145052"/>
                  <a:gd name="connsiteX1-3" fmla="*/ 262329 w 568388"/>
                  <a:gd name="connsiteY1-4" fmla="*/ 145052 h 145052"/>
                  <a:gd name="connsiteX2-5" fmla="*/ 0 w 568388"/>
                  <a:gd name="connsiteY2-6" fmla="*/ 0 h 145052"/>
                  <a:gd name="connsiteX3-7" fmla="*/ 568388 w 568388"/>
                  <a:gd name="connsiteY3-8" fmla="*/ 0 h 145052"/>
                  <a:gd name="connsiteX0-9" fmla="*/ 547428 w 547428"/>
                  <a:gd name="connsiteY0-10" fmla="*/ 7860 h 145052"/>
                  <a:gd name="connsiteX1-11" fmla="*/ 262329 w 547428"/>
                  <a:gd name="connsiteY1-12" fmla="*/ 145052 h 145052"/>
                  <a:gd name="connsiteX2-13" fmla="*/ 0 w 547428"/>
                  <a:gd name="connsiteY2-14" fmla="*/ 0 h 145052"/>
                  <a:gd name="connsiteX3-15" fmla="*/ 547428 w 547428"/>
                  <a:gd name="connsiteY3-16" fmla="*/ 7860 h 145052"/>
                  <a:gd name="connsiteX0-17" fmla="*/ 552668 w 552668"/>
                  <a:gd name="connsiteY0-18" fmla="*/ 10480 h 145052"/>
                  <a:gd name="connsiteX1-19" fmla="*/ 262329 w 552668"/>
                  <a:gd name="connsiteY1-20" fmla="*/ 145052 h 145052"/>
                  <a:gd name="connsiteX2-21" fmla="*/ 0 w 552668"/>
                  <a:gd name="connsiteY2-22" fmla="*/ 0 h 145052"/>
                  <a:gd name="connsiteX3-23" fmla="*/ 552668 w 552668"/>
                  <a:gd name="connsiteY3-24" fmla="*/ 10480 h 145052"/>
                  <a:gd name="connsiteX0-25" fmla="*/ 544808 w 544808"/>
                  <a:gd name="connsiteY0-26" fmla="*/ 13100 h 147672"/>
                  <a:gd name="connsiteX1-27" fmla="*/ 254469 w 544808"/>
                  <a:gd name="connsiteY1-28" fmla="*/ 147672 h 147672"/>
                  <a:gd name="connsiteX2-29" fmla="*/ 0 w 544808"/>
                  <a:gd name="connsiteY2-30" fmla="*/ 0 h 147672"/>
                  <a:gd name="connsiteX3-31" fmla="*/ 544808 w 544808"/>
                  <a:gd name="connsiteY3-32" fmla="*/ 13100 h 147672"/>
                  <a:gd name="connsiteX0-33" fmla="*/ 544808 w 544808"/>
                  <a:gd name="connsiteY0-34" fmla="*/ 7860 h 142432"/>
                  <a:gd name="connsiteX1-35" fmla="*/ 254469 w 544808"/>
                  <a:gd name="connsiteY1-36" fmla="*/ 142432 h 142432"/>
                  <a:gd name="connsiteX2-37" fmla="*/ 0 w 544808"/>
                  <a:gd name="connsiteY2-38" fmla="*/ 0 h 142432"/>
                  <a:gd name="connsiteX3-39" fmla="*/ 544808 w 544808"/>
                  <a:gd name="connsiteY3-40" fmla="*/ 7860 h 142432"/>
                  <a:gd name="connsiteX0-41" fmla="*/ 557582 w 557582"/>
                  <a:gd name="connsiteY0-42" fmla="*/ 4210 h 138782"/>
                  <a:gd name="connsiteX1-43" fmla="*/ 267243 w 557582"/>
                  <a:gd name="connsiteY1-44" fmla="*/ 138782 h 138782"/>
                  <a:gd name="connsiteX2-45" fmla="*/ 0 w 557582"/>
                  <a:gd name="connsiteY2-46" fmla="*/ 0 h 138782"/>
                  <a:gd name="connsiteX3-47" fmla="*/ 557582 w 557582"/>
                  <a:gd name="connsiteY3-48" fmla="*/ 4210 h 138782"/>
                  <a:gd name="connsiteX0-49" fmla="*/ 578568 w 578568"/>
                  <a:gd name="connsiteY0-50" fmla="*/ 5122 h 138782"/>
                  <a:gd name="connsiteX1-51" fmla="*/ 267243 w 578568"/>
                  <a:gd name="connsiteY1-52" fmla="*/ 138782 h 138782"/>
                  <a:gd name="connsiteX2-53" fmla="*/ 0 w 578568"/>
                  <a:gd name="connsiteY2-54" fmla="*/ 0 h 138782"/>
                  <a:gd name="connsiteX3-55" fmla="*/ 578568 w 578568"/>
                  <a:gd name="connsiteY3-56" fmla="*/ 5122 h 138782"/>
                  <a:gd name="connsiteX0-57" fmla="*/ 575831 w 575831"/>
                  <a:gd name="connsiteY0-58" fmla="*/ 5122 h 138782"/>
                  <a:gd name="connsiteX1-59" fmla="*/ 267243 w 575831"/>
                  <a:gd name="connsiteY1-60" fmla="*/ 138782 h 138782"/>
                  <a:gd name="connsiteX2-61" fmla="*/ 0 w 575831"/>
                  <a:gd name="connsiteY2-62" fmla="*/ 0 h 138782"/>
                  <a:gd name="connsiteX3-63" fmla="*/ 575831 w 575831"/>
                  <a:gd name="connsiteY3-64" fmla="*/ 5122 h 138782"/>
                  <a:gd name="connsiteX0-65" fmla="*/ 575831 w 575831"/>
                  <a:gd name="connsiteY0-66" fmla="*/ 5122 h 138782"/>
                  <a:gd name="connsiteX1-67" fmla="*/ 261594 w 575831"/>
                  <a:gd name="connsiteY1-68" fmla="*/ 138782 h 138782"/>
                  <a:gd name="connsiteX2-69" fmla="*/ 0 w 575831"/>
                  <a:gd name="connsiteY2-70" fmla="*/ 0 h 138782"/>
                  <a:gd name="connsiteX3-71" fmla="*/ 575831 w 575831"/>
                  <a:gd name="connsiteY3-72" fmla="*/ 5122 h 138782"/>
                  <a:gd name="connsiteX0-73" fmla="*/ 575831 w 575831"/>
                  <a:gd name="connsiteY0-74" fmla="*/ 5122 h 141607"/>
                  <a:gd name="connsiteX1-75" fmla="*/ 262536 w 575831"/>
                  <a:gd name="connsiteY1-76" fmla="*/ 141607 h 141607"/>
                  <a:gd name="connsiteX2-77" fmla="*/ 0 w 575831"/>
                  <a:gd name="connsiteY2-78" fmla="*/ 0 h 141607"/>
                  <a:gd name="connsiteX3-79" fmla="*/ 575831 w 575831"/>
                  <a:gd name="connsiteY3-80" fmla="*/ 5122 h 141607"/>
                  <a:gd name="connsiteX0-81" fmla="*/ 575831 w 575831"/>
                  <a:gd name="connsiteY0-82" fmla="*/ 5122 h 139724"/>
                  <a:gd name="connsiteX1-83" fmla="*/ 262536 w 575831"/>
                  <a:gd name="connsiteY1-84" fmla="*/ 139724 h 139724"/>
                  <a:gd name="connsiteX2-85" fmla="*/ 0 w 575831"/>
                  <a:gd name="connsiteY2-86" fmla="*/ 0 h 139724"/>
                  <a:gd name="connsiteX3-87" fmla="*/ 575831 w 575831"/>
                  <a:gd name="connsiteY3-88" fmla="*/ 5122 h 139724"/>
                  <a:gd name="connsiteX0-89" fmla="*/ 567756 w 567756"/>
                  <a:gd name="connsiteY0-90" fmla="*/ 9160 h 139724"/>
                  <a:gd name="connsiteX1-91" fmla="*/ 262536 w 567756"/>
                  <a:gd name="connsiteY1-92" fmla="*/ 139724 h 139724"/>
                  <a:gd name="connsiteX2-93" fmla="*/ 0 w 567756"/>
                  <a:gd name="connsiteY2-94" fmla="*/ 0 h 139724"/>
                  <a:gd name="connsiteX3-95" fmla="*/ 567756 w 567756"/>
                  <a:gd name="connsiteY3-96" fmla="*/ 9160 h 139724"/>
                  <a:gd name="connsiteX0-97" fmla="*/ 567756 w 567756"/>
                  <a:gd name="connsiteY0-98" fmla="*/ 3778 h 139724"/>
                  <a:gd name="connsiteX1-99" fmla="*/ 262536 w 567756"/>
                  <a:gd name="connsiteY1-100" fmla="*/ 139724 h 139724"/>
                  <a:gd name="connsiteX2-101" fmla="*/ 0 w 567756"/>
                  <a:gd name="connsiteY2-102" fmla="*/ 0 h 139724"/>
                  <a:gd name="connsiteX3-103" fmla="*/ 567756 w 567756"/>
                  <a:gd name="connsiteY3-104" fmla="*/ 3778 h 139724"/>
                  <a:gd name="connsiteX0-105" fmla="*/ 563719 w 563719"/>
                  <a:gd name="connsiteY0-106" fmla="*/ 2432 h 138378"/>
                  <a:gd name="connsiteX1-107" fmla="*/ 258499 w 563719"/>
                  <a:gd name="connsiteY1-108" fmla="*/ 138378 h 138378"/>
                  <a:gd name="connsiteX2-109" fmla="*/ 0 w 563719"/>
                  <a:gd name="connsiteY2-110" fmla="*/ 0 h 138378"/>
                  <a:gd name="connsiteX3-111" fmla="*/ 563719 w 563719"/>
                  <a:gd name="connsiteY3-112" fmla="*/ 2432 h 138378"/>
                  <a:gd name="connsiteX0-113" fmla="*/ 577362 w 577362"/>
                  <a:gd name="connsiteY0-114" fmla="*/ 2432 h 138378"/>
                  <a:gd name="connsiteX1-115" fmla="*/ 258499 w 577362"/>
                  <a:gd name="connsiteY1-116" fmla="*/ 138378 h 138378"/>
                  <a:gd name="connsiteX2-117" fmla="*/ 0 w 577362"/>
                  <a:gd name="connsiteY2-118" fmla="*/ 0 h 138378"/>
                  <a:gd name="connsiteX3-119" fmla="*/ 577362 w 577362"/>
                  <a:gd name="connsiteY3-120" fmla="*/ 2432 h 138378"/>
                  <a:gd name="connsiteX0-121" fmla="*/ 581455 w 581455"/>
                  <a:gd name="connsiteY0-122" fmla="*/ 2432 h 138378"/>
                  <a:gd name="connsiteX1-123" fmla="*/ 262592 w 581455"/>
                  <a:gd name="connsiteY1-124" fmla="*/ 138378 h 138378"/>
                  <a:gd name="connsiteX2-125" fmla="*/ 0 w 581455"/>
                  <a:gd name="connsiteY2-126" fmla="*/ 0 h 138378"/>
                  <a:gd name="connsiteX3-127" fmla="*/ 581455 w 581455"/>
                  <a:gd name="connsiteY3-128" fmla="*/ 2432 h 138378"/>
                  <a:gd name="connsiteX0-129" fmla="*/ 579261 w 579261"/>
                  <a:gd name="connsiteY0-130" fmla="*/ 4410 h 138378"/>
                  <a:gd name="connsiteX1-131" fmla="*/ 262592 w 579261"/>
                  <a:gd name="connsiteY1-132" fmla="*/ 138378 h 138378"/>
                  <a:gd name="connsiteX2-133" fmla="*/ 0 w 579261"/>
                  <a:gd name="connsiteY2-134" fmla="*/ 0 h 138378"/>
                  <a:gd name="connsiteX3-135" fmla="*/ 579261 w 579261"/>
                  <a:gd name="connsiteY3-136" fmla="*/ 4410 h 138378"/>
                </a:gdLst>
                <a:ahLst/>
                <a:cxnLst>
                  <a:cxn ang="0">
                    <a:pos x="connsiteX0-1" y="connsiteY0-2"/>
                  </a:cxn>
                  <a:cxn ang="0">
                    <a:pos x="connsiteX1-3" y="connsiteY1-4"/>
                  </a:cxn>
                  <a:cxn ang="0">
                    <a:pos x="connsiteX2-5" y="connsiteY2-6"/>
                  </a:cxn>
                  <a:cxn ang="0">
                    <a:pos x="connsiteX3-7" y="connsiteY3-8"/>
                  </a:cxn>
                </a:cxnLst>
                <a:rect l="l" t="t" r="r" b="b"/>
                <a:pathLst>
                  <a:path w="579261" h="138378">
                    <a:moveTo>
                      <a:pt x="579261" y="4410"/>
                    </a:moveTo>
                    <a:lnTo>
                      <a:pt x="262592" y="138378"/>
                    </a:lnTo>
                    <a:lnTo>
                      <a:pt x="0" y="0"/>
                    </a:lnTo>
                    <a:lnTo>
                      <a:pt x="579261" y="4410"/>
                    </a:lnTo>
                    <a:close/>
                  </a:path>
                </a:pathLst>
              </a:custGeom>
              <a:solidFill>
                <a:srgbClr val="9F9DA3"/>
              </a:solidFill>
              <a:ln>
                <a:solidFill>
                  <a:srgbClr val="9F9D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428"/>
              <p:cNvSpPr/>
              <p:nvPr/>
            </p:nvSpPr>
            <p:spPr>
              <a:xfrm rot="16200000">
                <a:off x="1668369" y="1188567"/>
                <a:ext cx="525808" cy="432213"/>
              </a:xfrm>
              <a:custGeom>
                <a:avLst/>
                <a:gdLst>
                  <a:gd name="connsiteX0" fmla="*/ 522191 w 522191"/>
                  <a:gd name="connsiteY0" fmla="*/ 421751 h 421751"/>
                  <a:gd name="connsiteX1" fmla="*/ 0 w 522191"/>
                  <a:gd name="connsiteY1" fmla="*/ 133009 h 421751"/>
                  <a:gd name="connsiteX2" fmla="*/ 312059 w 522191"/>
                  <a:gd name="connsiteY2" fmla="*/ 0 h 421751"/>
                  <a:gd name="connsiteX3" fmla="*/ 522191 w 522191"/>
                  <a:gd name="connsiteY3" fmla="*/ 421751 h 421751"/>
                  <a:gd name="connsiteX0-1" fmla="*/ 520366 w 520366"/>
                  <a:gd name="connsiteY0-2" fmla="*/ 429963 h 429963"/>
                  <a:gd name="connsiteX1-3" fmla="*/ 0 w 520366"/>
                  <a:gd name="connsiteY1-4" fmla="*/ 133009 h 429963"/>
                  <a:gd name="connsiteX2-5" fmla="*/ 312059 w 520366"/>
                  <a:gd name="connsiteY2-6" fmla="*/ 0 h 429963"/>
                  <a:gd name="connsiteX3-7" fmla="*/ 520366 w 520366"/>
                  <a:gd name="connsiteY3-8" fmla="*/ 429963 h 429963"/>
                  <a:gd name="connsiteX0-9" fmla="*/ 528840 w 528840"/>
                  <a:gd name="connsiteY0-10" fmla="*/ 429963 h 429963"/>
                  <a:gd name="connsiteX1-11" fmla="*/ 0 w 528840"/>
                  <a:gd name="connsiteY1-12" fmla="*/ 133950 h 429963"/>
                  <a:gd name="connsiteX2-13" fmla="*/ 320533 w 528840"/>
                  <a:gd name="connsiteY2-14" fmla="*/ 0 h 429963"/>
                  <a:gd name="connsiteX3-15" fmla="*/ 528840 w 528840"/>
                  <a:gd name="connsiteY3-16" fmla="*/ 429963 h 429963"/>
                  <a:gd name="connsiteX0-17" fmla="*/ 522111 w 522111"/>
                  <a:gd name="connsiteY0-18" fmla="*/ 424580 h 424580"/>
                  <a:gd name="connsiteX1-19" fmla="*/ 0 w 522111"/>
                  <a:gd name="connsiteY1-20" fmla="*/ 133950 h 424580"/>
                  <a:gd name="connsiteX2-21" fmla="*/ 320533 w 522111"/>
                  <a:gd name="connsiteY2-22" fmla="*/ 0 h 424580"/>
                  <a:gd name="connsiteX3-23" fmla="*/ 522111 w 522111"/>
                  <a:gd name="connsiteY3-24" fmla="*/ 424580 h 424580"/>
                  <a:gd name="connsiteX0-25" fmla="*/ 528839 w 528839"/>
                  <a:gd name="connsiteY0-26" fmla="*/ 425927 h 425927"/>
                  <a:gd name="connsiteX1-27" fmla="*/ 0 w 528839"/>
                  <a:gd name="connsiteY1-28" fmla="*/ 133950 h 425927"/>
                  <a:gd name="connsiteX2-29" fmla="*/ 320533 w 528839"/>
                  <a:gd name="connsiteY2-30" fmla="*/ 0 h 425927"/>
                  <a:gd name="connsiteX3-31" fmla="*/ 528839 w 528839"/>
                  <a:gd name="connsiteY3-32" fmla="*/ 425927 h 425927"/>
                  <a:gd name="connsiteX0-33" fmla="*/ 528839 w 528839"/>
                  <a:gd name="connsiteY0-34" fmla="*/ 430847 h 430847"/>
                  <a:gd name="connsiteX1-35" fmla="*/ 0 w 528839"/>
                  <a:gd name="connsiteY1-36" fmla="*/ 133950 h 430847"/>
                  <a:gd name="connsiteX2-37" fmla="*/ 320533 w 528839"/>
                  <a:gd name="connsiteY2-38" fmla="*/ 0 h 430847"/>
                  <a:gd name="connsiteX3-39" fmla="*/ 528839 w 528839"/>
                  <a:gd name="connsiteY3-40" fmla="*/ 430847 h 430847"/>
                  <a:gd name="connsiteX0-41" fmla="*/ 525808 w 525808"/>
                  <a:gd name="connsiteY0-42" fmla="*/ 432213 h 432213"/>
                  <a:gd name="connsiteX1-43" fmla="*/ 0 w 525808"/>
                  <a:gd name="connsiteY1-44" fmla="*/ 133950 h 432213"/>
                  <a:gd name="connsiteX2-45" fmla="*/ 320533 w 525808"/>
                  <a:gd name="connsiteY2-46" fmla="*/ 0 h 432213"/>
                  <a:gd name="connsiteX3-47" fmla="*/ 525808 w 525808"/>
                  <a:gd name="connsiteY3-48" fmla="*/ 432213 h 432213"/>
                </a:gdLst>
                <a:ahLst/>
                <a:cxnLst>
                  <a:cxn ang="0">
                    <a:pos x="connsiteX0-1" y="connsiteY0-2"/>
                  </a:cxn>
                  <a:cxn ang="0">
                    <a:pos x="connsiteX1-3" y="connsiteY1-4"/>
                  </a:cxn>
                  <a:cxn ang="0">
                    <a:pos x="connsiteX2-5" y="connsiteY2-6"/>
                  </a:cxn>
                  <a:cxn ang="0">
                    <a:pos x="connsiteX3-7" y="connsiteY3-8"/>
                  </a:cxn>
                </a:cxnLst>
                <a:rect l="l" t="t" r="r" b="b"/>
                <a:pathLst>
                  <a:path w="525808" h="432213">
                    <a:moveTo>
                      <a:pt x="525808" y="432213"/>
                    </a:moveTo>
                    <a:lnTo>
                      <a:pt x="0" y="133950"/>
                    </a:lnTo>
                    <a:lnTo>
                      <a:pt x="320533" y="0"/>
                    </a:lnTo>
                    <a:lnTo>
                      <a:pt x="525808" y="432213"/>
                    </a:lnTo>
                    <a:close/>
                  </a:path>
                </a:pathLst>
              </a:custGeom>
              <a:solidFill>
                <a:srgbClr val="C3C2C6"/>
              </a:solidFill>
              <a:ln>
                <a:solidFill>
                  <a:srgbClr val="C3C2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文本框 39"/>
            <p:cNvSpPr txBox="1"/>
            <p:nvPr userDrawn="1"/>
          </p:nvSpPr>
          <p:spPr>
            <a:xfrm>
              <a:off x="2400030" y="3188935"/>
              <a:ext cx="2151615" cy="480131"/>
            </a:xfrm>
            <a:prstGeom prst="rect">
              <a:avLst/>
            </a:prstGeom>
            <a:noFill/>
            <a:effectLst>
              <a:outerShdw blurRad="50800" dist="38100" dir="2700000" algn="tl" rotWithShape="0">
                <a:prstClr val="black">
                  <a:alpha val="21000"/>
                </a:prstClr>
              </a:outerShdw>
            </a:effectLst>
          </p:spPr>
          <p:txBody>
            <a:bodyPr wrap="none" rtlCol="0">
              <a:spAutoFit/>
            </a:bodyPr>
            <a:lstStyle/>
            <a:p>
              <a:pPr marL="0" lvl="0" indent="0" algn="ctr" defTabSz="914400" rtl="0" eaLnBrk="1" latinLnBrk="0" hangingPunct="1">
                <a:lnSpc>
                  <a:spcPct val="90000"/>
                </a:lnSpc>
                <a:spcBef>
                  <a:spcPct val="0"/>
                </a:spcBef>
                <a:buFont typeface="Arial" panose="020B0604020202020204" pitchFamily="34" charset="0"/>
                <a:buNone/>
              </a:pPr>
              <a:r>
                <a:rPr lang="en-US" altLang="zh-CN"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rPr>
                <a:t>PART TWO</a:t>
              </a:r>
            </a:p>
          </p:txBody>
        </p:sp>
      </p:grpSp>
      <p:grpSp>
        <p:nvGrpSpPr>
          <p:cNvPr id="430" name="组合 429"/>
          <p:cNvGrpSpPr/>
          <p:nvPr/>
        </p:nvGrpSpPr>
        <p:grpSpPr>
          <a:xfrm>
            <a:off x="7758140" y="2671161"/>
            <a:ext cx="5294966" cy="1561128"/>
            <a:chOff x="7758140" y="4080861"/>
            <a:chExt cx="5294966" cy="1561128"/>
          </a:xfrm>
        </p:grpSpPr>
        <p:sp>
          <p:nvSpPr>
            <p:cNvPr id="431" name="任意多边形 430"/>
            <p:cNvSpPr/>
            <p:nvPr userDrawn="1"/>
          </p:nvSpPr>
          <p:spPr>
            <a:xfrm rot="20047423">
              <a:off x="7758140" y="42180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2" name="组合 431"/>
            <p:cNvGrpSpPr/>
            <p:nvPr userDrawn="1"/>
          </p:nvGrpSpPr>
          <p:grpSpPr>
            <a:xfrm>
              <a:off x="7904995" y="4080861"/>
              <a:ext cx="5148111" cy="1561128"/>
              <a:chOff x="7904995" y="4080861"/>
              <a:chExt cx="5148111" cy="1561128"/>
            </a:xfrm>
          </p:grpSpPr>
          <p:sp>
            <p:nvSpPr>
              <p:cNvPr id="433" name="任意多边形 432"/>
              <p:cNvSpPr/>
              <p:nvPr userDrawn="1"/>
            </p:nvSpPr>
            <p:spPr>
              <a:xfrm>
                <a:off x="8415637" y="5189957"/>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userDrawn="1"/>
            </p:nvSpPr>
            <p:spPr>
              <a:xfrm>
                <a:off x="11844788" y="43606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userDrawn="1"/>
            </p:nvSpPr>
            <p:spPr>
              <a:xfrm>
                <a:off x="8084044" y="45439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userDrawn="1"/>
            </p:nvGrpSpPr>
            <p:grpSpPr>
              <a:xfrm>
                <a:off x="7904995" y="43649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7" name="组合 436"/>
              <p:cNvGrpSpPr/>
              <p:nvPr userDrawn="1"/>
            </p:nvGrpSpPr>
            <p:grpSpPr>
              <a:xfrm>
                <a:off x="8401123" y="4080861"/>
                <a:ext cx="4637469" cy="1004141"/>
                <a:chOff x="6871673" y="2607661"/>
                <a:chExt cx="4637469" cy="1004141"/>
              </a:xfrm>
            </p:grpSpPr>
            <p:grpSp>
              <p:nvGrpSpPr>
                <p:cNvPr id="439" name="组合 438"/>
                <p:cNvGrpSpPr/>
                <p:nvPr/>
              </p:nvGrpSpPr>
              <p:grpSpPr>
                <a:xfrm>
                  <a:off x="6871673" y="2607661"/>
                  <a:ext cx="4637469" cy="1004141"/>
                  <a:chOff x="6871673" y="2607661"/>
                  <a:chExt cx="4637469" cy="1004141"/>
                </a:xfrm>
              </p:grpSpPr>
              <p:sp>
                <p:nvSpPr>
                  <p:cNvPr id="441" name="任意多边形 440"/>
                  <p:cNvSpPr/>
                  <p:nvPr/>
                </p:nvSpPr>
                <p:spPr>
                  <a:xfrm>
                    <a:off x="6871673" y="2607661"/>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文本框 143"/>
                  <p:cNvSpPr txBox="1"/>
                  <p:nvPr/>
                </p:nvSpPr>
                <p:spPr>
                  <a:xfrm>
                    <a:off x="7825172" y="3027027"/>
                    <a:ext cx="2646878" cy="584775"/>
                  </a:xfrm>
                  <a:prstGeom prst="rect">
                    <a:avLst/>
                  </a:prstGeom>
                  <a:noFill/>
                </p:spPr>
                <p:txBody>
                  <a:bodyPr wrap="none" rtlCol="0">
                    <a:spAutoFit/>
                  </a:bodyPr>
                  <a:lstStyle/>
                  <a:p>
                    <a:r>
                      <a:rPr lang="zh-CN" altLang="en-US" sz="3200" dirty="0">
                        <a:solidFill>
                          <a:schemeClr val="bg1"/>
                        </a:solidFill>
                        <a:latin typeface="汉仪菱心体简" panose="02010609000101010101" pitchFamily="49" charset="-122"/>
                        <a:ea typeface="汉仪菱心体简" panose="02010609000101010101" pitchFamily="49" charset="-122"/>
                      </a:rPr>
                      <a:t>单击输入标题</a:t>
                    </a:r>
                  </a:p>
                </p:txBody>
              </p:sp>
            </p:grpSp>
            <p:sp>
              <p:nvSpPr>
                <p:cNvPr id="440" name="任意多边形 439"/>
                <p:cNvSpPr/>
                <p:nvPr/>
              </p:nvSpPr>
              <p:spPr>
                <a:xfrm>
                  <a:off x="10333894" y="2885446"/>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userDrawn="1"/>
            </p:nvSpPr>
            <p:spPr>
              <a:xfrm>
                <a:off x="8239018" y="4564356"/>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600"/>
                                  </p:stCondLst>
                                  <p:childTnLst>
                                    <p:set>
                                      <p:cBhvr>
                                        <p:cTn id="29" dur="1" fill="hold">
                                          <p:stCondLst>
                                            <p:cond delay="0"/>
                                          </p:stCondLst>
                                        </p:cTn>
                                        <p:tgtEl>
                                          <p:spTgt spid="417"/>
                                        </p:tgtEl>
                                        <p:attrNameLst>
                                          <p:attrName>style.visibility</p:attrName>
                                        </p:attrNameLst>
                                      </p:cBhvr>
                                      <p:to>
                                        <p:strVal val="visible"/>
                                      </p:to>
                                    </p:set>
                                    <p:animEffect transition="in" filter="fade">
                                      <p:cBhvr>
                                        <p:cTn id="30" dur="500"/>
                                        <p:tgtEl>
                                          <p:spTgt spid="417"/>
                                        </p:tgtEl>
                                      </p:cBhvr>
                                    </p:animEffect>
                                  </p:childTnLst>
                                </p:cTn>
                              </p:par>
                              <p:par>
                                <p:cTn id="31" presetID="10" presetClass="entr" presetSubtype="0" fill="hold" nodeType="withEffect">
                                  <p:stCondLst>
                                    <p:cond delay="600"/>
                                  </p:stCondLst>
                                  <p:childTnLst>
                                    <p:set>
                                      <p:cBhvr>
                                        <p:cTn id="32" dur="1" fill="hold">
                                          <p:stCondLst>
                                            <p:cond delay="0"/>
                                          </p:stCondLst>
                                        </p:cTn>
                                        <p:tgtEl>
                                          <p:spTgt spid="430"/>
                                        </p:tgtEl>
                                        <p:attrNameLst>
                                          <p:attrName>style.visibility</p:attrName>
                                        </p:attrNameLst>
                                      </p:cBhvr>
                                      <p:to>
                                        <p:strVal val="visible"/>
                                      </p:to>
                                    </p:set>
                                    <p:animEffect transition="in" filter="fade">
                                      <p:cBhvr>
                                        <p:cTn id="33" dur="500"/>
                                        <p:tgtEl>
                                          <p:spTgt spid="430"/>
                                        </p:tgtEl>
                                      </p:cBhvr>
                                    </p:animEffect>
                                  </p:childTnLst>
                                </p:cTn>
                              </p:par>
                            </p:childTnLst>
                          </p:cTn>
                        </p:par>
                        <p:par>
                          <p:cTn id="34" fill="hold">
                            <p:stCondLst>
                              <p:cond delay="2000"/>
                            </p:stCondLst>
                            <p:childTnLst>
                              <p:par>
                                <p:cTn id="35" presetID="42" presetClass="path" presetSubtype="0" accel="50000" decel="50000" fill="hold" nodeType="afterEffect">
                                  <p:stCondLst>
                                    <p:cond delay="0"/>
                                  </p:stCondLst>
                                  <p:childTnLst>
                                    <p:animMotion origin="layout" path="M 0 -1.48148E-6 L -0.22357 -0.00717 " pathEditMode="relative" rAng="0" ptsTypes="AA">
                                      <p:cBhvr>
                                        <p:cTn id="36" dur="1500" fill="hold"/>
                                        <p:tgtEl>
                                          <p:spTgt spid="417"/>
                                        </p:tgtEl>
                                        <p:attrNameLst>
                                          <p:attrName>ppt_x</p:attrName>
                                          <p:attrName>ppt_y</p:attrName>
                                        </p:attrNameLst>
                                      </p:cBhvr>
                                      <p:rCtr x="-11185" y="-370"/>
                                    </p:animMotion>
                                  </p:childTnLst>
                                </p:cTn>
                              </p:par>
                              <p:par>
                                <p:cTn id="37" presetID="42" presetClass="path" presetSubtype="0" accel="50000" decel="50000" fill="hold" nodeType="withEffect">
                                  <p:stCondLst>
                                    <p:cond delay="0"/>
                                  </p:stCondLst>
                                  <p:childTnLst>
                                    <p:animMotion origin="layout" path="M -0.04271 -0.00556 L -0.23125 -0.00556 " pathEditMode="relative" rAng="0" ptsTypes="AA">
                                      <p:cBhvr>
                                        <p:cTn id="38" dur="1500" fill="hold"/>
                                        <p:tgtEl>
                                          <p:spTgt spid="430"/>
                                        </p:tgtEl>
                                        <p:attrNameLst>
                                          <p:attrName>ppt_x</p:attrName>
                                          <p:attrName>ppt_y</p:attrName>
                                        </p:attrNameLst>
                                      </p:cBhvr>
                                      <p:rCtr x="-94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3384" y="2212068"/>
            <a:ext cx="5500411" cy="3866834"/>
          </a:xfrm>
          <a:prstGeom prst="rect">
            <a:avLst/>
          </a:prstGeom>
        </p:spPr>
      </p:pic>
      <p:grpSp>
        <p:nvGrpSpPr>
          <p:cNvPr id="5" name="组合 4"/>
          <p:cNvGrpSpPr/>
          <p:nvPr/>
        </p:nvGrpSpPr>
        <p:grpSpPr>
          <a:xfrm>
            <a:off x="819051" y="1531946"/>
            <a:ext cx="6324622" cy="4918431"/>
            <a:chOff x="819051" y="1531946"/>
            <a:chExt cx="6324622" cy="4918431"/>
          </a:xfrm>
        </p:grpSpPr>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453384" y="5655001"/>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467600" y="2190750"/>
            <a:ext cx="457200" cy="1143000"/>
            <a:chOff x="7467600" y="2190750"/>
            <a:chExt cx="457200" cy="1143000"/>
          </a:xfrm>
        </p:grpSpPr>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7467600" y="3598636"/>
            <a:ext cx="457200" cy="1143000"/>
            <a:chOff x="7467600" y="3598636"/>
            <a:chExt cx="457200" cy="1143000"/>
          </a:xfrm>
        </p:grpSpPr>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1" name="组合 10"/>
          <p:cNvGrpSpPr/>
          <p:nvPr/>
        </p:nvGrpSpPr>
        <p:grpSpPr>
          <a:xfrm>
            <a:off x="7467600" y="5006522"/>
            <a:ext cx="457200" cy="1143000"/>
            <a:chOff x="7467600" y="5006522"/>
            <a:chExt cx="457200" cy="1143000"/>
          </a:xfrm>
        </p:grpSpPr>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 name="组合 5"/>
          <p:cNvGrpSpPr/>
          <p:nvPr/>
        </p:nvGrpSpPr>
        <p:grpSpPr>
          <a:xfrm>
            <a:off x="7767638" y="2180430"/>
            <a:ext cx="2929391" cy="1144800"/>
            <a:chOff x="7767638" y="2180430"/>
            <a:chExt cx="2929391" cy="1144800"/>
          </a:xfrm>
        </p:grpSpPr>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7" name="组合 6"/>
          <p:cNvGrpSpPr/>
          <p:nvPr/>
        </p:nvGrpSpPr>
        <p:grpSpPr>
          <a:xfrm>
            <a:off x="7767638" y="3588316"/>
            <a:ext cx="2929391" cy="1144800"/>
            <a:chOff x="7767638" y="3588316"/>
            <a:chExt cx="2929391" cy="1144800"/>
          </a:xfrm>
        </p:grpSpPr>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8" name="组合 7"/>
          <p:cNvGrpSpPr/>
          <p:nvPr/>
        </p:nvGrpSpPr>
        <p:grpSpPr>
          <a:xfrm>
            <a:off x="7767638" y="4996202"/>
            <a:ext cx="2929391" cy="1144800"/>
            <a:chOff x="7767638" y="4996202"/>
            <a:chExt cx="2929391" cy="1144800"/>
          </a:xfrm>
        </p:grpSpPr>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p>
          </p:txBody>
        </p:sp>
      </p:grpSp>
      <p:grpSp>
        <p:nvGrpSpPr>
          <p:cNvPr id="76" name="组合 75"/>
          <p:cNvGrpSpPr/>
          <p:nvPr/>
        </p:nvGrpSpPr>
        <p:grpSpPr>
          <a:xfrm>
            <a:off x="141769" y="191472"/>
            <a:ext cx="3887569" cy="1149332"/>
            <a:chOff x="141769" y="191472"/>
            <a:chExt cx="5280452" cy="1561128"/>
          </a:xfrm>
        </p:grpSpPr>
        <p:sp>
          <p:nvSpPr>
            <p:cNvPr id="77" name="任意多边形 76"/>
            <p:cNvSpPr/>
            <p:nvPr/>
          </p:nvSpPr>
          <p:spPr>
            <a:xfrm rot="20047423">
              <a:off x="141769" y="328673"/>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288624" y="191472"/>
              <a:ext cx="5133597" cy="1561128"/>
              <a:chOff x="288624" y="191472"/>
              <a:chExt cx="5133597" cy="1561128"/>
            </a:xfrm>
          </p:grpSpPr>
          <p:sp>
            <p:nvSpPr>
              <p:cNvPr id="82" name="任意多边形 81"/>
              <p:cNvSpPr/>
              <p:nvPr/>
            </p:nvSpPr>
            <p:spPr>
              <a:xfrm>
                <a:off x="784752" y="191472"/>
                <a:ext cx="4637469" cy="975705"/>
              </a:xfrm>
              <a:custGeom>
                <a:avLst/>
                <a:gdLst>
                  <a:gd name="connsiteX0" fmla="*/ 0 w 5863772"/>
                  <a:gd name="connsiteY0" fmla="*/ 0 h 1233714"/>
                  <a:gd name="connsiteX1" fmla="*/ 1045029 w 5863772"/>
                  <a:gd name="connsiteY1" fmla="*/ 0 h 1233714"/>
                  <a:gd name="connsiteX2" fmla="*/ 1683658 w 5863772"/>
                  <a:gd name="connsiteY2" fmla="*/ 435429 h 1233714"/>
                  <a:gd name="connsiteX3" fmla="*/ 2547939 w 5863772"/>
                  <a:gd name="connsiteY3" fmla="*/ 435429 h 1233714"/>
                  <a:gd name="connsiteX4" fmla="*/ 2615669 w 5863772"/>
                  <a:gd name="connsiteY4" fmla="*/ 544285 h 1233714"/>
                  <a:gd name="connsiteX5" fmla="*/ 4147501 w 5863772"/>
                  <a:gd name="connsiteY5" fmla="*/ 544285 h 1233714"/>
                  <a:gd name="connsiteX6" fmla="*/ 4215232 w 5863772"/>
                  <a:gd name="connsiteY6" fmla="*/ 435429 h 1233714"/>
                  <a:gd name="connsiteX7" fmla="*/ 5123543 w 5863772"/>
                  <a:gd name="connsiteY7" fmla="*/ 435429 h 1233714"/>
                  <a:gd name="connsiteX8" fmla="*/ 5863772 w 5863772"/>
                  <a:gd name="connsiteY8" fmla="*/ 1233714 h 1233714"/>
                  <a:gd name="connsiteX9" fmla="*/ 5259842 w 5863772"/>
                  <a:gd name="connsiteY9" fmla="*/ 1233714 h 1233714"/>
                  <a:gd name="connsiteX10" fmla="*/ 5239204 w 5863772"/>
                  <a:gd name="connsiteY10" fmla="*/ 1151164 h 1233714"/>
                  <a:gd name="connsiteX11" fmla="*/ 4737554 w 5863772"/>
                  <a:gd name="connsiteY11" fmla="*/ 1151164 h 1233714"/>
                  <a:gd name="connsiteX12" fmla="*/ 4716917 w 5863772"/>
                  <a:gd name="connsiteY12" fmla="*/ 1233714 h 1233714"/>
                  <a:gd name="connsiteX13" fmla="*/ 846179 w 5863772"/>
                  <a:gd name="connsiteY13" fmla="*/ 1233714 h 1233714"/>
                  <a:gd name="connsiteX14" fmla="*/ 867384 w 5863772"/>
                  <a:gd name="connsiteY14" fmla="*/ 1165404 h 1233714"/>
                  <a:gd name="connsiteX15" fmla="*/ 885371 w 5863772"/>
                  <a:gd name="connsiteY15" fmla="*/ 986971 h 1233714"/>
                  <a:gd name="connsiteX16" fmla="*/ 0 w 5863772"/>
                  <a:gd name="connsiteY16" fmla="*/ 101600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1233714">
                    <a:moveTo>
                      <a:pt x="0" y="0"/>
                    </a:moveTo>
                    <a:lnTo>
                      <a:pt x="1045029" y="0"/>
                    </a:lnTo>
                    <a:lnTo>
                      <a:pt x="1683658" y="435429"/>
                    </a:lnTo>
                    <a:lnTo>
                      <a:pt x="2547939" y="435429"/>
                    </a:lnTo>
                    <a:lnTo>
                      <a:pt x="2615669" y="544285"/>
                    </a:lnTo>
                    <a:lnTo>
                      <a:pt x="4147501" y="544285"/>
                    </a:lnTo>
                    <a:lnTo>
                      <a:pt x="4215232" y="435429"/>
                    </a:lnTo>
                    <a:lnTo>
                      <a:pt x="5123543" y="435429"/>
                    </a:lnTo>
                    <a:lnTo>
                      <a:pt x="5863772" y="1233714"/>
                    </a:lnTo>
                    <a:lnTo>
                      <a:pt x="5259842" y="1233714"/>
                    </a:lnTo>
                    <a:lnTo>
                      <a:pt x="5239204" y="1151164"/>
                    </a:lnTo>
                    <a:lnTo>
                      <a:pt x="4737554" y="1151164"/>
                    </a:lnTo>
                    <a:lnTo>
                      <a:pt x="4716917" y="1233714"/>
                    </a:lnTo>
                    <a:lnTo>
                      <a:pt x="846179" y="1233714"/>
                    </a:lnTo>
                    <a:lnTo>
                      <a:pt x="867384" y="1165404"/>
                    </a:lnTo>
                    <a:cubicBezTo>
                      <a:pt x="879178" y="1107769"/>
                      <a:pt x="885371" y="1048093"/>
                      <a:pt x="885371" y="986971"/>
                    </a:cubicBezTo>
                    <a:cubicBezTo>
                      <a:pt x="885371" y="497994"/>
                      <a:pt x="488977" y="101600"/>
                      <a:pt x="0" y="101600"/>
                    </a:cubicBezTo>
                    <a:close/>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784752" y="1300568"/>
                <a:ext cx="4637469" cy="452032"/>
              </a:xfrm>
              <a:custGeom>
                <a:avLst/>
                <a:gdLst>
                  <a:gd name="connsiteX0" fmla="*/ 777375 w 5863772"/>
                  <a:gd name="connsiteY0" fmla="*/ 0 h 571564"/>
                  <a:gd name="connsiteX1" fmla="*/ 2715369 w 5863772"/>
                  <a:gd name="connsiteY1" fmla="*/ 0 h 571564"/>
                  <a:gd name="connsiteX2" fmla="*/ 2836777 w 5863772"/>
                  <a:gd name="connsiteY2" fmla="*/ 112079 h 571564"/>
                  <a:gd name="connsiteX3" fmla="*/ 4304640 w 5863772"/>
                  <a:gd name="connsiteY3" fmla="*/ 112079 h 571564"/>
                  <a:gd name="connsiteX4" fmla="*/ 4426049 w 5863772"/>
                  <a:gd name="connsiteY4" fmla="*/ 0 h 571564"/>
                  <a:gd name="connsiteX5" fmla="*/ 5863772 w 5863772"/>
                  <a:gd name="connsiteY5" fmla="*/ 0 h 571564"/>
                  <a:gd name="connsiteX6" fmla="*/ 5863772 w 5863772"/>
                  <a:gd name="connsiteY6" fmla="*/ 371992 h 571564"/>
                  <a:gd name="connsiteX7" fmla="*/ 5233862 w 5863772"/>
                  <a:gd name="connsiteY7" fmla="*/ 371992 h 571564"/>
                  <a:gd name="connsiteX8" fmla="*/ 5017678 w 5863772"/>
                  <a:gd name="connsiteY8" fmla="*/ 571564 h 571564"/>
                  <a:gd name="connsiteX9" fmla="*/ 4397577 w 5863772"/>
                  <a:gd name="connsiteY9" fmla="*/ 571564 h 571564"/>
                  <a:gd name="connsiteX10" fmla="*/ 4107589 w 5863772"/>
                  <a:gd name="connsiteY10" fmla="*/ 303860 h 571564"/>
                  <a:gd name="connsiteX11" fmla="*/ 1756183 w 5863772"/>
                  <a:gd name="connsiteY11" fmla="*/ 303860 h 571564"/>
                  <a:gd name="connsiteX12" fmla="*/ 1466196 w 5863772"/>
                  <a:gd name="connsiteY12" fmla="*/ 571564 h 571564"/>
                  <a:gd name="connsiteX13" fmla="*/ 151787 w 5863772"/>
                  <a:gd name="connsiteY13" fmla="*/ 571564 h 571564"/>
                  <a:gd name="connsiteX14" fmla="*/ 0 w 5863772"/>
                  <a:gd name="connsiteY14" fmla="*/ 475220 h 571564"/>
                  <a:gd name="connsiteX15" fmla="*/ 0 w 5863772"/>
                  <a:gd name="connsiteY15" fmla="*/ 469963 h 571564"/>
                  <a:gd name="connsiteX16" fmla="*/ 734164 w 5863772"/>
                  <a:gd name="connsiteY16" fmla="*/ 79612 h 57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63772" h="571564">
                    <a:moveTo>
                      <a:pt x="777375" y="0"/>
                    </a:moveTo>
                    <a:lnTo>
                      <a:pt x="2715369" y="0"/>
                    </a:lnTo>
                    <a:lnTo>
                      <a:pt x="2836777" y="112079"/>
                    </a:lnTo>
                    <a:lnTo>
                      <a:pt x="4304640" y="112079"/>
                    </a:lnTo>
                    <a:lnTo>
                      <a:pt x="4426049" y="0"/>
                    </a:lnTo>
                    <a:lnTo>
                      <a:pt x="5863772" y="0"/>
                    </a:lnTo>
                    <a:lnTo>
                      <a:pt x="5863772" y="371992"/>
                    </a:lnTo>
                    <a:lnTo>
                      <a:pt x="5233862" y="371992"/>
                    </a:lnTo>
                    <a:lnTo>
                      <a:pt x="5017678" y="571564"/>
                    </a:lnTo>
                    <a:lnTo>
                      <a:pt x="4397577" y="571564"/>
                    </a:lnTo>
                    <a:lnTo>
                      <a:pt x="4107589" y="303860"/>
                    </a:lnTo>
                    <a:lnTo>
                      <a:pt x="1756183" y="303860"/>
                    </a:lnTo>
                    <a:lnTo>
                      <a:pt x="1466196" y="571564"/>
                    </a:lnTo>
                    <a:lnTo>
                      <a:pt x="151787" y="571564"/>
                    </a:lnTo>
                    <a:lnTo>
                      <a:pt x="0" y="475220"/>
                    </a:lnTo>
                    <a:lnTo>
                      <a:pt x="0" y="469963"/>
                    </a:lnTo>
                    <a:cubicBezTo>
                      <a:pt x="305611" y="469963"/>
                      <a:pt x="575056" y="315122"/>
                      <a:pt x="734164" y="79612"/>
                    </a:cubicBezTo>
                    <a:close/>
                  </a:path>
                </a:pathLst>
              </a:custGeom>
              <a:noFill/>
              <a:ln w="2857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4" name="任意多边形 83"/>
              <p:cNvSpPr/>
              <p:nvPr/>
            </p:nvSpPr>
            <p:spPr>
              <a:xfrm>
                <a:off x="4228417" y="471270"/>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467673" y="654577"/>
                <a:ext cx="634158" cy="634158"/>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288624" y="475527"/>
                <a:ext cx="992256" cy="992256"/>
                <a:chOff x="813435" y="4187372"/>
                <a:chExt cx="1292678" cy="1292678"/>
              </a:xfrm>
              <a:noFill/>
            </p:grpSpPr>
            <p:sp>
              <p:nvSpPr>
                <p:cNvPr id="89" name="圆角矩形 88"/>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p:cNvSpPr txBox="1"/>
              <p:nvPr/>
            </p:nvSpPr>
            <p:spPr>
              <a:xfrm>
                <a:off x="1904921" y="587525"/>
                <a:ext cx="2132056" cy="501661"/>
              </a:xfrm>
              <a:prstGeom prst="rect">
                <a:avLst/>
              </a:prstGeom>
              <a:noFill/>
            </p:spPr>
            <p:txBody>
              <a:bodyPr wrap="none" rtlCol="0">
                <a:spAutoFit/>
              </a:bodyPr>
              <a:lstStyle/>
              <a:p>
                <a:r>
                  <a:rPr lang="zh-CN" altLang="en-US" dirty="0">
                    <a:solidFill>
                      <a:schemeClr val="bg1"/>
                    </a:solidFill>
                    <a:latin typeface="汉仪菱心体简" panose="02010609000101010101" pitchFamily="49" charset="-122"/>
                    <a:ea typeface="汉仪菱心体简" panose="02010609000101010101" pitchFamily="49" charset="-122"/>
                  </a:rPr>
                  <a:t>此处输入标题</a:t>
                </a:r>
              </a:p>
            </p:txBody>
          </p:sp>
          <p:sp>
            <p:nvSpPr>
              <p:cNvPr id="88" name="任意多边形 87"/>
              <p:cNvSpPr/>
              <p:nvPr/>
            </p:nvSpPr>
            <p:spPr>
              <a:xfrm>
                <a:off x="4246973" y="469257"/>
                <a:ext cx="443330"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solidFill>
                <a:schemeClr val="bg1">
                  <a:lumMod val="75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26183" y="780063"/>
              <a:ext cx="378259" cy="369903"/>
              <a:chOff x="137478" y="159965"/>
              <a:chExt cx="451977" cy="441992"/>
            </a:xfrm>
          </p:grpSpPr>
          <p:sp>
            <p:nvSpPr>
              <p:cNvPr id="80" name="Freeform 60"/>
              <p:cNvSpPr/>
              <p:nvPr/>
            </p:nvSpPr>
            <p:spPr bwMode="auto">
              <a:xfrm>
                <a:off x="137478" y="159965"/>
                <a:ext cx="241407" cy="441992"/>
              </a:xfrm>
              <a:custGeom>
                <a:avLst/>
                <a:gdLst>
                  <a:gd name="T0" fmla="*/ 0 w 1993"/>
                  <a:gd name="T1" fmla="*/ 0 h 3650"/>
                  <a:gd name="T2" fmla="*/ 0 w 1993"/>
                  <a:gd name="T3" fmla="*/ 2147483646 h 3650"/>
                  <a:gd name="T4" fmla="*/ 2147483646 w 1993"/>
                  <a:gd name="T5" fmla="*/ 0 h 3650"/>
                  <a:gd name="T6" fmla="*/ 0 w 1993"/>
                  <a:gd name="T7" fmla="*/ 0 h 3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 h="3650">
                    <a:moveTo>
                      <a:pt x="0" y="0"/>
                    </a:moveTo>
                    <a:lnTo>
                      <a:pt x="0" y="3650"/>
                    </a:lnTo>
                    <a:lnTo>
                      <a:pt x="1993" y="0"/>
                    </a:lnTo>
                    <a:lnTo>
                      <a:pt x="0" y="0"/>
                    </a:lnTo>
                    <a:close/>
                  </a:path>
                </a:pathLst>
              </a:custGeom>
              <a:solidFill>
                <a:schemeClr val="bg1"/>
              </a:solidFill>
              <a:ln>
                <a:noFill/>
              </a:ln>
            </p:spPr>
            <p:txBody>
              <a:bodyPr/>
              <a:lstStyle/>
              <a:p>
                <a:endParaRPr lang="zh-CN" altLang="en-US"/>
              </a:p>
            </p:txBody>
          </p:sp>
          <p:sp>
            <p:nvSpPr>
              <p:cNvPr id="81" name="Freeform 61"/>
              <p:cNvSpPr/>
              <p:nvPr/>
            </p:nvSpPr>
            <p:spPr bwMode="auto">
              <a:xfrm>
                <a:off x="245259" y="191976"/>
                <a:ext cx="344196" cy="409981"/>
              </a:xfrm>
              <a:custGeom>
                <a:avLst/>
                <a:gdLst>
                  <a:gd name="T0" fmla="*/ 2147483646 w 2842"/>
                  <a:gd name="T1" fmla="*/ 0 h 3385"/>
                  <a:gd name="T2" fmla="*/ 2147483646 w 2842"/>
                  <a:gd name="T3" fmla="*/ 2147483646 h 3385"/>
                  <a:gd name="T4" fmla="*/ 2147483646 w 2842"/>
                  <a:gd name="T5" fmla="*/ 2147483646 h 3385"/>
                  <a:gd name="T6" fmla="*/ 2147483646 w 2842"/>
                  <a:gd name="T7" fmla="*/ 2147483646 h 3385"/>
                  <a:gd name="T8" fmla="*/ 0 w 2842"/>
                  <a:gd name="T9" fmla="*/ 2147483646 h 3385"/>
                  <a:gd name="T10" fmla="*/ 2147483646 w 2842"/>
                  <a:gd name="T11" fmla="*/ 2147483646 h 3385"/>
                  <a:gd name="T12" fmla="*/ 2147483646 w 2842"/>
                  <a:gd name="T13" fmla="*/ 2147483646 h 3385"/>
                  <a:gd name="T14" fmla="*/ 2147483646 w 2842"/>
                  <a:gd name="T15" fmla="*/ 2147483646 h 3385"/>
                  <a:gd name="T16" fmla="*/ 2147483646 w 2842"/>
                  <a:gd name="T17" fmla="*/ 2147483646 h 3385"/>
                  <a:gd name="T18" fmla="*/ 2147483646 w 2842"/>
                  <a:gd name="T19" fmla="*/ 0 h 33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42" h="3385">
                    <a:moveTo>
                      <a:pt x="1654" y="0"/>
                    </a:moveTo>
                    <a:lnTo>
                      <a:pt x="1103" y="987"/>
                    </a:lnTo>
                    <a:lnTo>
                      <a:pt x="1552" y="1606"/>
                    </a:lnTo>
                    <a:lnTo>
                      <a:pt x="640" y="1871"/>
                    </a:lnTo>
                    <a:lnTo>
                      <a:pt x="0" y="3012"/>
                    </a:lnTo>
                    <a:lnTo>
                      <a:pt x="1257" y="2565"/>
                    </a:lnTo>
                    <a:lnTo>
                      <a:pt x="1833" y="3385"/>
                    </a:lnTo>
                    <a:lnTo>
                      <a:pt x="1729" y="2414"/>
                    </a:lnTo>
                    <a:lnTo>
                      <a:pt x="2842" y="2034"/>
                    </a:lnTo>
                    <a:lnTo>
                      <a:pt x="1654" y="0"/>
                    </a:lnTo>
                    <a:close/>
                  </a:path>
                </a:pathLst>
              </a:custGeom>
              <a:solidFill>
                <a:schemeClr val="bg1"/>
              </a:solidFill>
              <a:ln>
                <a:noFill/>
              </a:ln>
            </p:spPr>
            <p:txBody>
              <a:bodyPr/>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14:bounceEnd="40000">
                                          <p:cBhvr additive="base">
                                            <p:cTn id="7" dur="750" fill="hold"/>
                                            <p:tgtEl>
                                              <p:spTgt spid="136"/>
                                            </p:tgtEl>
                                            <p:attrNameLst>
                                              <p:attrName>ppt_x</p:attrName>
                                            </p:attrNameLst>
                                          </p:cBhvr>
                                          <p:tavLst>
                                            <p:tav tm="0">
                                              <p:val>
                                                <p:strVal val="1+#ppt_w/2"/>
                                              </p:val>
                                            </p:tav>
                                            <p:tav tm="100000">
                                              <p:val>
                                                <p:strVal val="#ppt_x"/>
                                              </p:val>
                                            </p:tav>
                                          </p:tavLst>
                                        </p:anim>
                                        <p:anim calcmode="lin" valueType="num" p14:bounceEnd="40000">
                                          <p:cBhvr additive="base">
                                            <p:cTn id="8" dur="7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0000">
                                          <p:cBhvr additive="base">
                                            <p:cTn id="15"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par>
                              <p:cTn id="21" fill="hold">
                                <p:stCondLst>
                                  <p:cond delay="2500"/>
                                </p:stCondLst>
                                <p:childTnLst>
                                  <p:par>
                                    <p:cTn id="22" presetID="2" presetClass="entr" presetSubtype="2" fill="hold" nodeType="afterEffect" p14:presetBounceEnd="40000">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14:bounceEnd="40000">
                                          <p:cBhvr additive="base">
                                            <p:cTn id="24"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5" dur="75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750"/>
                                            <p:tgtEl>
                                              <p:spTgt spid="6"/>
                                            </p:tgtEl>
                                          </p:cBhvr>
                                        </p:animEffect>
                                      </p:childTnLst>
                                    </p:cTn>
                                  </p:par>
                                </p:childTnLst>
                              </p:cTn>
                            </p:par>
                            <p:par>
                              <p:cTn id="30" fill="hold">
                                <p:stCondLst>
                                  <p:cond delay="4500"/>
                                </p:stCondLst>
                                <p:childTnLst>
                                  <p:par>
                                    <p:cTn id="31" presetID="2" presetClass="entr" presetSubtype="2" fill="hold" nodeType="afterEffect" p14:presetBounceEnd="40000">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14:bounceEnd="40000">
                                          <p:cBhvr additive="base">
                                            <p:cTn id="33"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childTnLst>
                              </p:cTn>
                            </p:par>
                            <p:par>
                              <p:cTn id="39" fill="hold">
                                <p:stCondLst>
                                  <p:cond delay="6500"/>
                                </p:stCondLst>
                                <p:childTnLst>
                                  <p:par>
                                    <p:cTn id="40" presetID="2" presetClass="entr" presetSubtype="2" fill="hold" nodeType="afterEffect" p14:presetBounceEnd="40000">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14:bounceEnd="40000">
                                          <p:cBhvr additive="base">
                                            <p:cTn id="42"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43" dur="75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7500"/>
                                </p:stCondLst>
                                <p:childTnLst>
                                  <p:par>
                                    <p:cTn id="45" presetID="22" presetClass="entr" presetSubtype="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750"/>
                                            <p:tgtEl>
                                              <p:spTgt spid="8"/>
                                            </p:tgtEl>
                                          </p:cBhvr>
                                        </p:animEffect>
                                      </p:childTnLst>
                                    </p:cTn>
                                  </p:par>
                                  <p:par>
                                    <p:cTn id="48" presetID="2" presetClass="entr" presetSubtype="8" fill="hold" nodeType="withEffect" p14:presetBounceEnd="6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60000">
                                          <p:cBhvr additive="base">
                                            <p:cTn id="50" dur="5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51"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750" fill="hold"/>
                                            <p:tgtEl>
                                              <p:spTgt spid="136"/>
                                            </p:tgtEl>
                                            <p:attrNameLst>
                                              <p:attrName>ppt_x</p:attrName>
                                            </p:attrNameLst>
                                          </p:cBhvr>
                                          <p:tavLst>
                                            <p:tav tm="0">
                                              <p:val>
                                                <p:strVal val="1+#ppt_w/2"/>
                                              </p:val>
                                            </p:tav>
                                            <p:tav tm="100000">
                                              <p:val>
                                                <p:strVal val="#ppt_x"/>
                                              </p:val>
                                            </p:tav>
                                          </p:tavLst>
                                        </p:anim>
                                        <p:anim calcmode="lin" valueType="num">
                                          <p:cBhvr additive="base">
                                            <p:cTn id="8" dur="7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par>
                              <p:cTn id="21" fill="hold">
                                <p:stCondLst>
                                  <p:cond delay="250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1+#ppt_w/2"/>
                                              </p:val>
                                            </p:tav>
                                            <p:tav tm="100000">
                                              <p:val>
                                                <p:strVal val="#ppt_x"/>
                                              </p:val>
                                            </p:tav>
                                          </p:tavLst>
                                        </p:anim>
                                        <p:anim calcmode="lin" valueType="num">
                                          <p:cBhvr additive="base">
                                            <p:cTn id="25" dur="75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750"/>
                                            <p:tgtEl>
                                              <p:spTgt spid="6"/>
                                            </p:tgtEl>
                                          </p:cBhvr>
                                        </p:animEffect>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1+#ppt_w/2"/>
                                              </p:val>
                                            </p:tav>
                                            <p:tav tm="100000">
                                              <p:val>
                                                <p:strVal val="#ppt_x"/>
                                              </p:val>
                                            </p:tav>
                                          </p:tavLst>
                                        </p:anim>
                                        <p:anim calcmode="lin" valueType="num">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childTnLst>
                              </p:cTn>
                            </p:par>
                            <p:par>
                              <p:cTn id="39" fill="hold">
                                <p:stCondLst>
                                  <p:cond delay="6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750" fill="hold"/>
                                            <p:tgtEl>
                                              <p:spTgt spid="11"/>
                                            </p:tgtEl>
                                            <p:attrNameLst>
                                              <p:attrName>ppt_x</p:attrName>
                                            </p:attrNameLst>
                                          </p:cBhvr>
                                          <p:tavLst>
                                            <p:tav tm="0">
                                              <p:val>
                                                <p:strVal val="1+#ppt_w/2"/>
                                              </p:val>
                                            </p:tav>
                                            <p:tav tm="100000">
                                              <p:val>
                                                <p:strVal val="#ppt_x"/>
                                              </p:val>
                                            </p:tav>
                                          </p:tavLst>
                                        </p:anim>
                                        <p:anim calcmode="lin" valueType="num">
                                          <p:cBhvr additive="base">
                                            <p:cTn id="43" dur="750" fill="hold"/>
                                            <p:tgtEl>
                                              <p:spTgt spid="11"/>
                                            </p:tgtEl>
                                            <p:attrNameLst>
                                              <p:attrName>ppt_y</p:attrName>
                                            </p:attrNameLst>
                                          </p:cBhvr>
                                          <p:tavLst>
                                            <p:tav tm="0">
                                              <p:val>
                                                <p:strVal val="#ppt_y"/>
                                              </p:val>
                                            </p:tav>
                                            <p:tav tm="100000">
                                              <p:val>
                                                <p:strVal val="#ppt_y"/>
                                              </p:val>
                                            </p:tav>
                                          </p:tavLst>
                                        </p:anim>
                                      </p:childTnLst>
                                    </p:cTn>
                                  </p:par>
                                </p:childTnLst>
                              </p:cTn>
                            </p:par>
                            <p:par>
                              <p:cTn id="44" fill="hold">
                                <p:stCondLst>
                                  <p:cond delay="7500"/>
                                </p:stCondLst>
                                <p:childTnLst>
                                  <p:par>
                                    <p:cTn id="45" presetID="22" presetClass="entr" presetSubtype="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750"/>
                                            <p:tgtEl>
                                              <p:spTgt spid="8"/>
                                            </p:tgtEl>
                                          </p:cBhvr>
                                        </p:animEffect>
                                      </p:childTnLst>
                                    </p:cTn>
                                  </p:par>
                                  <p:par>
                                    <p:cTn id="48" presetID="2" presetClass="entr" presetSubtype="8" fill="hold" nodeType="with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500" fill="hold"/>
                                            <p:tgtEl>
                                              <p:spTgt spid="76"/>
                                            </p:tgtEl>
                                            <p:attrNameLst>
                                              <p:attrName>ppt_x</p:attrName>
                                            </p:attrNameLst>
                                          </p:cBhvr>
                                          <p:tavLst>
                                            <p:tav tm="0">
                                              <p:val>
                                                <p:strVal val="0-#ppt_w/2"/>
                                              </p:val>
                                            </p:tav>
                                            <p:tav tm="100000">
                                              <p:val>
                                                <p:strVal val="#ppt_x"/>
                                              </p:val>
                                            </p:tav>
                                          </p:tavLst>
                                        </p:anim>
                                        <p:anim calcmode="lin" valueType="num">
                                          <p:cBhvr additive="base">
                                            <p:cTn id="51"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3255</Words>
  <Application>Microsoft Office PowerPoint</Application>
  <PresentationFormat>宽屏</PresentationFormat>
  <Paragraphs>208</Paragraphs>
  <Slides>25</Slides>
  <Notes>12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FontAwesome</vt:lpstr>
      <vt:lpstr>Gill Sans</vt:lpstr>
      <vt:lpstr>Lato Black</vt:lpstr>
      <vt:lpstr>Lato Hairline</vt:lpstr>
      <vt:lpstr>Lato Light</vt:lpstr>
      <vt:lpstr>Lato Regular</vt:lpstr>
      <vt:lpstr>等线</vt:lpstr>
      <vt:lpstr>等线 Light</vt:lpstr>
      <vt:lpstr>汉仪菱心体简</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3</cp:revision>
  <dcterms:created xsi:type="dcterms:W3CDTF">2017-10-12T11:05:00Z</dcterms:created>
  <dcterms:modified xsi:type="dcterms:W3CDTF">2020-03-21T12:19:40Z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