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5" r:id="rId2"/>
    <p:sldId id="265" r:id="rId3"/>
    <p:sldId id="264" r:id="rId4"/>
    <p:sldId id="266" r:id="rId5"/>
    <p:sldId id="260" r:id="rId6"/>
    <p:sldId id="269" r:id="rId7"/>
    <p:sldId id="271" r:id="rId8"/>
    <p:sldId id="270" r:id="rId9"/>
    <p:sldId id="267" r:id="rId10"/>
    <p:sldId id="272" r:id="rId11"/>
    <p:sldId id="273" r:id="rId12"/>
    <p:sldId id="257" r:id="rId13"/>
    <p:sldId id="258" r:id="rId14"/>
    <p:sldId id="259" r:id="rId15"/>
    <p:sldId id="274" r:id="rId16"/>
    <p:sldId id="276"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CF1C5575-460F-4E7E-BA04-0F5401221DE1}">
          <p14:sldIdLst>
            <p14:sldId id="275"/>
            <p14:sldId id="265"/>
            <p14:sldId id="264"/>
            <p14:sldId id="266"/>
            <p14:sldId id="260"/>
            <p14:sldId id="269"/>
            <p14:sldId id="271"/>
            <p14:sldId id="270"/>
            <p14:sldId id="267"/>
            <p14:sldId id="272"/>
            <p14:sldId id="273"/>
          </p14:sldIdLst>
        </p14:section>
        <p14:section name="设计规范" id="{1088ABF1-0973-476D-8F55-A9BEE416CDD4}">
          <p14:sldIdLst>
            <p14:sldId id="257"/>
            <p14:sldId id="258"/>
            <p14:sldId id="259"/>
            <p14:sldId id="274"/>
            <p14:sldId id="276"/>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10000"/>
    <a:srgbClr val="A40000"/>
    <a:srgbClr val="000000"/>
    <a:srgbClr val="FC0000"/>
    <a:srgbClr val="7E0000"/>
    <a:srgbClr val="7D0000"/>
    <a:srgbClr val="860000"/>
    <a:srgbClr val="550000"/>
    <a:srgbClr val="F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43" autoAdjust="0"/>
    <p:restoredTop sz="94660"/>
  </p:normalViewPr>
  <p:slideViewPr>
    <p:cSldViewPr snapToGrid="0">
      <p:cViewPr varScale="1">
        <p:scale>
          <a:sx n="103" d="100"/>
          <a:sy n="103" d="100"/>
        </p:scale>
        <p:origin x="84"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1" name="文本框 70">
            <a:extLst>
              <a:ext uri="{FF2B5EF4-FFF2-40B4-BE49-F238E27FC236}">
                <a16:creationId xmlns:a16="http://schemas.microsoft.com/office/drawing/2014/main" xmlns="" id="{7B009C8F-8C3B-412E-98FA-715ADA6922F8}"/>
              </a:ext>
            </a:extLst>
          </p:cNvPr>
          <p:cNvSpPr txBox="1"/>
          <p:nvPr/>
        </p:nvSpPr>
        <p:spPr>
          <a:xfrm rot="2620066">
            <a:off x="4504020" y="-355505"/>
            <a:ext cx="3160044" cy="5230150"/>
          </a:xfrm>
          <a:prstGeom prst="rect">
            <a:avLst/>
          </a:prstGeom>
          <a:solidFill>
            <a:schemeClr val="tx1"/>
          </a:solidFill>
          <a:effectLst>
            <a:outerShdw blurRad="50800" dist="38100" dir="2700000" algn="tl" rotWithShape="0">
              <a:srgbClr val="A40000">
                <a:alpha val="40000"/>
              </a:srgbClr>
            </a:outerShdw>
          </a:effectLst>
        </p:spPr>
        <p:txBody>
          <a:bodyPr wrap="square" rtlCol="0">
            <a:spAutoFit/>
          </a:bodyPr>
          <a:lstStyle/>
          <a:p>
            <a:pPr algn="just">
              <a:lnSpc>
                <a:spcPct val="150000"/>
              </a:lnSpc>
            </a:pPr>
            <a:r>
              <a:rPr lang="en-US" altLang="zh-CN" sz="1400">
                <a:solidFill>
                  <a:srgbClr val="A40000"/>
                </a:solidFill>
              </a:rPr>
              <a:t>Lorem ipsum dolor sit amet, consectetuer adipiscing elit. Maecenas porttitor congue massa. Fusce posuere, magna sed pulvinar ultricies, purus lectus malesuada libero, sit amet commodo magna eros quis urna. Nunc viverra imperdiet enim.Fusce est. Vivamus a tellus. Pellentesque habitant morbi tristique senectus et netus et malesuada fames ac turpis egestas. Proin pharetra nonummy pede. Lorem ipsum dolor sit amet, consectetuer adipiscing elit. Maecenas porttitor congue massa. Fusce posuere, magna sed pulvinar ultricies, purus lectus malesuada libero, sit amet commodo</a:t>
            </a:r>
          </a:p>
        </p:txBody>
      </p:sp>
      <p:sp>
        <p:nvSpPr>
          <p:cNvPr id="69" name="文本框 68">
            <a:extLst>
              <a:ext uri="{FF2B5EF4-FFF2-40B4-BE49-F238E27FC236}">
                <a16:creationId xmlns:a16="http://schemas.microsoft.com/office/drawing/2014/main" xmlns="" id="{D6AD3554-7AC3-44F1-AF60-5F205CD7AB70}"/>
              </a:ext>
            </a:extLst>
          </p:cNvPr>
          <p:cNvSpPr txBox="1"/>
          <p:nvPr/>
        </p:nvSpPr>
        <p:spPr>
          <a:xfrm rot="17760276">
            <a:off x="62951" y="-600779"/>
            <a:ext cx="3160044" cy="5230150"/>
          </a:xfrm>
          <a:prstGeom prst="rect">
            <a:avLst/>
          </a:prstGeom>
          <a:solidFill>
            <a:schemeClr val="tx1"/>
          </a:solidFill>
          <a:effectLst>
            <a:outerShdw blurRad="50800" dist="38100" dir="2700000" algn="tl" rotWithShape="0">
              <a:srgbClr val="A40000">
                <a:alpha val="40000"/>
              </a:srgbClr>
            </a:outerShdw>
          </a:effectLst>
        </p:spPr>
        <p:txBody>
          <a:bodyPr wrap="square" rtlCol="0">
            <a:spAutoFit/>
          </a:bodyPr>
          <a:lstStyle/>
          <a:p>
            <a:pPr algn="just">
              <a:lnSpc>
                <a:spcPct val="150000"/>
              </a:lnSpc>
            </a:pPr>
            <a:r>
              <a:rPr lang="en-US" altLang="zh-CN" sz="1400">
                <a:solidFill>
                  <a:srgbClr val="A40000"/>
                </a:solidFill>
              </a:rPr>
              <a:t>Lorem ipsum dolor sit amet, consectetuer adipiscing elit. Maecenas porttitor congue massa. Fusce posuere, magna sed pulvinar ultricies, purus lectus malesuada libero, sit amet commodo magna eros quis urna. Nunc viverra imperdiet enim.Fusce est. Vivamus a tellus. Pellentesque habitant morbi tristique senectus et netus et malesuada fames ac turpis egestas. Proin pharetra nonummy pede. Lorem ipsum dolor sit amet, consectetuer adipiscing elit. Maecenas porttitor congue massa. Fusce posuere, magna sed pulvinar ultricies, purus lectus malesuada libero, sit amet commodo</a:t>
            </a:r>
          </a:p>
        </p:txBody>
      </p:sp>
      <p:sp>
        <p:nvSpPr>
          <p:cNvPr id="67" name="文本框 66">
            <a:extLst>
              <a:ext uri="{FF2B5EF4-FFF2-40B4-BE49-F238E27FC236}">
                <a16:creationId xmlns:a16="http://schemas.microsoft.com/office/drawing/2014/main" xmlns="" id="{4B9C88C5-283C-4ADC-BBD4-A1EEBA6B2E89}"/>
              </a:ext>
            </a:extLst>
          </p:cNvPr>
          <p:cNvSpPr txBox="1"/>
          <p:nvPr/>
        </p:nvSpPr>
        <p:spPr>
          <a:xfrm rot="16738581">
            <a:off x="1847646" y="-1487295"/>
            <a:ext cx="3160044" cy="5230150"/>
          </a:xfrm>
          <a:prstGeom prst="rect">
            <a:avLst/>
          </a:prstGeom>
          <a:solidFill>
            <a:schemeClr val="tx1"/>
          </a:solidFill>
          <a:effectLst>
            <a:outerShdw blurRad="50800" dist="38100" dir="2700000" algn="tl" rotWithShape="0">
              <a:srgbClr val="A40000">
                <a:alpha val="40000"/>
              </a:srgbClr>
            </a:outerShdw>
          </a:effectLst>
        </p:spPr>
        <p:txBody>
          <a:bodyPr wrap="square" rtlCol="0">
            <a:spAutoFit/>
          </a:bodyPr>
          <a:lstStyle/>
          <a:p>
            <a:pPr algn="just">
              <a:lnSpc>
                <a:spcPct val="150000"/>
              </a:lnSpc>
            </a:pPr>
            <a:r>
              <a:rPr lang="en-US" altLang="zh-CN" sz="1400">
                <a:solidFill>
                  <a:srgbClr val="A40000"/>
                </a:solidFill>
              </a:rPr>
              <a:t>Lorem ipsum dolor sit amet, consectetuer adipiscing elit. Maecenas porttitor congue massa. Fusce posuere, magna sed pulvinar ultricies, purus lectus malesuada libero, sit amet commodo magna eros quis urna. Nunc viverra imperdiet enim.Fusce est. Vivamus a tellus. Pellentesque habitant morbi tristique senectus et netus et malesuada fames ac turpis egestas. Proin pharetra nonummy pede. Lorem ipsum dolor sit amet, consectetuer adipiscing elit. Maecenas porttitor congue massa. Fusce posuere, magna sed pulvinar ultricies, purus lectus malesuada libero, sit amet commodo</a:t>
            </a:r>
          </a:p>
        </p:txBody>
      </p:sp>
      <p:sp>
        <p:nvSpPr>
          <p:cNvPr id="65" name="文本框 64">
            <a:extLst>
              <a:ext uri="{FF2B5EF4-FFF2-40B4-BE49-F238E27FC236}">
                <a16:creationId xmlns:a16="http://schemas.microsoft.com/office/drawing/2014/main" xmlns="" id="{2E9DCAB2-2146-4B5A-A3E0-297C17D760AC}"/>
              </a:ext>
            </a:extLst>
          </p:cNvPr>
          <p:cNvSpPr txBox="1"/>
          <p:nvPr/>
        </p:nvSpPr>
        <p:spPr>
          <a:xfrm rot="19931055">
            <a:off x="7714410" y="-624528"/>
            <a:ext cx="3160044" cy="5230150"/>
          </a:xfrm>
          <a:prstGeom prst="rect">
            <a:avLst/>
          </a:prstGeom>
          <a:solidFill>
            <a:schemeClr val="tx1"/>
          </a:solidFill>
          <a:effectLst>
            <a:outerShdw blurRad="50800" dist="38100" dir="2700000" algn="tl" rotWithShape="0">
              <a:srgbClr val="A40000">
                <a:alpha val="40000"/>
              </a:srgbClr>
            </a:outerShdw>
          </a:effectLst>
        </p:spPr>
        <p:txBody>
          <a:bodyPr wrap="square" rtlCol="0">
            <a:spAutoFit/>
          </a:bodyPr>
          <a:lstStyle/>
          <a:p>
            <a:pPr algn="just">
              <a:lnSpc>
                <a:spcPct val="150000"/>
              </a:lnSpc>
            </a:pPr>
            <a:r>
              <a:rPr lang="en-US" altLang="zh-CN" sz="1400">
                <a:solidFill>
                  <a:srgbClr val="A40000"/>
                </a:solidFill>
              </a:rPr>
              <a:t>Lorem ipsum dolor sit amet, consectetuer adipiscing elit. Maecenas porttitor congue massa. Fusce posuere, magna sed pulvinar ultricies, purus lectus malesuada libero, sit amet commodo magna eros quis urna. Nunc viverra imperdiet enim.Fusce est. Vivamus a tellus. Pellentesque habitant morbi tristique senectus et netus et malesuada fames ac turpis egestas. Proin pharetra nonummy pede. Lorem ipsum dolor sit amet, consectetuer adipiscing elit. Maecenas porttitor congue massa. Fusce posuere, magna sed pulvinar ultricies, purus lectus malesuada libero, sit amet commodo</a:t>
            </a:r>
          </a:p>
        </p:txBody>
      </p:sp>
      <p:sp>
        <p:nvSpPr>
          <p:cNvPr id="63" name="文本框 62">
            <a:extLst>
              <a:ext uri="{FF2B5EF4-FFF2-40B4-BE49-F238E27FC236}">
                <a16:creationId xmlns:a16="http://schemas.microsoft.com/office/drawing/2014/main" xmlns="" id="{F9BFA125-7AB9-4DB8-AC5B-0411D6F325A2}"/>
              </a:ext>
            </a:extLst>
          </p:cNvPr>
          <p:cNvSpPr txBox="1"/>
          <p:nvPr/>
        </p:nvSpPr>
        <p:spPr>
          <a:xfrm rot="17063753">
            <a:off x="7585286" y="1634605"/>
            <a:ext cx="3160044" cy="5230150"/>
          </a:xfrm>
          <a:prstGeom prst="rect">
            <a:avLst/>
          </a:prstGeom>
          <a:solidFill>
            <a:schemeClr val="tx1"/>
          </a:solidFill>
          <a:effectLst>
            <a:outerShdw blurRad="50800" dist="38100" dir="2700000" algn="tl" rotWithShape="0">
              <a:srgbClr val="A40000">
                <a:alpha val="40000"/>
              </a:srgbClr>
            </a:outerShdw>
          </a:effectLst>
        </p:spPr>
        <p:txBody>
          <a:bodyPr wrap="square" rtlCol="0">
            <a:spAutoFit/>
          </a:bodyPr>
          <a:lstStyle/>
          <a:p>
            <a:pPr algn="just">
              <a:lnSpc>
                <a:spcPct val="150000"/>
              </a:lnSpc>
            </a:pPr>
            <a:r>
              <a:rPr lang="en-US" altLang="zh-CN" sz="1400">
                <a:solidFill>
                  <a:srgbClr val="A40000"/>
                </a:solidFill>
              </a:rPr>
              <a:t>Lorem ipsum dolor sit amet, consectetuer adipiscing elit. Maecenas porttitor congue massa. Fusce posuere, magna sed pulvinar ultricies, purus lectus malesuada libero, sit amet commodo magna eros quis urna. Nunc viverra imperdiet enim.Fusce est. Vivamus a tellus. Pellentesque habitant morbi tristique senectus et netus et malesuada fames ac turpis egestas. Proin pharetra nonummy pede. Lorem ipsum dolor sit amet, consectetuer adipiscing elit. Maecenas porttitor congue massa. Fusce posuere, magna sed pulvinar ultricies, purus lectus malesuada libero, sit amet commodo</a:t>
            </a:r>
          </a:p>
        </p:txBody>
      </p:sp>
      <p:sp>
        <p:nvSpPr>
          <p:cNvPr id="61" name="文本框 60">
            <a:extLst>
              <a:ext uri="{FF2B5EF4-FFF2-40B4-BE49-F238E27FC236}">
                <a16:creationId xmlns:a16="http://schemas.microsoft.com/office/drawing/2014/main" xmlns="" id="{8E1836B6-5CCE-47CD-89D2-185AA7DEA95D}"/>
              </a:ext>
            </a:extLst>
          </p:cNvPr>
          <p:cNvSpPr txBox="1"/>
          <p:nvPr/>
        </p:nvSpPr>
        <p:spPr>
          <a:xfrm rot="9101584">
            <a:off x="-865464" y="2715130"/>
            <a:ext cx="3160044" cy="5230150"/>
          </a:xfrm>
          <a:prstGeom prst="rect">
            <a:avLst/>
          </a:prstGeom>
          <a:solidFill>
            <a:schemeClr val="tx1"/>
          </a:solidFill>
          <a:effectLst>
            <a:outerShdw blurRad="50800" dist="38100" dir="2700000" algn="tl" rotWithShape="0">
              <a:srgbClr val="A40000">
                <a:alpha val="40000"/>
              </a:srgbClr>
            </a:outerShdw>
          </a:effectLst>
        </p:spPr>
        <p:txBody>
          <a:bodyPr wrap="square" rtlCol="0">
            <a:spAutoFit/>
          </a:bodyPr>
          <a:lstStyle/>
          <a:p>
            <a:pPr algn="just">
              <a:lnSpc>
                <a:spcPct val="150000"/>
              </a:lnSpc>
            </a:pPr>
            <a:r>
              <a:rPr lang="en-US" altLang="zh-CN" sz="1400">
                <a:solidFill>
                  <a:srgbClr val="A40000"/>
                </a:solidFill>
              </a:rPr>
              <a:t>Lorem ipsum dolor sit amet, consectetuer adipiscing elit. Maecenas porttitor congue massa. Fusce posuere, magna sed pulvinar ultricies, purus lectus malesuada libero, sit amet commodo magna eros quis urna. Nunc viverra imperdiet enim.Fusce est. Vivamus a tellus. Pellentesque habitant morbi tristique senectus et netus et malesuada fames ac turpis egestas. Proin pharetra nonummy pede. Lorem ipsum dolor sit amet, consectetuer adipiscing elit. Maecenas porttitor congue massa. Fusce posuere, magna sed pulvinar ultricies, purus lectus malesuada libero, sit amet commodo</a:t>
            </a:r>
          </a:p>
        </p:txBody>
      </p:sp>
      <p:sp>
        <p:nvSpPr>
          <p:cNvPr id="59" name="文本框 58">
            <a:extLst>
              <a:ext uri="{FF2B5EF4-FFF2-40B4-BE49-F238E27FC236}">
                <a16:creationId xmlns:a16="http://schemas.microsoft.com/office/drawing/2014/main" xmlns="" id="{01BC785E-B8C7-46D3-B892-CA41EFE510D2}"/>
              </a:ext>
            </a:extLst>
          </p:cNvPr>
          <p:cNvSpPr txBox="1"/>
          <p:nvPr/>
        </p:nvSpPr>
        <p:spPr>
          <a:xfrm rot="3560305">
            <a:off x="8969007" y="3786868"/>
            <a:ext cx="3160044" cy="5230150"/>
          </a:xfrm>
          <a:prstGeom prst="rect">
            <a:avLst/>
          </a:prstGeom>
          <a:solidFill>
            <a:schemeClr val="tx1"/>
          </a:solidFill>
          <a:effectLst>
            <a:outerShdw blurRad="50800" dist="38100" dir="2700000" algn="tl" rotWithShape="0">
              <a:srgbClr val="A40000">
                <a:alpha val="40000"/>
              </a:srgbClr>
            </a:outerShdw>
          </a:effectLst>
        </p:spPr>
        <p:txBody>
          <a:bodyPr wrap="square" rtlCol="0">
            <a:spAutoFit/>
          </a:bodyPr>
          <a:lstStyle/>
          <a:p>
            <a:pPr algn="just">
              <a:lnSpc>
                <a:spcPct val="150000"/>
              </a:lnSpc>
            </a:pPr>
            <a:r>
              <a:rPr lang="en-US" altLang="zh-CN" sz="1400">
                <a:solidFill>
                  <a:srgbClr val="A40000"/>
                </a:solidFill>
              </a:rPr>
              <a:t>Lorem ipsum dolor sit amet, consectetuer adipiscing elit. Maecenas porttitor congue massa. Fusce posuere, magna sed pulvinar ultricies, purus lectus malesuada libero, sit amet commodo magna eros quis urna. Nunc viverra imperdiet enim.Fusce est. Vivamus a tellus. Pellentesque habitant morbi tristique senectus et netus et malesuada fames ac turpis egestas. Proin pharetra nonummy pede. Lorem ipsum dolor sit amet, consectetuer adipiscing elit. Maecenas porttitor congue massa. Fusce posuere, magna sed pulvinar ultricies, purus lectus malesuada libero, sit amet commodo</a:t>
            </a:r>
          </a:p>
        </p:txBody>
      </p:sp>
      <p:sp>
        <p:nvSpPr>
          <p:cNvPr id="57" name="文本框 56">
            <a:extLst>
              <a:ext uri="{FF2B5EF4-FFF2-40B4-BE49-F238E27FC236}">
                <a16:creationId xmlns:a16="http://schemas.microsoft.com/office/drawing/2014/main" xmlns="" id="{206E2A66-4CF8-4A80-B7C4-2697E79C6AED}"/>
              </a:ext>
            </a:extLst>
          </p:cNvPr>
          <p:cNvSpPr txBox="1"/>
          <p:nvPr/>
        </p:nvSpPr>
        <p:spPr>
          <a:xfrm rot="7163432">
            <a:off x="4579055" y="2934807"/>
            <a:ext cx="3160044" cy="5230150"/>
          </a:xfrm>
          <a:prstGeom prst="rect">
            <a:avLst/>
          </a:prstGeom>
          <a:solidFill>
            <a:srgbClr val="000000"/>
          </a:solidFill>
          <a:effectLst>
            <a:outerShdw blurRad="50800" dist="38100" dir="2700000" algn="tl" rotWithShape="0">
              <a:srgbClr val="A40000">
                <a:alpha val="40000"/>
              </a:srgbClr>
            </a:outerShdw>
          </a:effectLst>
        </p:spPr>
        <p:txBody>
          <a:bodyPr wrap="square" rtlCol="0">
            <a:spAutoFit/>
          </a:bodyPr>
          <a:lstStyle/>
          <a:p>
            <a:pPr algn="just">
              <a:lnSpc>
                <a:spcPct val="150000"/>
              </a:lnSpc>
            </a:pPr>
            <a:r>
              <a:rPr lang="en-US" altLang="zh-CN" sz="1400">
                <a:solidFill>
                  <a:srgbClr val="A40000"/>
                </a:solidFill>
              </a:rPr>
              <a:t>Lorem ipsum dolor sit amet, consectetuer adipiscing elit. Maecenas porttitor congue massa. Fusce posuere, magna sed pulvinar ultricies, purus lectus malesuada libero, sit amet commodo magna eros quis urna. Nunc viverra imperdiet enim.Fusce est. Vivamus a tellus. Pellentesque habitant morbi tristique senectus et netus et malesuada fames ac turpis egestas. Proin pharetra nonummy pede. Lorem ipsum dolor sit amet, consectetuer adipiscing elit. Maecenas porttitor congue massa. Fusce posuere, magna sed pulvinar ultricies, purus lectus malesuada libero, sit amet commodo</a:t>
            </a:r>
          </a:p>
        </p:txBody>
      </p:sp>
      <p:sp>
        <p:nvSpPr>
          <p:cNvPr id="55" name="文本框 54">
            <a:extLst>
              <a:ext uri="{FF2B5EF4-FFF2-40B4-BE49-F238E27FC236}">
                <a16:creationId xmlns:a16="http://schemas.microsoft.com/office/drawing/2014/main" xmlns="" id="{FBF303B2-5EB3-4F2E-872A-EB97DEEBA818}"/>
              </a:ext>
            </a:extLst>
          </p:cNvPr>
          <p:cNvSpPr txBox="1"/>
          <p:nvPr/>
        </p:nvSpPr>
        <p:spPr>
          <a:xfrm rot="18611388">
            <a:off x="1621580" y="2558085"/>
            <a:ext cx="3160044" cy="5230150"/>
          </a:xfrm>
          <a:prstGeom prst="rect">
            <a:avLst/>
          </a:prstGeom>
          <a:solidFill>
            <a:schemeClr val="tx1"/>
          </a:solidFill>
          <a:effectLst>
            <a:outerShdw blurRad="50800" dist="38100" dir="2700000" algn="tl" rotWithShape="0">
              <a:srgbClr val="A40000">
                <a:alpha val="40000"/>
              </a:srgbClr>
            </a:outerShdw>
          </a:effectLst>
        </p:spPr>
        <p:txBody>
          <a:bodyPr wrap="square" rtlCol="0">
            <a:spAutoFit/>
          </a:bodyPr>
          <a:lstStyle/>
          <a:p>
            <a:pPr algn="just">
              <a:lnSpc>
                <a:spcPct val="150000"/>
              </a:lnSpc>
            </a:pPr>
            <a:r>
              <a:rPr lang="en-US" altLang="zh-CN" sz="1400">
                <a:solidFill>
                  <a:srgbClr val="A40000"/>
                </a:solidFill>
              </a:rPr>
              <a:t>Lorem ipsum dolor sit amet, consectetuer adipiscing elit. Maecenas porttitor congue massa. Fusce posuere, magna sed pulvinar ultricies, purus lectus malesuada libero, sit amet commodo magna eros quis urna. Nunc viverra imperdiet enim.Fusce est. Vivamus a tellus. Pellentesque habitant morbi tristique senectus et netus et malesuada fames ac turpis egestas. Proin pharetra nonummy pede. Lorem ipsum dolor sit amet, consectetuer adipiscing elit. Maecenas porttitor congue massa. Fusce posuere, magna sed pulvinar ultricies, purus lectus malesuada libero, sit amet commodo</a:t>
            </a:r>
          </a:p>
        </p:txBody>
      </p:sp>
      <p:sp>
        <p:nvSpPr>
          <p:cNvPr id="53" name="文本框 52">
            <a:extLst>
              <a:ext uri="{FF2B5EF4-FFF2-40B4-BE49-F238E27FC236}">
                <a16:creationId xmlns:a16="http://schemas.microsoft.com/office/drawing/2014/main" xmlns="" id="{0C9AD90C-BB08-4A50-A2EC-04D3CB18E1A2}"/>
              </a:ext>
            </a:extLst>
          </p:cNvPr>
          <p:cNvSpPr txBox="1"/>
          <p:nvPr/>
        </p:nvSpPr>
        <p:spPr>
          <a:xfrm rot="21247222">
            <a:off x="9560878" y="-985770"/>
            <a:ext cx="3160044" cy="5230150"/>
          </a:xfrm>
          <a:prstGeom prst="rect">
            <a:avLst/>
          </a:prstGeom>
          <a:solidFill>
            <a:schemeClr val="tx1"/>
          </a:solidFill>
          <a:effectLst>
            <a:outerShdw blurRad="50800" dist="38100" dir="2700000" algn="tl" rotWithShape="0">
              <a:srgbClr val="A40000">
                <a:alpha val="40000"/>
              </a:srgbClr>
            </a:outerShdw>
          </a:effectLst>
        </p:spPr>
        <p:txBody>
          <a:bodyPr wrap="square" rtlCol="0">
            <a:spAutoFit/>
          </a:bodyPr>
          <a:lstStyle/>
          <a:p>
            <a:pPr algn="just">
              <a:lnSpc>
                <a:spcPct val="150000"/>
              </a:lnSpc>
            </a:pPr>
            <a:r>
              <a:rPr lang="en-US" altLang="zh-CN" sz="1400">
                <a:solidFill>
                  <a:srgbClr val="A40000"/>
                </a:solidFill>
              </a:rPr>
              <a:t>Lorem ipsum dolor sit amet, consectetuer adipiscing elit. Maecenas porttitor congue massa. Fusce posuere, magna sed pulvinar ultricies, purus lectus malesuada libero, sit amet commodo magna eros quis urna. Nunc viverra imperdiet enim.Fusce est. Vivamus a tellus. Pellentesque habitant morbi tristique senectus et netus et malesuada fames ac turpis egestas. Proin pharetra nonummy pede. Lorem ipsum dolor sit amet, consectetuer adipiscing elit. Maecenas porttitor congue massa. Fusce posuere, magna sed pulvinar ultricies, purus lectus malesuada libero, sit amet commodo</a:t>
            </a:r>
          </a:p>
        </p:txBody>
      </p:sp>
      <p:sp>
        <p:nvSpPr>
          <p:cNvPr id="73" name="PA-图片 6">
            <a:extLst>
              <a:ext uri="{FF2B5EF4-FFF2-40B4-BE49-F238E27FC236}">
                <a16:creationId xmlns:a16="http://schemas.microsoft.com/office/drawing/2014/main" xmlns="" id="{31A07CFA-336E-41F2-87C7-01869AB754A5}"/>
              </a:ext>
            </a:extLst>
          </p:cNvPr>
          <p:cNvSpPr/>
          <p:nvPr userDrawn="1">
            <p:custDataLst>
              <p:tags r:id="rId1"/>
            </p:custDataLst>
          </p:nvPr>
        </p:nvSpPr>
        <p:spPr>
          <a:xfrm>
            <a:off x="0" y="0"/>
            <a:ext cx="12192000" cy="6858000"/>
          </a:xfrm>
          <a:custGeom>
            <a:avLst/>
            <a:gdLst/>
            <a:ahLst/>
            <a:cxnLst/>
            <a:rect l="0" t="0" r="0" b="0"/>
            <a:pathLst>
              <a:path w="5175410" h="5157789">
                <a:moveTo>
                  <a:pt x="0" y="0"/>
                </a:moveTo>
                <a:lnTo>
                  <a:pt x="5175409" y="0"/>
                </a:lnTo>
                <a:lnTo>
                  <a:pt x="5175409" y="5157788"/>
                </a:lnTo>
                <a:lnTo>
                  <a:pt x="0" y="5157788"/>
                </a:lnTo>
                <a:close/>
              </a:path>
            </a:pathLst>
          </a:custGeom>
          <a:solidFill>
            <a:schemeClr val="tx1">
              <a:alpha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0159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6711311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xmlns="" id="{6E4488E6-1967-449D-8124-ACA05A90BC0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134179571"/>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8.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microsoft.com/office/2007/relationships/hdphoto" Target="../media/hdphoto4.wdp"/><Relationship Id="rId7" Type="http://schemas.openxmlformats.org/officeDocument/2006/relationships/image" Target="../media/image14.png"/><Relationship Id="rId2" Type="http://schemas.openxmlformats.org/officeDocument/2006/relationships/image" Target="../media/image11.png"/><Relationship Id="rId1" Type="http://schemas.openxmlformats.org/officeDocument/2006/relationships/slideLayout" Target="../slideLayouts/slideLayout1.xml"/><Relationship Id="rId6" Type="http://schemas.microsoft.com/office/2007/relationships/hdphoto" Target="../media/hdphoto5.wdp"/><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男人, 黑色, 桌子, 电话&#10;&#10;描述已自动生成">
            <a:extLst>
              <a:ext uri="{FF2B5EF4-FFF2-40B4-BE49-F238E27FC236}">
                <a16:creationId xmlns:a16="http://schemas.microsoft.com/office/drawing/2014/main" xmlns="" id="{44021F49-6AD1-4E61-B325-D98E60B5313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952833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 name="图片 60" descr="图片包含 室内, 人, 镜子, 看着&#10;&#10;描述已自动生成">
            <a:extLst>
              <a:ext uri="{FF2B5EF4-FFF2-40B4-BE49-F238E27FC236}">
                <a16:creationId xmlns:a16="http://schemas.microsoft.com/office/drawing/2014/main" xmlns="" id="{F8D830DD-A049-4117-9DE1-B6E9D35B7186}"/>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11200"/>
                    </a14:imgEffect>
                    <a14:imgEffect>
                      <a14:brightnessContrast bright="-40000"/>
                    </a14:imgEffect>
                  </a14:imgLayer>
                </a14:imgProps>
              </a:ext>
              <a:ext uri="{28A0092B-C50C-407E-A947-70E740481C1C}">
                <a14:useLocalDpi xmlns:a14="http://schemas.microsoft.com/office/drawing/2010/main" val="0"/>
              </a:ext>
            </a:extLst>
          </a:blip>
          <a:stretch>
            <a:fillRect/>
          </a:stretch>
        </p:blipFill>
        <p:spPr>
          <a:xfrm>
            <a:off x="876300" y="0"/>
            <a:ext cx="4572000" cy="6858000"/>
          </a:xfrm>
          <a:prstGeom prst="rect">
            <a:avLst/>
          </a:prstGeom>
        </p:spPr>
      </p:pic>
      <p:pic>
        <p:nvPicPr>
          <p:cNvPr id="32" name="图片 31" descr="图片包含 室内, 红色, 黑暗, 男人&#10;&#10;描述已自动生成">
            <a:extLst>
              <a:ext uri="{FF2B5EF4-FFF2-40B4-BE49-F238E27FC236}">
                <a16:creationId xmlns:a16="http://schemas.microsoft.com/office/drawing/2014/main" xmlns="" id="{5E3FFAB0-7C7E-4482-9C3A-77B73A5730F9}"/>
              </a:ext>
            </a:extLst>
          </p:cNvPr>
          <p:cNvPicPr>
            <a:picLocks noChangeAspect="1"/>
          </p:cNvPicPr>
          <p:nvPr/>
        </p:nvPicPr>
        <p:blipFill rotWithShape="1">
          <a:blip r:embed="rId4">
            <a:extLst>
              <a:ext uri="{28A0092B-C50C-407E-A947-70E740481C1C}">
                <a14:useLocalDpi xmlns:a14="http://schemas.microsoft.com/office/drawing/2010/main" val="0"/>
              </a:ext>
            </a:extLst>
          </a:blip>
          <a:srcRect t="89454"/>
          <a:stretch/>
        </p:blipFill>
        <p:spPr>
          <a:xfrm>
            <a:off x="876300" y="6134726"/>
            <a:ext cx="4572000" cy="723274"/>
          </a:xfrm>
          <a:prstGeom prst="rect">
            <a:avLst/>
          </a:prstGeom>
        </p:spPr>
      </p:pic>
      <p:sp>
        <p:nvSpPr>
          <p:cNvPr id="37" name="文本框 36">
            <a:extLst>
              <a:ext uri="{FF2B5EF4-FFF2-40B4-BE49-F238E27FC236}">
                <a16:creationId xmlns:a16="http://schemas.microsoft.com/office/drawing/2014/main" xmlns="" id="{E9D4DE9E-5EC8-410D-AC55-444FC52783E1}"/>
              </a:ext>
            </a:extLst>
          </p:cNvPr>
          <p:cNvSpPr txBox="1"/>
          <p:nvPr/>
        </p:nvSpPr>
        <p:spPr>
          <a:xfrm>
            <a:off x="3523341" y="4688176"/>
            <a:ext cx="2775859" cy="1446550"/>
          </a:xfrm>
          <a:prstGeom prst="rect">
            <a:avLst/>
          </a:prstGeom>
          <a:noFill/>
        </p:spPr>
        <p:txBody>
          <a:bodyPr wrap="square" rtlCol="0">
            <a:spAutoFit/>
          </a:bodyPr>
          <a:lstStyle/>
          <a:p>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Jackson Yee.</a:t>
            </a:r>
          </a:p>
        </p:txBody>
      </p:sp>
      <p:sp>
        <p:nvSpPr>
          <p:cNvPr id="38" name="文本框 37">
            <a:extLst>
              <a:ext uri="{FF2B5EF4-FFF2-40B4-BE49-F238E27FC236}">
                <a16:creationId xmlns:a16="http://schemas.microsoft.com/office/drawing/2014/main" xmlns="" id="{1F3FE598-19DC-4ED8-89BF-6229ED2FFA4A}"/>
              </a:ext>
            </a:extLst>
          </p:cNvPr>
          <p:cNvSpPr txBox="1"/>
          <p:nvPr/>
        </p:nvSpPr>
        <p:spPr>
          <a:xfrm>
            <a:off x="6743700" y="3995767"/>
            <a:ext cx="4572000" cy="1991379"/>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a:t>
            </a:r>
          </a:p>
          <a:p>
            <a:pPr>
              <a:lnSpc>
                <a:spcPct val="150000"/>
              </a:lnSpc>
            </a:pPr>
            <a:endPar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endParaRPr>
          </a:p>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Vivamus a tellus. Pellentesque habitant morbi tristique senectus et netus et malesuada fames ac turpis</a:t>
            </a:r>
          </a:p>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egestas. </a:t>
            </a:r>
          </a:p>
        </p:txBody>
      </p:sp>
      <p:sp>
        <p:nvSpPr>
          <p:cNvPr id="39" name="文本框 38">
            <a:extLst>
              <a:ext uri="{FF2B5EF4-FFF2-40B4-BE49-F238E27FC236}">
                <a16:creationId xmlns:a16="http://schemas.microsoft.com/office/drawing/2014/main" xmlns="" id="{390F05F5-795F-4A02-8F06-1704EC79076D}"/>
              </a:ext>
            </a:extLst>
          </p:cNvPr>
          <p:cNvSpPr txBox="1"/>
          <p:nvPr/>
        </p:nvSpPr>
        <p:spPr>
          <a:xfrm>
            <a:off x="6743700" y="1465581"/>
            <a:ext cx="4572000" cy="1991379"/>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a:t>
            </a:r>
          </a:p>
          <a:p>
            <a:pPr>
              <a:lnSpc>
                <a:spcPct val="150000"/>
              </a:lnSpc>
            </a:pPr>
            <a:endPar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endParaRPr>
          </a:p>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Vivamus a tellus. Pellentesque habitant morbi tristique senectus et netus et malesuada fames ac turpis</a:t>
            </a:r>
          </a:p>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egestas. </a:t>
            </a:r>
          </a:p>
        </p:txBody>
      </p:sp>
      <p:sp>
        <p:nvSpPr>
          <p:cNvPr id="46" name="文本框 45">
            <a:extLst>
              <a:ext uri="{FF2B5EF4-FFF2-40B4-BE49-F238E27FC236}">
                <a16:creationId xmlns:a16="http://schemas.microsoft.com/office/drawing/2014/main" xmlns="" id="{DB9B139D-DA51-4D64-B0B0-331BE91E83AA}"/>
              </a:ext>
            </a:extLst>
          </p:cNvPr>
          <p:cNvSpPr txBox="1"/>
          <p:nvPr/>
        </p:nvSpPr>
        <p:spPr>
          <a:xfrm>
            <a:off x="9513711" y="256173"/>
            <a:ext cx="2449689" cy="338554"/>
          </a:xfrm>
          <a:prstGeom prst="rect">
            <a:avLst/>
          </a:prstGeom>
          <a:noFill/>
        </p:spPr>
        <p:txBody>
          <a:bodyPr wrap="square" rtlCol="0">
            <a:spAutoFit/>
          </a:bodyPr>
          <a:lstStyle/>
          <a:p>
            <a:pPr algn="r"/>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pic>
        <p:nvPicPr>
          <p:cNvPr id="63" name="图片 62" descr="图片包含 室内, 红色, 黑暗, 男人&#10;&#10;描述已自动生成">
            <a:extLst>
              <a:ext uri="{FF2B5EF4-FFF2-40B4-BE49-F238E27FC236}">
                <a16:creationId xmlns:a16="http://schemas.microsoft.com/office/drawing/2014/main" xmlns="" id="{349612CA-546C-48B4-BC73-CF7C18D392C7}"/>
              </a:ext>
            </a:extLst>
          </p:cNvPr>
          <p:cNvPicPr>
            <a:picLocks noChangeAspect="1"/>
          </p:cNvPicPr>
          <p:nvPr/>
        </p:nvPicPr>
        <p:blipFill rotWithShape="1">
          <a:blip r:embed="rId4">
            <a:extLst>
              <a:ext uri="{28A0092B-C50C-407E-A947-70E740481C1C}">
                <a14:useLocalDpi xmlns:a14="http://schemas.microsoft.com/office/drawing/2010/main" val="0"/>
              </a:ext>
            </a:extLst>
          </a:blip>
          <a:srcRect b="31639"/>
          <a:stretch/>
        </p:blipFill>
        <p:spPr>
          <a:xfrm>
            <a:off x="876300" y="0"/>
            <a:ext cx="4572000" cy="4688176"/>
          </a:xfrm>
          <a:prstGeom prst="rect">
            <a:avLst/>
          </a:prstGeom>
        </p:spPr>
      </p:pic>
    </p:spTree>
    <p:extLst>
      <p:ext uri="{BB962C8B-B14F-4D97-AF65-F5344CB8AC3E}">
        <p14:creationId xmlns:p14="http://schemas.microsoft.com/office/powerpoint/2010/main" val="4191826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a:extLst>
              <a:ext uri="{FF2B5EF4-FFF2-40B4-BE49-F238E27FC236}">
                <a16:creationId xmlns:a16="http://schemas.microsoft.com/office/drawing/2014/main" xmlns="" id="{D5594CFA-D5C0-4344-B1D0-A73BCEC3F751}"/>
              </a:ext>
            </a:extLst>
          </p:cNvPr>
          <p:cNvPicPr>
            <a:picLocks noChangeAspect="1"/>
          </p:cNvPicPr>
          <p:nvPr/>
        </p:nvPicPr>
        <p:blipFill>
          <a:blip r:embed="rId2">
            <a:alphaModFix/>
          </a:blip>
          <a:stretch>
            <a:fillRect/>
          </a:stretch>
        </p:blipFill>
        <p:spPr>
          <a:xfrm flipH="1">
            <a:off x="0" y="1"/>
            <a:ext cx="12192000" cy="6857999"/>
          </a:xfrm>
          <a:prstGeom prst="rect">
            <a:avLst/>
          </a:prstGeom>
          <a:effectLst/>
        </p:spPr>
      </p:pic>
      <p:sp>
        <p:nvSpPr>
          <p:cNvPr id="49" name="文本框 48">
            <a:extLst>
              <a:ext uri="{FF2B5EF4-FFF2-40B4-BE49-F238E27FC236}">
                <a16:creationId xmlns:a16="http://schemas.microsoft.com/office/drawing/2014/main" xmlns="" id="{AA95EC51-5D14-4987-A440-E0E78982D09A}"/>
              </a:ext>
            </a:extLst>
          </p:cNvPr>
          <p:cNvSpPr txBox="1"/>
          <p:nvPr/>
        </p:nvSpPr>
        <p:spPr>
          <a:xfrm>
            <a:off x="4871156" y="6263273"/>
            <a:ext cx="2449689" cy="338554"/>
          </a:xfrm>
          <a:prstGeom prst="rect">
            <a:avLst/>
          </a:prstGeom>
          <a:noFill/>
        </p:spPr>
        <p:txBody>
          <a:bodyPr wrap="square" rtlCol="0">
            <a:spAutoFit/>
          </a:bodyPr>
          <a:lstStyle/>
          <a:p>
            <a:pPr algn="r"/>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6" name="文本框 5">
            <a:extLst>
              <a:ext uri="{FF2B5EF4-FFF2-40B4-BE49-F238E27FC236}">
                <a16:creationId xmlns:a16="http://schemas.microsoft.com/office/drawing/2014/main" xmlns="" id="{872A275E-1710-4F48-B3F3-5C83B859BFEF}"/>
              </a:ext>
            </a:extLst>
          </p:cNvPr>
          <p:cNvSpPr txBox="1"/>
          <p:nvPr/>
        </p:nvSpPr>
        <p:spPr>
          <a:xfrm>
            <a:off x="2032000" y="2705725"/>
            <a:ext cx="2775859" cy="1446550"/>
          </a:xfrm>
          <a:prstGeom prst="rect">
            <a:avLst/>
          </a:prstGeom>
          <a:noFill/>
        </p:spPr>
        <p:txBody>
          <a:bodyPr wrap="square" rtlCol="0">
            <a:spAutoFit/>
          </a:bodyPr>
          <a:lstStyle/>
          <a:p>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Jackson Yee.</a:t>
            </a:r>
          </a:p>
        </p:txBody>
      </p:sp>
      <p:sp>
        <p:nvSpPr>
          <p:cNvPr id="8" name="文本框 7">
            <a:extLst>
              <a:ext uri="{FF2B5EF4-FFF2-40B4-BE49-F238E27FC236}">
                <a16:creationId xmlns:a16="http://schemas.microsoft.com/office/drawing/2014/main" xmlns="" id="{C5F8EF58-099D-4CD9-B611-51765BEF22EB}"/>
              </a:ext>
            </a:extLst>
          </p:cNvPr>
          <p:cNvSpPr txBox="1"/>
          <p:nvPr/>
        </p:nvSpPr>
        <p:spPr>
          <a:xfrm>
            <a:off x="228600" y="256173"/>
            <a:ext cx="2449689" cy="338554"/>
          </a:xfrm>
          <a:prstGeom prst="rect">
            <a:avLst/>
          </a:prstGeom>
          <a:noFill/>
        </p:spPr>
        <p:txBody>
          <a:bodyPr wrap="square" rtlCol="0">
            <a:spAutoFit/>
          </a:bodyPr>
          <a:lstStyle/>
          <a:p>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Tree>
    <p:extLst>
      <p:ext uri="{BB962C8B-B14F-4D97-AF65-F5344CB8AC3E}">
        <p14:creationId xmlns:p14="http://schemas.microsoft.com/office/powerpoint/2010/main" val="31211802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C06689F8-E115-4AD7-8F66-FD1BEE768FA7}"/>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xmlns="" id="{A646A561-509E-4A46-9B64-96D432D4D739}"/>
              </a:ext>
            </a:extLst>
          </p:cNvPr>
          <p:cNvGrpSpPr/>
          <p:nvPr/>
        </p:nvGrpSpPr>
        <p:grpSpPr>
          <a:xfrm>
            <a:off x="3963044" y="2662212"/>
            <a:ext cx="4265911" cy="1533576"/>
            <a:chOff x="3963045" y="2551726"/>
            <a:chExt cx="4265911" cy="1533576"/>
          </a:xfrm>
        </p:grpSpPr>
        <p:sp>
          <p:nvSpPr>
            <p:cNvPr id="2" name="矩形 1"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3963045" y="3562082"/>
              <a:ext cx="4265911"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black"/>
                  </a:solidFill>
                  <a:effectLst/>
                  <a:uLnTx/>
                  <a:uFillTx/>
                  <a:latin typeface="等线" panose="020F0502020204030204"/>
                  <a:ea typeface="庞门正道标题体" panose="02010600030101010101" pitchFamily="2" charset="-122"/>
                  <a:cs typeface="+mn-ea"/>
                  <a:sym typeface="+mn-lt"/>
                </a:rPr>
                <a:t>DESIGN SPECIFICATIONS</a:t>
              </a:r>
            </a:p>
          </p:txBody>
        </p:sp>
        <p:sp>
          <p:nvSpPr>
            <p:cNvPr id="3" name="矩形 2" descr="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
            <p:cNvSpPr/>
            <p:nvPr/>
          </p:nvSpPr>
          <p:spPr>
            <a:xfrm>
              <a:off x="4740501" y="2551726"/>
              <a:ext cx="2710999" cy="830997"/>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rPr>
                <a:t>设计规范</a:t>
              </a:r>
              <a:endParaRPr kumimoji="0" lang="en-US" altLang="zh-CN" sz="4800" b="1" i="0" u="none" strike="noStrike" kern="1200" cap="none" spc="0" normalizeH="0" baseline="0" noProof="0">
                <a:ln>
                  <a:noFill/>
                </a:ln>
                <a:solidFill>
                  <a:prstClr val="black"/>
                </a:solidFill>
                <a:effectLst/>
                <a:uLnTx/>
                <a:uFillTx/>
                <a:latin typeface="等线" panose="02010600030101010101" pitchFamily="2" charset="-122"/>
                <a:ea typeface="等线" panose="02010600030101010101" pitchFamily="2" charset="-122"/>
                <a:cs typeface="+mn-ea"/>
                <a:sym typeface="+mn-lt"/>
              </a:endParaRPr>
            </a:p>
          </p:txBody>
        </p:sp>
      </p:grpSp>
    </p:spTree>
    <p:extLst>
      <p:ext uri="{BB962C8B-B14F-4D97-AF65-F5344CB8AC3E}">
        <p14:creationId xmlns:p14="http://schemas.microsoft.com/office/powerpoint/2010/main" val="1023826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F7FAD803-827A-4252-8135-68C09D28FDF2}"/>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33942" y="504825"/>
            <a:ext cx="1181100" cy="58669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字体</a:t>
            </a:r>
          </a:p>
        </p:txBody>
      </p:sp>
      <p:sp>
        <p:nvSpPr>
          <p:cNvPr id="6" name="文本框 5"/>
          <p:cNvSpPr txBox="1"/>
          <p:nvPr/>
        </p:nvSpPr>
        <p:spPr>
          <a:xfrm>
            <a:off x="3880205" y="3107983"/>
            <a:ext cx="4431590" cy="645113"/>
          </a:xfrm>
          <a:prstGeom prst="rect">
            <a:avLst/>
          </a:prstGeom>
          <a:noFill/>
        </p:spPr>
        <p:txBody>
          <a:bodyPr wrap="square" rtlCol="0">
            <a:spAutoFit/>
          </a:bodyPr>
          <a:lstStyle/>
          <a:p>
            <a:pPr lvl="0" algn="ctr">
              <a:lnSpc>
                <a:spcPct val="120000"/>
              </a:lnSpc>
              <a:defRPr/>
            </a:pPr>
            <a:r>
              <a:rPr lang="en-US" altLang="zh-CN" sz="3200" spc="600">
                <a:solidFill>
                  <a:prstClr val="black"/>
                </a:solidFill>
                <a:latin typeface="等线 Light" panose="02010600030101010101" pitchFamily="2" charset="-122"/>
                <a:ea typeface="等线 Light" panose="02010600030101010101" pitchFamily="2" charset="-122"/>
              </a:rPr>
              <a:t>Arial</a:t>
            </a:r>
            <a:endParaRPr kumimoji="0" lang="zh-CN" altLang="en-US" sz="3200" b="0" i="0" u="none" strike="noStrike" kern="1200" cap="none" spc="600" normalizeH="0" baseline="0" noProof="0" dirty="0">
              <a:ln>
                <a:noFill/>
              </a:ln>
              <a:solidFill>
                <a:prstClr val="black"/>
              </a:solidFill>
              <a:effectLst/>
              <a:uLnTx/>
              <a:uFillTx/>
              <a:latin typeface="等线 Light" panose="02010600030101010101" pitchFamily="2" charset="-122"/>
              <a:ea typeface="等线 Light" panose="02010600030101010101" pitchFamily="2" charset="-122"/>
              <a:cs typeface="+mn-cs"/>
            </a:endParaRP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rPr>
              <a:t>Fonts</a:t>
            </a:r>
            <a:endParaRPr kumimoji="0" lang="zh-CN" altLang="en-US" sz="2000" b="1" i="0" u="none" strike="noStrike" kern="1200" cap="none" spc="600" normalizeH="0" baseline="0" noProof="0">
              <a:ln>
                <a:noFill/>
              </a:ln>
              <a:solidFill>
                <a:prstClr val="black"/>
              </a:solidFill>
              <a:effectLst/>
              <a:uLnTx/>
              <a:uFillTx/>
              <a:latin typeface="等线" panose="020F0502020204030204"/>
              <a:ea typeface="庞门正道标题体" panose="02010600030101010101" pitchFamily="2" charset="-122"/>
              <a:cs typeface="+mn-cs"/>
            </a:endParaRPr>
          </a:p>
        </p:txBody>
      </p:sp>
    </p:spTree>
    <p:extLst>
      <p:ext uri="{BB962C8B-B14F-4D97-AF65-F5344CB8AC3E}">
        <p14:creationId xmlns:p14="http://schemas.microsoft.com/office/powerpoint/2010/main" val="3325323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28EDFBC0-F91D-47DE-A9F7-DE55FAB65846}"/>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3942" y="504825"/>
            <a:ext cx="1181100" cy="576055"/>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8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配色</a:t>
            </a:r>
          </a:p>
        </p:txBody>
      </p:sp>
      <p:sp>
        <p:nvSpPr>
          <p:cNvPr id="7" name="文本框 6"/>
          <p:cNvSpPr txBox="1"/>
          <p:nvPr/>
        </p:nvSpPr>
        <p:spPr>
          <a:xfrm>
            <a:off x="633942" y="971550"/>
            <a:ext cx="2038350" cy="435889"/>
          </a:xfrm>
          <a:prstGeom prst="rect">
            <a:avLst/>
          </a:prstGeom>
          <a:noFill/>
        </p:spPr>
        <p:txBody>
          <a:bodyPr wrap="square"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rPr>
              <a:t>Colours</a:t>
            </a:r>
            <a:endParaRPr kumimoji="0" lang="zh-CN" altLang="en-US" sz="2000" b="1" i="0" u="none" strike="noStrike" kern="1200" cap="none" spc="600" normalizeH="0" baseline="0" noProof="0">
              <a:ln>
                <a:noFill/>
              </a:ln>
              <a:solidFill>
                <a:prstClr val="black"/>
              </a:solidFill>
              <a:effectLst/>
              <a:uLnTx/>
              <a:uFillTx/>
              <a:latin typeface="等线" panose="02010600030101010101" pitchFamily="2" charset="-122"/>
              <a:ea typeface="等线" panose="02010600030101010101" pitchFamily="2" charset="-122"/>
              <a:cs typeface="+mn-cs"/>
            </a:endParaRPr>
          </a:p>
        </p:txBody>
      </p:sp>
      <p:grpSp>
        <p:nvGrpSpPr>
          <p:cNvPr id="3" name="组合 2">
            <a:extLst>
              <a:ext uri="{FF2B5EF4-FFF2-40B4-BE49-F238E27FC236}">
                <a16:creationId xmlns:a16="http://schemas.microsoft.com/office/drawing/2014/main" xmlns="" id="{4CA4C7F0-77F5-48A0-8B17-AE4E9966C808}"/>
              </a:ext>
            </a:extLst>
          </p:cNvPr>
          <p:cNvGrpSpPr/>
          <p:nvPr/>
        </p:nvGrpSpPr>
        <p:grpSpPr>
          <a:xfrm>
            <a:off x="3016356" y="3295650"/>
            <a:ext cx="6159288" cy="1042458"/>
            <a:chOff x="443442" y="3295650"/>
            <a:chExt cx="6159288" cy="1042458"/>
          </a:xfrm>
          <a:effectLst>
            <a:outerShdw blurRad="63500" sx="102000" sy="102000" algn="ctr" rotWithShape="0">
              <a:prstClr val="black">
                <a:alpha val="40000"/>
              </a:prstClr>
            </a:outerShdw>
          </a:effectLst>
        </p:grpSpPr>
        <p:sp>
          <p:nvSpPr>
            <p:cNvPr id="2" name="椭圆 1"/>
            <p:cNvSpPr/>
            <p:nvPr/>
          </p:nvSpPr>
          <p:spPr>
            <a:xfrm>
              <a:off x="443442" y="3295650"/>
              <a:ext cx="1042458" cy="1042458"/>
            </a:xfrm>
            <a:prstGeom prst="ellipse">
              <a:avLst/>
            </a:prstGeom>
            <a:solidFill>
              <a:srgbClr val="A4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 name="椭圆 8"/>
            <p:cNvSpPr/>
            <p:nvPr/>
          </p:nvSpPr>
          <p:spPr>
            <a:xfrm>
              <a:off x="3001857" y="3295650"/>
              <a:ext cx="1042458" cy="1042458"/>
            </a:xfrm>
            <a:prstGeom prst="ellipse">
              <a:avLst/>
            </a:prstGeom>
            <a:solidFill>
              <a:srgbClr val="81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0" name="椭圆 9"/>
            <p:cNvSpPr/>
            <p:nvPr/>
          </p:nvSpPr>
          <p:spPr>
            <a:xfrm>
              <a:off x="5560272" y="3295650"/>
              <a:ext cx="1042458" cy="104245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grpSp>
      <p:cxnSp>
        <p:nvCxnSpPr>
          <p:cNvPr id="13" name="直接连接符 12">
            <a:extLst>
              <a:ext uri="{FF2B5EF4-FFF2-40B4-BE49-F238E27FC236}">
                <a16:creationId xmlns:a16="http://schemas.microsoft.com/office/drawing/2014/main" xmlns="" id="{37B92161-1B8A-4A1B-A4DE-9F0BCB899B4C}"/>
              </a:ext>
            </a:extLst>
          </p:cNvPr>
          <p:cNvCxnSpPr>
            <a:cxnSpLocks/>
          </p:cNvCxnSpPr>
          <p:nvPr/>
        </p:nvCxnSpPr>
        <p:spPr>
          <a:xfrm>
            <a:off x="581025" y="701675"/>
            <a:ext cx="0" cy="584200"/>
          </a:xfrm>
          <a:prstGeom prst="line">
            <a:avLst/>
          </a:prstGeom>
          <a:ln w="19050" cap="rnd">
            <a:solidFill>
              <a:schemeClr val="tx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83510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266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2937164" y="2586182"/>
            <a:ext cx="5097870" cy="1200329"/>
          </a:xfrm>
          <a:prstGeom prst="rect">
            <a:avLst/>
          </a:prstGeom>
          <a:noFill/>
        </p:spPr>
        <p:txBody>
          <a:bodyPr wrap="none" rtlCol="0">
            <a:spAutoFit/>
          </a:bodyPr>
          <a:lstStyle/>
          <a:p>
            <a:r>
              <a:rPr lang="zh-CN" altLang="en-US" dirty="0" smtClean="0"/>
              <a:t>忘吃药的晓公子   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35304547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a:extLst>
              <a:ext uri="{FF2B5EF4-FFF2-40B4-BE49-F238E27FC236}">
                <a16:creationId xmlns:a16="http://schemas.microsoft.com/office/drawing/2014/main" xmlns="" id="{D5594CFA-D5C0-4344-B1D0-A73BCEC3F751}"/>
              </a:ext>
            </a:extLst>
          </p:cNvPr>
          <p:cNvPicPr>
            <a:picLocks noChangeAspect="1"/>
          </p:cNvPicPr>
          <p:nvPr/>
        </p:nvPicPr>
        <p:blipFill>
          <a:blip r:embed="rId2">
            <a:alphaModFix/>
          </a:blip>
          <a:stretch>
            <a:fillRect/>
          </a:stretch>
        </p:blipFill>
        <p:spPr>
          <a:xfrm>
            <a:off x="0" y="1"/>
            <a:ext cx="12192000" cy="6857999"/>
          </a:xfrm>
          <a:prstGeom prst="rect">
            <a:avLst/>
          </a:prstGeom>
          <a:effectLst/>
        </p:spPr>
      </p:pic>
      <p:sp>
        <p:nvSpPr>
          <p:cNvPr id="48" name="文本框 47">
            <a:extLst>
              <a:ext uri="{FF2B5EF4-FFF2-40B4-BE49-F238E27FC236}">
                <a16:creationId xmlns:a16="http://schemas.microsoft.com/office/drawing/2014/main" xmlns="" id="{D1813C5B-263F-43CC-9254-BAF5A2292393}"/>
              </a:ext>
            </a:extLst>
          </p:cNvPr>
          <p:cNvSpPr txBox="1"/>
          <p:nvPr/>
        </p:nvSpPr>
        <p:spPr>
          <a:xfrm>
            <a:off x="9513711" y="256173"/>
            <a:ext cx="2449689" cy="338554"/>
          </a:xfrm>
          <a:prstGeom prst="rect">
            <a:avLst/>
          </a:prstGeom>
          <a:noFill/>
        </p:spPr>
        <p:txBody>
          <a:bodyPr wrap="square" rtlCol="0">
            <a:spAutoFit/>
          </a:bodyPr>
          <a:lstStyle/>
          <a:p>
            <a:pPr algn="r"/>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49" name="文本框 48">
            <a:extLst>
              <a:ext uri="{FF2B5EF4-FFF2-40B4-BE49-F238E27FC236}">
                <a16:creationId xmlns:a16="http://schemas.microsoft.com/office/drawing/2014/main" xmlns="" id="{AA95EC51-5D14-4987-A440-E0E78982D09A}"/>
              </a:ext>
            </a:extLst>
          </p:cNvPr>
          <p:cNvSpPr txBox="1"/>
          <p:nvPr/>
        </p:nvSpPr>
        <p:spPr>
          <a:xfrm>
            <a:off x="4871156" y="6263273"/>
            <a:ext cx="2449689" cy="338554"/>
          </a:xfrm>
          <a:prstGeom prst="rect">
            <a:avLst/>
          </a:prstGeom>
          <a:noFill/>
        </p:spPr>
        <p:txBody>
          <a:bodyPr wrap="square" rtlCol="0">
            <a:spAutoFit/>
          </a:bodyPr>
          <a:lstStyle/>
          <a:p>
            <a:pPr algn="r"/>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7" name="文本框 6">
            <a:extLst>
              <a:ext uri="{FF2B5EF4-FFF2-40B4-BE49-F238E27FC236}">
                <a16:creationId xmlns:a16="http://schemas.microsoft.com/office/drawing/2014/main" xmlns="" id="{4FFD36C4-0B03-485E-9B38-BA0A9EA4B077}"/>
              </a:ext>
            </a:extLst>
          </p:cNvPr>
          <p:cNvSpPr txBox="1"/>
          <p:nvPr/>
        </p:nvSpPr>
        <p:spPr>
          <a:xfrm>
            <a:off x="7384141" y="2705725"/>
            <a:ext cx="2775859" cy="1446550"/>
          </a:xfrm>
          <a:prstGeom prst="rect">
            <a:avLst/>
          </a:prstGeom>
          <a:noFill/>
        </p:spPr>
        <p:txBody>
          <a:bodyPr wrap="square" rtlCol="0">
            <a:spAutoFit/>
          </a:bodyPr>
          <a:lstStyle/>
          <a:p>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Jackson Yee.</a:t>
            </a:r>
          </a:p>
        </p:txBody>
      </p:sp>
    </p:spTree>
    <p:extLst>
      <p:ext uri="{BB962C8B-B14F-4D97-AF65-F5344CB8AC3E}">
        <p14:creationId xmlns:p14="http://schemas.microsoft.com/office/powerpoint/2010/main" val="2884223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descr="穿着黑色衣服的男人&#10;&#10;描述已自动生成">
            <a:extLst>
              <a:ext uri="{FF2B5EF4-FFF2-40B4-BE49-F238E27FC236}">
                <a16:creationId xmlns:a16="http://schemas.microsoft.com/office/drawing/2014/main" xmlns="" id="{AEC4C353-3743-4096-B14C-B39004077EB2}"/>
              </a:ext>
            </a:extLst>
          </p:cNvPr>
          <p:cNvPicPr>
            <a:picLocks noChangeAspect="1"/>
          </p:cNvPicPr>
          <p:nvPr/>
        </p:nvPicPr>
        <p:blipFill rotWithShape="1">
          <a:blip r:embed="rId2">
            <a:extLst>
              <a:ext uri="{28A0092B-C50C-407E-A947-70E740481C1C}">
                <a14:useLocalDpi xmlns:a14="http://schemas.microsoft.com/office/drawing/2010/main" val="0"/>
              </a:ext>
            </a:extLst>
          </a:blip>
          <a:srcRect l="25892" r="6994"/>
          <a:stretch/>
        </p:blipFill>
        <p:spPr>
          <a:xfrm flipH="1">
            <a:off x="6059713" y="1520832"/>
            <a:ext cx="5370286" cy="5337168"/>
          </a:xfrm>
          <a:prstGeom prst="rect">
            <a:avLst/>
          </a:prstGeom>
        </p:spPr>
      </p:pic>
      <p:pic>
        <p:nvPicPr>
          <p:cNvPr id="61" name="图片 60" descr="穿着黑色衣服的男人&#10;&#10;描述已自动生成">
            <a:extLst>
              <a:ext uri="{FF2B5EF4-FFF2-40B4-BE49-F238E27FC236}">
                <a16:creationId xmlns:a16="http://schemas.microsoft.com/office/drawing/2014/main" xmlns="" id="{B73ADD65-2054-4548-B4CC-BDEDDD1574D5}"/>
              </a:ext>
            </a:extLst>
          </p:cNvPr>
          <p:cNvPicPr>
            <a:picLocks noChangeAspect="1"/>
          </p:cNvPicPr>
          <p:nvPr/>
        </p:nvPicPr>
        <p:blipFill rotWithShape="1">
          <a:blip r:embed="rId2">
            <a:extLst>
              <a:ext uri="{28A0092B-C50C-407E-A947-70E740481C1C}">
                <a14:useLocalDpi xmlns:a14="http://schemas.microsoft.com/office/drawing/2010/main" val="0"/>
              </a:ext>
            </a:extLst>
          </a:blip>
          <a:srcRect l="25892" r="6994"/>
          <a:stretch/>
        </p:blipFill>
        <p:spPr>
          <a:xfrm>
            <a:off x="587819" y="0"/>
            <a:ext cx="3189298" cy="3169630"/>
          </a:xfrm>
          <a:prstGeom prst="rect">
            <a:avLst/>
          </a:prstGeom>
        </p:spPr>
      </p:pic>
      <p:pic>
        <p:nvPicPr>
          <p:cNvPr id="65" name="图片 64" descr="图片包含 人, 男人, 站, 黑暗&#10;&#10;描述已自动生成">
            <a:extLst>
              <a:ext uri="{FF2B5EF4-FFF2-40B4-BE49-F238E27FC236}">
                <a16:creationId xmlns:a16="http://schemas.microsoft.com/office/drawing/2014/main" xmlns="" id="{23BFAA4B-33E5-49DB-9A7B-79005AFD0D5E}"/>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25903" t="47915" r="7004"/>
          <a:stretch/>
        </p:blipFill>
        <p:spPr>
          <a:xfrm>
            <a:off x="587819" y="1519200"/>
            <a:ext cx="3189298" cy="1651399"/>
          </a:xfrm>
          <a:prstGeom prst="rect">
            <a:avLst/>
          </a:prstGeom>
        </p:spPr>
      </p:pic>
      <p:pic>
        <p:nvPicPr>
          <p:cNvPr id="66" name="图片 65" descr="图片包含 人, 男人, 站, 黑暗&#10;&#10;描述已自动生成">
            <a:extLst>
              <a:ext uri="{FF2B5EF4-FFF2-40B4-BE49-F238E27FC236}">
                <a16:creationId xmlns:a16="http://schemas.microsoft.com/office/drawing/2014/main" xmlns="" id="{291F0DD7-21E4-4114-9E24-6AC4E0240A48}"/>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72415" r="7004"/>
          <a:stretch/>
        </p:blipFill>
        <p:spPr>
          <a:xfrm flipH="1">
            <a:off x="6059712" y="1519200"/>
            <a:ext cx="1647370" cy="5338800"/>
          </a:xfrm>
          <a:prstGeom prst="rect">
            <a:avLst/>
          </a:prstGeom>
        </p:spPr>
      </p:pic>
      <p:pic>
        <p:nvPicPr>
          <p:cNvPr id="68" name="图片 67" descr="图片包含 人, 男人, 站, 黑暗&#10;&#10;描述已自动生成">
            <a:extLst>
              <a:ext uri="{FF2B5EF4-FFF2-40B4-BE49-F238E27FC236}">
                <a16:creationId xmlns:a16="http://schemas.microsoft.com/office/drawing/2014/main" xmlns="" id="{2B57BD57-32A3-43E0-9C34-9E2D5FFB39F0}"/>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72415" r="7004" b="92735"/>
          <a:stretch/>
        </p:blipFill>
        <p:spPr>
          <a:xfrm flipH="1">
            <a:off x="6059712" y="-1"/>
            <a:ext cx="1647370" cy="1907047"/>
          </a:xfrm>
          <a:prstGeom prst="rect">
            <a:avLst/>
          </a:prstGeom>
        </p:spPr>
      </p:pic>
      <p:pic>
        <p:nvPicPr>
          <p:cNvPr id="69" name="图片 68" descr="图片包含 人, 男人, 站, 黑暗&#10;&#10;描述已自动生成">
            <a:extLst>
              <a:ext uri="{FF2B5EF4-FFF2-40B4-BE49-F238E27FC236}">
                <a16:creationId xmlns:a16="http://schemas.microsoft.com/office/drawing/2014/main" xmlns="" id="{F762C654-07D2-4DD7-917C-3B5A06AFFFDB}"/>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25903" r="7004" b="69117"/>
          <a:stretch/>
        </p:blipFill>
        <p:spPr>
          <a:xfrm flipH="1">
            <a:off x="6059712" y="1519200"/>
            <a:ext cx="5370286" cy="1648798"/>
          </a:xfrm>
          <a:prstGeom prst="rect">
            <a:avLst/>
          </a:prstGeom>
        </p:spPr>
      </p:pic>
      <p:pic>
        <p:nvPicPr>
          <p:cNvPr id="70" name="图片 69" descr="图片包含 人, 男人, 站, 黑暗&#10;&#10;描述已自动生成">
            <a:extLst>
              <a:ext uri="{FF2B5EF4-FFF2-40B4-BE49-F238E27FC236}">
                <a16:creationId xmlns:a16="http://schemas.microsoft.com/office/drawing/2014/main" xmlns="" id="{691A09BF-73F0-432D-A4B4-BE08B9D460FA}"/>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25903" r="69473" b="69117"/>
          <a:stretch/>
        </p:blipFill>
        <p:spPr>
          <a:xfrm flipH="1">
            <a:off x="11059877" y="1519200"/>
            <a:ext cx="1132122" cy="1648798"/>
          </a:xfrm>
          <a:prstGeom prst="rect">
            <a:avLst/>
          </a:prstGeom>
        </p:spPr>
      </p:pic>
      <p:sp>
        <p:nvSpPr>
          <p:cNvPr id="16" name="文本框 15">
            <a:extLst>
              <a:ext uri="{FF2B5EF4-FFF2-40B4-BE49-F238E27FC236}">
                <a16:creationId xmlns:a16="http://schemas.microsoft.com/office/drawing/2014/main" xmlns="" id="{D4DA7628-8995-499C-B792-7E140D7B5ECE}"/>
              </a:ext>
            </a:extLst>
          </p:cNvPr>
          <p:cNvSpPr txBox="1"/>
          <p:nvPr/>
        </p:nvSpPr>
        <p:spPr>
          <a:xfrm>
            <a:off x="587819" y="4501754"/>
            <a:ext cx="5471892" cy="1668214"/>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a:t>
            </a:r>
          </a:p>
          <a:p>
            <a:pPr>
              <a:lnSpc>
                <a:spcPct val="150000"/>
              </a:lnSpc>
            </a:pPr>
            <a:endPar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endParaRPr>
          </a:p>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Vivamus a tellus. Pellentesque habitant morbi tristique senectus et netus et malesuada fames ac turpis egestas. </a:t>
            </a:r>
          </a:p>
        </p:txBody>
      </p:sp>
      <p:sp>
        <p:nvSpPr>
          <p:cNvPr id="43" name="文本框 42">
            <a:extLst>
              <a:ext uri="{FF2B5EF4-FFF2-40B4-BE49-F238E27FC236}">
                <a16:creationId xmlns:a16="http://schemas.microsoft.com/office/drawing/2014/main" xmlns="" id="{CD9DB623-31F8-4291-9DCD-C7F849CDEC40}"/>
              </a:ext>
            </a:extLst>
          </p:cNvPr>
          <p:cNvSpPr txBox="1"/>
          <p:nvPr/>
        </p:nvSpPr>
        <p:spPr>
          <a:xfrm>
            <a:off x="7707081" y="1466811"/>
            <a:ext cx="4484919" cy="307777"/>
          </a:xfrm>
          <a:prstGeom prst="rect">
            <a:avLst/>
          </a:prstGeom>
          <a:noFill/>
        </p:spPr>
        <p:txBody>
          <a:bodyPr wrap="square" rtlCol="0">
            <a:spAutoFit/>
          </a:bodyPr>
          <a:lstStyle/>
          <a:p>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Pellentesque habitant morbi tristique senectus et netu</a:t>
            </a:r>
          </a:p>
        </p:txBody>
      </p:sp>
      <p:sp>
        <p:nvSpPr>
          <p:cNvPr id="38" name="文本框 37">
            <a:extLst>
              <a:ext uri="{FF2B5EF4-FFF2-40B4-BE49-F238E27FC236}">
                <a16:creationId xmlns:a16="http://schemas.microsoft.com/office/drawing/2014/main" xmlns="" id="{32D54EC8-8790-43E3-B8EC-DB402B802589}"/>
              </a:ext>
            </a:extLst>
          </p:cNvPr>
          <p:cNvSpPr txBox="1"/>
          <p:nvPr/>
        </p:nvSpPr>
        <p:spPr>
          <a:xfrm>
            <a:off x="4708071" y="3044280"/>
            <a:ext cx="2775859" cy="769441"/>
          </a:xfrm>
          <a:prstGeom prst="rect">
            <a:avLst/>
          </a:prstGeom>
          <a:noFill/>
        </p:spPr>
        <p:txBody>
          <a:bodyPr wrap="square" rtlCol="0">
            <a:spAutoFit/>
          </a:bodyPr>
          <a:lstStyle/>
          <a:p>
            <a:pPr algn="dist"/>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Jackson </a:t>
            </a:r>
          </a:p>
        </p:txBody>
      </p:sp>
      <p:sp>
        <p:nvSpPr>
          <p:cNvPr id="46" name="文本框 45">
            <a:extLst>
              <a:ext uri="{FF2B5EF4-FFF2-40B4-BE49-F238E27FC236}">
                <a16:creationId xmlns:a16="http://schemas.microsoft.com/office/drawing/2014/main" xmlns="" id="{38D2DF26-1198-439D-8D67-23A95A3ADA66}"/>
              </a:ext>
            </a:extLst>
          </p:cNvPr>
          <p:cNvSpPr txBox="1"/>
          <p:nvPr/>
        </p:nvSpPr>
        <p:spPr>
          <a:xfrm>
            <a:off x="10624458" y="1958879"/>
            <a:ext cx="1567542" cy="769441"/>
          </a:xfrm>
          <a:prstGeom prst="rect">
            <a:avLst/>
          </a:prstGeom>
          <a:noFill/>
        </p:spPr>
        <p:txBody>
          <a:bodyPr wrap="square" rtlCol="0">
            <a:spAutoFit/>
          </a:bodyPr>
          <a:lstStyle/>
          <a:p>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Yee.</a:t>
            </a:r>
            <a:endParaRPr lang="zh-CN" altLang="en-US"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64" name="文本框 63">
            <a:extLst>
              <a:ext uri="{FF2B5EF4-FFF2-40B4-BE49-F238E27FC236}">
                <a16:creationId xmlns:a16="http://schemas.microsoft.com/office/drawing/2014/main" xmlns="" id="{677DD54A-58F7-4FCA-85E7-C87B4653A614}"/>
              </a:ext>
            </a:extLst>
          </p:cNvPr>
          <p:cNvSpPr txBox="1"/>
          <p:nvPr/>
        </p:nvSpPr>
        <p:spPr>
          <a:xfrm>
            <a:off x="2177143" y="2191011"/>
            <a:ext cx="4691490" cy="307777"/>
          </a:xfrm>
          <a:prstGeom prst="rect">
            <a:avLst/>
          </a:prstGeom>
          <a:noFill/>
        </p:spPr>
        <p:txBody>
          <a:bodyPr wrap="square" rtlCol="0">
            <a:spAutoFit/>
          </a:bodyPr>
          <a:lstStyle/>
          <a:p>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Pellentesque habitant morbi tristique senectus et netus et</a:t>
            </a:r>
          </a:p>
        </p:txBody>
      </p:sp>
      <p:sp>
        <p:nvSpPr>
          <p:cNvPr id="67" name="文本框 66">
            <a:extLst>
              <a:ext uri="{FF2B5EF4-FFF2-40B4-BE49-F238E27FC236}">
                <a16:creationId xmlns:a16="http://schemas.microsoft.com/office/drawing/2014/main" xmlns="" id="{90967EBF-F7E2-48C4-A9D0-128BDC99B2DD}"/>
              </a:ext>
            </a:extLst>
          </p:cNvPr>
          <p:cNvSpPr txBox="1"/>
          <p:nvPr/>
        </p:nvSpPr>
        <p:spPr>
          <a:xfrm>
            <a:off x="3094775" y="468028"/>
            <a:ext cx="1364683" cy="584775"/>
          </a:xfrm>
          <a:prstGeom prst="rect">
            <a:avLst/>
          </a:prstGeom>
          <a:noFill/>
        </p:spPr>
        <p:txBody>
          <a:bodyPr wrap="square" rtlCol="0">
            <a:spAutoFit/>
          </a:bodyPr>
          <a:lstStyle/>
          <a:p>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Tree>
    <p:extLst>
      <p:ext uri="{BB962C8B-B14F-4D97-AF65-F5344CB8AC3E}">
        <p14:creationId xmlns:p14="http://schemas.microsoft.com/office/powerpoint/2010/main" val="8675394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descr="穿着黑色衣服的人&#10;&#10;描述已自动生成">
            <a:extLst>
              <a:ext uri="{FF2B5EF4-FFF2-40B4-BE49-F238E27FC236}">
                <a16:creationId xmlns:a16="http://schemas.microsoft.com/office/drawing/2014/main" xmlns="" id="{C7A3C931-DFEB-4846-8F6C-82C88E67F049}"/>
              </a:ext>
            </a:extLst>
          </p:cNvPr>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11200"/>
                    </a14:imgEffect>
                    <a14:imgEffect>
                      <a14:brightnessContrast bright="-35000"/>
                    </a14:imgEffect>
                  </a14:imgLayer>
                </a14:imgProps>
              </a:ext>
              <a:ext uri="{28A0092B-C50C-407E-A947-70E740481C1C}">
                <a14:useLocalDpi xmlns:a14="http://schemas.microsoft.com/office/drawing/2010/main" val="0"/>
              </a:ext>
            </a:extLst>
          </a:blip>
          <a:stretch>
            <a:fillRect/>
          </a:stretch>
        </p:blipFill>
        <p:spPr>
          <a:xfrm>
            <a:off x="1052286" y="515891"/>
            <a:ext cx="3884147" cy="5826221"/>
          </a:xfrm>
          <a:prstGeom prst="rect">
            <a:avLst/>
          </a:prstGeom>
        </p:spPr>
      </p:pic>
      <p:pic>
        <p:nvPicPr>
          <p:cNvPr id="5" name="图片 4" descr="黑暗的房间里站着男人&#10;&#10;描述已自动生成">
            <a:extLst>
              <a:ext uri="{FF2B5EF4-FFF2-40B4-BE49-F238E27FC236}">
                <a16:creationId xmlns:a16="http://schemas.microsoft.com/office/drawing/2014/main" xmlns="" id="{B6E9CC4A-D0C0-4295-8D70-DADC324AA09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54825"/>
          <a:stretch/>
        </p:blipFill>
        <p:spPr>
          <a:xfrm>
            <a:off x="1052286" y="3710089"/>
            <a:ext cx="3884147" cy="2632021"/>
          </a:xfrm>
          <a:prstGeom prst="rect">
            <a:avLst/>
          </a:prstGeom>
        </p:spPr>
      </p:pic>
      <p:pic>
        <p:nvPicPr>
          <p:cNvPr id="6" name="图片 5" descr="黑暗的房间里站着男人&#10;&#10;描述已自动生成">
            <a:extLst>
              <a:ext uri="{FF2B5EF4-FFF2-40B4-BE49-F238E27FC236}">
                <a16:creationId xmlns:a16="http://schemas.microsoft.com/office/drawing/2014/main" xmlns="" id="{45A92BF1-29EA-415A-8E3A-09AD0ECE052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4825"/>
          <a:stretch/>
        </p:blipFill>
        <p:spPr>
          <a:xfrm>
            <a:off x="1052286" y="515891"/>
            <a:ext cx="3884147" cy="2632020"/>
          </a:xfrm>
          <a:prstGeom prst="rect">
            <a:avLst/>
          </a:prstGeom>
        </p:spPr>
      </p:pic>
      <p:sp>
        <p:nvSpPr>
          <p:cNvPr id="7" name="文本框 6">
            <a:extLst>
              <a:ext uri="{FF2B5EF4-FFF2-40B4-BE49-F238E27FC236}">
                <a16:creationId xmlns:a16="http://schemas.microsoft.com/office/drawing/2014/main" xmlns="" id="{2AD8B783-D9E1-40ED-855E-F923A558220C}"/>
              </a:ext>
            </a:extLst>
          </p:cNvPr>
          <p:cNvSpPr txBox="1"/>
          <p:nvPr/>
        </p:nvSpPr>
        <p:spPr>
          <a:xfrm>
            <a:off x="2982687" y="3044279"/>
            <a:ext cx="2775859" cy="769441"/>
          </a:xfrm>
          <a:prstGeom prst="rect">
            <a:avLst/>
          </a:prstGeom>
          <a:noFill/>
        </p:spPr>
        <p:txBody>
          <a:bodyPr wrap="square" rtlCol="0">
            <a:spAutoFit/>
          </a:bodyPr>
          <a:lstStyle/>
          <a:p>
            <a:pPr algn="dist"/>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Jackson </a:t>
            </a:r>
          </a:p>
        </p:txBody>
      </p:sp>
      <p:sp>
        <p:nvSpPr>
          <p:cNvPr id="8" name="文本框 7">
            <a:extLst>
              <a:ext uri="{FF2B5EF4-FFF2-40B4-BE49-F238E27FC236}">
                <a16:creationId xmlns:a16="http://schemas.microsoft.com/office/drawing/2014/main" xmlns="" id="{D279CFFB-1424-46E0-AEA6-937A62DD926E}"/>
              </a:ext>
            </a:extLst>
          </p:cNvPr>
          <p:cNvSpPr txBox="1"/>
          <p:nvPr/>
        </p:nvSpPr>
        <p:spPr>
          <a:xfrm>
            <a:off x="9572171" y="1447180"/>
            <a:ext cx="1567542" cy="769441"/>
          </a:xfrm>
          <a:prstGeom prst="rect">
            <a:avLst/>
          </a:prstGeom>
          <a:noFill/>
        </p:spPr>
        <p:txBody>
          <a:bodyPr wrap="square" rtlCol="0">
            <a:spAutoFit/>
          </a:bodyPr>
          <a:lstStyle/>
          <a:p>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Yee.</a:t>
            </a:r>
            <a:endParaRPr lang="zh-CN" altLang="en-US"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20" name="文本框 19">
            <a:extLst>
              <a:ext uri="{FF2B5EF4-FFF2-40B4-BE49-F238E27FC236}">
                <a16:creationId xmlns:a16="http://schemas.microsoft.com/office/drawing/2014/main" xmlns="" id="{8BB17880-5CE5-4412-8B1C-0566062881C2}"/>
              </a:ext>
            </a:extLst>
          </p:cNvPr>
          <p:cNvSpPr txBox="1"/>
          <p:nvPr/>
        </p:nvSpPr>
        <p:spPr>
          <a:xfrm>
            <a:off x="6096000" y="2594893"/>
            <a:ext cx="5043713" cy="1668214"/>
          </a:xfrm>
          <a:prstGeom prst="rect">
            <a:avLst/>
          </a:prstGeom>
          <a:noFill/>
        </p:spPr>
        <p:txBody>
          <a:bodyPr wrap="square" rtlCol="0">
            <a:spAutoFit/>
          </a:bodyPr>
          <a:lstStyle/>
          <a:p>
            <a:pPr algn="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a:t>
            </a:r>
          </a:p>
          <a:p>
            <a:pPr algn="r">
              <a:lnSpc>
                <a:spcPct val="150000"/>
              </a:lnSpc>
            </a:pPr>
            <a:endPar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endParaRPr>
          </a:p>
          <a:p>
            <a:pPr algn="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Vivamus a tellus. Pellentesque habitant morbi tristique senectus et netus et malesuada fames ac turpis egestas. </a:t>
            </a:r>
          </a:p>
        </p:txBody>
      </p:sp>
      <p:sp>
        <p:nvSpPr>
          <p:cNvPr id="21" name="文本框 20">
            <a:extLst>
              <a:ext uri="{FF2B5EF4-FFF2-40B4-BE49-F238E27FC236}">
                <a16:creationId xmlns:a16="http://schemas.microsoft.com/office/drawing/2014/main" xmlns="" id="{354D9D8F-53CA-4331-9138-10D10A430FB7}"/>
              </a:ext>
            </a:extLst>
          </p:cNvPr>
          <p:cNvSpPr txBox="1"/>
          <p:nvPr/>
        </p:nvSpPr>
        <p:spPr>
          <a:xfrm>
            <a:off x="8690024" y="6003556"/>
            <a:ext cx="2449689" cy="338554"/>
          </a:xfrm>
          <a:prstGeom prst="rect">
            <a:avLst/>
          </a:prstGeom>
          <a:noFill/>
        </p:spPr>
        <p:txBody>
          <a:bodyPr wrap="square" rtlCol="0">
            <a:spAutoFit/>
          </a:bodyPr>
          <a:lstStyle/>
          <a:p>
            <a:pPr algn="r"/>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Tree>
    <p:extLst>
      <p:ext uri="{BB962C8B-B14F-4D97-AF65-F5344CB8AC3E}">
        <p14:creationId xmlns:p14="http://schemas.microsoft.com/office/powerpoint/2010/main" val="26640434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descr="图片包含 男人, 人, 室内, 黑暗&#10;&#10;描述已自动生成">
            <a:extLst>
              <a:ext uri="{FF2B5EF4-FFF2-40B4-BE49-F238E27FC236}">
                <a16:creationId xmlns:a16="http://schemas.microsoft.com/office/drawing/2014/main" xmlns="" id="{CEB634C3-2827-4E21-9F26-4834E80EF0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17116" y="0"/>
            <a:ext cx="4572000" cy="6858000"/>
          </a:xfrm>
          <a:prstGeom prst="rect">
            <a:avLst/>
          </a:prstGeom>
        </p:spPr>
      </p:pic>
      <p:pic>
        <p:nvPicPr>
          <p:cNvPr id="6" name="图片 5" descr="图片包含 男人, 人, 室内, 黑暗&#10;&#10;描述已自动生成">
            <a:extLst>
              <a:ext uri="{FF2B5EF4-FFF2-40B4-BE49-F238E27FC236}">
                <a16:creationId xmlns:a16="http://schemas.microsoft.com/office/drawing/2014/main" xmlns="" id="{1B9319EA-9090-4157-BCDF-CB3730CBCA96}"/>
              </a:ext>
            </a:extLst>
          </p:cNvPr>
          <p:cNvPicPr>
            <a:picLocks noChangeAspect="1"/>
          </p:cNvPicPr>
          <p:nvPr/>
        </p:nvPicPr>
        <p:blipFill rotWithShape="1">
          <a:blip r:embed="rId2">
            <a:extLst>
              <a:ext uri="{28A0092B-C50C-407E-A947-70E740481C1C}">
                <a14:useLocalDpi xmlns:a14="http://schemas.microsoft.com/office/drawing/2010/main" val="0"/>
              </a:ext>
            </a:extLst>
          </a:blip>
          <a:srcRect l="50000"/>
          <a:stretch/>
        </p:blipFill>
        <p:spPr>
          <a:xfrm flipH="1">
            <a:off x="7620000" y="0"/>
            <a:ext cx="2286000" cy="6858000"/>
          </a:xfrm>
          <a:prstGeom prst="rect">
            <a:avLst/>
          </a:prstGeom>
        </p:spPr>
      </p:pic>
      <p:pic>
        <p:nvPicPr>
          <p:cNvPr id="120" name="图片 119" descr="图片包含 男人, 人, 室内, 黑暗&#10;&#10;描述已自动生成">
            <a:extLst>
              <a:ext uri="{FF2B5EF4-FFF2-40B4-BE49-F238E27FC236}">
                <a16:creationId xmlns:a16="http://schemas.microsoft.com/office/drawing/2014/main" xmlns="" id="{67495D49-59D1-4949-86CD-50A1FFF2A705}"/>
              </a:ext>
            </a:extLst>
          </p:cNvPr>
          <p:cNvPicPr>
            <a:picLocks noChangeAspect="1"/>
          </p:cNvPicPr>
          <p:nvPr/>
        </p:nvPicPr>
        <p:blipFill rotWithShape="1">
          <a:blip r:embed="rId2">
            <a:extLst>
              <a:ext uri="{28A0092B-C50C-407E-A947-70E740481C1C}">
                <a14:useLocalDpi xmlns:a14="http://schemas.microsoft.com/office/drawing/2010/main" val="0"/>
              </a:ext>
            </a:extLst>
          </a:blip>
          <a:srcRect l="89381" t="93455"/>
          <a:stretch/>
        </p:blipFill>
        <p:spPr>
          <a:xfrm flipH="1">
            <a:off x="3889375" y="6409161"/>
            <a:ext cx="4216142" cy="448839"/>
          </a:xfrm>
          <a:prstGeom prst="rect">
            <a:avLst/>
          </a:prstGeom>
        </p:spPr>
      </p:pic>
      <p:pic>
        <p:nvPicPr>
          <p:cNvPr id="150" name="图片 149" descr="图片包含 男人, 人, 室内, 黑暗&#10;&#10;描述已自动生成">
            <a:extLst>
              <a:ext uri="{FF2B5EF4-FFF2-40B4-BE49-F238E27FC236}">
                <a16:creationId xmlns:a16="http://schemas.microsoft.com/office/drawing/2014/main" xmlns="" id="{1127DC07-7129-4FCB-B5FD-66858CE5963A}"/>
              </a:ext>
            </a:extLst>
          </p:cNvPr>
          <p:cNvPicPr>
            <a:picLocks noChangeAspect="1"/>
          </p:cNvPicPr>
          <p:nvPr/>
        </p:nvPicPr>
        <p:blipFill rotWithShape="1">
          <a:blip r:embed="rId2">
            <a:extLst>
              <a:ext uri="{28A0092B-C50C-407E-A947-70E740481C1C}">
                <a14:useLocalDpi xmlns:a14="http://schemas.microsoft.com/office/drawing/2010/main" val="0"/>
              </a:ext>
            </a:extLst>
          </a:blip>
          <a:srcRect l="89381" b="93455"/>
          <a:stretch/>
        </p:blipFill>
        <p:spPr>
          <a:xfrm flipH="1">
            <a:off x="795337" y="0"/>
            <a:ext cx="7310180" cy="448832"/>
          </a:xfrm>
          <a:prstGeom prst="rect">
            <a:avLst/>
          </a:prstGeom>
        </p:spPr>
      </p:pic>
      <p:sp>
        <p:nvSpPr>
          <p:cNvPr id="57" name="文本框 56">
            <a:extLst>
              <a:ext uri="{FF2B5EF4-FFF2-40B4-BE49-F238E27FC236}">
                <a16:creationId xmlns:a16="http://schemas.microsoft.com/office/drawing/2014/main" xmlns="" id="{2DC9034B-0C28-4E51-9CB7-6C90E2ABEE88}"/>
              </a:ext>
            </a:extLst>
          </p:cNvPr>
          <p:cNvSpPr txBox="1"/>
          <p:nvPr/>
        </p:nvSpPr>
        <p:spPr>
          <a:xfrm>
            <a:off x="687211" y="4152086"/>
            <a:ext cx="5471892" cy="1668214"/>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a:t>
            </a:r>
          </a:p>
          <a:p>
            <a:pPr>
              <a:lnSpc>
                <a:spcPct val="150000"/>
              </a:lnSpc>
            </a:pPr>
            <a:endPar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endParaRPr>
          </a:p>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Vivamus a tellus. Pellentesque habitant morbi tristique senectus et netus et malesuada fames ac turpis egestas. </a:t>
            </a:r>
          </a:p>
        </p:txBody>
      </p:sp>
      <p:sp>
        <p:nvSpPr>
          <p:cNvPr id="61" name="文本框 60">
            <a:extLst>
              <a:ext uri="{FF2B5EF4-FFF2-40B4-BE49-F238E27FC236}">
                <a16:creationId xmlns:a16="http://schemas.microsoft.com/office/drawing/2014/main" xmlns="" id="{56CBEA19-54F2-4E75-A8B1-14A19ACA7C90}"/>
              </a:ext>
            </a:extLst>
          </p:cNvPr>
          <p:cNvSpPr txBox="1"/>
          <p:nvPr/>
        </p:nvSpPr>
        <p:spPr>
          <a:xfrm>
            <a:off x="687211" y="1621900"/>
            <a:ext cx="5471892" cy="1668214"/>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a:t>
            </a:r>
          </a:p>
          <a:p>
            <a:pPr>
              <a:lnSpc>
                <a:spcPct val="150000"/>
              </a:lnSpc>
            </a:pPr>
            <a:endPar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endParaRPr>
          </a:p>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Vivamus a tellus. Pellentesque habitant morbi tristique senectus et netus et malesuada fames ac turpis egestas. </a:t>
            </a:r>
          </a:p>
        </p:txBody>
      </p:sp>
      <p:sp>
        <p:nvSpPr>
          <p:cNvPr id="55" name="文本框 54">
            <a:extLst>
              <a:ext uri="{FF2B5EF4-FFF2-40B4-BE49-F238E27FC236}">
                <a16:creationId xmlns:a16="http://schemas.microsoft.com/office/drawing/2014/main" xmlns="" id="{41B11C85-888D-42EF-B32F-5BD3F75D4546}"/>
              </a:ext>
            </a:extLst>
          </p:cNvPr>
          <p:cNvSpPr txBox="1"/>
          <p:nvPr/>
        </p:nvSpPr>
        <p:spPr>
          <a:xfrm>
            <a:off x="6226304" y="1033614"/>
            <a:ext cx="2775859" cy="769441"/>
          </a:xfrm>
          <a:prstGeom prst="rect">
            <a:avLst/>
          </a:prstGeom>
          <a:noFill/>
        </p:spPr>
        <p:txBody>
          <a:bodyPr wrap="square" rtlCol="0">
            <a:spAutoFit/>
          </a:bodyPr>
          <a:lstStyle/>
          <a:p>
            <a:pPr algn="dist"/>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Jackson </a:t>
            </a:r>
          </a:p>
        </p:txBody>
      </p:sp>
      <p:sp>
        <p:nvSpPr>
          <p:cNvPr id="56" name="文本框 55">
            <a:extLst>
              <a:ext uri="{FF2B5EF4-FFF2-40B4-BE49-F238E27FC236}">
                <a16:creationId xmlns:a16="http://schemas.microsoft.com/office/drawing/2014/main" xmlns="" id="{117A14FC-B5B4-48B6-A02A-5499F6E0EAD6}"/>
              </a:ext>
            </a:extLst>
          </p:cNvPr>
          <p:cNvSpPr txBox="1"/>
          <p:nvPr/>
        </p:nvSpPr>
        <p:spPr>
          <a:xfrm>
            <a:off x="9119345" y="5054945"/>
            <a:ext cx="1567543" cy="769441"/>
          </a:xfrm>
          <a:prstGeom prst="rect">
            <a:avLst/>
          </a:prstGeom>
          <a:noFill/>
        </p:spPr>
        <p:txBody>
          <a:bodyPr wrap="square" rtlCol="0">
            <a:spAutoFit/>
          </a:bodyPr>
          <a:lstStyle/>
          <a:p>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Yee.</a:t>
            </a:r>
            <a:endParaRPr lang="zh-CN" altLang="en-US"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115" name="文本框 114">
            <a:extLst>
              <a:ext uri="{FF2B5EF4-FFF2-40B4-BE49-F238E27FC236}">
                <a16:creationId xmlns:a16="http://schemas.microsoft.com/office/drawing/2014/main" xmlns="" id="{89D3A1C2-11CE-4B4E-A068-E15D268F5150}"/>
              </a:ext>
            </a:extLst>
          </p:cNvPr>
          <p:cNvSpPr txBox="1"/>
          <p:nvPr/>
        </p:nvSpPr>
        <p:spPr>
          <a:xfrm>
            <a:off x="3709414" y="6239884"/>
            <a:ext cx="2449689" cy="338554"/>
          </a:xfrm>
          <a:prstGeom prst="rect">
            <a:avLst/>
          </a:prstGeom>
          <a:noFill/>
        </p:spPr>
        <p:txBody>
          <a:bodyPr wrap="square" rtlCol="0">
            <a:spAutoFit/>
          </a:bodyPr>
          <a:lstStyle/>
          <a:p>
            <a:pPr algn="r"/>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123" name="文本框 122">
            <a:extLst>
              <a:ext uri="{FF2B5EF4-FFF2-40B4-BE49-F238E27FC236}">
                <a16:creationId xmlns:a16="http://schemas.microsoft.com/office/drawing/2014/main" xmlns="" id="{7F6C41F5-204A-4A01-9A07-DE3295B9DF22}"/>
              </a:ext>
            </a:extLst>
          </p:cNvPr>
          <p:cNvSpPr txBox="1"/>
          <p:nvPr/>
        </p:nvSpPr>
        <p:spPr>
          <a:xfrm>
            <a:off x="687211" y="279562"/>
            <a:ext cx="2449689" cy="338554"/>
          </a:xfrm>
          <a:prstGeom prst="rect">
            <a:avLst/>
          </a:prstGeom>
          <a:noFill/>
        </p:spPr>
        <p:txBody>
          <a:bodyPr wrap="square" rtlCol="0">
            <a:spAutoFit/>
          </a:bodyPr>
          <a:lstStyle/>
          <a:p>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Tree>
    <p:extLst>
      <p:ext uri="{BB962C8B-B14F-4D97-AF65-F5344CB8AC3E}">
        <p14:creationId xmlns:p14="http://schemas.microsoft.com/office/powerpoint/2010/main" val="35123038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人, 男人, 黑暗, 前&#10;&#10;描述已自动生成">
            <a:extLst>
              <a:ext uri="{FF2B5EF4-FFF2-40B4-BE49-F238E27FC236}">
                <a16:creationId xmlns:a16="http://schemas.microsoft.com/office/drawing/2014/main" xmlns="" id="{E4A8EDF1-827A-4925-BF9E-38F6CB188329}"/>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rcRect l="24497" r="1"/>
          <a:stretch/>
        </p:blipFill>
        <p:spPr>
          <a:xfrm rot="10800000" flipH="1" flipV="1">
            <a:off x="871455" y="675474"/>
            <a:ext cx="3484237" cy="5507052"/>
          </a:xfrm>
          <a:prstGeom prst="rect">
            <a:avLst/>
          </a:prstGeom>
          <a:effectLst>
            <a:softEdge rad="0"/>
          </a:effectLst>
        </p:spPr>
      </p:pic>
      <p:pic>
        <p:nvPicPr>
          <p:cNvPr id="11" name="图片 10" descr="图片包含 人, 男人, 户外, 黑暗&#10;&#10;描述已自动生成">
            <a:extLst>
              <a:ext uri="{FF2B5EF4-FFF2-40B4-BE49-F238E27FC236}">
                <a16:creationId xmlns:a16="http://schemas.microsoft.com/office/drawing/2014/main" xmlns="" id="{688304A6-A5A5-46F1-8DDF-CC91E8FD66A2}"/>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10000"/>
                    </a14:imgEffect>
                  </a14:imgLayer>
                </a14:imgProps>
              </a:ext>
              <a:ext uri="{28A0092B-C50C-407E-A947-70E740481C1C}">
                <a14:useLocalDpi xmlns:a14="http://schemas.microsoft.com/office/drawing/2010/main" val="0"/>
              </a:ext>
            </a:extLst>
          </a:blip>
          <a:srcRect l="22896" t="35341" r="15739"/>
          <a:stretch/>
        </p:blipFill>
        <p:spPr>
          <a:xfrm rot="16200000">
            <a:off x="6821024" y="673099"/>
            <a:ext cx="3487244" cy="5511800"/>
          </a:xfrm>
          <a:prstGeom prst="rect">
            <a:avLst/>
          </a:prstGeom>
        </p:spPr>
      </p:pic>
      <p:sp>
        <p:nvSpPr>
          <p:cNvPr id="14" name="文本框 13">
            <a:extLst>
              <a:ext uri="{FF2B5EF4-FFF2-40B4-BE49-F238E27FC236}">
                <a16:creationId xmlns:a16="http://schemas.microsoft.com/office/drawing/2014/main" xmlns="" id="{59FAE9C1-5B58-4E10-940A-67F1174DFB89}"/>
              </a:ext>
            </a:extLst>
          </p:cNvPr>
          <p:cNvSpPr txBox="1"/>
          <p:nvPr/>
        </p:nvSpPr>
        <p:spPr>
          <a:xfrm>
            <a:off x="3340100" y="1831423"/>
            <a:ext cx="3077109" cy="769441"/>
          </a:xfrm>
          <a:prstGeom prst="rect">
            <a:avLst/>
          </a:prstGeom>
          <a:noFill/>
        </p:spPr>
        <p:txBody>
          <a:bodyPr wrap="square" rtlCol="0">
            <a:spAutoFit/>
          </a:bodyPr>
          <a:lstStyle/>
          <a:p>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Jackson </a:t>
            </a:r>
          </a:p>
        </p:txBody>
      </p:sp>
      <p:sp>
        <p:nvSpPr>
          <p:cNvPr id="15" name="文本框 14">
            <a:extLst>
              <a:ext uri="{FF2B5EF4-FFF2-40B4-BE49-F238E27FC236}">
                <a16:creationId xmlns:a16="http://schemas.microsoft.com/office/drawing/2014/main" xmlns="" id="{A1D99714-7DD3-47E7-BE40-CB4FAE347F61}"/>
              </a:ext>
            </a:extLst>
          </p:cNvPr>
          <p:cNvSpPr txBox="1"/>
          <p:nvPr/>
        </p:nvSpPr>
        <p:spPr>
          <a:xfrm>
            <a:off x="3340100" y="2600864"/>
            <a:ext cx="1737659" cy="769441"/>
          </a:xfrm>
          <a:prstGeom prst="rect">
            <a:avLst/>
          </a:prstGeom>
          <a:noFill/>
        </p:spPr>
        <p:txBody>
          <a:bodyPr wrap="square" rtlCol="0">
            <a:spAutoFit/>
          </a:bodyPr>
          <a:lstStyle/>
          <a:p>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Yee.</a:t>
            </a:r>
            <a:endParaRPr lang="zh-CN" altLang="en-US"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18" name="文本框 17">
            <a:extLst>
              <a:ext uri="{FF2B5EF4-FFF2-40B4-BE49-F238E27FC236}">
                <a16:creationId xmlns:a16="http://schemas.microsoft.com/office/drawing/2014/main" xmlns="" id="{A045B324-D26D-42DA-B6EC-2C1190C03ED6}"/>
              </a:ext>
            </a:extLst>
          </p:cNvPr>
          <p:cNvSpPr txBox="1"/>
          <p:nvPr/>
        </p:nvSpPr>
        <p:spPr>
          <a:xfrm>
            <a:off x="3340100" y="3358363"/>
            <a:ext cx="7340600" cy="1668214"/>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Fusce posuere, magna sed pulvinar ultricies, purus lectus malesuada libero, sit amet </a:t>
            </a:r>
          </a:p>
          <a:p>
            <a:pPr>
              <a:lnSpc>
                <a:spcPct val="150000"/>
              </a:lnSpc>
            </a:pPr>
            <a:endPar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endParaRPr>
          </a:p>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Fusce est. Vivamus a tellus. Pellentesque habitant morbi tristique senectus et netus et malesuada fames ac turpis egestas. Proin pharetra nonummy pede.</a:t>
            </a:r>
          </a:p>
        </p:txBody>
      </p:sp>
      <p:sp>
        <p:nvSpPr>
          <p:cNvPr id="22" name="文本框 21">
            <a:extLst>
              <a:ext uri="{FF2B5EF4-FFF2-40B4-BE49-F238E27FC236}">
                <a16:creationId xmlns:a16="http://schemas.microsoft.com/office/drawing/2014/main" xmlns="" id="{1A1C8E79-0F9C-4703-B58D-4C6F2FEA15E5}"/>
              </a:ext>
            </a:extLst>
          </p:cNvPr>
          <p:cNvSpPr txBox="1"/>
          <p:nvPr/>
        </p:nvSpPr>
        <p:spPr>
          <a:xfrm>
            <a:off x="8870857" y="6014283"/>
            <a:ext cx="2449689" cy="338554"/>
          </a:xfrm>
          <a:prstGeom prst="rect">
            <a:avLst/>
          </a:prstGeom>
          <a:noFill/>
        </p:spPr>
        <p:txBody>
          <a:bodyPr wrap="square" rtlCol="0">
            <a:spAutoFit/>
          </a:bodyPr>
          <a:lstStyle/>
          <a:p>
            <a:pPr algn="r"/>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23" name="文本框 22">
            <a:extLst>
              <a:ext uri="{FF2B5EF4-FFF2-40B4-BE49-F238E27FC236}">
                <a16:creationId xmlns:a16="http://schemas.microsoft.com/office/drawing/2014/main" xmlns="" id="{D438002B-72E8-43EF-96EF-124B0842E8FB}"/>
              </a:ext>
            </a:extLst>
          </p:cNvPr>
          <p:cNvSpPr txBox="1"/>
          <p:nvPr/>
        </p:nvSpPr>
        <p:spPr>
          <a:xfrm>
            <a:off x="8870857" y="505164"/>
            <a:ext cx="2449689" cy="338554"/>
          </a:xfrm>
          <a:prstGeom prst="rect">
            <a:avLst/>
          </a:prstGeom>
          <a:noFill/>
        </p:spPr>
        <p:txBody>
          <a:bodyPr wrap="square" rtlCol="0">
            <a:spAutoFit/>
          </a:bodyPr>
          <a:lstStyle/>
          <a:p>
            <a:pPr algn="r"/>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Tree>
    <p:extLst>
      <p:ext uri="{BB962C8B-B14F-4D97-AF65-F5344CB8AC3E}">
        <p14:creationId xmlns:p14="http://schemas.microsoft.com/office/powerpoint/2010/main" val="15310291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descr="图片包含 人, 室内, 男人, 站&#10;&#10;描述已自动生成">
            <a:extLst>
              <a:ext uri="{FF2B5EF4-FFF2-40B4-BE49-F238E27FC236}">
                <a16:creationId xmlns:a16="http://schemas.microsoft.com/office/drawing/2014/main" xmlns="" id="{63A03FDF-306C-41FB-9DAE-B81019E0D265}"/>
              </a:ext>
            </a:extLst>
          </p:cNvPr>
          <p:cNvPicPr>
            <a:picLocks noChangeAspect="1"/>
          </p:cNvPicPr>
          <p:nvPr/>
        </p:nvPicPr>
        <p:blipFill>
          <a:blip r:embed="rId2" cstate="print">
            <a:extLst>
              <a:ext uri="{BEBA8EAE-BF5A-486C-A8C5-ECC9F3942E4B}">
                <a14:imgProps xmlns:a14="http://schemas.microsoft.com/office/drawing/2010/main">
                  <a14:imgLayer r:embed="rId3">
                    <a14:imgEffect>
                      <a14:colorTemperature colorTemp="8800"/>
                    </a14:imgEffect>
                    <a14:imgEffect>
                      <a14:brightnessContrast bright="-30000"/>
                    </a14:imgEffect>
                  </a14:imgLayer>
                </a14:imgProps>
              </a:ext>
              <a:ext uri="{28A0092B-C50C-407E-A947-70E740481C1C}">
                <a14:useLocalDpi xmlns:a14="http://schemas.microsoft.com/office/drawing/2010/main" val="0"/>
              </a:ext>
            </a:extLst>
          </a:blip>
          <a:stretch>
            <a:fillRect/>
          </a:stretch>
        </p:blipFill>
        <p:spPr>
          <a:xfrm>
            <a:off x="1730594" y="558798"/>
            <a:ext cx="3683000" cy="4603750"/>
          </a:xfrm>
          <a:prstGeom prst="rect">
            <a:avLst/>
          </a:prstGeom>
        </p:spPr>
      </p:pic>
      <p:pic>
        <p:nvPicPr>
          <p:cNvPr id="25" name="图片 24" descr="图片包含 人, 男人, 站, 黑暗&#10;&#10;描述已自动生成">
            <a:extLst>
              <a:ext uri="{FF2B5EF4-FFF2-40B4-BE49-F238E27FC236}">
                <a16:creationId xmlns:a16="http://schemas.microsoft.com/office/drawing/2014/main" xmlns="" id="{A5E61076-E2A4-48AA-BCCD-C1161107884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7820" y="0"/>
            <a:ext cx="3683000" cy="4603750"/>
          </a:xfrm>
          <a:prstGeom prst="rect">
            <a:avLst/>
          </a:prstGeom>
        </p:spPr>
      </p:pic>
      <p:sp>
        <p:nvSpPr>
          <p:cNvPr id="26" name="文本框 25">
            <a:extLst>
              <a:ext uri="{FF2B5EF4-FFF2-40B4-BE49-F238E27FC236}">
                <a16:creationId xmlns:a16="http://schemas.microsoft.com/office/drawing/2014/main" xmlns="" id="{89691760-F1E9-49C7-AA52-6FBDB65E5684}"/>
              </a:ext>
            </a:extLst>
          </p:cNvPr>
          <p:cNvSpPr txBox="1"/>
          <p:nvPr/>
        </p:nvSpPr>
        <p:spPr>
          <a:xfrm>
            <a:off x="587820" y="4439276"/>
            <a:ext cx="2775859" cy="1446550"/>
          </a:xfrm>
          <a:prstGeom prst="rect">
            <a:avLst/>
          </a:prstGeom>
          <a:noFill/>
        </p:spPr>
        <p:txBody>
          <a:bodyPr wrap="square" rtlCol="0">
            <a:spAutoFit/>
          </a:bodyPr>
          <a:lstStyle/>
          <a:p>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Jackson Yee.</a:t>
            </a:r>
          </a:p>
        </p:txBody>
      </p:sp>
      <p:pic>
        <p:nvPicPr>
          <p:cNvPr id="30" name="图片 29" descr="穿白色衣服的人&#10;&#10;描述已自动生成">
            <a:extLst>
              <a:ext uri="{FF2B5EF4-FFF2-40B4-BE49-F238E27FC236}">
                <a16:creationId xmlns:a16="http://schemas.microsoft.com/office/drawing/2014/main" xmlns="" id="{100D2111-CAAB-485B-B8A1-8DAFE3A114C7}"/>
              </a:ext>
            </a:extLst>
          </p:cNvPr>
          <p:cNvPicPr>
            <a:picLocks noChangeAspect="1"/>
          </p:cNvPicPr>
          <p:nvPr/>
        </p:nvPicPr>
        <p:blipFill>
          <a:blip r:embed="rId5" cstate="print">
            <a:extLst>
              <a:ext uri="{BEBA8EAE-BF5A-486C-A8C5-ECC9F3942E4B}">
                <a14:imgProps xmlns:a14="http://schemas.microsoft.com/office/drawing/2010/main">
                  <a14:imgLayer r:embed="rId6">
                    <a14:imgEffect>
                      <a14:colorTemperature colorTemp="11200"/>
                    </a14:imgEffect>
                    <a14:imgEffect>
                      <a14:brightnessContrast bright="-30000"/>
                    </a14:imgEffect>
                  </a14:imgLayer>
                </a14:imgProps>
              </a:ext>
              <a:ext uri="{28A0092B-C50C-407E-A947-70E740481C1C}">
                <a14:useLocalDpi xmlns:a14="http://schemas.microsoft.com/office/drawing/2010/main" val="0"/>
              </a:ext>
            </a:extLst>
          </a:blip>
          <a:stretch>
            <a:fillRect/>
          </a:stretch>
        </p:blipFill>
        <p:spPr>
          <a:xfrm>
            <a:off x="9276461" y="3707724"/>
            <a:ext cx="2327719" cy="2909649"/>
          </a:xfrm>
          <a:prstGeom prst="rect">
            <a:avLst/>
          </a:prstGeom>
        </p:spPr>
      </p:pic>
      <p:pic>
        <p:nvPicPr>
          <p:cNvPr id="28" name="图片 27" descr="男人在黑暗中&#10;&#10;描述已自动生成">
            <a:extLst>
              <a:ext uri="{FF2B5EF4-FFF2-40B4-BE49-F238E27FC236}">
                <a16:creationId xmlns:a16="http://schemas.microsoft.com/office/drawing/2014/main" xmlns="" id="{4A549E67-31CE-4948-BB2B-2ECB9D20C51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859632" y="3948352"/>
            <a:ext cx="2327718" cy="2909648"/>
          </a:xfrm>
          <a:prstGeom prst="rect">
            <a:avLst/>
          </a:prstGeom>
        </p:spPr>
      </p:pic>
      <p:sp>
        <p:nvSpPr>
          <p:cNvPr id="31" name="文本框 30">
            <a:extLst>
              <a:ext uri="{FF2B5EF4-FFF2-40B4-BE49-F238E27FC236}">
                <a16:creationId xmlns:a16="http://schemas.microsoft.com/office/drawing/2014/main" xmlns="" id="{4ABBA0AE-26A9-465E-A71C-EE31D3FE5CA0}"/>
              </a:ext>
            </a:extLst>
          </p:cNvPr>
          <p:cNvSpPr txBox="1"/>
          <p:nvPr/>
        </p:nvSpPr>
        <p:spPr>
          <a:xfrm>
            <a:off x="5495464" y="791290"/>
            <a:ext cx="6108716" cy="2637710"/>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Fusce posuere, magna sed pulvinar ultricies, purus lectus malesuada libero</a:t>
            </a:r>
          </a:p>
          <a:p>
            <a:pPr>
              <a:lnSpc>
                <a:spcPct val="150000"/>
              </a:lnSpc>
            </a:pPr>
            <a:endPar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endParaRPr>
          </a:p>
          <a:p>
            <a:pPr>
              <a:lnSpc>
                <a:spcPct val="150000"/>
              </a:lnSpc>
            </a:pPr>
            <a:endPar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endParaRPr>
          </a:p>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Fusce est. Vivamus a tellus. Pellentesque habitant morbi tristique senectus et netus et malesuada fames ac turpis egestas. Proin pharetra nonummy pede.</a:t>
            </a:r>
          </a:p>
        </p:txBody>
      </p:sp>
      <p:sp>
        <p:nvSpPr>
          <p:cNvPr id="32" name="文本框 31">
            <a:extLst>
              <a:ext uri="{FF2B5EF4-FFF2-40B4-BE49-F238E27FC236}">
                <a16:creationId xmlns:a16="http://schemas.microsoft.com/office/drawing/2014/main" xmlns="" id="{43129C9C-89E6-48D4-AD4F-6C821B49326B}"/>
              </a:ext>
            </a:extLst>
          </p:cNvPr>
          <p:cNvSpPr txBox="1"/>
          <p:nvPr/>
        </p:nvSpPr>
        <p:spPr>
          <a:xfrm>
            <a:off x="8177290" y="6032598"/>
            <a:ext cx="1364683" cy="584775"/>
          </a:xfrm>
          <a:prstGeom prst="rect">
            <a:avLst/>
          </a:prstGeom>
          <a:noFill/>
        </p:spPr>
        <p:txBody>
          <a:bodyPr wrap="square" rtlCol="0">
            <a:spAutoFit/>
          </a:bodyPr>
          <a:lstStyle/>
          <a:p>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33" name="文本框 32">
            <a:extLst>
              <a:ext uri="{FF2B5EF4-FFF2-40B4-BE49-F238E27FC236}">
                <a16:creationId xmlns:a16="http://schemas.microsoft.com/office/drawing/2014/main" xmlns="" id="{7E7DECD5-E57D-4E6A-A5B4-8EDABED65D22}"/>
              </a:ext>
            </a:extLst>
          </p:cNvPr>
          <p:cNvSpPr txBox="1"/>
          <p:nvPr/>
        </p:nvSpPr>
        <p:spPr>
          <a:xfrm>
            <a:off x="2429320" y="5531954"/>
            <a:ext cx="6108716" cy="698717"/>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Vivamus a tellus. Pellentesque habitant morbi tristique senectus et netus et malesuada fames ac turpis egestas. </a:t>
            </a:r>
          </a:p>
        </p:txBody>
      </p:sp>
    </p:spTree>
    <p:extLst>
      <p:ext uri="{BB962C8B-B14F-4D97-AF65-F5344CB8AC3E}">
        <p14:creationId xmlns:p14="http://schemas.microsoft.com/office/powerpoint/2010/main" val="15561358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A-图片 18">
            <a:extLst>
              <a:ext uri="{FF2B5EF4-FFF2-40B4-BE49-F238E27FC236}">
                <a16:creationId xmlns:a16="http://schemas.microsoft.com/office/drawing/2014/main" xmlns="" id="{A86095E2-A54D-4616-B99C-3486B1185049}"/>
              </a:ext>
            </a:extLst>
          </p:cNvPr>
          <p:cNvSpPr/>
          <p:nvPr>
            <p:custDataLst>
              <p:tags r:id="rId1"/>
            </p:custDataLst>
          </p:nvPr>
        </p:nvSpPr>
        <p:spPr>
          <a:xfrm>
            <a:off x="5788948" y="2"/>
            <a:ext cx="3350348" cy="6857998"/>
          </a:xfrm>
          <a:custGeom>
            <a:avLst/>
            <a:gdLst/>
            <a:ahLst/>
            <a:cxnLst/>
            <a:rect l="0" t="0" r="0" b="0"/>
            <a:pathLst>
              <a:path w="3350348" h="4714878">
                <a:moveTo>
                  <a:pt x="0" y="0"/>
                </a:moveTo>
                <a:lnTo>
                  <a:pt x="3350347" y="0"/>
                </a:lnTo>
                <a:lnTo>
                  <a:pt x="3350347" y="4714877"/>
                </a:lnTo>
                <a:lnTo>
                  <a:pt x="0" y="4714877"/>
                </a:lnTo>
                <a:close/>
              </a:path>
            </a:pathLst>
          </a:custGeom>
          <a:solidFill>
            <a:srgbClr val="81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图片包含 人, 男人, 室内, 黑暗&#10;&#10;描述已自动生成">
            <a:extLst>
              <a:ext uri="{FF2B5EF4-FFF2-40B4-BE49-F238E27FC236}">
                <a16:creationId xmlns:a16="http://schemas.microsoft.com/office/drawing/2014/main" xmlns="" id="{133CE3EB-8903-4CD7-AC74-09E3D80F03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5600" y="0"/>
            <a:ext cx="5486400" cy="6858000"/>
          </a:xfrm>
          <a:prstGeom prst="rect">
            <a:avLst/>
          </a:prstGeom>
        </p:spPr>
      </p:pic>
      <p:sp>
        <p:nvSpPr>
          <p:cNvPr id="13" name="文本框 12">
            <a:extLst>
              <a:ext uri="{FF2B5EF4-FFF2-40B4-BE49-F238E27FC236}">
                <a16:creationId xmlns:a16="http://schemas.microsoft.com/office/drawing/2014/main" xmlns="" id="{8FE44288-8073-4EC5-9272-B10753A8E291}"/>
              </a:ext>
            </a:extLst>
          </p:cNvPr>
          <p:cNvSpPr txBox="1"/>
          <p:nvPr/>
        </p:nvSpPr>
        <p:spPr>
          <a:xfrm>
            <a:off x="4708071" y="1151980"/>
            <a:ext cx="2775859" cy="769441"/>
          </a:xfrm>
          <a:prstGeom prst="rect">
            <a:avLst/>
          </a:prstGeom>
          <a:noFill/>
        </p:spPr>
        <p:txBody>
          <a:bodyPr wrap="square" rtlCol="0">
            <a:spAutoFit/>
          </a:bodyPr>
          <a:lstStyle/>
          <a:p>
            <a:pPr algn="dist"/>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Jackson </a:t>
            </a:r>
          </a:p>
        </p:txBody>
      </p:sp>
      <p:sp>
        <p:nvSpPr>
          <p:cNvPr id="14" name="文本框 13">
            <a:extLst>
              <a:ext uri="{FF2B5EF4-FFF2-40B4-BE49-F238E27FC236}">
                <a16:creationId xmlns:a16="http://schemas.microsoft.com/office/drawing/2014/main" xmlns="" id="{E0253675-CADE-459F-88F8-65C91C534B7B}"/>
              </a:ext>
            </a:extLst>
          </p:cNvPr>
          <p:cNvSpPr txBox="1"/>
          <p:nvPr/>
        </p:nvSpPr>
        <p:spPr>
          <a:xfrm>
            <a:off x="7483930" y="4733380"/>
            <a:ext cx="1567542" cy="769441"/>
          </a:xfrm>
          <a:prstGeom prst="rect">
            <a:avLst/>
          </a:prstGeom>
          <a:noFill/>
        </p:spPr>
        <p:txBody>
          <a:bodyPr wrap="square" rtlCol="0">
            <a:spAutoFit/>
          </a:bodyPr>
          <a:lstStyle/>
          <a:p>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Yee.</a:t>
            </a:r>
            <a:endParaRPr lang="zh-CN" altLang="en-US"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15" name="文本框 14">
            <a:extLst>
              <a:ext uri="{FF2B5EF4-FFF2-40B4-BE49-F238E27FC236}">
                <a16:creationId xmlns:a16="http://schemas.microsoft.com/office/drawing/2014/main" xmlns="" id="{1F7EB257-A240-43F7-BF68-2F5EDDB4A655}"/>
              </a:ext>
            </a:extLst>
          </p:cNvPr>
          <p:cNvSpPr txBox="1"/>
          <p:nvPr/>
        </p:nvSpPr>
        <p:spPr>
          <a:xfrm>
            <a:off x="624108" y="4491507"/>
            <a:ext cx="6081492" cy="1668214"/>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a:t>
            </a:r>
          </a:p>
          <a:p>
            <a:pPr>
              <a:lnSpc>
                <a:spcPct val="150000"/>
              </a:lnSpc>
            </a:pPr>
            <a:endPar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endParaRPr>
          </a:p>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Vivamus a tellus. Pellentesque habitant morbi tristique senectus et netus et malesuada fames ac turpis egestas. </a:t>
            </a:r>
          </a:p>
        </p:txBody>
      </p:sp>
      <p:sp>
        <p:nvSpPr>
          <p:cNvPr id="16" name="文本框 15">
            <a:extLst>
              <a:ext uri="{FF2B5EF4-FFF2-40B4-BE49-F238E27FC236}">
                <a16:creationId xmlns:a16="http://schemas.microsoft.com/office/drawing/2014/main" xmlns="" id="{798932E5-3241-4B51-86B5-DE151CFC0930}"/>
              </a:ext>
            </a:extLst>
          </p:cNvPr>
          <p:cNvSpPr txBox="1"/>
          <p:nvPr/>
        </p:nvSpPr>
        <p:spPr>
          <a:xfrm>
            <a:off x="624108" y="2619700"/>
            <a:ext cx="6081492" cy="1668214"/>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a:t>
            </a:r>
          </a:p>
          <a:p>
            <a:pPr>
              <a:lnSpc>
                <a:spcPct val="150000"/>
              </a:lnSpc>
            </a:pPr>
            <a:endPar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endParaRPr>
          </a:p>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Vivamus a tellus. Pellentesque habitant morbi tristique senectus et netus et malesuada fames ac turpis egestas. </a:t>
            </a:r>
          </a:p>
        </p:txBody>
      </p:sp>
      <p:sp>
        <p:nvSpPr>
          <p:cNvPr id="17" name="文本框 16">
            <a:extLst>
              <a:ext uri="{FF2B5EF4-FFF2-40B4-BE49-F238E27FC236}">
                <a16:creationId xmlns:a16="http://schemas.microsoft.com/office/drawing/2014/main" xmlns="" id="{039D488B-23A9-40C7-80E9-DCCC599729EE}"/>
              </a:ext>
            </a:extLst>
          </p:cNvPr>
          <p:cNvSpPr txBox="1"/>
          <p:nvPr/>
        </p:nvSpPr>
        <p:spPr>
          <a:xfrm>
            <a:off x="624108" y="596679"/>
            <a:ext cx="2449689" cy="338554"/>
          </a:xfrm>
          <a:prstGeom prst="rect">
            <a:avLst/>
          </a:prstGeom>
          <a:noFill/>
        </p:spPr>
        <p:txBody>
          <a:bodyPr wrap="square" rtlCol="0">
            <a:spAutoFit/>
          </a:bodyPr>
          <a:lstStyle/>
          <a:p>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Tree>
    <p:extLst>
      <p:ext uri="{BB962C8B-B14F-4D97-AF65-F5344CB8AC3E}">
        <p14:creationId xmlns:p14="http://schemas.microsoft.com/office/powerpoint/2010/main" val="27737255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A-图片 18">
            <a:extLst>
              <a:ext uri="{FF2B5EF4-FFF2-40B4-BE49-F238E27FC236}">
                <a16:creationId xmlns:a16="http://schemas.microsoft.com/office/drawing/2014/main" xmlns="" id="{BFD06F18-59B9-4DF5-8A26-FA043F51D872}"/>
              </a:ext>
            </a:extLst>
          </p:cNvPr>
          <p:cNvSpPr/>
          <p:nvPr>
            <p:custDataLst>
              <p:tags r:id="rId1"/>
            </p:custDataLst>
          </p:nvPr>
        </p:nvSpPr>
        <p:spPr>
          <a:xfrm>
            <a:off x="8259704" y="1776411"/>
            <a:ext cx="3350348" cy="4714878"/>
          </a:xfrm>
          <a:custGeom>
            <a:avLst/>
            <a:gdLst/>
            <a:ahLst/>
            <a:cxnLst/>
            <a:rect l="0" t="0" r="0" b="0"/>
            <a:pathLst>
              <a:path w="3350348" h="4714878">
                <a:moveTo>
                  <a:pt x="0" y="0"/>
                </a:moveTo>
                <a:lnTo>
                  <a:pt x="3350347" y="0"/>
                </a:lnTo>
                <a:lnTo>
                  <a:pt x="3350347" y="4714877"/>
                </a:lnTo>
                <a:lnTo>
                  <a:pt x="0" y="4714877"/>
                </a:lnTo>
                <a:close/>
              </a:path>
            </a:pathLst>
          </a:custGeom>
          <a:solidFill>
            <a:srgbClr val="81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图片包含 人, 男人, 黑暗, 看着&#10;&#10;描述已自动生成">
            <a:extLst>
              <a:ext uri="{FF2B5EF4-FFF2-40B4-BE49-F238E27FC236}">
                <a16:creationId xmlns:a16="http://schemas.microsoft.com/office/drawing/2014/main" xmlns="" id="{C3384185-A736-48AE-82E4-1A5CB14A33CC}"/>
              </a:ext>
            </a:extLst>
          </p:cNvPr>
          <p:cNvPicPr>
            <a:picLocks noChangeAspect="1"/>
          </p:cNvPicPr>
          <p:nvPr/>
        </p:nvPicPr>
        <p:blipFill rotWithShape="1">
          <a:blip r:embed="rId4">
            <a:extLst>
              <a:ext uri="{28A0092B-C50C-407E-A947-70E740481C1C}">
                <a14:useLocalDpi xmlns:a14="http://schemas.microsoft.com/office/drawing/2010/main" val="0"/>
              </a:ext>
            </a:extLst>
          </a:blip>
          <a:srcRect l="30055" r="22549"/>
          <a:stretch/>
        </p:blipFill>
        <p:spPr>
          <a:xfrm>
            <a:off x="7934017" y="1458912"/>
            <a:ext cx="3350347" cy="4714877"/>
          </a:xfrm>
          <a:prstGeom prst="rect">
            <a:avLst/>
          </a:prstGeom>
        </p:spPr>
      </p:pic>
      <p:sp>
        <p:nvSpPr>
          <p:cNvPr id="22" name="PA-图片 18">
            <a:extLst>
              <a:ext uri="{FF2B5EF4-FFF2-40B4-BE49-F238E27FC236}">
                <a16:creationId xmlns:a16="http://schemas.microsoft.com/office/drawing/2014/main" xmlns="" id="{BBD8B91E-A647-431C-86CE-91862FA6072E}"/>
              </a:ext>
            </a:extLst>
          </p:cNvPr>
          <p:cNvSpPr/>
          <p:nvPr>
            <p:custDataLst>
              <p:tags r:id="rId2"/>
            </p:custDataLst>
          </p:nvPr>
        </p:nvSpPr>
        <p:spPr>
          <a:xfrm>
            <a:off x="581948" y="366711"/>
            <a:ext cx="3350348" cy="4714878"/>
          </a:xfrm>
          <a:custGeom>
            <a:avLst/>
            <a:gdLst/>
            <a:ahLst/>
            <a:cxnLst/>
            <a:rect l="0" t="0" r="0" b="0"/>
            <a:pathLst>
              <a:path w="3350348" h="4714878">
                <a:moveTo>
                  <a:pt x="0" y="0"/>
                </a:moveTo>
                <a:lnTo>
                  <a:pt x="3350347" y="0"/>
                </a:lnTo>
                <a:lnTo>
                  <a:pt x="3350347" y="4714877"/>
                </a:lnTo>
                <a:lnTo>
                  <a:pt x="0" y="4714877"/>
                </a:lnTo>
                <a:close/>
              </a:path>
            </a:pathLst>
          </a:custGeom>
          <a:solidFill>
            <a:srgbClr val="81000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descr="图片包含 人, 男人, 室内, 黑暗&#10;&#10;描述已自动生成">
            <a:extLst>
              <a:ext uri="{FF2B5EF4-FFF2-40B4-BE49-F238E27FC236}">
                <a16:creationId xmlns:a16="http://schemas.microsoft.com/office/drawing/2014/main" xmlns="" id="{81A1FEFE-31C4-4666-BA9A-7E1B50D25D5A}"/>
              </a:ext>
            </a:extLst>
          </p:cNvPr>
          <p:cNvPicPr>
            <a:picLocks noChangeAspect="1"/>
          </p:cNvPicPr>
          <p:nvPr/>
        </p:nvPicPr>
        <p:blipFill rotWithShape="1">
          <a:blip r:embed="rId5">
            <a:extLst>
              <a:ext uri="{28A0092B-C50C-407E-A947-70E740481C1C}">
                <a14:useLocalDpi xmlns:a14="http://schemas.microsoft.com/office/drawing/2010/main" val="0"/>
              </a:ext>
            </a:extLst>
          </a:blip>
          <a:srcRect l="32031" r="20573"/>
          <a:stretch/>
        </p:blipFill>
        <p:spPr>
          <a:xfrm>
            <a:off x="907636" y="684212"/>
            <a:ext cx="3350347" cy="4714877"/>
          </a:xfrm>
          <a:prstGeom prst="rect">
            <a:avLst/>
          </a:prstGeom>
        </p:spPr>
      </p:pic>
      <p:sp>
        <p:nvSpPr>
          <p:cNvPr id="26" name="文本框 25">
            <a:extLst>
              <a:ext uri="{FF2B5EF4-FFF2-40B4-BE49-F238E27FC236}">
                <a16:creationId xmlns:a16="http://schemas.microsoft.com/office/drawing/2014/main" xmlns="" id="{64AFBFBB-6BBC-4AE9-9B0E-9ACDACA8C68B}"/>
              </a:ext>
            </a:extLst>
          </p:cNvPr>
          <p:cNvSpPr txBox="1"/>
          <p:nvPr/>
        </p:nvSpPr>
        <p:spPr>
          <a:xfrm>
            <a:off x="2257122" y="1006970"/>
            <a:ext cx="2775859" cy="769441"/>
          </a:xfrm>
          <a:prstGeom prst="rect">
            <a:avLst/>
          </a:prstGeom>
          <a:noFill/>
        </p:spPr>
        <p:txBody>
          <a:bodyPr wrap="square" rtlCol="0">
            <a:spAutoFit/>
          </a:bodyPr>
          <a:lstStyle/>
          <a:p>
            <a:pPr algn="dist"/>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Jackson </a:t>
            </a:r>
          </a:p>
        </p:txBody>
      </p:sp>
      <p:sp>
        <p:nvSpPr>
          <p:cNvPr id="27" name="文本框 26">
            <a:extLst>
              <a:ext uri="{FF2B5EF4-FFF2-40B4-BE49-F238E27FC236}">
                <a16:creationId xmlns:a16="http://schemas.microsoft.com/office/drawing/2014/main" xmlns="" id="{FA1A4724-C022-4FD3-A5E6-9829BF1BF077}"/>
              </a:ext>
            </a:extLst>
          </p:cNvPr>
          <p:cNvSpPr txBox="1"/>
          <p:nvPr/>
        </p:nvSpPr>
        <p:spPr>
          <a:xfrm>
            <a:off x="581949" y="2653412"/>
            <a:ext cx="3350347" cy="1345048"/>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Fusce posuere, magna sed pulvinar ultricies</a:t>
            </a:r>
          </a:p>
        </p:txBody>
      </p:sp>
      <p:sp>
        <p:nvSpPr>
          <p:cNvPr id="29" name="文本框 28">
            <a:extLst>
              <a:ext uri="{FF2B5EF4-FFF2-40B4-BE49-F238E27FC236}">
                <a16:creationId xmlns:a16="http://schemas.microsoft.com/office/drawing/2014/main" xmlns="" id="{82EF06C9-B26F-4ECD-B6B9-31F7D088718F}"/>
              </a:ext>
            </a:extLst>
          </p:cNvPr>
          <p:cNvSpPr txBox="1"/>
          <p:nvPr/>
        </p:nvSpPr>
        <p:spPr>
          <a:xfrm>
            <a:off x="2257122" y="5151905"/>
            <a:ext cx="3495978" cy="1021883"/>
          </a:xfrm>
          <a:prstGeom prst="rect">
            <a:avLst/>
          </a:prstGeom>
          <a:noFill/>
        </p:spPr>
        <p:txBody>
          <a:bodyPr wrap="square" rtlCol="0">
            <a:spAutoFit/>
          </a:bodyPr>
          <a:lstStyle/>
          <a:p>
            <a:pP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Fusce est. Vivamus a tellus. Pellentesque habitant morbi tristique senectus et netus et malesuada fames ac turpis egestas. </a:t>
            </a:r>
          </a:p>
        </p:txBody>
      </p:sp>
      <p:sp>
        <p:nvSpPr>
          <p:cNvPr id="30" name="文本框 29">
            <a:extLst>
              <a:ext uri="{FF2B5EF4-FFF2-40B4-BE49-F238E27FC236}">
                <a16:creationId xmlns:a16="http://schemas.microsoft.com/office/drawing/2014/main" xmlns="" id="{126EA28C-DEDC-431D-9511-C0DF166ABE49}"/>
              </a:ext>
            </a:extLst>
          </p:cNvPr>
          <p:cNvSpPr txBox="1"/>
          <p:nvPr/>
        </p:nvSpPr>
        <p:spPr>
          <a:xfrm>
            <a:off x="9712557" y="3044280"/>
            <a:ext cx="1567542" cy="769441"/>
          </a:xfrm>
          <a:prstGeom prst="rect">
            <a:avLst/>
          </a:prstGeom>
          <a:noFill/>
        </p:spPr>
        <p:txBody>
          <a:bodyPr wrap="square" rtlCol="0">
            <a:spAutoFit/>
          </a:bodyPr>
          <a:lstStyle/>
          <a:p>
            <a:r>
              <a:rPr lang="en-US" altLang="zh-CN"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Yee.</a:t>
            </a:r>
            <a:endParaRPr lang="zh-CN" altLang="en-US" sz="44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
        <p:nvSpPr>
          <p:cNvPr id="31" name="文本框 30">
            <a:extLst>
              <a:ext uri="{FF2B5EF4-FFF2-40B4-BE49-F238E27FC236}">
                <a16:creationId xmlns:a16="http://schemas.microsoft.com/office/drawing/2014/main" xmlns="" id="{99D52EB3-3198-4598-B3E2-0DDA7B0E72C1}"/>
              </a:ext>
            </a:extLst>
          </p:cNvPr>
          <p:cNvSpPr txBox="1"/>
          <p:nvPr/>
        </p:nvSpPr>
        <p:spPr>
          <a:xfrm>
            <a:off x="7929949" y="1006970"/>
            <a:ext cx="3350348" cy="1345048"/>
          </a:xfrm>
          <a:prstGeom prst="rect">
            <a:avLst/>
          </a:prstGeom>
          <a:noFill/>
        </p:spPr>
        <p:txBody>
          <a:bodyPr wrap="square" rtlCol="0">
            <a:spAutoFit/>
          </a:bodyPr>
          <a:lstStyle/>
          <a:p>
            <a:pPr algn="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Fusce est. Vivamus a tellus. Pellentesque habitant morbi tristique senectus et netus et malesuada fames ac turpis egestas. </a:t>
            </a:r>
          </a:p>
        </p:txBody>
      </p:sp>
      <p:sp>
        <p:nvSpPr>
          <p:cNvPr id="32" name="文本框 31">
            <a:extLst>
              <a:ext uri="{FF2B5EF4-FFF2-40B4-BE49-F238E27FC236}">
                <a16:creationId xmlns:a16="http://schemas.microsoft.com/office/drawing/2014/main" xmlns="" id="{5A6E11CE-62CC-40F1-9D0D-75FD7F7819F1}"/>
              </a:ext>
            </a:extLst>
          </p:cNvPr>
          <p:cNvSpPr txBox="1"/>
          <p:nvPr/>
        </p:nvSpPr>
        <p:spPr>
          <a:xfrm>
            <a:off x="5753100" y="3998460"/>
            <a:ext cx="4257983" cy="1021883"/>
          </a:xfrm>
          <a:prstGeom prst="rect">
            <a:avLst/>
          </a:prstGeom>
          <a:noFill/>
        </p:spPr>
        <p:txBody>
          <a:bodyPr wrap="square" rtlCol="0">
            <a:spAutoFit/>
          </a:bodyPr>
          <a:lstStyle/>
          <a:p>
            <a:pPr algn="r">
              <a:lnSpc>
                <a:spcPct val="150000"/>
              </a:lnSpc>
            </a:pPr>
            <a:r>
              <a:rPr lang="fr-FR" altLang="zh-CN" sz="1400">
                <a:ln w="12700">
                  <a:noFill/>
                </a:ln>
                <a:solidFill>
                  <a:schemeClr val="bg1">
                    <a:lumMod val="95000"/>
                  </a:schemeClr>
                </a:solidFill>
                <a:latin typeface="Arial" panose="020B0604020202020204" pitchFamily="34" charset="0"/>
                <a:ea typeface=".黑体-日本语" panose="02000000000000000000" pitchFamily="2" charset="-128"/>
                <a:cs typeface="Arial" panose="020B0604020202020204" pitchFamily="34" charset="0"/>
              </a:rPr>
              <a:t>Lorem ipsum dolor sit amet, consectetuer adipiscing elit. Maecenas porttitor congue massa. Fusce posuere, magna sed pulvinar ultricies</a:t>
            </a:r>
          </a:p>
        </p:txBody>
      </p:sp>
      <p:sp>
        <p:nvSpPr>
          <p:cNvPr id="34" name="文本框 33">
            <a:extLst>
              <a:ext uri="{FF2B5EF4-FFF2-40B4-BE49-F238E27FC236}">
                <a16:creationId xmlns:a16="http://schemas.microsoft.com/office/drawing/2014/main" xmlns="" id="{210A70C9-B32D-406E-B15F-04D5A8E38DC5}"/>
              </a:ext>
            </a:extLst>
          </p:cNvPr>
          <p:cNvSpPr txBox="1"/>
          <p:nvPr/>
        </p:nvSpPr>
        <p:spPr>
          <a:xfrm>
            <a:off x="9605123" y="6152734"/>
            <a:ext cx="2449689" cy="338554"/>
          </a:xfrm>
          <a:prstGeom prst="rect">
            <a:avLst/>
          </a:prstGeom>
          <a:noFill/>
        </p:spPr>
        <p:txBody>
          <a:bodyPr wrap="square" rtlCol="0">
            <a:spAutoFit/>
          </a:bodyPr>
          <a:lstStyle/>
          <a:p>
            <a:pPr algn="r"/>
            <a:r>
              <a:rPr lang="en-US" altLang="zh-CN"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rPr>
              <a:t>DESIGNED BY XIAO</a:t>
            </a:r>
            <a:endParaRPr lang="zh-CN" altLang="en-US" sz="1600">
              <a:ln w="12700">
                <a:noFill/>
              </a:ln>
              <a:solidFill>
                <a:schemeClr val="bg1">
                  <a:lumMod val="95000"/>
                </a:schemeClr>
              </a:solidFill>
              <a:latin typeface="Arial Black" panose="020B0A04020102020204" pitchFamily="34" charset="0"/>
              <a:ea typeface=".黑体-日本语" panose="02000000000000000000" pitchFamily="2" charset="-128"/>
              <a:cs typeface=".黑体-日本语" panose="02000000000000000000" pitchFamily="2" charset="-128"/>
            </a:endParaRPr>
          </a:p>
        </p:txBody>
      </p:sp>
    </p:spTree>
    <p:extLst>
      <p:ext uri="{BB962C8B-B14F-4D97-AF65-F5344CB8AC3E}">
        <p14:creationId xmlns:p14="http://schemas.microsoft.com/office/powerpoint/2010/main" val="3289161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633</TotalTime>
  <Words>595</Words>
  <Application>Microsoft Office PowerPoint</Application>
  <PresentationFormat>宽屏</PresentationFormat>
  <Paragraphs>81</Paragraphs>
  <Slides>16</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等线</vt:lpstr>
      <vt:lpstr>.黑体-日本语</vt:lpstr>
      <vt:lpstr>庞门正道标题体</vt:lpstr>
      <vt:lpstr>Arial</vt:lpstr>
      <vt:lpstr>Arial Black</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yvonne 忘吃药的晓公子</dc:creator>
  <cp:keywords>51PPT模板网</cp:keywords>
  <dc:description>www.51pptmoban.com</dc:description>
  <cp:lastModifiedBy>阳光 男孩</cp:lastModifiedBy>
  <cp:revision>86</cp:revision>
  <dcterms:created xsi:type="dcterms:W3CDTF">2020-03-18T02:06:41Z</dcterms:created>
  <dcterms:modified xsi:type="dcterms:W3CDTF">2020-03-22T08:56:44Z</dcterms:modified>
</cp:coreProperties>
</file>