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9" r:id="rId3"/>
    <p:sldId id="271" r:id="rId4"/>
    <p:sldId id="270" r:id="rId5"/>
    <p:sldId id="267" r:id="rId6"/>
    <p:sldId id="280" r:id="rId7"/>
    <p:sldId id="279" r:id="rId8"/>
    <p:sldId id="281" r:id="rId9"/>
    <p:sldId id="278" r:id="rId10"/>
    <p:sldId id="276" r:id="rId11"/>
    <p:sldId id="277" r:id="rId12"/>
    <p:sldId id="275" r:id="rId13"/>
    <p:sldId id="282" r:id="rId14"/>
    <p:sldId id="274" r:id="rId15"/>
    <p:sldId id="273" r:id="rId16"/>
    <p:sldId id="268" r:id="rId17"/>
    <p:sldId id="283" r:id="rId18"/>
    <p:sldId id="286" r:id="rId19"/>
    <p:sldId id="284" r:id="rId20"/>
    <p:sldId id="285" r:id="rId21"/>
    <p:sldId id="287" r:id="rId22"/>
    <p:sldId id="260" r:id="rId23"/>
    <p:sldId id="288" r:id="rId24"/>
    <p:sldId id="290" r:id="rId25"/>
    <p:sldId id="29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3E3E"/>
    <a:srgbClr val="C00000"/>
    <a:srgbClr val="983E34"/>
    <a:srgbClr val="D55757"/>
    <a:srgbClr val="BB2B46"/>
    <a:srgbClr val="7D5038"/>
    <a:srgbClr val="80423C"/>
    <a:srgbClr val="261C11"/>
    <a:srgbClr val="593300"/>
    <a:srgbClr val="3823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9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AC32D9-80E9-4833-B264-02722BC6F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7FA8730-33C7-4540-B842-4106054892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8568D3F-57DD-470E-8003-C5E7888F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5CAEBD-B67D-4CDC-996B-710AD4C3F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DFBF92-F5BF-4BED-A6D2-20E84444F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049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D51B20-CE79-49D9-AE75-7D3B27ADA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01CAD87-2423-498A-887C-B74FB772C1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0EA09C8-6A9E-4B01-B601-D4A8683CB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621CD8-A8CC-412B-B11C-AFC53FF08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BB733E3-AF8B-456D-AF81-AD60EFF11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297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03A9EA0-71EF-4B13-916F-E37DD553AC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A7B5E65-2572-451A-9DC0-344A1A27B3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F7F07-EE95-420D-9D86-756437CF6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28038A4-4B5F-46A5-83D7-720A4F655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DCB039-18E7-42A3-B4FC-A11C3184D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57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E4C49C-2B18-4002-81E6-896ADA6D3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70B9846-9EF3-43ED-B684-DF95CB2C4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E5BC6E1-FE46-46C2-BB33-AA1625BCD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0EE8C74-AFAD-42A5-8499-9AA377D93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A5D096-9EB9-48A1-885F-6FCB206BE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311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D5CFD4-B8A8-424A-B53F-BDAA3B547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491EF84-73CD-464A-8A5A-1AE24C86AD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B45A1A9-9C0C-42BD-8114-91CEDEE69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2775654-1EE6-4F54-95BA-ACD527A18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77E1040-0365-47C5-8F9D-635441395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315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A71BF4-EAC1-4C13-8C9D-717DBCF69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BA043A8-4501-4CBF-8484-75A020CB39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A5AD215-F839-452E-9425-BFDE9D78F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2C6D51-2400-439B-B96E-854F522C8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E3F1EE2-BCC2-448E-81A3-17DAF2398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DF57B24-2458-43D1-939F-CF886689D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55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50C9E1-C52C-48EE-8B8C-5F2036C54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32ED6C-C502-49EE-A6F5-E0B5237596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D4E59F9-8183-4348-94BB-5DABF1AE9C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4703042-2EF8-4DF4-8514-35DD2D2DBB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30B553B-FA4F-451D-9657-301B291953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6315F0F-EE69-45A9-BD43-AC2207C7C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91902F7-7DF1-4AF5-A2D0-CA7A876DF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197B49A-BDBA-4E8E-8574-955545F14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241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1790B4-9CFE-428F-8AEA-1F6F81F6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3139071-E1D1-488B-ACCB-7AD5CAA36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0FA78AF-994D-4D94-A3A6-0C2A2D78D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5BEB2EC-1D5F-458F-87E6-93CB88FA5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965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4BC286E-6498-4160-B8BB-0E2305882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C3A4D3-D4DA-40A8-8AA8-6AF9F0716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FF4540-C8A1-4D6E-A90D-BC289D29C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82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4C8FA1-8EDB-450A-95C3-C0E483C75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71759FB-AF34-4DFD-9498-6CAB1E6B48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017C4CC-BEF5-4368-8994-7A4641374B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D0C52E9-484A-4A03-AE41-A7C59239E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3AD88B-EDA9-4DF6-994B-54FA775F1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8ACEFB1-51E4-4F89-9328-CF55E7B97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73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7EB053-12C8-4951-A862-508E6D66C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292373C-F676-473C-A556-59BF7722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147B234-09B8-49C0-AA2D-C8E6481172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F07853F-03F8-46D9-8765-82677109A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F1B0A08-2EB6-41A6-8B79-4D1532DFC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83B833E-20AA-4EB7-B16E-78A55B2F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001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D460FB7-F7B8-403C-AC83-D5B105106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616DB69-130E-413D-9F5B-3F59DDA3DB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9238E4-844F-4F41-9EB6-51BAC04BB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32012-BF77-40E2-9671-5A3CC7C07C1F}" type="datetimeFigureOut">
              <a:rPr lang="zh-CN" altLang="en-US" smtClean="0"/>
              <a:t>2020/3/22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24DF8A-8F49-4646-A249-DCBA6F2057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A5AD022-3536-400B-8F8F-DF2A41A81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7F0B5-C617-4028-8A69-491C11E18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17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4EF0FB-B15F-4B22-9A36-2BBF3716DA07}"/>
              </a:ext>
            </a:extLst>
          </p:cNvPr>
          <p:cNvSpPr txBox="1"/>
          <p:nvPr/>
        </p:nvSpPr>
        <p:spPr>
          <a:xfrm>
            <a:off x="1954078" y="6007080"/>
            <a:ext cx="17517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新宋体" panose="02010609030101010101" pitchFamily="49" charset="-122"/>
                <a:ea typeface="新宋体" panose="02010609030101010101" pitchFamily="49" charset="-122"/>
              </a:rPr>
              <a:t>汇报人：林晓小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1409BBA-7C3C-4E6B-AB70-E259EEF888ED}"/>
              </a:ext>
            </a:extLst>
          </p:cNvPr>
          <p:cNvGrpSpPr/>
          <p:nvPr/>
        </p:nvGrpSpPr>
        <p:grpSpPr>
          <a:xfrm flipH="1">
            <a:off x="5342430" y="4629559"/>
            <a:ext cx="648100" cy="554172"/>
            <a:chOff x="643685" y="4761754"/>
            <a:chExt cx="648100" cy="554172"/>
          </a:xfrm>
        </p:grpSpPr>
        <p:sp>
          <p:nvSpPr>
            <p:cNvPr id="6" name="箭头: V 形 5">
              <a:extLst>
                <a:ext uri="{FF2B5EF4-FFF2-40B4-BE49-F238E27FC236}">
                  <a16:creationId xmlns:a16="http://schemas.microsoft.com/office/drawing/2014/main" xmlns="" id="{96111ED8-E595-45BE-98B2-620B293DC254}"/>
                </a:ext>
              </a:extLst>
            </p:cNvPr>
            <p:cNvSpPr/>
            <p:nvPr/>
          </p:nvSpPr>
          <p:spPr>
            <a:xfrm flipH="1">
              <a:off x="643685" y="4761754"/>
              <a:ext cx="413887" cy="554172"/>
            </a:xfrm>
            <a:prstGeom prst="chevron">
              <a:avLst>
                <a:gd name="adj" fmla="val 836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xmlns="" id="{28260729-57F2-4C6E-AF28-0F7C7B862E77}"/>
                </a:ext>
              </a:extLst>
            </p:cNvPr>
            <p:cNvSpPr/>
            <p:nvPr/>
          </p:nvSpPr>
          <p:spPr>
            <a:xfrm flipH="1">
              <a:off x="877898" y="4761754"/>
              <a:ext cx="413887" cy="554172"/>
            </a:xfrm>
            <a:prstGeom prst="chevron">
              <a:avLst>
                <a:gd name="adj" fmla="val 836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D9CD5D80-4EF9-40C8-A87E-2EDE4157146A}"/>
              </a:ext>
            </a:extLst>
          </p:cNvPr>
          <p:cNvSpPr/>
          <p:nvPr/>
        </p:nvSpPr>
        <p:spPr>
          <a:xfrm rot="5400000">
            <a:off x="4758617" y="4016282"/>
            <a:ext cx="1636052" cy="1674969"/>
          </a:xfrm>
          <a:custGeom>
            <a:avLst/>
            <a:gdLst>
              <a:gd name="connsiteX0" fmla="*/ 1081832 w 2163666"/>
              <a:gd name="connsiteY0" fmla="*/ 181489 h 2215133"/>
              <a:gd name="connsiteX1" fmla="*/ 181488 w 2163666"/>
              <a:gd name="connsiteY1" fmla="*/ 1081833 h 2215133"/>
              <a:gd name="connsiteX2" fmla="*/ 1081832 w 2163666"/>
              <a:gd name="connsiteY2" fmla="*/ 1982177 h 2215133"/>
              <a:gd name="connsiteX3" fmla="*/ 1982176 w 2163666"/>
              <a:gd name="connsiteY3" fmla="*/ 1081833 h 2215133"/>
              <a:gd name="connsiteX4" fmla="*/ 1081832 w 2163666"/>
              <a:gd name="connsiteY4" fmla="*/ 181489 h 2215133"/>
              <a:gd name="connsiteX5" fmla="*/ 1081833 w 2163666"/>
              <a:gd name="connsiteY5" fmla="*/ 0 h 2215133"/>
              <a:gd name="connsiteX6" fmla="*/ 2163666 w 2163666"/>
              <a:gd name="connsiteY6" fmla="*/ 1081833 h 2215133"/>
              <a:gd name="connsiteX7" fmla="*/ 1978906 w 2163666"/>
              <a:gd name="connsiteY7" fmla="*/ 1686696 h 2215133"/>
              <a:gd name="connsiteX8" fmla="*/ 1923570 w 2163666"/>
              <a:gd name="connsiteY8" fmla="*/ 1760696 h 2215133"/>
              <a:gd name="connsiteX9" fmla="*/ 2004899 w 2163666"/>
              <a:gd name="connsiteY9" fmla="*/ 2215133 h 2215133"/>
              <a:gd name="connsiteX10" fmla="*/ 1562322 w 2163666"/>
              <a:gd name="connsiteY10" fmla="*/ 2050041 h 2215133"/>
              <a:gd name="connsiteX11" fmla="*/ 1502932 w 2163666"/>
              <a:gd name="connsiteY11" fmla="*/ 2078650 h 2215133"/>
              <a:gd name="connsiteX12" fmla="*/ 1081833 w 2163666"/>
              <a:gd name="connsiteY12" fmla="*/ 2163666 h 2215133"/>
              <a:gd name="connsiteX13" fmla="*/ 0 w 2163666"/>
              <a:gd name="connsiteY13" fmla="*/ 1081833 h 2215133"/>
              <a:gd name="connsiteX14" fmla="*/ 1081833 w 2163666"/>
              <a:gd name="connsiteY14" fmla="*/ 0 h 221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63666" h="2215133">
                <a:moveTo>
                  <a:pt x="1081832" y="181489"/>
                </a:moveTo>
                <a:cubicBezTo>
                  <a:pt x="584586" y="181489"/>
                  <a:pt x="181488" y="584587"/>
                  <a:pt x="181488" y="1081833"/>
                </a:cubicBezTo>
                <a:cubicBezTo>
                  <a:pt x="181488" y="1579079"/>
                  <a:pt x="584586" y="1982177"/>
                  <a:pt x="1081832" y="1982177"/>
                </a:cubicBezTo>
                <a:cubicBezTo>
                  <a:pt x="1579078" y="1982177"/>
                  <a:pt x="1982176" y="1579079"/>
                  <a:pt x="1982176" y="1081833"/>
                </a:cubicBezTo>
                <a:cubicBezTo>
                  <a:pt x="1982176" y="584587"/>
                  <a:pt x="1579078" y="181489"/>
                  <a:pt x="1081832" y="181489"/>
                </a:cubicBezTo>
                <a:close/>
                <a:moveTo>
                  <a:pt x="1081833" y="0"/>
                </a:moveTo>
                <a:cubicBezTo>
                  <a:pt x="1679313" y="0"/>
                  <a:pt x="2163666" y="484353"/>
                  <a:pt x="2163666" y="1081833"/>
                </a:cubicBezTo>
                <a:cubicBezTo>
                  <a:pt x="2163666" y="1305888"/>
                  <a:pt x="2095554" y="1514035"/>
                  <a:pt x="1978906" y="1686696"/>
                </a:cubicBezTo>
                <a:lnTo>
                  <a:pt x="1923570" y="1760696"/>
                </a:lnTo>
                <a:lnTo>
                  <a:pt x="2004899" y="2215133"/>
                </a:lnTo>
                <a:lnTo>
                  <a:pt x="1562322" y="2050041"/>
                </a:lnTo>
                <a:lnTo>
                  <a:pt x="1502932" y="2078650"/>
                </a:lnTo>
                <a:cubicBezTo>
                  <a:pt x="1373503" y="2133394"/>
                  <a:pt x="1231203" y="2163666"/>
                  <a:pt x="1081833" y="2163666"/>
                </a:cubicBezTo>
                <a:cubicBezTo>
                  <a:pt x="484353" y="2163666"/>
                  <a:pt x="0" y="1679313"/>
                  <a:pt x="0" y="1081833"/>
                </a:cubicBezTo>
                <a:cubicBezTo>
                  <a:pt x="0" y="484353"/>
                  <a:pt x="484353" y="0"/>
                  <a:pt x="1081833" y="0"/>
                </a:cubicBezTo>
                <a:close/>
              </a:path>
            </a:pathLst>
          </a:cu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62C667B-9C16-4BBB-9418-BBBFC557969C}"/>
              </a:ext>
            </a:extLst>
          </p:cNvPr>
          <p:cNvSpPr txBox="1"/>
          <p:nvPr/>
        </p:nvSpPr>
        <p:spPr>
          <a:xfrm>
            <a:off x="1318034" y="4365071"/>
            <a:ext cx="3089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公司企业宣传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4367FBB-897D-451D-89FB-2AE97B8EA485}"/>
              </a:ext>
            </a:extLst>
          </p:cNvPr>
          <p:cNvSpPr txBox="1"/>
          <p:nvPr/>
        </p:nvSpPr>
        <p:spPr>
          <a:xfrm>
            <a:off x="1241032" y="5180653"/>
            <a:ext cx="32437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C00000"/>
                </a:solidFill>
                <a:latin typeface="Book Antiqua" panose="02040602050305030304" pitchFamily="18" charset="0"/>
              </a:rPr>
              <a:t>Introduction   to  the  company</a:t>
            </a:r>
            <a:endParaRPr lang="zh-CN" altLang="en-US" sz="1600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40D602F-1F19-4486-9A0E-B33D469971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831"/>
          <a:stretch/>
        </p:blipFill>
        <p:spPr>
          <a:xfrm>
            <a:off x="8634" y="0"/>
            <a:ext cx="12174731" cy="3783462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07A8666-23D1-490B-8159-6C0174758609}"/>
              </a:ext>
            </a:extLst>
          </p:cNvPr>
          <p:cNvSpPr/>
          <p:nvPr/>
        </p:nvSpPr>
        <p:spPr>
          <a:xfrm>
            <a:off x="9371710" y="2878687"/>
            <a:ext cx="1867980" cy="18095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F40AA00-B7E5-4C64-83B1-1ADFFBC4754A}"/>
              </a:ext>
            </a:extLst>
          </p:cNvPr>
          <p:cNvSpPr txBox="1"/>
          <p:nvPr/>
        </p:nvSpPr>
        <p:spPr>
          <a:xfrm>
            <a:off x="9516585" y="3429000"/>
            <a:ext cx="1578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LOGO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20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D027798-FEA5-4728-B05B-4A313C6765C7}"/>
              </a:ext>
            </a:extLst>
          </p:cNvPr>
          <p:cNvGrpSpPr/>
          <p:nvPr/>
        </p:nvGrpSpPr>
        <p:grpSpPr>
          <a:xfrm>
            <a:off x="4744884" y="2236330"/>
            <a:ext cx="3006412" cy="2315350"/>
            <a:chOff x="4744884" y="2236330"/>
            <a:chExt cx="3006412" cy="231535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B0B27C0-6A27-47AA-8A64-FA22E6219725}"/>
                </a:ext>
              </a:extLst>
            </p:cNvPr>
            <p:cNvGrpSpPr/>
            <p:nvPr/>
          </p:nvGrpSpPr>
          <p:grpSpPr>
            <a:xfrm>
              <a:off x="4905224" y="2692400"/>
              <a:ext cx="2434771" cy="1859280"/>
              <a:chOff x="8310880" y="2560320"/>
              <a:chExt cx="1676400" cy="1280160"/>
            </a:xfrm>
          </p:grpSpPr>
          <p:sp>
            <p:nvSpPr>
              <p:cNvPr id="7" name="平行四边形 6">
                <a:extLst>
                  <a:ext uri="{FF2B5EF4-FFF2-40B4-BE49-F238E27FC236}">
                    <a16:creationId xmlns:a16="http://schemas.microsoft.com/office/drawing/2014/main" xmlns="" id="{5CE9A423-529E-4A50-BB39-AB91FF266F68}"/>
                  </a:ext>
                </a:extLst>
              </p:cNvPr>
              <p:cNvSpPr/>
              <p:nvPr/>
            </p:nvSpPr>
            <p:spPr>
              <a:xfrm rot="5400000">
                <a:off x="8976360" y="2585720"/>
                <a:ext cx="1036320" cy="985520"/>
              </a:xfrm>
              <a:prstGeom prst="parallelogram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平行四边形 5">
                <a:extLst>
                  <a:ext uri="{FF2B5EF4-FFF2-40B4-BE49-F238E27FC236}">
                    <a16:creationId xmlns:a16="http://schemas.microsoft.com/office/drawing/2014/main" xmlns="" id="{186C1ACC-0BB8-4823-9F52-97DBD3271DE8}"/>
                  </a:ext>
                </a:extLst>
              </p:cNvPr>
              <p:cNvSpPr/>
              <p:nvPr/>
            </p:nvSpPr>
            <p:spPr>
              <a:xfrm rot="16200000" flipV="1">
                <a:off x="8138160" y="2733040"/>
                <a:ext cx="1036320" cy="690880"/>
              </a:xfrm>
              <a:prstGeom prst="parallelogram">
                <a:avLst>
                  <a:gd name="adj" fmla="val 3551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平行四边形 3">
                <a:extLst>
                  <a:ext uri="{FF2B5EF4-FFF2-40B4-BE49-F238E27FC236}">
                    <a16:creationId xmlns:a16="http://schemas.microsoft.com/office/drawing/2014/main" xmlns="" id="{BE34235B-3735-4A16-A6D8-A73A034F392C}"/>
                  </a:ext>
                </a:extLst>
              </p:cNvPr>
              <p:cNvSpPr/>
              <p:nvPr/>
            </p:nvSpPr>
            <p:spPr>
              <a:xfrm rot="5400000">
                <a:off x="8285480" y="2829560"/>
                <a:ext cx="1036320" cy="985520"/>
              </a:xfrm>
              <a:prstGeom prst="parallelogram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平行四边形 4">
                <a:extLst>
                  <a:ext uri="{FF2B5EF4-FFF2-40B4-BE49-F238E27FC236}">
                    <a16:creationId xmlns:a16="http://schemas.microsoft.com/office/drawing/2014/main" xmlns="" id="{3CF84D31-B282-416F-A6B1-612E37F54CAB}"/>
                  </a:ext>
                </a:extLst>
              </p:cNvPr>
              <p:cNvSpPr/>
              <p:nvPr/>
            </p:nvSpPr>
            <p:spPr>
              <a:xfrm rot="16200000" flipV="1">
                <a:off x="9123680" y="2976880"/>
                <a:ext cx="1036320" cy="690880"/>
              </a:xfrm>
              <a:prstGeom prst="parallelogram">
                <a:avLst>
                  <a:gd name="adj" fmla="val 3551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xmlns="" id="{0971AAED-0DA8-4B33-B46C-50252900A2B0}"/>
                </a:ext>
              </a:extLst>
            </p:cNvPr>
            <p:cNvSpPr/>
            <p:nvPr/>
          </p:nvSpPr>
          <p:spPr>
            <a:xfrm rot="3336592">
              <a:off x="4900213" y="2168770"/>
              <a:ext cx="736601" cy="1047260"/>
            </a:xfrm>
            <a:prstGeom prst="parallelogram">
              <a:avLst>
                <a:gd name="adj" fmla="val 3507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899586A0-EF1C-4187-BFDE-5E3CE357B0BD}"/>
                </a:ext>
              </a:extLst>
            </p:cNvPr>
            <p:cNvSpPr/>
            <p:nvPr/>
          </p:nvSpPr>
          <p:spPr>
            <a:xfrm rot="17934766" flipV="1">
              <a:off x="4982738" y="2787181"/>
              <a:ext cx="975031" cy="1415215"/>
            </a:xfrm>
            <a:prstGeom prst="parallelogram">
              <a:avLst>
                <a:gd name="adj" fmla="val 4007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F527BDB0-01BB-4F7B-987F-496C6D5DB018}"/>
                </a:ext>
              </a:extLst>
            </p:cNvPr>
            <p:cNvSpPr/>
            <p:nvPr/>
          </p:nvSpPr>
          <p:spPr>
            <a:xfrm rot="17724279" flipV="1">
              <a:off x="6324490" y="1927714"/>
              <a:ext cx="814117" cy="1431350"/>
            </a:xfrm>
            <a:prstGeom prst="parallelogram">
              <a:avLst>
                <a:gd name="adj" fmla="val 3717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3981D6F2-C1E0-4CBD-A80F-4F5F0A80440B}"/>
                </a:ext>
              </a:extLst>
            </p:cNvPr>
            <p:cNvSpPr/>
            <p:nvPr/>
          </p:nvSpPr>
          <p:spPr>
            <a:xfrm rot="749057">
              <a:off x="6365275" y="2991078"/>
              <a:ext cx="1386021" cy="875844"/>
            </a:xfrm>
            <a:custGeom>
              <a:avLst/>
              <a:gdLst>
                <a:gd name="connsiteX0" fmla="*/ 877572 w 1337430"/>
                <a:gd name="connsiteY0" fmla="*/ 0 h 845139"/>
                <a:gd name="connsiteX1" fmla="*/ 1337430 w 1337430"/>
                <a:gd name="connsiteY1" fmla="*/ 288864 h 845139"/>
                <a:gd name="connsiteX2" fmla="*/ 467849 w 1337430"/>
                <a:gd name="connsiteY2" fmla="*/ 845139 h 845139"/>
                <a:gd name="connsiteX3" fmla="*/ 0 w 1337430"/>
                <a:gd name="connsiteY3" fmla="*/ 551255 h 845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7430" h="845139">
                  <a:moveTo>
                    <a:pt x="877572" y="0"/>
                  </a:moveTo>
                  <a:lnTo>
                    <a:pt x="1337430" y="288864"/>
                  </a:lnTo>
                  <a:lnTo>
                    <a:pt x="467849" y="845139"/>
                  </a:lnTo>
                  <a:lnTo>
                    <a:pt x="0" y="55125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FE21B0-7AD9-431C-B140-DDE4514AF2A5}"/>
              </a:ext>
            </a:extLst>
          </p:cNvPr>
          <p:cNvSpPr txBox="1"/>
          <p:nvPr/>
        </p:nvSpPr>
        <p:spPr>
          <a:xfrm rot="1301369">
            <a:off x="6834031" y="1487607"/>
            <a:ext cx="834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?</a:t>
            </a:r>
            <a:endParaRPr lang="zh-CN" altLang="en-US" sz="96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1D8BD3A-AAD9-491F-9D6D-30869D0B1BED}"/>
              </a:ext>
            </a:extLst>
          </p:cNvPr>
          <p:cNvSpPr txBox="1"/>
          <p:nvPr/>
        </p:nvSpPr>
        <p:spPr>
          <a:xfrm>
            <a:off x="2749926" y="2753069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F3A6A4F-3F52-4177-BA48-EA399F8FD5BC}"/>
              </a:ext>
            </a:extLst>
          </p:cNvPr>
          <p:cNvSpPr txBox="1"/>
          <p:nvPr/>
        </p:nvSpPr>
        <p:spPr>
          <a:xfrm>
            <a:off x="691626" y="3197955"/>
            <a:ext cx="3221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7193727-B48B-4D80-944F-43171FCDD2DD}"/>
              </a:ext>
            </a:extLst>
          </p:cNvPr>
          <p:cNvSpPr txBox="1"/>
          <p:nvPr/>
        </p:nvSpPr>
        <p:spPr>
          <a:xfrm>
            <a:off x="680720" y="4121285"/>
            <a:ext cx="3221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3F5B90C-80E0-468E-83A9-F758C780E126}"/>
              </a:ext>
            </a:extLst>
          </p:cNvPr>
          <p:cNvSpPr txBox="1"/>
          <p:nvPr/>
        </p:nvSpPr>
        <p:spPr>
          <a:xfrm>
            <a:off x="8206124" y="2638161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37AA307-9FBC-4268-8AA7-3C2EE286A6BA}"/>
              </a:ext>
            </a:extLst>
          </p:cNvPr>
          <p:cNvSpPr txBox="1"/>
          <p:nvPr/>
        </p:nvSpPr>
        <p:spPr>
          <a:xfrm>
            <a:off x="8206124" y="3083047"/>
            <a:ext cx="3221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3AC1D35-E949-425A-AB65-0B02B65A2189}"/>
              </a:ext>
            </a:extLst>
          </p:cNvPr>
          <p:cNvSpPr txBox="1"/>
          <p:nvPr/>
        </p:nvSpPr>
        <p:spPr>
          <a:xfrm>
            <a:off x="8206124" y="4006377"/>
            <a:ext cx="3221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822F478-C848-422F-8A35-B150AE94FB26}"/>
              </a:ext>
            </a:extLst>
          </p:cNvPr>
          <p:cNvSpPr txBox="1"/>
          <p:nvPr/>
        </p:nvSpPr>
        <p:spPr>
          <a:xfrm>
            <a:off x="828237" y="568389"/>
            <a:ext cx="1984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企业品牌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895A05F-3501-4F2E-A9A2-6176DE898193}"/>
              </a:ext>
            </a:extLst>
          </p:cNvPr>
          <p:cNvSpPr txBox="1"/>
          <p:nvPr/>
        </p:nvSpPr>
        <p:spPr>
          <a:xfrm>
            <a:off x="867021" y="1132440"/>
            <a:ext cx="2164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Enterprise  Brand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63AE6C8-FAF5-49C9-B23A-5187FE483520}"/>
              </a:ext>
            </a:extLst>
          </p:cNvPr>
          <p:cNvGrpSpPr/>
          <p:nvPr/>
        </p:nvGrpSpPr>
        <p:grpSpPr>
          <a:xfrm rot="19833621">
            <a:off x="-121783" y="454524"/>
            <a:ext cx="770304" cy="574380"/>
            <a:chOff x="3544740" y="760470"/>
            <a:chExt cx="886194" cy="660794"/>
          </a:xfrm>
        </p:grpSpPr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xmlns="" id="{8E9E56B7-90C2-41B0-A589-8055279CC3D0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xmlns="" id="{F7F25C3D-0B41-4AB2-BB2C-4748EEB5D6FD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xmlns="" id="{A2D497C5-C33F-4850-9C61-4CCF5523EF00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CBF9EBE-2E43-4CAD-A50E-5560FFA7B165}"/>
              </a:ext>
            </a:extLst>
          </p:cNvPr>
          <p:cNvSpPr txBox="1"/>
          <p:nvPr/>
        </p:nvSpPr>
        <p:spPr>
          <a:xfrm>
            <a:off x="5642919" y="1238282"/>
            <a:ext cx="81789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?</a:t>
            </a:r>
            <a:endParaRPr lang="zh-CN" altLang="en-US" sz="166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2895ABE-8622-4260-899E-69F4D6D6604D}"/>
              </a:ext>
            </a:extLst>
          </p:cNvPr>
          <p:cNvSpPr txBox="1"/>
          <p:nvPr/>
        </p:nvSpPr>
        <p:spPr>
          <a:xfrm rot="19250087">
            <a:off x="5056236" y="1150446"/>
            <a:ext cx="834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?</a:t>
            </a:r>
            <a:endParaRPr lang="zh-CN" altLang="en-US" sz="72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120CAB3-FCC8-4C5B-9F09-172C7E822234}"/>
              </a:ext>
            </a:extLst>
          </p:cNvPr>
          <p:cNvSpPr txBox="1"/>
          <p:nvPr/>
        </p:nvSpPr>
        <p:spPr>
          <a:xfrm rot="19250087">
            <a:off x="5012612" y="2121987"/>
            <a:ext cx="525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?</a:t>
            </a:r>
            <a:endParaRPr lang="zh-CN" altLang="en-US" sz="60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874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3D02271-CA15-4D64-B730-4AC2ED15B07B}"/>
              </a:ext>
            </a:extLst>
          </p:cNvPr>
          <p:cNvSpPr txBox="1"/>
          <p:nvPr/>
        </p:nvSpPr>
        <p:spPr>
          <a:xfrm>
            <a:off x="1564640" y="1805127"/>
            <a:ext cx="2834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Enterprise  Brand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A56ADB3-D361-438D-87A9-7F7C8AC23F4F}"/>
              </a:ext>
            </a:extLst>
          </p:cNvPr>
          <p:cNvSpPr txBox="1"/>
          <p:nvPr/>
        </p:nvSpPr>
        <p:spPr>
          <a:xfrm>
            <a:off x="1574800" y="3105834"/>
            <a:ext cx="4175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6" name="圆: 空心 5">
            <a:extLst>
              <a:ext uri="{FF2B5EF4-FFF2-40B4-BE49-F238E27FC236}">
                <a16:creationId xmlns:a16="http://schemas.microsoft.com/office/drawing/2014/main" xmlns="" id="{62177369-4AB1-47D0-AA4E-37FC19E29BA1}"/>
              </a:ext>
            </a:extLst>
          </p:cNvPr>
          <p:cNvSpPr/>
          <p:nvPr/>
        </p:nvSpPr>
        <p:spPr>
          <a:xfrm>
            <a:off x="1587500" y="4237416"/>
            <a:ext cx="894080" cy="894080"/>
          </a:xfrm>
          <a:prstGeom prst="donut">
            <a:avLst>
              <a:gd name="adj" fmla="val 2001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xmlns="" id="{F435557B-EA87-489A-B750-2329A93B9BEE}"/>
              </a:ext>
            </a:extLst>
          </p:cNvPr>
          <p:cNvSpPr/>
          <p:nvPr/>
        </p:nvSpPr>
        <p:spPr>
          <a:xfrm>
            <a:off x="3004820" y="4237416"/>
            <a:ext cx="894080" cy="894080"/>
          </a:xfrm>
          <a:prstGeom prst="donut">
            <a:avLst>
              <a:gd name="adj" fmla="val 2001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xmlns="" id="{866FA0DC-B71A-4827-AB94-20C896EE71FD}"/>
              </a:ext>
            </a:extLst>
          </p:cNvPr>
          <p:cNvSpPr/>
          <p:nvPr/>
        </p:nvSpPr>
        <p:spPr>
          <a:xfrm>
            <a:off x="4376420" y="4237416"/>
            <a:ext cx="894080" cy="894080"/>
          </a:xfrm>
          <a:prstGeom prst="donut">
            <a:avLst>
              <a:gd name="adj" fmla="val 2001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1E5111A-BCCF-4E50-9C43-1E42DD5B1910}"/>
              </a:ext>
            </a:extLst>
          </p:cNvPr>
          <p:cNvSpPr txBox="1"/>
          <p:nvPr/>
        </p:nvSpPr>
        <p:spPr>
          <a:xfrm>
            <a:off x="1760220" y="4501576"/>
            <a:ext cx="58928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25%</a:t>
            </a:r>
            <a:endParaRPr lang="zh-CN" altLang="en-US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7D51390-E6DE-4646-B860-D9154F29B7DA}"/>
              </a:ext>
            </a:extLst>
          </p:cNvPr>
          <p:cNvSpPr txBox="1"/>
          <p:nvPr/>
        </p:nvSpPr>
        <p:spPr>
          <a:xfrm>
            <a:off x="3157220" y="4495801"/>
            <a:ext cx="58928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50%</a:t>
            </a:r>
            <a:endParaRPr lang="zh-CN" altLang="en-US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AC9125D-AD16-4584-B19E-43C5723B63D8}"/>
              </a:ext>
            </a:extLst>
          </p:cNvPr>
          <p:cNvSpPr txBox="1"/>
          <p:nvPr/>
        </p:nvSpPr>
        <p:spPr>
          <a:xfrm>
            <a:off x="4528820" y="4495801"/>
            <a:ext cx="58928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75%</a:t>
            </a:r>
            <a:endParaRPr lang="zh-CN" altLang="en-US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661B8E9-408D-4005-99AC-42B6CBCED33F}"/>
              </a:ext>
            </a:extLst>
          </p:cNvPr>
          <p:cNvSpPr txBox="1"/>
          <p:nvPr/>
        </p:nvSpPr>
        <p:spPr>
          <a:xfrm>
            <a:off x="1496060" y="5367692"/>
            <a:ext cx="123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Bodoni MT Condensed" panose="02070606080606020203" pitchFamily="18" charset="0"/>
              </a:rPr>
              <a:t>Copy  this  text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F5DEE03-58B6-4F1B-907A-E6B027E89B5B}"/>
              </a:ext>
            </a:extLst>
          </p:cNvPr>
          <p:cNvSpPr txBox="1"/>
          <p:nvPr/>
        </p:nvSpPr>
        <p:spPr>
          <a:xfrm>
            <a:off x="2832100" y="5367692"/>
            <a:ext cx="123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Bodoni MT Condensed" panose="02070606080606020203" pitchFamily="18" charset="0"/>
              </a:rPr>
              <a:t>Copy  this  text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CEC8953-235E-4F1A-BD32-3F22FEF1E970}"/>
              </a:ext>
            </a:extLst>
          </p:cNvPr>
          <p:cNvSpPr txBox="1"/>
          <p:nvPr/>
        </p:nvSpPr>
        <p:spPr>
          <a:xfrm>
            <a:off x="4284980" y="5367692"/>
            <a:ext cx="123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Bodoni MT Condensed" panose="02070606080606020203" pitchFamily="18" charset="0"/>
              </a:rPr>
              <a:t>Copy  this  text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A47497E0-6D01-4F56-9738-5E9DA4F58B5F}"/>
              </a:ext>
            </a:extLst>
          </p:cNvPr>
          <p:cNvSpPr/>
          <p:nvPr/>
        </p:nvSpPr>
        <p:spPr>
          <a:xfrm>
            <a:off x="7498080" y="1805127"/>
            <a:ext cx="3566160" cy="356616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DB1F2587-0659-4B04-B02E-249D0962CF3D}"/>
              </a:ext>
            </a:extLst>
          </p:cNvPr>
          <p:cNvSpPr/>
          <p:nvPr/>
        </p:nvSpPr>
        <p:spPr>
          <a:xfrm rot="510587">
            <a:off x="8227250" y="2121490"/>
            <a:ext cx="2510536" cy="2970024"/>
          </a:xfrm>
          <a:custGeom>
            <a:avLst/>
            <a:gdLst>
              <a:gd name="connsiteX0" fmla="*/ 988039 w 3103070"/>
              <a:gd name="connsiteY0" fmla="*/ 21149 h 3671004"/>
              <a:gd name="connsiteX1" fmla="*/ 1267567 w 3103070"/>
              <a:gd name="connsiteY1" fmla="*/ 0 h 3671004"/>
              <a:gd name="connsiteX2" fmla="*/ 3103070 w 3103070"/>
              <a:gd name="connsiteY2" fmla="*/ 1835501 h 3671004"/>
              <a:gd name="connsiteX3" fmla="*/ 1267567 w 3103070"/>
              <a:gd name="connsiteY3" fmla="*/ 3671004 h 3671004"/>
              <a:gd name="connsiteX4" fmla="*/ 160545 w 3103070"/>
              <a:gd name="connsiteY4" fmla="*/ 3299723 h 3671004"/>
              <a:gd name="connsiteX5" fmla="*/ 121629 w 3103070"/>
              <a:gd name="connsiteY5" fmla="*/ 3265143 h 3671004"/>
              <a:gd name="connsiteX6" fmla="*/ 81825 w 3103070"/>
              <a:gd name="connsiteY6" fmla="*/ 3246175 h 3671004"/>
              <a:gd name="connsiteX7" fmla="*/ 2249 w 3103070"/>
              <a:gd name="connsiteY7" fmla="*/ 3113790 h 3671004"/>
              <a:gd name="connsiteX8" fmla="*/ 171976 w 3103070"/>
              <a:gd name="connsiteY8" fmla="*/ 2884335 h 3671004"/>
              <a:gd name="connsiteX9" fmla="*/ 252013 w 3103070"/>
              <a:gd name="connsiteY9" fmla="*/ 2888395 h 3671004"/>
              <a:gd name="connsiteX10" fmla="*/ 285483 w 3103070"/>
              <a:gd name="connsiteY10" fmla="*/ 2904345 h 3671004"/>
              <a:gd name="connsiteX11" fmla="*/ 291909 w 3103070"/>
              <a:gd name="connsiteY11" fmla="*/ 2893774 h 3671004"/>
              <a:gd name="connsiteX12" fmla="*/ 396918 w 3103070"/>
              <a:gd name="connsiteY12" fmla="*/ 2987082 h 3671004"/>
              <a:gd name="connsiteX13" fmla="*/ 1267568 w 3103070"/>
              <a:gd name="connsiteY13" fmla="*/ 3279087 h 3671004"/>
              <a:gd name="connsiteX14" fmla="*/ 2711153 w 3103070"/>
              <a:gd name="connsiteY14" fmla="*/ 1835503 h 3671004"/>
              <a:gd name="connsiteX15" fmla="*/ 1267567 w 3103070"/>
              <a:gd name="connsiteY15" fmla="*/ 391917 h 3671004"/>
              <a:gd name="connsiteX16" fmla="*/ 976636 w 3103070"/>
              <a:gd name="connsiteY16" fmla="*/ 421246 h 3671004"/>
              <a:gd name="connsiteX17" fmla="*/ 896651 w 3103070"/>
              <a:gd name="connsiteY17" fmla="*/ 446075 h 3671004"/>
              <a:gd name="connsiteX18" fmla="*/ 831567 w 3103070"/>
              <a:gd name="connsiteY18" fmla="*/ 489955 h 3671004"/>
              <a:gd name="connsiteX19" fmla="*/ 751227 w 3103070"/>
              <a:gd name="connsiteY19" fmla="*/ 506176 h 3671004"/>
              <a:gd name="connsiteX20" fmla="*/ 714848 w 3103070"/>
              <a:gd name="connsiteY20" fmla="*/ 502508 h 3671004"/>
              <a:gd name="connsiteX21" fmla="*/ 705680 w 3103070"/>
              <a:gd name="connsiteY21" fmla="*/ 505355 h 3671004"/>
              <a:gd name="connsiteX22" fmla="*/ 705681 w 3103070"/>
              <a:gd name="connsiteY22" fmla="*/ 500757 h 3671004"/>
              <a:gd name="connsiteX23" fmla="*/ 670886 w 3103070"/>
              <a:gd name="connsiteY23" fmla="*/ 489955 h 3671004"/>
              <a:gd name="connsiteX24" fmla="*/ 544825 w 3103070"/>
              <a:gd name="connsiteY24" fmla="*/ 299775 h 3671004"/>
              <a:gd name="connsiteX25" fmla="*/ 670886 w 3103070"/>
              <a:gd name="connsiteY25" fmla="*/ 109593 h 3671004"/>
              <a:gd name="connsiteX26" fmla="*/ 705680 w 3103070"/>
              <a:gd name="connsiteY26" fmla="*/ 98791 h 3671004"/>
              <a:gd name="connsiteX27" fmla="*/ 705680 w 3103070"/>
              <a:gd name="connsiteY27" fmla="*/ 88402 h 3671004"/>
              <a:gd name="connsiteX28" fmla="*/ 721746 w 3103070"/>
              <a:gd name="connsiteY28" fmla="*/ 82521 h 3671004"/>
              <a:gd name="connsiteX29" fmla="*/ 988039 w 3103070"/>
              <a:gd name="connsiteY29" fmla="*/ 21149 h 367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103070" h="3671004">
                <a:moveTo>
                  <a:pt x="988039" y="21149"/>
                </a:moveTo>
                <a:cubicBezTo>
                  <a:pt x="1079183" y="7222"/>
                  <a:pt x="1172531" y="0"/>
                  <a:pt x="1267567" y="0"/>
                </a:cubicBezTo>
                <a:cubicBezTo>
                  <a:pt x="2281287" y="0"/>
                  <a:pt x="3103070" y="821783"/>
                  <a:pt x="3103070" y="1835501"/>
                </a:cubicBezTo>
                <a:cubicBezTo>
                  <a:pt x="3103070" y="2849222"/>
                  <a:pt x="2281288" y="3671004"/>
                  <a:pt x="1267567" y="3671004"/>
                </a:cubicBezTo>
                <a:cubicBezTo>
                  <a:pt x="851786" y="3671004"/>
                  <a:pt x="468290" y="3532757"/>
                  <a:pt x="160545" y="3299723"/>
                </a:cubicBezTo>
                <a:lnTo>
                  <a:pt x="121629" y="3265143"/>
                </a:lnTo>
                <a:lnTo>
                  <a:pt x="81825" y="3246175"/>
                </a:lnTo>
                <a:cubicBezTo>
                  <a:pt x="40302" y="3215460"/>
                  <a:pt x="10496" y="3168906"/>
                  <a:pt x="2249" y="3113790"/>
                </a:cubicBezTo>
                <a:cubicBezTo>
                  <a:pt x="-14245" y="3003559"/>
                  <a:pt x="61745" y="2900828"/>
                  <a:pt x="171976" y="2884335"/>
                </a:cubicBezTo>
                <a:cubicBezTo>
                  <a:pt x="199534" y="2880212"/>
                  <a:pt x="226623" y="2881868"/>
                  <a:pt x="252013" y="2888395"/>
                </a:cubicBezTo>
                <a:lnTo>
                  <a:pt x="285483" y="2904345"/>
                </a:lnTo>
                <a:lnTo>
                  <a:pt x="291909" y="2893774"/>
                </a:lnTo>
                <a:lnTo>
                  <a:pt x="396918" y="2987082"/>
                </a:lnTo>
                <a:cubicBezTo>
                  <a:pt x="638953" y="3170359"/>
                  <a:pt x="940563" y="3279087"/>
                  <a:pt x="1267568" y="3279087"/>
                </a:cubicBezTo>
                <a:cubicBezTo>
                  <a:pt x="2064838" y="3279087"/>
                  <a:pt x="2711153" y="2632771"/>
                  <a:pt x="2711153" y="1835503"/>
                </a:cubicBezTo>
                <a:cubicBezTo>
                  <a:pt x="2711153" y="1038232"/>
                  <a:pt x="2064839" y="391917"/>
                  <a:pt x="1267567" y="391917"/>
                </a:cubicBezTo>
                <a:cubicBezTo>
                  <a:pt x="1167910" y="391917"/>
                  <a:pt x="1070610" y="402016"/>
                  <a:pt x="976636" y="421246"/>
                </a:cubicBezTo>
                <a:lnTo>
                  <a:pt x="896651" y="446075"/>
                </a:lnTo>
                <a:lnTo>
                  <a:pt x="831567" y="489955"/>
                </a:lnTo>
                <a:cubicBezTo>
                  <a:pt x="806874" y="500400"/>
                  <a:pt x="779725" y="506176"/>
                  <a:pt x="751227" y="506176"/>
                </a:cubicBezTo>
                <a:lnTo>
                  <a:pt x="714848" y="502508"/>
                </a:lnTo>
                <a:lnTo>
                  <a:pt x="705680" y="505355"/>
                </a:lnTo>
                <a:lnTo>
                  <a:pt x="705681" y="500757"/>
                </a:lnTo>
                <a:lnTo>
                  <a:pt x="670886" y="489955"/>
                </a:lnTo>
                <a:cubicBezTo>
                  <a:pt x="596805" y="458621"/>
                  <a:pt x="544825" y="385268"/>
                  <a:pt x="544825" y="299775"/>
                </a:cubicBezTo>
                <a:cubicBezTo>
                  <a:pt x="544825" y="214280"/>
                  <a:pt x="596805" y="140927"/>
                  <a:pt x="670886" y="109593"/>
                </a:cubicBezTo>
                <a:lnTo>
                  <a:pt x="705680" y="98791"/>
                </a:lnTo>
                <a:lnTo>
                  <a:pt x="705680" y="88402"/>
                </a:lnTo>
                <a:lnTo>
                  <a:pt x="721746" y="82521"/>
                </a:lnTo>
                <a:cubicBezTo>
                  <a:pt x="807959" y="55706"/>
                  <a:pt x="896897" y="35076"/>
                  <a:pt x="988039" y="2114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E582F9D-CDFB-4695-B7AB-86541F258AAD}"/>
              </a:ext>
            </a:extLst>
          </p:cNvPr>
          <p:cNvSpPr txBox="1"/>
          <p:nvPr/>
        </p:nvSpPr>
        <p:spPr>
          <a:xfrm>
            <a:off x="8585200" y="2904749"/>
            <a:ext cx="1554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3F5B97A-7922-47C2-B8BE-2828EB0EE3A5}"/>
              </a:ext>
            </a:extLst>
          </p:cNvPr>
          <p:cNvSpPr txBox="1"/>
          <p:nvPr/>
        </p:nvSpPr>
        <p:spPr>
          <a:xfrm>
            <a:off x="8669020" y="3735746"/>
            <a:ext cx="1386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odoni MT Condensed" panose="02070606080606020203" pitchFamily="18" charset="0"/>
              </a:rPr>
              <a:t>Copy  this  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8EEFFAB-7C78-401F-94E5-FE3D8226045D}"/>
              </a:ext>
            </a:extLst>
          </p:cNvPr>
          <p:cNvSpPr txBox="1"/>
          <p:nvPr/>
        </p:nvSpPr>
        <p:spPr>
          <a:xfrm>
            <a:off x="828237" y="568389"/>
            <a:ext cx="1984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企业品牌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9EA1372-43B0-4C5C-8E58-401D9B95F122}"/>
              </a:ext>
            </a:extLst>
          </p:cNvPr>
          <p:cNvSpPr txBox="1"/>
          <p:nvPr/>
        </p:nvSpPr>
        <p:spPr>
          <a:xfrm>
            <a:off x="867021" y="1132440"/>
            <a:ext cx="2164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Enterprise  Brand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970843C-E3E9-43B1-B06B-65BAF13F4885}"/>
              </a:ext>
            </a:extLst>
          </p:cNvPr>
          <p:cNvGrpSpPr/>
          <p:nvPr/>
        </p:nvGrpSpPr>
        <p:grpSpPr>
          <a:xfrm rot="19833621">
            <a:off x="-121783" y="454524"/>
            <a:ext cx="770304" cy="574380"/>
            <a:chOff x="3544740" y="760470"/>
            <a:chExt cx="886194" cy="660794"/>
          </a:xfrm>
        </p:grpSpPr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xmlns="" id="{2A703D0D-815C-468C-80D7-32B90991C633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xmlns="" id="{45F63992-445D-4B90-BCC3-18CE322F9A4A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xmlns="" id="{ABAF7AA4-4558-4B50-931A-1CC98BFE6F27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348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A595D97-DF55-4C71-A49A-C69B32FCCAD7}"/>
              </a:ext>
            </a:extLst>
          </p:cNvPr>
          <p:cNvSpPr txBox="1"/>
          <p:nvPr/>
        </p:nvSpPr>
        <p:spPr>
          <a:xfrm>
            <a:off x="828237" y="568389"/>
            <a:ext cx="1984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企业品牌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32A1E3A-2C9C-4FC3-BE6D-6C31C173D236}"/>
              </a:ext>
            </a:extLst>
          </p:cNvPr>
          <p:cNvSpPr txBox="1"/>
          <p:nvPr/>
        </p:nvSpPr>
        <p:spPr>
          <a:xfrm>
            <a:off x="867021" y="1132440"/>
            <a:ext cx="2164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Enterprise  Brand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688196F3-30CF-40A0-AE1C-4CB343689B49}"/>
              </a:ext>
            </a:extLst>
          </p:cNvPr>
          <p:cNvGrpSpPr/>
          <p:nvPr/>
        </p:nvGrpSpPr>
        <p:grpSpPr>
          <a:xfrm rot="19833621">
            <a:off x="-121783" y="454524"/>
            <a:ext cx="770304" cy="574380"/>
            <a:chOff x="3544740" y="760470"/>
            <a:chExt cx="886194" cy="660794"/>
          </a:xfrm>
        </p:grpSpPr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xmlns="" id="{200EB286-F99C-4E22-9688-71ACDB63814D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xmlns="" id="{471E82E7-D5D1-4D6F-9EAB-6AD7CA4AEB6D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xmlns="" id="{32FDA318-EBF0-4F12-8B30-75D2C71180A2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41B22A8-6A33-45D3-84AC-6AFD42B859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297"/>
          <a:stretch/>
        </p:blipFill>
        <p:spPr>
          <a:xfrm>
            <a:off x="19956" y="3290441"/>
            <a:ext cx="12172044" cy="3598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740A2A9-0B7B-4640-BF4A-C404E0768855}"/>
              </a:ext>
            </a:extLst>
          </p:cNvPr>
          <p:cNvSpPr/>
          <p:nvPr/>
        </p:nvSpPr>
        <p:spPr>
          <a:xfrm>
            <a:off x="-4989" y="3266215"/>
            <a:ext cx="12201978" cy="3612215"/>
          </a:xfrm>
          <a:prstGeom prst="rect">
            <a:avLst/>
          </a:prstGeom>
          <a:solidFill>
            <a:srgbClr val="C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1EC2306-9AAC-4A36-A541-901CC5E5A6C7}"/>
              </a:ext>
            </a:extLst>
          </p:cNvPr>
          <p:cNvSpPr txBox="1"/>
          <p:nvPr/>
        </p:nvSpPr>
        <p:spPr>
          <a:xfrm>
            <a:off x="1309825" y="4446793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E0DC2EA-5736-4189-B17F-2A26C66E33F6}"/>
              </a:ext>
            </a:extLst>
          </p:cNvPr>
          <p:cNvSpPr txBox="1"/>
          <p:nvPr/>
        </p:nvSpPr>
        <p:spPr>
          <a:xfrm>
            <a:off x="597557" y="5012717"/>
            <a:ext cx="2419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41D52BCA-2C41-4B25-B1B7-F8A19AFF888A}"/>
              </a:ext>
            </a:extLst>
          </p:cNvPr>
          <p:cNvGrpSpPr/>
          <p:nvPr/>
        </p:nvGrpSpPr>
        <p:grpSpPr>
          <a:xfrm>
            <a:off x="1309825" y="2639682"/>
            <a:ext cx="1107175" cy="1107175"/>
            <a:chOff x="3375625" y="2956074"/>
            <a:chExt cx="945852" cy="94585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03FDCCD-11B3-4225-B141-B503F7D77B48}"/>
                </a:ext>
              </a:extLst>
            </p:cNvPr>
            <p:cNvSpPr/>
            <p:nvPr/>
          </p:nvSpPr>
          <p:spPr>
            <a:xfrm>
              <a:off x="3375625" y="2956074"/>
              <a:ext cx="945852" cy="945852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56ADC9EB-86D6-4D4F-AEDB-C3D42E849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954" y="3213937"/>
              <a:ext cx="459886" cy="417693"/>
            </a:xfrm>
            <a:custGeom>
              <a:avLst/>
              <a:gdLst>
                <a:gd name="T0" fmla="*/ 239 w 480"/>
                <a:gd name="T1" fmla="*/ 328 h 436"/>
                <a:gd name="T2" fmla="*/ 239 w 480"/>
                <a:gd name="T3" fmla="*/ 328 h 436"/>
                <a:gd name="T4" fmla="*/ 186 w 480"/>
                <a:gd name="T5" fmla="*/ 382 h 436"/>
                <a:gd name="T6" fmla="*/ 239 w 480"/>
                <a:gd name="T7" fmla="*/ 435 h 436"/>
                <a:gd name="T8" fmla="*/ 292 w 480"/>
                <a:gd name="T9" fmla="*/ 382 h 436"/>
                <a:gd name="T10" fmla="*/ 239 w 480"/>
                <a:gd name="T11" fmla="*/ 328 h 436"/>
                <a:gd name="T12" fmla="*/ 133 w 480"/>
                <a:gd name="T13" fmla="*/ 275 h 436"/>
                <a:gd name="T14" fmla="*/ 133 w 480"/>
                <a:gd name="T15" fmla="*/ 275 h 436"/>
                <a:gd name="T16" fmla="*/ 168 w 480"/>
                <a:gd name="T17" fmla="*/ 311 h 436"/>
                <a:gd name="T18" fmla="*/ 310 w 480"/>
                <a:gd name="T19" fmla="*/ 311 h 436"/>
                <a:gd name="T20" fmla="*/ 345 w 480"/>
                <a:gd name="T21" fmla="*/ 275 h 436"/>
                <a:gd name="T22" fmla="*/ 133 w 480"/>
                <a:gd name="T23" fmla="*/ 275 h 436"/>
                <a:gd name="T24" fmla="*/ 62 w 480"/>
                <a:gd name="T25" fmla="*/ 204 h 436"/>
                <a:gd name="T26" fmla="*/ 62 w 480"/>
                <a:gd name="T27" fmla="*/ 204 h 436"/>
                <a:gd name="T28" fmla="*/ 98 w 480"/>
                <a:gd name="T29" fmla="*/ 240 h 436"/>
                <a:gd name="T30" fmla="*/ 381 w 480"/>
                <a:gd name="T31" fmla="*/ 240 h 436"/>
                <a:gd name="T32" fmla="*/ 417 w 480"/>
                <a:gd name="T33" fmla="*/ 204 h 436"/>
                <a:gd name="T34" fmla="*/ 62 w 480"/>
                <a:gd name="T35" fmla="*/ 204 h 436"/>
                <a:gd name="T36" fmla="*/ 0 w 480"/>
                <a:gd name="T37" fmla="*/ 134 h 436"/>
                <a:gd name="T38" fmla="*/ 0 w 480"/>
                <a:gd name="T39" fmla="*/ 134 h 436"/>
                <a:gd name="T40" fmla="*/ 26 w 480"/>
                <a:gd name="T41" fmla="*/ 169 h 436"/>
                <a:gd name="T42" fmla="*/ 443 w 480"/>
                <a:gd name="T43" fmla="*/ 169 h 436"/>
                <a:gd name="T44" fmla="*/ 479 w 480"/>
                <a:gd name="T45" fmla="*/ 134 h 436"/>
                <a:gd name="T46" fmla="*/ 0 w 480"/>
                <a:gd name="T47" fmla="*/ 134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0" h="436">
                  <a:moveTo>
                    <a:pt x="239" y="328"/>
                  </a:moveTo>
                  <a:lnTo>
                    <a:pt x="239" y="328"/>
                  </a:lnTo>
                  <a:cubicBezTo>
                    <a:pt x="213" y="328"/>
                    <a:pt x="186" y="355"/>
                    <a:pt x="186" y="382"/>
                  </a:cubicBezTo>
                  <a:cubicBezTo>
                    <a:pt x="186" y="409"/>
                    <a:pt x="213" y="435"/>
                    <a:pt x="239" y="435"/>
                  </a:cubicBezTo>
                  <a:cubicBezTo>
                    <a:pt x="266" y="435"/>
                    <a:pt x="292" y="409"/>
                    <a:pt x="292" y="382"/>
                  </a:cubicBezTo>
                  <a:cubicBezTo>
                    <a:pt x="292" y="355"/>
                    <a:pt x="266" y="328"/>
                    <a:pt x="239" y="328"/>
                  </a:cubicBezTo>
                  <a:close/>
                  <a:moveTo>
                    <a:pt x="133" y="275"/>
                  </a:moveTo>
                  <a:lnTo>
                    <a:pt x="133" y="275"/>
                  </a:lnTo>
                  <a:cubicBezTo>
                    <a:pt x="168" y="311"/>
                    <a:pt x="168" y="311"/>
                    <a:pt x="168" y="311"/>
                  </a:cubicBezTo>
                  <a:cubicBezTo>
                    <a:pt x="204" y="275"/>
                    <a:pt x="266" y="275"/>
                    <a:pt x="310" y="311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283" y="222"/>
                    <a:pt x="195" y="222"/>
                    <a:pt x="133" y="275"/>
                  </a:cubicBezTo>
                  <a:close/>
                  <a:moveTo>
                    <a:pt x="62" y="204"/>
                  </a:moveTo>
                  <a:lnTo>
                    <a:pt x="62" y="204"/>
                  </a:lnTo>
                  <a:cubicBezTo>
                    <a:pt x="98" y="240"/>
                    <a:pt x="98" y="240"/>
                    <a:pt x="98" y="240"/>
                  </a:cubicBezTo>
                  <a:cubicBezTo>
                    <a:pt x="177" y="169"/>
                    <a:pt x="301" y="169"/>
                    <a:pt x="381" y="240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319" y="107"/>
                    <a:pt x="160" y="107"/>
                    <a:pt x="62" y="204"/>
                  </a:cubicBezTo>
                  <a:close/>
                  <a:moveTo>
                    <a:pt x="0" y="134"/>
                  </a:moveTo>
                  <a:lnTo>
                    <a:pt x="0" y="134"/>
                  </a:lnTo>
                  <a:cubicBezTo>
                    <a:pt x="26" y="169"/>
                    <a:pt x="26" y="169"/>
                    <a:pt x="26" y="169"/>
                  </a:cubicBezTo>
                  <a:cubicBezTo>
                    <a:pt x="142" y="54"/>
                    <a:pt x="328" y="54"/>
                    <a:pt x="443" y="169"/>
                  </a:cubicBezTo>
                  <a:cubicBezTo>
                    <a:pt x="479" y="134"/>
                    <a:pt x="479" y="134"/>
                    <a:pt x="479" y="134"/>
                  </a:cubicBezTo>
                  <a:cubicBezTo>
                    <a:pt x="345" y="0"/>
                    <a:pt x="133" y="0"/>
                    <a:pt x="0" y="134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</a:ln>
            <a:effectLst/>
          </p:spPr>
          <p:txBody>
            <a:bodyPr wrap="none" anchor="ctr"/>
            <a:lstStyle/>
            <a:p>
              <a:pPr defTabSz="484942"/>
              <a:endParaRPr lang="en-US" sz="1909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80EB05B-4B18-48A1-B8E1-B6709F854E88}"/>
              </a:ext>
            </a:extLst>
          </p:cNvPr>
          <p:cNvGrpSpPr/>
          <p:nvPr/>
        </p:nvGrpSpPr>
        <p:grpSpPr>
          <a:xfrm>
            <a:off x="4196052" y="2549205"/>
            <a:ext cx="1162781" cy="1162781"/>
            <a:chOff x="5397465" y="1055709"/>
            <a:chExt cx="945852" cy="94585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FB499840-A8F2-4044-B30B-11A3582B7433}"/>
                </a:ext>
              </a:extLst>
            </p:cNvPr>
            <p:cNvSpPr/>
            <p:nvPr/>
          </p:nvSpPr>
          <p:spPr>
            <a:xfrm>
              <a:off x="5397465" y="1055709"/>
              <a:ext cx="945852" cy="945852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Group 681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F4460DB2-16E5-44FA-98EB-DECF5182E04D}"/>
                </a:ext>
              </a:extLst>
            </p:cNvPr>
            <p:cNvGrpSpPr/>
            <p:nvPr/>
          </p:nvGrpSpPr>
          <p:grpSpPr>
            <a:xfrm>
              <a:off x="5599649" y="1354937"/>
              <a:ext cx="551583" cy="331624"/>
              <a:chOff x="10930398" y="1494861"/>
              <a:chExt cx="292311" cy="175744"/>
            </a:xfrm>
            <a:solidFill>
              <a:schemeClr val="bg1"/>
            </a:solidFill>
          </p:grpSpPr>
          <p:sp>
            <p:nvSpPr>
              <p:cNvPr id="13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78C3EAB4-8671-4C4E-9BA1-CA1C07480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0398" y="1609632"/>
                <a:ext cx="292311" cy="60973"/>
              </a:xfrm>
              <a:custGeom>
                <a:avLst/>
                <a:gdLst>
                  <a:gd name="T0" fmla="*/ 47 w 163"/>
                  <a:gd name="T1" fmla="*/ 34 h 34"/>
                  <a:gd name="T2" fmla="*/ 163 w 163"/>
                  <a:gd name="T3" fmla="*/ 34 h 34"/>
                  <a:gd name="T4" fmla="*/ 137 w 163"/>
                  <a:gd name="T5" fmla="*/ 15 h 34"/>
                  <a:gd name="T6" fmla="*/ 47 w 163"/>
                  <a:gd name="T7" fmla="*/ 15 h 34"/>
                  <a:gd name="T8" fmla="*/ 43 w 163"/>
                  <a:gd name="T9" fmla="*/ 15 h 34"/>
                  <a:gd name="T10" fmla="*/ 39 w 163"/>
                  <a:gd name="T11" fmla="*/ 13 h 34"/>
                  <a:gd name="T12" fmla="*/ 21 w 163"/>
                  <a:gd name="T13" fmla="*/ 0 h 34"/>
                  <a:gd name="T14" fmla="*/ 0 w 163"/>
                  <a:gd name="T15" fmla="*/ 0 h 34"/>
                  <a:gd name="T16" fmla="*/ 47 w 163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34">
                    <a:moveTo>
                      <a:pt x="47" y="34"/>
                    </a:moveTo>
                    <a:lnTo>
                      <a:pt x="163" y="34"/>
                    </a:lnTo>
                    <a:lnTo>
                      <a:pt x="137" y="15"/>
                    </a:lnTo>
                    <a:lnTo>
                      <a:pt x="47" y="15"/>
                    </a:lnTo>
                    <a:lnTo>
                      <a:pt x="43" y="15"/>
                    </a:lnTo>
                    <a:lnTo>
                      <a:pt x="39" y="13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47" y="34"/>
                    </a:ln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</p:spPr>
            <p:txBody>
              <a:bodyPr vert="horz" wrap="square" lIns="82848" tIns="41424" rIns="82848" bIns="4142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31"/>
              </a:p>
            </p:txBody>
          </p:sp>
          <p:sp>
            <p:nvSpPr>
              <p:cNvPr id="14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9391CF4D-E0A1-4DD7-8AAE-2871641E1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0398" y="1552247"/>
                <a:ext cx="292311" cy="60973"/>
              </a:xfrm>
              <a:custGeom>
                <a:avLst/>
                <a:gdLst>
                  <a:gd name="T0" fmla="*/ 163 w 163"/>
                  <a:gd name="T1" fmla="*/ 34 h 34"/>
                  <a:gd name="T2" fmla="*/ 137 w 163"/>
                  <a:gd name="T3" fmla="*/ 16 h 34"/>
                  <a:gd name="T4" fmla="*/ 47 w 163"/>
                  <a:gd name="T5" fmla="*/ 16 h 34"/>
                  <a:gd name="T6" fmla="*/ 43 w 163"/>
                  <a:gd name="T7" fmla="*/ 16 h 34"/>
                  <a:gd name="T8" fmla="*/ 39 w 163"/>
                  <a:gd name="T9" fmla="*/ 13 h 34"/>
                  <a:gd name="T10" fmla="*/ 21 w 163"/>
                  <a:gd name="T11" fmla="*/ 0 h 34"/>
                  <a:gd name="T12" fmla="*/ 0 w 163"/>
                  <a:gd name="T13" fmla="*/ 0 h 34"/>
                  <a:gd name="T14" fmla="*/ 47 w 163"/>
                  <a:gd name="T15" fmla="*/ 34 h 34"/>
                  <a:gd name="T16" fmla="*/ 163 w 163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34">
                    <a:moveTo>
                      <a:pt x="163" y="34"/>
                    </a:moveTo>
                    <a:lnTo>
                      <a:pt x="137" y="16"/>
                    </a:lnTo>
                    <a:lnTo>
                      <a:pt x="47" y="16"/>
                    </a:lnTo>
                    <a:lnTo>
                      <a:pt x="43" y="16"/>
                    </a:lnTo>
                    <a:lnTo>
                      <a:pt x="39" y="13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47" y="34"/>
                    </a:lnTo>
                    <a:lnTo>
                      <a:pt x="163" y="34"/>
                    </a:ln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</p:spPr>
            <p:txBody>
              <a:bodyPr vert="horz" wrap="square" lIns="82848" tIns="41424" rIns="82848" bIns="4142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31"/>
              </a:p>
            </p:txBody>
          </p:sp>
          <p:sp>
            <p:nvSpPr>
              <p:cNvPr id="15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7F973276-955E-4984-B71F-D2A3F88CC0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0398" y="1494861"/>
                <a:ext cx="292311" cy="60973"/>
              </a:xfrm>
              <a:custGeom>
                <a:avLst/>
                <a:gdLst>
                  <a:gd name="T0" fmla="*/ 163 w 163"/>
                  <a:gd name="T1" fmla="*/ 34 h 34"/>
                  <a:gd name="T2" fmla="*/ 115 w 163"/>
                  <a:gd name="T3" fmla="*/ 0 h 34"/>
                  <a:gd name="T4" fmla="*/ 0 w 163"/>
                  <a:gd name="T5" fmla="*/ 0 h 34"/>
                  <a:gd name="T6" fmla="*/ 47 w 163"/>
                  <a:gd name="T7" fmla="*/ 34 h 34"/>
                  <a:gd name="T8" fmla="*/ 163 w 16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34">
                    <a:moveTo>
                      <a:pt x="163" y="34"/>
                    </a:moveTo>
                    <a:lnTo>
                      <a:pt x="115" y="0"/>
                    </a:lnTo>
                    <a:lnTo>
                      <a:pt x="0" y="0"/>
                    </a:lnTo>
                    <a:lnTo>
                      <a:pt x="47" y="34"/>
                    </a:lnTo>
                    <a:lnTo>
                      <a:pt x="163" y="34"/>
                    </a:ln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</p:spPr>
            <p:txBody>
              <a:bodyPr vert="horz" wrap="square" lIns="82848" tIns="41424" rIns="82848" bIns="4142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31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38272C9-81BB-4817-89A0-74B53A07A55E}"/>
              </a:ext>
            </a:extLst>
          </p:cNvPr>
          <p:cNvGrpSpPr/>
          <p:nvPr/>
        </p:nvGrpSpPr>
        <p:grpSpPr>
          <a:xfrm>
            <a:off x="6916742" y="2533617"/>
            <a:ext cx="1162782" cy="1162782"/>
            <a:chOff x="6986999" y="967689"/>
            <a:chExt cx="787316" cy="787316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4BE0EF4A-4281-4A1A-8D6D-250C55F62C55}"/>
                </a:ext>
              </a:extLst>
            </p:cNvPr>
            <p:cNvSpPr/>
            <p:nvPr/>
          </p:nvSpPr>
          <p:spPr>
            <a:xfrm>
              <a:off x="6986999" y="967689"/>
              <a:ext cx="787316" cy="787316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Group 661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14B794E1-B326-4D5C-8A6C-46D3677DACEC}"/>
                </a:ext>
              </a:extLst>
            </p:cNvPr>
            <p:cNvGrpSpPr/>
            <p:nvPr/>
          </p:nvGrpSpPr>
          <p:grpSpPr>
            <a:xfrm>
              <a:off x="7196344" y="1129747"/>
              <a:ext cx="361698" cy="430341"/>
              <a:chOff x="7440611" y="2022095"/>
              <a:chExt cx="245685" cy="292311"/>
            </a:xfrm>
            <a:solidFill>
              <a:schemeClr val="bg1"/>
            </a:solidFill>
          </p:grpSpPr>
          <p:sp>
            <p:nvSpPr>
              <p:cNvPr id="18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764AC3B0-00BF-4F58-82BD-48C734D64A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40611" y="2022095"/>
                <a:ext cx="245685" cy="292311"/>
              </a:xfrm>
              <a:custGeom>
                <a:avLst/>
                <a:gdLst>
                  <a:gd name="T0" fmla="*/ 139 w 242"/>
                  <a:gd name="T1" fmla="*/ 47 h 287"/>
                  <a:gd name="T2" fmla="*/ 139 w 242"/>
                  <a:gd name="T3" fmla="*/ 23 h 287"/>
                  <a:gd name="T4" fmla="*/ 152 w 242"/>
                  <a:gd name="T5" fmla="*/ 23 h 287"/>
                  <a:gd name="T6" fmla="*/ 163 w 242"/>
                  <a:gd name="T7" fmla="*/ 11 h 287"/>
                  <a:gd name="T8" fmla="*/ 152 w 242"/>
                  <a:gd name="T9" fmla="*/ 0 h 287"/>
                  <a:gd name="T10" fmla="*/ 91 w 242"/>
                  <a:gd name="T11" fmla="*/ 0 h 287"/>
                  <a:gd name="T12" fmla="*/ 79 w 242"/>
                  <a:gd name="T13" fmla="*/ 11 h 287"/>
                  <a:gd name="T14" fmla="*/ 91 w 242"/>
                  <a:gd name="T15" fmla="*/ 23 h 287"/>
                  <a:gd name="T16" fmla="*/ 103 w 242"/>
                  <a:gd name="T17" fmla="*/ 23 h 287"/>
                  <a:gd name="T18" fmla="*/ 103 w 242"/>
                  <a:gd name="T19" fmla="*/ 47 h 287"/>
                  <a:gd name="T20" fmla="*/ 0 w 242"/>
                  <a:gd name="T21" fmla="*/ 166 h 287"/>
                  <a:gd name="T22" fmla="*/ 121 w 242"/>
                  <a:gd name="T23" fmla="*/ 287 h 287"/>
                  <a:gd name="T24" fmla="*/ 242 w 242"/>
                  <a:gd name="T25" fmla="*/ 166 h 287"/>
                  <a:gd name="T26" fmla="*/ 139 w 242"/>
                  <a:gd name="T27" fmla="*/ 47 h 287"/>
                  <a:gd name="T28" fmla="*/ 121 w 242"/>
                  <a:gd name="T29" fmla="*/ 257 h 287"/>
                  <a:gd name="T30" fmla="*/ 30 w 242"/>
                  <a:gd name="T31" fmla="*/ 166 h 287"/>
                  <a:gd name="T32" fmla="*/ 121 w 242"/>
                  <a:gd name="T33" fmla="*/ 75 h 287"/>
                  <a:gd name="T34" fmla="*/ 212 w 242"/>
                  <a:gd name="T35" fmla="*/ 166 h 287"/>
                  <a:gd name="T36" fmla="*/ 121 w 242"/>
                  <a:gd name="T37" fmla="*/ 25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2" h="287">
                    <a:moveTo>
                      <a:pt x="139" y="47"/>
                    </a:moveTo>
                    <a:cubicBezTo>
                      <a:pt x="139" y="23"/>
                      <a:pt x="139" y="23"/>
                      <a:pt x="139" y="23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8" y="23"/>
                      <a:pt x="163" y="18"/>
                      <a:pt x="163" y="11"/>
                    </a:cubicBezTo>
                    <a:cubicBezTo>
                      <a:pt x="163" y="5"/>
                      <a:pt x="158" y="0"/>
                      <a:pt x="152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4" y="0"/>
                      <a:pt x="79" y="5"/>
                      <a:pt x="79" y="11"/>
                    </a:cubicBezTo>
                    <a:cubicBezTo>
                      <a:pt x="79" y="18"/>
                      <a:pt x="84" y="23"/>
                      <a:pt x="91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45" y="55"/>
                      <a:pt x="0" y="106"/>
                      <a:pt x="0" y="166"/>
                    </a:cubicBezTo>
                    <a:cubicBezTo>
                      <a:pt x="0" y="233"/>
                      <a:pt x="54" y="287"/>
                      <a:pt x="121" y="287"/>
                    </a:cubicBezTo>
                    <a:cubicBezTo>
                      <a:pt x="188" y="287"/>
                      <a:pt x="242" y="233"/>
                      <a:pt x="242" y="166"/>
                    </a:cubicBezTo>
                    <a:cubicBezTo>
                      <a:pt x="242" y="105"/>
                      <a:pt x="197" y="55"/>
                      <a:pt x="139" y="47"/>
                    </a:cubicBezTo>
                    <a:close/>
                    <a:moveTo>
                      <a:pt x="121" y="257"/>
                    </a:moveTo>
                    <a:cubicBezTo>
                      <a:pt x="71" y="257"/>
                      <a:pt x="30" y="216"/>
                      <a:pt x="30" y="166"/>
                    </a:cubicBezTo>
                    <a:cubicBezTo>
                      <a:pt x="30" y="116"/>
                      <a:pt x="71" y="75"/>
                      <a:pt x="121" y="75"/>
                    </a:cubicBezTo>
                    <a:cubicBezTo>
                      <a:pt x="171" y="75"/>
                      <a:pt x="212" y="116"/>
                      <a:pt x="212" y="166"/>
                    </a:cubicBezTo>
                    <a:cubicBezTo>
                      <a:pt x="212" y="216"/>
                      <a:pt x="171" y="257"/>
                      <a:pt x="121" y="257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</p:spPr>
            <p:txBody>
              <a:bodyPr vert="horz" wrap="square" lIns="82848" tIns="41424" rIns="82848" bIns="4142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31"/>
              </a:p>
            </p:txBody>
          </p:sp>
          <p:sp>
            <p:nvSpPr>
              <p:cNvPr id="19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BC9A7EB1-0A31-4A0E-B6CB-67B654566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1798" y="2122520"/>
                <a:ext cx="75319" cy="116565"/>
              </a:xfrm>
              <a:custGeom>
                <a:avLst/>
                <a:gdLst>
                  <a:gd name="T0" fmla="*/ 71 w 74"/>
                  <a:gd name="T1" fmla="*/ 93 h 114"/>
                  <a:gd name="T2" fmla="*/ 23 w 74"/>
                  <a:gd name="T3" fmla="*/ 61 h 114"/>
                  <a:gd name="T4" fmla="*/ 23 w 74"/>
                  <a:gd name="T5" fmla="*/ 5 h 114"/>
                  <a:gd name="T6" fmla="*/ 21 w 74"/>
                  <a:gd name="T7" fmla="*/ 2 h 114"/>
                  <a:gd name="T8" fmla="*/ 18 w 74"/>
                  <a:gd name="T9" fmla="*/ 0 h 114"/>
                  <a:gd name="T10" fmla="*/ 5 w 74"/>
                  <a:gd name="T11" fmla="*/ 0 h 114"/>
                  <a:gd name="T12" fmla="*/ 1 w 74"/>
                  <a:gd name="T13" fmla="*/ 2 h 114"/>
                  <a:gd name="T14" fmla="*/ 0 w 74"/>
                  <a:gd name="T15" fmla="*/ 5 h 114"/>
                  <a:gd name="T16" fmla="*/ 0 w 74"/>
                  <a:gd name="T17" fmla="*/ 71 h 114"/>
                  <a:gd name="T18" fmla="*/ 1 w 74"/>
                  <a:gd name="T19" fmla="*/ 75 h 114"/>
                  <a:gd name="T20" fmla="*/ 2 w 74"/>
                  <a:gd name="T21" fmla="*/ 75 h 114"/>
                  <a:gd name="T22" fmla="*/ 58 w 74"/>
                  <a:gd name="T23" fmla="*/ 113 h 114"/>
                  <a:gd name="T24" fmla="*/ 61 w 74"/>
                  <a:gd name="T25" fmla="*/ 114 h 114"/>
                  <a:gd name="T26" fmla="*/ 62 w 74"/>
                  <a:gd name="T27" fmla="*/ 114 h 114"/>
                  <a:gd name="T28" fmla="*/ 65 w 74"/>
                  <a:gd name="T29" fmla="*/ 111 h 114"/>
                  <a:gd name="T30" fmla="*/ 72 w 74"/>
                  <a:gd name="T31" fmla="*/ 100 h 114"/>
                  <a:gd name="T32" fmla="*/ 71 w 74"/>
                  <a:gd name="T33" fmla="*/ 9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4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2" y="3"/>
                      <a:pt x="21" y="2"/>
                    </a:cubicBezTo>
                    <a:cubicBezTo>
                      <a:pt x="21" y="1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4"/>
                      <a:pt x="1" y="75"/>
                    </a:cubicBezTo>
                    <a:cubicBezTo>
                      <a:pt x="1" y="75"/>
                      <a:pt x="2" y="75"/>
                      <a:pt x="2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4"/>
                      <a:pt x="61" y="114"/>
                    </a:cubicBezTo>
                    <a:cubicBezTo>
                      <a:pt x="61" y="114"/>
                      <a:pt x="62" y="114"/>
                      <a:pt x="62" y="114"/>
                    </a:cubicBezTo>
                    <a:cubicBezTo>
                      <a:pt x="63" y="113"/>
                      <a:pt x="64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5"/>
                      <a:pt x="71" y="9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/>
                </a:solidFill>
              </a:ln>
            </p:spPr>
            <p:txBody>
              <a:bodyPr vert="horz" wrap="square" lIns="82848" tIns="41424" rIns="82848" bIns="4142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31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ECEE30BB-F135-4E10-B036-472F90B9804D}"/>
              </a:ext>
            </a:extLst>
          </p:cNvPr>
          <p:cNvGrpSpPr/>
          <p:nvPr/>
        </p:nvGrpSpPr>
        <p:grpSpPr>
          <a:xfrm>
            <a:off x="9564804" y="2533617"/>
            <a:ext cx="1162782" cy="1162782"/>
            <a:chOff x="5466496" y="4708674"/>
            <a:chExt cx="945852" cy="94585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021DC801-39A8-436D-9581-5F309AC7E76C}"/>
                </a:ext>
              </a:extLst>
            </p:cNvPr>
            <p:cNvSpPr/>
            <p:nvPr/>
          </p:nvSpPr>
          <p:spPr>
            <a:xfrm>
              <a:off x="5466496" y="4708674"/>
              <a:ext cx="945852" cy="945852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2F7B511-2D2E-4536-AE03-99CEC33A8E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0466" y="4986296"/>
              <a:ext cx="405534" cy="328293"/>
            </a:xfrm>
            <a:custGeom>
              <a:avLst/>
              <a:gdLst>
                <a:gd name="T0" fmla="*/ 444 w 462"/>
                <a:gd name="T1" fmla="*/ 9 h 373"/>
                <a:gd name="T2" fmla="*/ 444 w 462"/>
                <a:gd name="T3" fmla="*/ 9 h 373"/>
                <a:gd name="T4" fmla="*/ 9 w 462"/>
                <a:gd name="T5" fmla="*/ 160 h 373"/>
                <a:gd name="T6" fmla="*/ 9 w 462"/>
                <a:gd name="T7" fmla="*/ 169 h 373"/>
                <a:gd name="T8" fmla="*/ 98 w 462"/>
                <a:gd name="T9" fmla="*/ 213 h 373"/>
                <a:gd name="T10" fmla="*/ 98 w 462"/>
                <a:gd name="T11" fmla="*/ 213 h 373"/>
                <a:gd name="T12" fmla="*/ 160 w 462"/>
                <a:gd name="T13" fmla="*/ 230 h 373"/>
                <a:gd name="T14" fmla="*/ 434 w 462"/>
                <a:gd name="T15" fmla="*/ 35 h 373"/>
                <a:gd name="T16" fmla="*/ 434 w 462"/>
                <a:gd name="T17" fmla="*/ 35 h 373"/>
                <a:gd name="T18" fmla="*/ 240 w 462"/>
                <a:gd name="T19" fmla="*/ 248 h 373"/>
                <a:gd name="T20" fmla="*/ 240 w 462"/>
                <a:gd name="T21" fmla="*/ 248 h 373"/>
                <a:gd name="T22" fmla="*/ 231 w 462"/>
                <a:gd name="T23" fmla="*/ 257 h 373"/>
                <a:gd name="T24" fmla="*/ 240 w 462"/>
                <a:gd name="T25" fmla="*/ 266 h 373"/>
                <a:gd name="T26" fmla="*/ 240 w 462"/>
                <a:gd name="T27" fmla="*/ 266 h 373"/>
                <a:gd name="T28" fmla="*/ 363 w 462"/>
                <a:gd name="T29" fmla="*/ 337 h 373"/>
                <a:gd name="T30" fmla="*/ 390 w 462"/>
                <a:gd name="T31" fmla="*/ 328 h 373"/>
                <a:gd name="T32" fmla="*/ 461 w 462"/>
                <a:gd name="T33" fmla="*/ 18 h 373"/>
                <a:gd name="T34" fmla="*/ 444 w 462"/>
                <a:gd name="T35" fmla="*/ 9 h 373"/>
                <a:gd name="T36" fmla="*/ 160 w 462"/>
                <a:gd name="T37" fmla="*/ 363 h 373"/>
                <a:gd name="T38" fmla="*/ 160 w 462"/>
                <a:gd name="T39" fmla="*/ 363 h 373"/>
                <a:gd name="T40" fmla="*/ 169 w 462"/>
                <a:gd name="T41" fmla="*/ 372 h 373"/>
                <a:gd name="T42" fmla="*/ 240 w 462"/>
                <a:gd name="T43" fmla="*/ 310 h 373"/>
                <a:gd name="T44" fmla="*/ 160 w 462"/>
                <a:gd name="T45" fmla="*/ 266 h 373"/>
                <a:gd name="T46" fmla="*/ 160 w 462"/>
                <a:gd name="T47" fmla="*/ 36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lnTo>
                    <a:pt x="98" y="213"/>
                  </a:ln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lnTo>
                    <a:pt x="240" y="266"/>
                  </a:ln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  <a:effectLst/>
          </p:spPr>
          <p:txBody>
            <a:bodyPr wrap="none" anchor="ctr"/>
            <a:lstStyle/>
            <a:p>
              <a:pPr defTabSz="484942"/>
              <a:endParaRPr lang="en-US" sz="1909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73A45D7-8FAA-4867-BF20-DFEB67B2D167}"/>
              </a:ext>
            </a:extLst>
          </p:cNvPr>
          <p:cNvSpPr txBox="1"/>
          <p:nvPr/>
        </p:nvSpPr>
        <p:spPr>
          <a:xfrm>
            <a:off x="4258765" y="4439409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5D2D7E1B-A02D-4FD3-8EF7-B3BC69079A30}"/>
              </a:ext>
            </a:extLst>
          </p:cNvPr>
          <p:cNvSpPr txBox="1"/>
          <p:nvPr/>
        </p:nvSpPr>
        <p:spPr>
          <a:xfrm>
            <a:off x="3615077" y="5005333"/>
            <a:ext cx="2310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36098443-BB1E-481C-BAA5-AE2F4A84D4DA}"/>
              </a:ext>
            </a:extLst>
          </p:cNvPr>
          <p:cNvSpPr txBox="1"/>
          <p:nvPr/>
        </p:nvSpPr>
        <p:spPr>
          <a:xfrm>
            <a:off x="6899708" y="4439409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733EC705-5835-40F6-8C47-74BEB1B1C7BA}"/>
              </a:ext>
            </a:extLst>
          </p:cNvPr>
          <p:cNvSpPr txBox="1"/>
          <p:nvPr/>
        </p:nvSpPr>
        <p:spPr>
          <a:xfrm>
            <a:off x="6325686" y="5012717"/>
            <a:ext cx="231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F0E748C-4801-44BC-B3E7-0688C8464504}"/>
              </a:ext>
            </a:extLst>
          </p:cNvPr>
          <p:cNvSpPr txBox="1"/>
          <p:nvPr/>
        </p:nvSpPr>
        <p:spPr>
          <a:xfrm>
            <a:off x="9602350" y="4492780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3002750-0954-47AF-B1F0-A02D9B0C8F46}"/>
              </a:ext>
            </a:extLst>
          </p:cNvPr>
          <p:cNvSpPr txBox="1"/>
          <p:nvPr/>
        </p:nvSpPr>
        <p:spPr>
          <a:xfrm>
            <a:off x="8982362" y="5012717"/>
            <a:ext cx="2402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8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188ADC-D5F2-4B09-8444-10B633E131B3}"/>
              </a:ext>
            </a:extLst>
          </p:cNvPr>
          <p:cNvSpPr txBox="1"/>
          <p:nvPr/>
        </p:nvSpPr>
        <p:spPr>
          <a:xfrm>
            <a:off x="7381778" y="2170003"/>
            <a:ext cx="257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Arial Black" panose="020B0A04020102020204" pitchFamily="34" charset="0"/>
              </a:rPr>
              <a:t>Part  03</a:t>
            </a:r>
            <a:endParaRPr lang="zh-CN" alt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442E85B-91B5-437C-BB45-E206D81E1112}"/>
              </a:ext>
            </a:extLst>
          </p:cNvPr>
          <p:cNvSpPr txBox="1"/>
          <p:nvPr/>
        </p:nvSpPr>
        <p:spPr>
          <a:xfrm>
            <a:off x="7381778" y="2982803"/>
            <a:ext cx="188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EFC978-F236-4E25-9166-09A14ECFB17B}"/>
              </a:ext>
            </a:extLst>
          </p:cNvPr>
          <p:cNvSpPr txBox="1"/>
          <p:nvPr/>
        </p:nvSpPr>
        <p:spPr>
          <a:xfrm>
            <a:off x="7381778" y="3663523"/>
            <a:ext cx="4175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57BC2D-8AC5-4B00-83EE-77D0BE85506B}"/>
              </a:ext>
            </a:extLst>
          </p:cNvPr>
          <p:cNvSpPr/>
          <p:nvPr/>
        </p:nvSpPr>
        <p:spPr>
          <a:xfrm>
            <a:off x="7503698" y="3588077"/>
            <a:ext cx="355600" cy="45719"/>
          </a:xfrm>
          <a:prstGeom prst="rect">
            <a:avLst/>
          </a:prstGeom>
          <a:solidFill>
            <a:srgbClr val="804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EFD3853-67E5-4741-BCC0-61BA1535D274}"/>
              </a:ext>
            </a:extLst>
          </p:cNvPr>
          <p:cNvSpPr/>
          <p:nvPr/>
        </p:nvSpPr>
        <p:spPr>
          <a:xfrm rot="3244056">
            <a:off x="5332010" y="4719752"/>
            <a:ext cx="443699" cy="523795"/>
          </a:xfrm>
          <a:custGeom>
            <a:avLst/>
            <a:gdLst>
              <a:gd name="connsiteX0" fmla="*/ 523658 w 2849165"/>
              <a:gd name="connsiteY0" fmla="*/ 3042379 h 3363491"/>
              <a:gd name="connsiteX1" fmla="*/ 321113 w 2849165"/>
              <a:gd name="connsiteY1" fmla="*/ 1037984 h 3363491"/>
              <a:gd name="connsiteX2" fmla="*/ 1146163 w 2849165"/>
              <a:gd name="connsiteY2" fmla="*/ 541802 h 3363491"/>
              <a:gd name="connsiteX3" fmla="*/ 1264837 w 2849165"/>
              <a:gd name="connsiteY3" fmla="*/ 524059 h 3363491"/>
              <a:gd name="connsiteX4" fmla="*/ 1489059 w 2849165"/>
              <a:gd name="connsiteY4" fmla="*/ 0 h 3363491"/>
              <a:gd name="connsiteX5" fmla="*/ 1723073 w 2849165"/>
              <a:gd name="connsiteY5" fmla="*/ 546943 h 3363491"/>
              <a:gd name="connsiteX6" fmla="*/ 1825188 w 2849165"/>
              <a:gd name="connsiteY6" fmla="*/ 571475 h 3363491"/>
              <a:gd name="connsiteX7" fmla="*/ 2325507 w 2849165"/>
              <a:gd name="connsiteY7" fmla="*/ 835439 h 3363491"/>
              <a:gd name="connsiteX8" fmla="*/ 2528053 w 2849165"/>
              <a:gd name="connsiteY8" fmla="*/ 2839834 h 3363491"/>
              <a:gd name="connsiteX9" fmla="*/ 523658 w 2849165"/>
              <a:gd name="connsiteY9" fmla="*/ 3042379 h 3363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9165" h="3363491">
                <a:moveTo>
                  <a:pt x="523658" y="3042379"/>
                </a:moveTo>
                <a:cubicBezTo>
                  <a:pt x="-85772" y="2544812"/>
                  <a:pt x="-176454" y="1647414"/>
                  <a:pt x="321113" y="1037984"/>
                </a:cubicBezTo>
                <a:cubicBezTo>
                  <a:pt x="538798" y="771359"/>
                  <a:pt x="833014" y="604025"/>
                  <a:pt x="1146163" y="541802"/>
                </a:cubicBezTo>
                <a:lnTo>
                  <a:pt x="1264837" y="524059"/>
                </a:lnTo>
                <a:lnTo>
                  <a:pt x="1489059" y="0"/>
                </a:lnTo>
                <a:lnTo>
                  <a:pt x="1723073" y="546943"/>
                </a:lnTo>
                <a:lnTo>
                  <a:pt x="1825188" y="571475"/>
                </a:lnTo>
                <a:cubicBezTo>
                  <a:pt x="2002794" y="623421"/>
                  <a:pt x="2173150" y="711047"/>
                  <a:pt x="2325507" y="835439"/>
                </a:cubicBezTo>
                <a:cubicBezTo>
                  <a:pt x="2934937" y="1333006"/>
                  <a:pt x="3025619" y="2230404"/>
                  <a:pt x="2528053" y="2839834"/>
                </a:cubicBezTo>
                <a:cubicBezTo>
                  <a:pt x="2030486" y="3449263"/>
                  <a:pt x="1133087" y="3539946"/>
                  <a:pt x="523658" y="304237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决策 28">
            <a:extLst>
              <a:ext uri="{FF2B5EF4-FFF2-40B4-BE49-F238E27FC236}">
                <a16:creationId xmlns:a16="http://schemas.microsoft.com/office/drawing/2014/main" xmlns="" id="{CB9F29F5-5932-4C39-884D-DDF0603EC8B4}"/>
              </a:ext>
            </a:extLst>
          </p:cNvPr>
          <p:cNvSpPr/>
          <p:nvPr/>
        </p:nvSpPr>
        <p:spPr>
          <a:xfrm>
            <a:off x="10435109" y="782320"/>
            <a:ext cx="707435" cy="473982"/>
          </a:xfrm>
          <a:prstGeom prst="flowChartDecisi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决策 29">
            <a:extLst>
              <a:ext uri="{FF2B5EF4-FFF2-40B4-BE49-F238E27FC236}">
                <a16:creationId xmlns:a16="http://schemas.microsoft.com/office/drawing/2014/main" xmlns="" id="{E8166FB4-1C6C-477B-B0F4-400BAFCC6406}"/>
              </a:ext>
            </a:extLst>
          </p:cNvPr>
          <p:cNvSpPr/>
          <p:nvPr/>
        </p:nvSpPr>
        <p:spPr>
          <a:xfrm>
            <a:off x="10081391" y="812047"/>
            <a:ext cx="707435" cy="473982"/>
          </a:xfrm>
          <a:prstGeom prst="flowChartDecisi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B2B6EBC-0140-4D40-87C8-5BF29D4AD910}"/>
              </a:ext>
            </a:extLst>
          </p:cNvPr>
          <p:cNvGrpSpPr/>
          <p:nvPr/>
        </p:nvGrpSpPr>
        <p:grpSpPr>
          <a:xfrm>
            <a:off x="656503" y="709247"/>
            <a:ext cx="3996851" cy="4158251"/>
            <a:chOff x="656503" y="709247"/>
            <a:chExt cx="3996851" cy="4158251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CB8B5967-A258-4609-9A4A-3896AE25A7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3969780"/>
              <a:ext cx="1130586" cy="791489"/>
            </a:xfrm>
            <a:prstGeom prst="line">
              <a:avLst/>
            </a:prstGeom>
            <a:ln>
              <a:solidFill>
                <a:srgbClr val="80423C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4370B5DF-5839-4477-AC27-FC3FAE8C86C6}"/>
                </a:ext>
              </a:extLst>
            </p:cNvPr>
            <p:cNvCxnSpPr>
              <a:cxnSpLocks/>
            </p:cNvCxnSpPr>
            <p:nvPr/>
          </p:nvCxnSpPr>
          <p:spPr>
            <a:xfrm>
              <a:off x="915194" y="1211613"/>
              <a:ext cx="3667225" cy="2946400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F379C6EC-EAA0-48B6-88CE-92E2059AEC06}"/>
                </a:ext>
              </a:extLst>
            </p:cNvPr>
            <p:cNvCxnSpPr>
              <a:cxnSpLocks/>
            </p:cNvCxnSpPr>
            <p:nvPr/>
          </p:nvCxnSpPr>
          <p:spPr>
            <a:xfrm>
              <a:off x="991855" y="3610936"/>
              <a:ext cx="3590564" cy="543162"/>
            </a:xfrm>
            <a:prstGeom prst="line">
              <a:avLst/>
            </a:prstGeom>
            <a:ln>
              <a:solidFill>
                <a:srgbClr val="80423C">
                  <a:alpha val="9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7862001D-4315-4696-B322-472004CD1FCE}"/>
                </a:ext>
              </a:extLst>
            </p:cNvPr>
            <p:cNvCxnSpPr>
              <a:cxnSpLocks/>
            </p:cNvCxnSpPr>
            <p:nvPr/>
          </p:nvCxnSpPr>
          <p:spPr>
            <a:xfrm>
              <a:off x="3498525" y="709247"/>
              <a:ext cx="1083894" cy="3444851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83EAB5C6-ACA7-4D76-A293-213255DECF2E}"/>
                </a:ext>
              </a:extLst>
            </p:cNvPr>
            <p:cNvCxnSpPr>
              <a:cxnSpLocks/>
            </p:cNvCxnSpPr>
            <p:nvPr/>
          </p:nvCxnSpPr>
          <p:spPr>
            <a:xfrm>
              <a:off x="919233" y="1211613"/>
              <a:ext cx="72622" cy="2399323"/>
            </a:xfrm>
            <a:prstGeom prst="line">
              <a:avLst/>
            </a:prstGeom>
            <a:ln>
              <a:solidFill>
                <a:srgbClr val="80423C">
                  <a:alpha val="8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5BDFCC1A-9362-4414-80BE-6DC75B4B86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87506" y="711957"/>
              <a:ext cx="711019" cy="1937238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0A4BD1C8-1A25-4E8C-B3A3-100EC7E2CF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5520" y="709247"/>
              <a:ext cx="1953005" cy="1022920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C731BCC7-1CF4-4EA9-A3DB-1B390FEE0F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4628822"/>
              <a:ext cx="2179173" cy="132447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F6DDCB4A-1D0C-4684-B946-D2B7E5A403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1733372"/>
              <a:ext cx="890349" cy="3027897"/>
            </a:xfrm>
            <a:prstGeom prst="line">
              <a:avLst/>
            </a:prstGeom>
            <a:ln>
              <a:solidFill>
                <a:srgbClr val="80423C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00EF28CE-766E-44B6-8501-A16948A5C8C1}"/>
                </a:ext>
              </a:extLst>
            </p:cNvPr>
            <p:cNvSpPr/>
            <p:nvPr/>
          </p:nvSpPr>
          <p:spPr>
            <a:xfrm rot="7951616">
              <a:off x="1547026" y="1761170"/>
              <a:ext cx="2849165" cy="3363491"/>
            </a:xfrm>
            <a:custGeom>
              <a:avLst/>
              <a:gdLst>
                <a:gd name="connsiteX0" fmla="*/ 523658 w 2849165"/>
                <a:gd name="connsiteY0" fmla="*/ 3042379 h 3363491"/>
                <a:gd name="connsiteX1" fmla="*/ 321113 w 2849165"/>
                <a:gd name="connsiteY1" fmla="*/ 1037984 h 3363491"/>
                <a:gd name="connsiteX2" fmla="*/ 1146163 w 2849165"/>
                <a:gd name="connsiteY2" fmla="*/ 541802 h 3363491"/>
                <a:gd name="connsiteX3" fmla="*/ 1264837 w 2849165"/>
                <a:gd name="connsiteY3" fmla="*/ 524059 h 3363491"/>
                <a:gd name="connsiteX4" fmla="*/ 1489059 w 2849165"/>
                <a:gd name="connsiteY4" fmla="*/ 0 h 3363491"/>
                <a:gd name="connsiteX5" fmla="*/ 1723073 w 2849165"/>
                <a:gd name="connsiteY5" fmla="*/ 546943 h 3363491"/>
                <a:gd name="connsiteX6" fmla="*/ 1825188 w 2849165"/>
                <a:gd name="connsiteY6" fmla="*/ 571475 h 3363491"/>
                <a:gd name="connsiteX7" fmla="*/ 2325507 w 2849165"/>
                <a:gd name="connsiteY7" fmla="*/ 835439 h 3363491"/>
                <a:gd name="connsiteX8" fmla="*/ 2528053 w 2849165"/>
                <a:gd name="connsiteY8" fmla="*/ 2839834 h 3363491"/>
                <a:gd name="connsiteX9" fmla="*/ 523658 w 2849165"/>
                <a:gd name="connsiteY9" fmla="*/ 3042379 h 336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9165" h="3363491">
                  <a:moveTo>
                    <a:pt x="523658" y="3042379"/>
                  </a:moveTo>
                  <a:cubicBezTo>
                    <a:pt x="-85772" y="2544812"/>
                    <a:pt x="-176454" y="1647414"/>
                    <a:pt x="321113" y="1037984"/>
                  </a:cubicBezTo>
                  <a:cubicBezTo>
                    <a:pt x="538798" y="771359"/>
                    <a:pt x="833014" y="604025"/>
                    <a:pt x="1146163" y="541802"/>
                  </a:cubicBezTo>
                  <a:lnTo>
                    <a:pt x="1264837" y="524059"/>
                  </a:lnTo>
                  <a:lnTo>
                    <a:pt x="1489059" y="0"/>
                  </a:lnTo>
                  <a:lnTo>
                    <a:pt x="1723073" y="546943"/>
                  </a:lnTo>
                  <a:lnTo>
                    <a:pt x="1825188" y="571475"/>
                  </a:lnTo>
                  <a:cubicBezTo>
                    <a:pt x="2002794" y="623421"/>
                    <a:pt x="2173150" y="711047"/>
                    <a:pt x="2325507" y="835439"/>
                  </a:cubicBezTo>
                  <a:cubicBezTo>
                    <a:pt x="2934937" y="1333006"/>
                    <a:pt x="3025619" y="2230404"/>
                    <a:pt x="2528053" y="2839834"/>
                  </a:cubicBezTo>
                  <a:cubicBezTo>
                    <a:pt x="2030486" y="3449263"/>
                    <a:pt x="1133087" y="3539946"/>
                    <a:pt x="523658" y="304237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4DDEE998-8CE6-4874-AB28-EDB4C20876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50" t="-283" r="20002" b="283"/>
            <a:stretch/>
          </p:blipFill>
          <p:spPr>
            <a:xfrm>
              <a:off x="1400894" y="1788795"/>
              <a:ext cx="2731808" cy="2731808"/>
            </a:xfrm>
            <a:prstGeom prst="ellipse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05B84214-D089-4868-B37D-01F9169E7D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9233" y="709247"/>
              <a:ext cx="2579293" cy="511460"/>
            </a:xfrm>
            <a:prstGeom prst="line">
              <a:avLst/>
            </a:prstGeom>
            <a:ln>
              <a:solidFill>
                <a:srgbClr val="80423C">
                  <a:alpha val="8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7422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A56A631-A476-4A78-A38E-290B93EA272B}"/>
              </a:ext>
            </a:extLst>
          </p:cNvPr>
          <p:cNvSpPr txBox="1"/>
          <p:nvPr/>
        </p:nvSpPr>
        <p:spPr>
          <a:xfrm>
            <a:off x="792480" y="452040"/>
            <a:ext cx="1805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5249ACF-BAAB-471D-95CE-B515643D690A}"/>
              </a:ext>
            </a:extLst>
          </p:cNvPr>
          <p:cNvSpPr txBox="1"/>
          <p:nvPr/>
        </p:nvSpPr>
        <p:spPr>
          <a:xfrm>
            <a:off x="792480" y="1004787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Development  History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4FAAF7D-5308-450D-81B1-5C551ACCB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47" r="23100"/>
          <a:stretch>
            <a:fillRect/>
          </a:stretch>
        </p:blipFill>
        <p:spPr>
          <a:xfrm>
            <a:off x="5313677" y="8437"/>
            <a:ext cx="6878321" cy="6857999"/>
          </a:xfrm>
          <a:custGeom>
            <a:avLst/>
            <a:gdLst>
              <a:gd name="connsiteX0" fmla="*/ 3031964 w 6878321"/>
              <a:gd name="connsiteY0" fmla="*/ 0 h 6857999"/>
              <a:gd name="connsiteX1" fmla="*/ 6878321 w 6878321"/>
              <a:gd name="connsiteY1" fmla="*/ 0 h 6857999"/>
              <a:gd name="connsiteX2" fmla="*/ 6878321 w 6878321"/>
              <a:gd name="connsiteY2" fmla="*/ 6857999 h 6857999"/>
              <a:gd name="connsiteX3" fmla="*/ 0 w 6878321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78321" h="6857999">
                <a:moveTo>
                  <a:pt x="3031964" y="0"/>
                </a:moveTo>
                <a:lnTo>
                  <a:pt x="6878321" y="0"/>
                </a:lnTo>
                <a:lnTo>
                  <a:pt x="6878321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19" name="流程图: 手动输入 18">
            <a:extLst>
              <a:ext uri="{FF2B5EF4-FFF2-40B4-BE49-F238E27FC236}">
                <a16:creationId xmlns:a16="http://schemas.microsoft.com/office/drawing/2014/main" xmlns="" id="{B1D4CC31-A1C7-440C-A8A1-C6A63D9B79EC}"/>
              </a:ext>
            </a:extLst>
          </p:cNvPr>
          <p:cNvSpPr/>
          <p:nvPr/>
        </p:nvSpPr>
        <p:spPr>
          <a:xfrm rot="5400000" flipV="1">
            <a:off x="5321826" y="-22062"/>
            <a:ext cx="6857999" cy="693029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442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442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4422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4422"/>
                </a:lnTo>
                <a:close/>
              </a:path>
            </a:pathLst>
          </a:cu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A11B6EDB-FA75-40FF-AA8E-3F7683B9939F}"/>
              </a:ext>
            </a:extLst>
          </p:cNvPr>
          <p:cNvCxnSpPr>
            <a:cxnSpLocks/>
          </p:cNvCxnSpPr>
          <p:nvPr/>
        </p:nvCxnSpPr>
        <p:spPr>
          <a:xfrm>
            <a:off x="5313677" y="3247843"/>
            <a:ext cx="159512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3AF8F723-4E2C-42AC-8281-CB0D050AB059}"/>
              </a:ext>
            </a:extLst>
          </p:cNvPr>
          <p:cNvCxnSpPr>
            <a:cxnSpLocks/>
          </p:cNvCxnSpPr>
          <p:nvPr/>
        </p:nvCxnSpPr>
        <p:spPr>
          <a:xfrm>
            <a:off x="4732284" y="4490720"/>
            <a:ext cx="160755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79AFE56-28F8-4781-A0C4-8B9FBF0D4408}"/>
              </a:ext>
            </a:extLst>
          </p:cNvPr>
          <p:cNvCxnSpPr>
            <a:cxnSpLocks/>
          </p:cNvCxnSpPr>
          <p:nvPr/>
        </p:nvCxnSpPr>
        <p:spPr>
          <a:xfrm>
            <a:off x="4046220" y="5842000"/>
            <a:ext cx="17145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AAD28D9-0583-456E-AB87-D748ABBF4DCE}"/>
              </a:ext>
            </a:extLst>
          </p:cNvPr>
          <p:cNvCxnSpPr>
            <a:cxnSpLocks/>
          </p:cNvCxnSpPr>
          <p:nvPr/>
        </p:nvCxnSpPr>
        <p:spPr>
          <a:xfrm>
            <a:off x="5895066" y="2028643"/>
            <a:ext cx="157253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9386E2A-070B-42F9-8818-66C35DB2C673}"/>
              </a:ext>
            </a:extLst>
          </p:cNvPr>
          <p:cNvSpPr txBox="1"/>
          <p:nvPr/>
        </p:nvSpPr>
        <p:spPr>
          <a:xfrm>
            <a:off x="7660636" y="1429078"/>
            <a:ext cx="1412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2005</a:t>
            </a:r>
            <a:r>
              <a:rPr lang="zh-CN" altLang="en-US" sz="3200" b="1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年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D66E1FA-6722-44E3-95CA-A4B71850BFDA}"/>
              </a:ext>
            </a:extLst>
          </p:cNvPr>
          <p:cNvSpPr txBox="1"/>
          <p:nvPr/>
        </p:nvSpPr>
        <p:spPr>
          <a:xfrm>
            <a:off x="7101838" y="2686260"/>
            <a:ext cx="1412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2008</a:t>
            </a:r>
            <a:r>
              <a:rPr lang="zh-CN" altLang="en-US" sz="3200" b="1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年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0279071-2C35-4BFC-8091-C7D6663E309B}"/>
              </a:ext>
            </a:extLst>
          </p:cNvPr>
          <p:cNvSpPr txBox="1"/>
          <p:nvPr/>
        </p:nvSpPr>
        <p:spPr>
          <a:xfrm>
            <a:off x="6503756" y="3927414"/>
            <a:ext cx="1412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2012</a:t>
            </a:r>
            <a:r>
              <a:rPr lang="zh-CN" altLang="en-US" sz="3200" b="1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年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AA75A46-41F1-436F-B132-650FD1B1832D}"/>
              </a:ext>
            </a:extLst>
          </p:cNvPr>
          <p:cNvSpPr txBox="1"/>
          <p:nvPr/>
        </p:nvSpPr>
        <p:spPr>
          <a:xfrm>
            <a:off x="5895066" y="5323688"/>
            <a:ext cx="1412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2016</a:t>
            </a:r>
            <a:r>
              <a:rPr lang="zh-CN" altLang="en-US" sz="3200" b="1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年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04B6956-8B61-4947-884F-A0349EB72B14}"/>
              </a:ext>
            </a:extLst>
          </p:cNvPr>
          <p:cNvSpPr txBox="1"/>
          <p:nvPr/>
        </p:nvSpPr>
        <p:spPr>
          <a:xfrm>
            <a:off x="6061861" y="1659311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9B42C23-6628-4C79-B01B-E514DF419A16}"/>
              </a:ext>
            </a:extLst>
          </p:cNvPr>
          <p:cNvSpPr txBox="1"/>
          <p:nvPr/>
        </p:nvSpPr>
        <p:spPr>
          <a:xfrm>
            <a:off x="2015889" y="1603790"/>
            <a:ext cx="3143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3DA21EA-66BB-4D29-AB76-25CFD31C94C9}"/>
              </a:ext>
            </a:extLst>
          </p:cNvPr>
          <p:cNvSpPr txBox="1"/>
          <p:nvPr/>
        </p:nvSpPr>
        <p:spPr>
          <a:xfrm>
            <a:off x="5537996" y="2872312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A09FE12-550C-4A6F-9B70-4B71279BC6DB}"/>
              </a:ext>
            </a:extLst>
          </p:cNvPr>
          <p:cNvSpPr txBox="1"/>
          <p:nvPr/>
        </p:nvSpPr>
        <p:spPr>
          <a:xfrm>
            <a:off x="1635758" y="2840649"/>
            <a:ext cx="3143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11DC354-A1CE-4203-B528-A40F84D8B56F}"/>
              </a:ext>
            </a:extLst>
          </p:cNvPr>
          <p:cNvSpPr txBox="1"/>
          <p:nvPr/>
        </p:nvSpPr>
        <p:spPr>
          <a:xfrm>
            <a:off x="4975925" y="4115189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5DB2B90B-1A71-4315-85E4-81AD1D8FF39F}"/>
              </a:ext>
            </a:extLst>
          </p:cNvPr>
          <p:cNvSpPr txBox="1"/>
          <p:nvPr/>
        </p:nvSpPr>
        <p:spPr>
          <a:xfrm>
            <a:off x="1070541" y="4115189"/>
            <a:ext cx="3202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97F2661-0AF2-4F91-9D41-18AB39D53425}"/>
              </a:ext>
            </a:extLst>
          </p:cNvPr>
          <p:cNvSpPr txBox="1"/>
          <p:nvPr/>
        </p:nvSpPr>
        <p:spPr>
          <a:xfrm>
            <a:off x="4317393" y="5455795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590D006-BF29-4036-B70F-5046F34C95E5}"/>
              </a:ext>
            </a:extLst>
          </p:cNvPr>
          <p:cNvSpPr txBox="1"/>
          <p:nvPr/>
        </p:nvSpPr>
        <p:spPr>
          <a:xfrm>
            <a:off x="428986" y="5518834"/>
            <a:ext cx="3202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 </a:t>
            </a:r>
            <a:endParaRPr lang="zh-CN" altLang="en-US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4CDA2DE6-FBDE-4C79-9829-353089FCE74F}"/>
              </a:ext>
            </a:extLst>
          </p:cNvPr>
          <p:cNvGrpSpPr/>
          <p:nvPr/>
        </p:nvGrpSpPr>
        <p:grpSpPr>
          <a:xfrm rot="19833621">
            <a:off x="-121783" y="376467"/>
            <a:ext cx="770304" cy="574380"/>
            <a:chOff x="3544740" y="760470"/>
            <a:chExt cx="886194" cy="660794"/>
          </a:xfrm>
        </p:grpSpPr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xmlns="" id="{8D536766-EB5A-49A6-B7BB-8C648D674B2A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xmlns="" id="{0B522D42-1F8A-4E50-BA2E-7546AC7FEC08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xmlns="" id="{D1A8688B-8C07-4D61-B014-F0FC13790407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933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9B0493FE-8C5E-4012-A71C-C7E727BAC288}"/>
              </a:ext>
            </a:extLst>
          </p:cNvPr>
          <p:cNvSpPr/>
          <p:nvPr/>
        </p:nvSpPr>
        <p:spPr>
          <a:xfrm>
            <a:off x="1587758" y="2103120"/>
            <a:ext cx="1558915" cy="1558915"/>
          </a:xfrm>
          <a:prstGeom prst="ellipse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8A2A112-A06D-4037-B067-D864ABD1E2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r="16676"/>
          <a:stretch/>
        </p:blipFill>
        <p:spPr>
          <a:xfrm>
            <a:off x="4196556" y="2193161"/>
            <a:ext cx="1391662" cy="1391662"/>
          </a:xfrm>
          <a:prstGeom prst="ellipse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A7CCC88-FC1A-4C76-8A9D-AC4BE874D3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/>
        </p:blipFill>
        <p:spPr>
          <a:xfrm>
            <a:off x="6785612" y="2193161"/>
            <a:ext cx="1391662" cy="1391662"/>
          </a:xfrm>
          <a:prstGeom prst="ellipse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C96E370-2ECE-41A8-A0D4-010922B027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r="16676"/>
          <a:stretch/>
        </p:blipFill>
        <p:spPr>
          <a:xfrm>
            <a:off x="1685768" y="2193161"/>
            <a:ext cx="1391662" cy="1391662"/>
          </a:xfrm>
          <a:prstGeom prst="ellipse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0A58E1A-BB89-4347-8D47-F10D5CB137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3" r="26223"/>
          <a:stretch/>
        </p:blipFill>
        <p:spPr>
          <a:xfrm>
            <a:off x="9216390" y="2190363"/>
            <a:ext cx="1391662" cy="1391662"/>
          </a:xfrm>
          <a:prstGeom prst="ellipse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0CD11DD-B49F-45D0-959F-C807B8B64D28}"/>
              </a:ext>
            </a:extLst>
          </p:cNvPr>
          <p:cNvSpPr/>
          <p:nvPr/>
        </p:nvSpPr>
        <p:spPr>
          <a:xfrm>
            <a:off x="4112929" y="2109534"/>
            <a:ext cx="1558915" cy="1558915"/>
          </a:xfrm>
          <a:prstGeom prst="ellipse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A3059F48-8725-4CFE-9A00-F52EA5B7E452}"/>
              </a:ext>
            </a:extLst>
          </p:cNvPr>
          <p:cNvSpPr/>
          <p:nvPr/>
        </p:nvSpPr>
        <p:spPr>
          <a:xfrm>
            <a:off x="6693432" y="2103119"/>
            <a:ext cx="1558915" cy="1558915"/>
          </a:xfrm>
          <a:prstGeom prst="ellipse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CAA8691-93B7-475C-A90A-10FA6BAC63A5}"/>
              </a:ext>
            </a:extLst>
          </p:cNvPr>
          <p:cNvSpPr/>
          <p:nvPr/>
        </p:nvSpPr>
        <p:spPr>
          <a:xfrm>
            <a:off x="9127163" y="2109534"/>
            <a:ext cx="1558915" cy="1558915"/>
          </a:xfrm>
          <a:prstGeom prst="ellipse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9818380-6085-45B3-9E70-8FA7F347ECF9}"/>
              </a:ext>
            </a:extLst>
          </p:cNvPr>
          <p:cNvSpPr txBox="1"/>
          <p:nvPr/>
        </p:nvSpPr>
        <p:spPr>
          <a:xfrm>
            <a:off x="1776422" y="3980827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100754D-5D0A-46DC-BF74-FF2F6BDE0CA0}"/>
              </a:ext>
            </a:extLst>
          </p:cNvPr>
          <p:cNvSpPr txBox="1"/>
          <p:nvPr/>
        </p:nvSpPr>
        <p:spPr>
          <a:xfrm>
            <a:off x="1204653" y="4633392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168166E-081C-4C84-B814-F0960B687C06}"/>
              </a:ext>
            </a:extLst>
          </p:cNvPr>
          <p:cNvSpPr/>
          <p:nvPr/>
        </p:nvSpPr>
        <p:spPr>
          <a:xfrm>
            <a:off x="2173517" y="4448187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B06AEC6-4D04-4CD9-8B5A-9F676308E7FE}"/>
              </a:ext>
            </a:extLst>
          </p:cNvPr>
          <p:cNvSpPr txBox="1"/>
          <p:nvPr/>
        </p:nvSpPr>
        <p:spPr>
          <a:xfrm>
            <a:off x="4345632" y="3980827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F92C91E-3F2A-4133-AEDA-BBAFCBFD19A4}"/>
              </a:ext>
            </a:extLst>
          </p:cNvPr>
          <p:cNvSpPr txBox="1"/>
          <p:nvPr/>
        </p:nvSpPr>
        <p:spPr>
          <a:xfrm>
            <a:off x="3773863" y="4633392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09BB838-BD80-4484-8C2A-594B13112292}"/>
              </a:ext>
            </a:extLst>
          </p:cNvPr>
          <p:cNvSpPr/>
          <p:nvPr/>
        </p:nvSpPr>
        <p:spPr>
          <a:xfrm>
            <a:off x="4742727" y="4448187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DAF3A4D-3C9E-4821-955B-9B0181FE47F1}"/>
              </a:ext>
            </a:extLst>
          </p:cNvPr>
          <p:cNvSpPr txBox="1"/>
          <p:nvPr/>
        </p:nvSpPr>
        <p:spPr>
          <a:xfrm>
            <a:off x="6967913" y="3980827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FDD9F83-D1A4-457D-87BF-FE68D36AB9C4}"/>
              </a:ext>
            </a:extLst>
          </p:cNvPr>
          <p:cNvSpPr txBox="1"/>
          <p:nvPr/>
        </p:nvSpPr>
        <p:spPr>
          <a:xfrm>
            <a:off x="6396144" y="4633392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D71B3F2-4A54-433D-AE4D-391FDC377DE4}"/>
              </a:ext>
            </a:extLst>
          </p:cNvPr>
          <p:cNvSpPr/>
          <p:nvPr/>
        </p:nvSpPr>
        <p:spPr>
          <a:xfrm>
            <a:off x="7365008" y="4448187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4943F9E-D00E-4A2E-9F5C-F9B78BEE936C}"/>
              </a:ext>
            </a:extLst>
          </p:cNvPr>
          <p:cNvSpPr txBox="1"/>
          <p:nvPr/>
        </p:nvSpPr>
        <p:spPr>
          <a:xfrm>
            <a:off x="9445683" y="4005429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98D23C2-2B96-41AB-B29F-725904A2F63C}"/>
              </a:ext>
            </a:extLst>
          </p:cNvPr>
          <p:cNvSpPr txBox="1"/>
          <p:nvPr/>
        </p:nvSpPr>
        <p:spPr>
          <a:xfrm>
            <a:off x="8873914" y="4657994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FBE04D17-4B1A-469A-BF0E-497C6975DF95}"/>
              </a:ext>
            </a:extLst>
          </p:cNvPr>
          <p:cNvSpPr/>
          <p:nvPr/>
        </p:nvSpPr>
        <p:spPr>
          <a:xfrm>
            <a:off x="9842778" y="4472789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44C446D-3B12-4FD3-8A52-9B7ED040E085}"/>
              </a:ext>
            </a:extLst>
          </p:cNvPr>
          <p:cNvSpPr txBox="1"/>
          <p:nvPr/>
        </p:nvSpPr>
        <p:spPr>
          <a:xfrm>
            <a:off x="792480" y="452040"/>
            <a:ext cx="1805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BB7EC42-39A4-4509-A43E-9F5575A93D57}"/>
              </a:ext>
            </a:extLst>
          </p:cNvPr>
          <p:cNvSpPr txBox="1"/>
          <p:nvPr/>
        </p:nvSpPr>
        <p:spPr>
          <a:xfrm>
            <a:off x="792480" y="1004787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Development  History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B3BE76D9-628A-4A4C-81DE-DFBEB2E39405}"/>
              </a:ext>
            </a:extLst>
          </p:cNvPr>
          <p:cNvGrpSpPr/>
          <p:nvPr/>
        </p:nvGrpSpPr>
        <p:grpSpPr>
          <a:xfrm rot="19833621">
            <a:off x="-121783" y="376467"/>
            <a:ext cx="770304" cy="574380"/>
            <a:chOff x="3544740" y="760470"/>
            <a:chExt cx="886194" cy="660794"/>
          </a:xfrm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xmlns="" id="{1CC4C493-9C51-43E1-A2F5-028976AF62BF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xmlns="" id="{820CC616-0D5A-433F-A50B-B56FFF3F140D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xmlns="" id="{3CFAB8D8-6481-4A22-B633-6AF439900505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6717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005B1834-75E0-45F3-864B-385AE0B34443}"/>
              </a:ext>
            </a:extLst>
          </p:cNvPr>
          <p:cNvSpPr/>
          <p:nvPr/>
        </p:nvSpPr>
        <p:spPr>
          <a:xfrm>
            <a:off x="3251034" y="2153270"/>
            <a:ext cx="1166174" cy="1554024"/>
          </a:xfrm>
          <a:custGeom>
            <a:avLst/>
            <a:gdLst>
              <a:gd name="connsiteX0" fmla="*/ 2069 w 1480554"/>
              <a:gd name="connsiteY0" fmla="*/ 0 h 1972961"/>
              <a:gd name="connsiteX1" fmla="*/ 1445143 w 1480554"/>
              <a:gd name="connsiteY1" fmla="*/ 633542 h 1972961"/>
              <a:gd name="connsiteX2" fmla="*/ 1480554 w 1480554"/>
              <a:gd name="connsiteY2" fmla="*/ 675678 h 1972961"/>
              <a:gd name="connsiteX3" fmla="*/ 2069 w 1480554"/>
              <a:gd name="connsiteY3" fmla="*/ 1972961 h 1972961"/>
              <a:gd name="connsiteX4" fmla="*/ 2069 w 1480554"/>
              <a:gd name="connsiteY4" fmla="*/ 33021 h 1972961"/>
              <a:gd name="connsiteX5" fmla="*/ 0 w 1480554"/>
              <a:gd name="connsiteY5" fmla="*/ 33111 h 1972961"/>
              <a:gd name="connsiteX6" fmla="*/ 0 w 1480554"/>
              <a:gd name="connsiteY6" fmla="*/ 98 h 197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554" h="1972961">
                <a:moveTo>
                  <a:pt x="2069" y="0"/>
                </a:moveTo>
                <a:cubicBezTo>
                  <a:pt x="572979" y="0"/>
                  <a:pt x="1086884" y="244062"/>
                  <a:pt x="1445143" y="633542"/>
                </a:cubicBezTo>
                <a:lnTo>
                  <a:pt x="1480554" y="675678"/>
                </a:lnTo>
                <a:lnTo>
                  <a:pt x="2069" y="1972961"/>
                </a:lnTo>
                <a:lnTo>
                  <a:pt x="2069" y="33021"/>
                </a:lnTo>
                <a:lnTo>
                  <a:pt x="0" y="33111"/>
                </a:lnTo>
                <a:lnTo>
                  <a:pt x="0" y="98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A8038678-04A3-4874-B7C0-46910E6AEA14}"/>
              </a:ext>
            </a:extLst>
          </p:cNvPr>
          <p:cNvSpPr/>
          <p:nvPr/>
        </p:nvSpPr>
        <p:spPr>
          <a:xfrm>
            <a:off x="1525416" y="2512795"/>
            <a:ext cx="3085808" cy="3087906"/>
          </a:xfrm>
          <a:custGeom>
            <a:avLst/>
            <a:gdLst>
              <a:gd name="connsiteX0" fmla="*/ 1958663 w 3917686"/>
              <a:gd name="connsiteY0" fmla="*/ 0 h 3920349"/>
              <a:gd name="connsiteX1" fmla="*/ 1958663 w 3917686"/>
              <a:gd name="connsiteY1" fmla="*/ 1960245 h 3920349"/>
              <a:gd name="connsiteX2" fmla="*/ 3449211 w 3917686"/>
              <a:gd name="connsiteY2" fmla="*/ 689061 h 3920349"/>
              <a:gd name="connsiteX3" fmla="*/ 3460493 w 3917686"/>
              <a:gd name="connsiteY3" fmla="*/ 701475 h 3920349"/>
              <a:gd name="connsiteX4" fmla="*/ 3505950 w 3917686"/>
              <a:gd name="connsiteY4" fmla="*/ 759706 h 3920349"/>
              <a:gd name="connsiteX5" fmla="*/ 3569350 w 3917686"/>
              <a:gd name="connsiteY5" fmla="*/ 844490 h 3920349"/>
              <a:gd name="connsiteX6" fmla="*/ 3611915 w 3917686"/>
              <a:gd name="connsiteY6" fmla="*/ 909992 h 3920349"/>
              <a:gd name="connsiteX7" fmla="*/ 3664325 w 3917686"/>
              <a:gd name="connsiteY7" fmla="*/ 996260 h 3920349"/>
              <a:gd name="connsiteX8" fmla="*/ 3702508 w 3917686"/>
              <a:gd name="connsiteY8" fmla="*/ 1067790 h 3920349"/>
              <a:gd name="connsiteX9" fmla="*/ 3744895 w 3917686"/>
              <a:gd name="connsiteY9" fmla="*/ 1155780 h 3920349"/>
              <a:gd name="connsiteX10" fmla="*/ 3777640 w 3917686"/>
              <a:gd name="connsiteY10" fmla="*/ 1232142 h 3920349"/>
              <a:gd name="connsiteX11" fmla="*/ 3811200 w 3917686"/>
              <a:gd name="connsiteY11" fmla="*/ 1323833 h 3920349"/>
              <a:gd name="connsiteX12" fmla="*/ 3837016 w 3917686"/>
              <a:gd name="connsiteY12" fmla="*/ 1401582 h 3920349"/>
              <a:gd name="connsiteX13" fmla="*/ 3864771 w 3917686"/>
              <a:gd name="connsiteY13" fmla="*/ 1509525 h 3920349"/>
              <a:gd name="connsiteX14" fmla="*/ 3880606 w 3917686"/>
              <a:gd name="connsiteY14" fmla="*/ 1575169 h 3920349"/>
              <a:gd name="connsiteX15" fmla="*/ 3907252 w 3917686"/>
              <a:gd name="connsiteY15" fmla="*/ 1749758 h 3920349"/>
              <a:gd name="connsiteX16" fmla="*/ 3910886 w 3917686"/>
              <a:gd name="connsiteY16" fmla="*/ 1801375 h 3920349"/>
              <a:gd name="connsiteX17" fmla="*/ 3917686 w 3917686"/>
              <a:gd name="connsiteY17" fmla="*/ 1936041 h 3920349"/>
              <a:gd name="connsiteX18" fmla="*/ 3916869 w 3917686"/>
              <a:gd name="connsiteY18" fmla="*/ 2000634 h 3920349"/>
              <a:gd name="connsiteX19" fmla="*/ 3910747 w 3917686"/>
              <a:gd name="connsiteY19" fmla="*/ 2121877 h 3920349"/>
              <a:gd name="connsiteX20" fmla="*/ 3904030 w 3917686"/>
              <a:gd name="connsiteY20" fmla="*/ 2191841 h 3920349"/>
              <a:gd name="connsiteX21" fmla="*/ 3886873 w 3917686"/>
              <a:gd name="connsiteY21" fmla="*/ 2304258 h 3920349"/>
              <a:gd name="connsiteX22" fmla="*/ 3874186 w 3917686"/>
              <a:gd name="connsiteY22" fmla="*/ 2374346 h 3920349"/>
              <a:gd name="connsiteX23" fmla="*/ 3843704 w 3917686"/>
              <a:gd name="connsiteY23" fmla="*/ 2492896 h 3920349"/>
              <a:gd name="connsiteX24" fmla="*/ 3828489 w 3917686"/>
              <a:gd name="connsiteY24" fmla="*/ 2549420 h 3920349"/>
              <a:gd name="connsiteX25" fmla="*/ 3769205 w 3917686"/>
              <a:gd name="connsiteY25" fmla="*/ 2711396 h 3920349"/>
              <a:gd name="connsiteX26" fmla="*/ 3737252 w 3917686"/>
              <a:gd name="connsiteY26" fmla="*/ 2780576 h 3920349"/>
              <a:gd name="connsiteX27" fmla="*/ 3692373 w 3917686"/>
              <a:gd name="connsiteY27" fmla="*/ 2873740 h 3920349"/>
              <a:gd name="connsiteX28" fmla="*/ 3651627 w 3917686"/>
              <a:gd name="connsiteY28" fmla="*/ 2945132 h 3920349"/>
              <a:gd name="connsiteX29" fmla="*/ 3600764 w 3917686"/>
              <a:gd name="connsiteY29" fmla="*/ 3028855 h 3920349"/>
              <a:gd name="connsiteX30" fmla="*/ 3553337 w 3917686"/>
              <a:gd name="connsiteY30" fmla="*/ 3097415 h 3920349"/>
              <a:gd name="connsiteX31" fmla="*/ 3494022 w 3917686"/>
              <a:gd name="connsiteY31" fmla="*/ 3176734 h 3920349"/>
              <a:gd name="connsiteX32" fmla="*/ 3443600 w 3917686"/>
              <a:gd name="connsiteY32" fmla="*/ 3237602 h 3920349"/>
              <a:gd name="connsiteX33" fmla="*/ 3372216 w 3917686"/>
              <a:gd name="connsiteY33" fmla="*/ 3316145 h 3920349"/>
              <a:gd name="connsiteX34" fmla="*/ 3322316 w 3917686"/>
              <a:gd name="connsiteY34" fmla="*/ 3366751 h 3920349"/>
              <a:gd name="connsiteX35" fmla="*/ 3237835 w 3917686"/>
              <a:gd name="connsiteY35" fmla="*/ 3443533 h 3920349"/>
              <a:gd name="connsiteX36" fmla="*/ 3188635 w 3917686"/>
              <a:gd name="connsiteY36" fmla="*/ 3485522 h 3920349"/>
              <a:gd name="connsiteX37" fmla="*/ 3091809 w 3917686"/>
              <a:gd name="connsiteY37" fmla="*/ 3557928 h 3920349"/>
              <a:gd name="connsiteX38" fmla="*/ 3043690 w 3917686"/>
              <a:gd name="connsiteY38" fmla="*/ 3592372 h 3920349"/>
              <a:gd name="connsiteX39" fmla="*/ 2925770 w 3917686"/>
              <a:gd name="connsiteY39" fmla="*/ 3664011 h 3920349"/>
              <a:gd name="connsiteX40" fmla="*/ 2890100 w 3917686"/>
              <a:gd name="connsiteY40" fmla="*/ 3685235 h 3920349"/>
              <a:gd name="connsiteX41" fmla="*/ 2874392 w 3917686"/>
              <a:gd name="connsiteY41" fmla="*/ 3692879 h 3920349"/>
              <a:gd name="connsiteX42" fmla="*/ 2736018 w 3917686"/>
              <a:gd name="connsiteY42" fmla="*/ 3759537 h 3920349"/>
              <a:gd name="connsiteX43" fmla="*/ 2658085 w 3917686"/>
              <a:gd name="connsiteY43" fmla="*/ 3789720 h 3920349"/>
              <a:gd name="connsiteX44" fmla="*/ 2570409 w 3917686"/>
              <a:gd name="connsiteY44" fmla="*/ 3821810 h 3920349"/>
              <a:gd name="connsiteX45" fmla="*/ 2486551 w 3917686"/>
              <a:gd name="connsiteY45" fmla="*/ 3846511 h 3920349"/>
              <a:gd name="connsiteX46" fmla="*/ 2395427 w 3917686"/>
              <a:gd name="connsiteY46" fmla="*/ 3869941 h 3920349"/>
              <a:gd name="connsiteX47" fmla="*/ 2314340 w 3917686"/>
              <a:gd name="connsiteY47" fmla="*/ 3886675 h 3920349"/>
              <a:gd name="connsiteX48" fmla="*/ 2206372 w 3917686"/>
              <a:gd name="connsiteY48" fmla="*/ 3903153 h 3920349"/>
              <a:gd name="connsiteX49" fmla="*/ 2137929 w 3917686"/>
              <a:gd name="connsiteY49" fmla="*/ 3911438 h 3920349"/>
              <a:gd name="connsiteX50" fmla="*/ 1977018 w 3917686"/>
              <a:gd name="connsiteY50" fmla="*/ 3919563 h 3920349"/>
              <a:gd name="connsiteX51" fmla="*/ 1955858 w 3917686"/>
              <a:gd name="connsiteY51" fmla="*/ 3920349 h 3920349"/>
              <a:gd name="connsiteX52" fmla="*/ 1769022 w 3917686"/>
              <a:gd name="connsiteY52" fmla="*/ 3910914 h 3920349"/>
              <a:gd name="connsiteX53" fmla="*/ 1715472 w 3917686"/>
              <a:gd name="connsiteY53" fmla="*/ 3903843 h 3920349"/>
              <a:gd name="connsiteX54" fmla="*/ 1590944 w 3917686"/>
              <a:gd name="connsiteY54" fmla="*/ 3884837 h 3920349"/>
              <a:gd name="connsiteX55" fmla="*/ 1514048 w 3917686"/>
              <a:gd name="connsiteY55" fmla="*/ 3867922 h 3920349"/>
              <a:gd name="connsiteX56" fmla="*/ 1418318 w 3917686"/>
              <a:gd name="connsiteY56" fmla="*/ 3843308 h 3920349"/>
              <a:gd name="connsiteX57" fmla="*/ 1332439 w 3917686"/>
              <a:gd name="connsiteY57" fmla="*/ 3816511 h 3920349"/>
              <a:gd name="connsiteX58" fmla="*/ 1250654 w 3917686"/>
              <a:gd name="connsiteY58" fmla="*/ 3786577 h 3920349"/>
              <a:gd name="connsiteX59" fmla="*/ 1162030 w 3917686"/>
              <a:gd name="connsiteY59" fmla="*/ 3750250 h 3920349"/>
              <a:gd name="connsiteX60" fmla="*/ 1084210 w 3917686"/>
              <a:gd name="connsiteY60" fmla="*/ 3712762 h 3920349"/>
              <a:gd name="connsiteX61" fmla="*/ 1002661 w 3917686"/>
              <a:gd name="connsiteY61" fmla="*/ 3670757 h 3920349"/>
              <a:gd name="connsiteX62" fmla="*/ 913217 w 3917686"/>
              <a:gd name="connsiteY62" fmla="*/ 3616418 h 3920349"/>
              <a:gd name="connsiteX63" fmla="*/ 853011 w 3917686"/>
              <a:gd name="connsiteY63" fmla="*/ 3578487 h 3920349"/>
              <a:gd name="connsiteX64" fmla="*/ 711766 w 3917686"/>
              <a:gd name="connsiteY64" fmla="*/ 3472865 h 3920349"/>
              <a:gd name="connsiteX65" fmla="*/ 577295 w 3917686"/>
              <a:gd name="connsiteY65" fmla="*/ 3350651 h 3920349"/>
              <a:gd name="connsiteX66" fmla="*/ 549926 w 3917686"/>
              <a:gd name="connsiteY66" fmla="*/ 3321443 h 3920349"/>
              <a:gd name="connsiteX67" fmla="*/ 458229 w 3917686"/>
              <a:gd name="connsiteY67" fmla="*/ 3220551 h 3920349"/>
              <a:gd name="connsiteX68" fmla="*/ 418435 w 3917686"/>
              <a:gd name="connsiteY68" fmla="*/ 3170223 h 3920349"/>
              <a:gd name="connsiteX69" fmla="*/ 352233 w 3917686"/>
              <a:gd name="connsiteY69" fmla="*/ 3081692 h 3920349"/>
              <a:gd name="connsiteX70" fmla="*/ 309780 w 3917686"/>
              <a:gd name="connsiteY70" fmla="*/ 3017691 h 3920349"/>
              <a:gd name="connsiteX71" fmla="*/ 259316 w 3917686"/>
              <a:gd name="connsiteY71" fmla="*/ 2934624 h 3920349"/>
              <a:gd name="connsiteX72" fmla="*/ 218622 w 3917686"/>
              <a:gd name="connsiteY72" fmla="*/ 2860596 h 3920349"/>
              <a:gd name="connsiteX73" fmla="*/ 179211 w 3917686"/>
              <a:gd name="connsiteY73" fmla="*/ 2778784 h 3920349"/>
              <a:gd name="connsiteX74" fmla="*/ 143458 w 3917686"/>
              <a:gd name="connsiteY74" fmla="*/ 2698654 h 3920349"/>
              <a:gd name="connsiteX75" fmla="*/ 110402 w 3917686"/>
              <a:gd name="connsiteY75" fmla="*/ 2608339 h 3920349"/>
              <a:gd name="connsiteX76" fmla="*/ 83648 w 3917686"/>
              <a:gd name="connsiteY76" fmla="*/ 2531887 h 3920349"/>
              <a:gd name="connsiteX77" fmla="*/ 40772 w 3917686"/>
              <a:gd name="connsiteY77" fmla="*/ 2365137 h 3920349"/>
              <a:gd name="connsiteX78" fmla="*/ 31221 w 3917686"/>
              <a:gd name="connsiteY78" fmla="*/ 2309291 h 3920349"/>
              <a:gd name="connsiteX79" fmla="*/ 11686 w 3917686"/>
              <a:gd name="connsiteY79" fmla="*/ 2181294 h 3920349"/>
              <a:gd name="connsiteX80" fmla="*/ 6504 w 3917686"/>
              <a:gd name="connsiteY80" fmla="*/ 2120380 h 3920349"/>
              <a:gd name="connsiteX81" fmla="*/ 0 w 3917686"/>
              <a:gd name="connsiteY81" fmla="*/ 1991566 h 3920349"/>
              <a:gd name="connsiteX82" fmla="*/ 22 w 3917686"/>
              <a:gd name="connsiteY82" fmla="*/ 1928479 h 3920349"/>
              <a:gd name="connsiteX83" fmla="*/ 6279 w 3917686"/>
              <a:gd name="connsiteY83" fmla="*/ 1804581 h 3920349"/>
              <a:gd name="connsiteX84" fmla="*/ 12260 w 3917686"/>
              <a:gd name="connsiteY84" fmla="*/ 1735440 h 3920349"/>
              <a:gd name="connsiteX85" fmla="*/ 28772 w 3917686"/>
              <a:gd name="connsiteY85" fmla="*/ 1627247 h 3920349"/>
              <a:gd name="connsiteX86" fmla="*/ 42491 w 3917686"/>
              <a:gd name="connsiteY86" fmla="*/ 1548669 h 3920349"/>
              <a:gd name="connsiteX87" fmla="*/ 67332 w 3917686"/>
              <a:gd name="connsiteY87" fmla="*/ 1452057 h 3920349"/>
              <a:gd name="connsiteX88" fmla="*/ 87967 w 3917686"/>
              <a:gd name="connsiteY88" fmla="*/ 1374328 h 3920349"/>
              <a:gd name="connsiteX89" fmla="*/ 109212 w 3917686"/>
              <a:gd name="connsiteY89" fmla="*/ 1315404 h 3920349"/>
              <a:gd name="connsiteX90" fmla="*/ 147888 w 3917686"/>
              <a:gd name="connsiteY90" fmla="*/ 1209732 h 3920349"/>
              <a:gd name="connsiteX91" fmla="*/ 180089 w 3917686"/>
              <a:gd name="connsiteY91" fmla="*/ 1139884 h 3920349"/>
              <a:gd name="connsiteX92" fmla="*/ 225453 w 3917686"/>
              <a:gd name="connsiteY92" fmla="*/ 1045713 h 3920349"/>
              <a:gd name="connsiteX93" fmla="*/ 262164 w 3917686"/>
              <a:gd name="connsiteY93" fmla="*/ 981179 h 3920349"/>
              <a:gd name="connsiteX94" fmla="*/ 317611 w 3917686"/>
              <a:gd name="connsiteY94" fmla="*/ 889910 h 3920349"/>
              <a:gd name="connsiteX95" fmla="*/ 358034 w 3917686"/>
              <a:gd name="connsiteY95" fmla="*/ 831040 h 3920349"/>
              <a:gd name="connsiteX96" fmla="*/ 423539 w 3917686"/>
              <a:gd name="connsiteY96" fmla="*/ 743442 h 3920349"/>
              <a:gd name="connsiteX97" fmla="*/ 467149 w 3917686"/>
              <a:gd name="connsiteY97" fmla="*/ 690125 h 3920349"/>
              <a:gd name="connsiteX98" fmla="*/ 542770 w 3917686"/>
              <a:gd name="connsiteY98" fmla="*/ 606921 h 3920349"/>
              <a:gd name="connsiteX99" fmla="*/ 588547 w 3917686"/>
              <a:gd name="connsiteY99" fmla="*/ 559614 h 3920349"/>
              <a:gd name="connsiteX100" fmla="*/ 676774 w 3917686"/>
              <a:gd name="connsiteY100" fmla="*/ 479427 h 3920349"/>
              <a:gd name="connsiteX101" fmla="*/ 721106 w 3917686"/>
              <a:gd name="connsiteY101" fmla="*/ 440640 h 3920349"/>
              <a:gd name="connsiteX102" fmla="*/ 849214 w 3917686"/>
              <a:gd name="connsiteY102" fmla="*/ 344843 h 3920349"/>
              <a:gd name="connsiteX103" fmla="*/ 861380 w 3917686"/>
              <a:gd name="connsiteY103" fmla="*/ 335863 h 3920349"/>
              <a:gd name="connsiteX104" fmla="*/ 893057 w 3917686"/>
              <a:gd name="connsiteY104" fmla="*/ 316320 h 3920349"/>
              <a:gd name="connsiteX105" fmla="*/ 1010468 w 3917686"/>
              <a:gd name="connsiteY105" fmla="*/ 244991 h 3920349"/>
              <a:gd name="connsiteX106" fmla="*/ 1078636 w 3917686"/>
              <a:gd name="connsiteY106" fmla="*/ 210414 h 3920349"/>
              <a:gd name="connsiteX107" fmla="*/ 1169236 w 3917686"/>
              <a:gd name="connsiteY107" fmla="*/ 166769 h 3920349"/>
              <a:gd name="connsiteX108" fmla="*/ 1245923 w 3917686"/>
              <a:gd name="connsiteY108" fmla="*/ 135645 h 3920349"/>
              <a:gd name="connsiteX109" fmla="*/ 1336905 w 3917686"/>
              <a:gd name="connsiteY109" fmla="*/ 102345 h 3920349"/>
              <a:gd name="connsiteX110" fmla="*/ 1416183 w 3917686"/>
              <a:gd name="connsiteY110" fmla="*/ 77731 h 3920349"/>
              <a:gd name="connsiteX111" fmla="*/ 1514534 w 3917686"/>
              <a:gd name="connsiteY111" fmla="*/ 52443 h 3920349"/>
              <a:gd name="connsiteX112" fmla="*/ 1591532 w 3917686"/>
              <a:gd name="connsiteY112" fmla="*/ 35563 h 3920349"/>
              <a:gd name="connsiteX113" fmla="*/ 1706866 w 3917686"/>
              <a:gd name="connsiteY113" fmla="*/ 17961 h 3920349"/>
              <a:gd name="connsiteX114" fmla="*/ 1772354 w 3917686"/>
              <a:gd name="connsiteY114" fmla="*/ 9408 h 3920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917686" h="3920349">
                <a:moveTo>
                  <a:pt x="1958663" y="0"/>
                </a:moveTo>
                <a:lnTo>
                  <a:pt x="1958663" y="1960245"/>
                </a:lnTo>
                <a:lnTo>
                  <a:pt x="3449211" y="689061"/>
                </a:lnTo>
                <a:lnTo>
                  <a:pt x="3460493" y="701475"/>
                </a:lnTo>
                <a:lnTo>
                  <a:pt x="3505950" y="759706"/>
                </a:lnTo>
                <a:lnTo>
                  <a:pt x="3569350" y="844490"/>
                </a:lnTo>
                <a:lnTo>
                  <a:pt x="3611915" y="909992"/>
                </a:lnTo>
                <a:lnTo>
                  <a:pt x="3664325" y="996260"/>
                </a:lnTo>
                <a:lnTo>
                  <a:pt x="3702508" y="1067790"/>
                </a:lnTo>
                <a:lnTo>
                  <a:pt x="3744895" y="1155780"/>
                </a:lnTo>
                <a:lnTo>
                  <a:pt x="3777640" y="1232142"/>
                </a:lnTo>
                <a:lnTo>
                  <a:pt x="3811200" y="1323833"/>
                </a:lnTo>
                <a:lnTo>
                  <a:pt x="3837016" y="1401582"/>
                </a:lnTo>
                <a:lnTo>
                  <a:pt x="3864771" y="1509525"/>
                </a:lnTo>
                <a:lnTo>
                  <a:pt x="3880606" y="1575169"/>
                </a:lnTo>
                <a:lnTo>
                  <a:pt x="3907252" y="1749758"/>
                </a:lnTo>
                <a:lnTo>
                  <a:pt x="3910886" y="1801375"/>
                </a:lnTo>
                <a:lnTo>
                  <a:pt x="3917686" y="1936041"/>
                </a:lnTo>
                <a:lnTo>
                  <a:pt x="3916869" y="2000634"/>
                </a:lnTo>
                <a:lnTo>
                  <a:pt x="3910747" y="2121877"/>
                </a:lnTo>
                <a:lnTo>
                  <a:pt x="3904030" y="2191841"/>
                </a:lnTo>
                <a:lnTo>
                  <a:pt x="3886873" y="2304258"/>
                </a:lnTo>
                <a:lnTo>
                  <a:pt x="3874186" y="2374346"/>
                </a:lnTo>
                <a:lnTo>
                  <a:pt x="3843704" y="2492896"/>
                </a:lnTo>
                <a:lnTo>
                  <a:pt x="3828489" y="2549420"/>
                </a:lnTo>
                <a:lnTo>
                  <a:pt x="3769205" y="2711396"/>
                </a:lnTo>
                <a:lnTo>
                  <a:pt x="3737252" y="2780576"/>
                </a:lnTo>
                <a:lnTo>
                  <a:pt x="3692373" y="2873740"/>
                </a:lnTo>
                <a:lnTo>
                  <a:pt x="3651627" y="2945132"/>
                </a:lnTo>
                <a:lnTo>
                  <a:pt x="3600764" y="3028855"/>
                </a:lnTo>
                <a:lnTo>
                  <a:pt x="3553337" y="3097415"/>
                </a:lnTo>
                <a:lnTo>
                  <a:pt x="3494022" y="3176734"/>
                </a:lnTo>
                <a:lnTo>
                  <a:pt x="3443600" y="3237602"/>
                </a:lnTo>
                <a:lnTo>
                  <a:pt x="3372216" y="3316145"/>
                </a:lnTo>
                <a:lnTo>
                  <a:pt x="3322316" y="3366751"/>
                </a:lnTo>
                <a:lnTo>
                  <a:pt x="3237835" y="3443533"/>
                </a:lnTo>
                <a:lnTo>
                  <a:pt x="3188635" y="3485522"/>
                </a:lnTo>
                <a:lnTo>
                  <a:pt x="3091809" y="3557928"/>
                </a:lnTo>
                <a:lnTo>
                  <a:pt x="3043690" y="3592372"/>
                </a:lnTo>
                <a:lnTo>
                  <a:pt x="2925770" y="3664011"/>
                </a:lnTo>
                <a:lnTo>
                  <a:pt x="2890100" y="3685235"/>
                </a:lnTo>
                <a:lnTo>
                  <a:pt x="2874392" y="3692879"/>
                </a:lnTo>
                <a:lnTo>
                  <a:pt x="2736018" y="3759537"/>
                </a:lnTo>
                <a:lnTo>
                  <a:pt x="2658085" y="3789720"/>
                </a:lnTo>
                <a:lnTo>
                  <a:pt x="2570409" y="3821810"/>
                </a:lnTo>
                <a:lnTo>
                  <a:pt x="2486551" y="3846511"/>
                </a:lnTo>
                <a:lnTo>
                  <a:pt x="2395427" y="3869941"/>
                </a:lnTo>
                <a:lnTo>
                  <a:pt x="2314340" y="3886675"/>
                </a:lnTo>
                <a:lnTo>
                  <a:pt x="2206372" y="3903153"/>
                </a:lnTo>
                <a:lnTo>
                  <a:pt x="2137929" y="3911438"/>
                </a:lnTo>
                <a:lnTo>
                  <a:pt x="1977018" y="3919563"/>
                </a:lnTo>
                <a:lnTo>
                  <a:pt x="1955858" y="3920349"/>
                </a:lnTo>
                <a:lnTo>
                  <a:pt x="1769022" y="3910914"/>
                </a:lnTo>
                <a:lnTo>
                  <a:pt x="1715472" y="3903843"/>
                </a:lnTo>
                <a:lnTo>
                  <a:pt x="1590944" y="3884837"/>
                </a:lnTo>
                <a:lnTo>
                  <a:pt x="1514048" y="3867922"/>
                </a:lnTo>
                <a:lnTo>
                  <a:pt x="1418318" y="3843308"/>
                </a:lnTo>
                <a:lnTo>
                  <a:pt x="1332439" y="3816511"/>
                </a:lnTo>
                <a:lnTo>
                  <a:pt x="1250654" y="3786577"/>
                </a:lnTo>
                <a:lnTo>
                  <a:pt x="1162030" y="3750250"/>
                </a:lnTo>
                <a:lnTo>
                  <a:pt x="1084210" y="3712762"/>
                </a:lnTo>
                <a:lnTo>
                  <a:pt x="1002661" y="3670757"/>
                </a:lnTo>
                <a:lnTo>
                  <a:pt x="913217" y="3616418"/>
                </a:lnTo>
                <a:lnTo>
                  <a:pt x="853011" y="3578487"/>
                </a:lnTo>
                <a:lnTo>
                  <a:pt x="711766" y="3472865"/>
                </a:lnTo>
                <a:lnTo>
                  <a:pt x="577295" y="3350651"/>
                </a:lnTo>
                <a:lnTo>
                  <a:pt x="549926" y="3321443"/>
                </a:lnTo>
                <a:lnTo>
                  <a:pt x="458229" y="3220551"/>
                </a:lnTo>
                <a:lnTo>
                  <a:pt x="418435" y="3170223"/>
                </a:lnTo>
                <a:lnTo>
                  <a:pt x="352233" y="3081692"/>
                </a:lnTo>
                <a:lnTo>
                  <a:pt x="309780" y="3017691"/>
                </a:lnTo>
                <a:lnTo>
                  <a:pt x="259316" y="2934624"/>
                </a:lnTo>
                <a:lnTo>
                  <a:pt x="218622" y="2860596"/>
                </a:lnTo>
                <a:lnTo>
                  <a:pt x="179211" y="2778784"/>
                </a:lnTo>
                <a:lnTo>
                  <a:pt x="143458" y="2698654"/>
                </a:lnTo>
                <a:lnTo>
                  <a:pt x="110402" y="2608339"/>
                </a:lnTo>
                <a:lnTo>
                  <a:pt x="83648" y="2531887"/>
                </a:lnTo>
                <a:lnTo>
                  <a:pt x="40772" y="2365137"/>
                </a:lnTo>
                <a:lnTo>
                  <a:pt x="31221" y="2309291"/>
                </a:lnTo>
                <a:lnTo>
                  <a:pt x="11686" y="2181294"/>
                </a:lnTo>
                <a:lnTo>
                  <a:pt x="6504" y="2120380"/>
                </a:lnTo>
                <a:lnTo>
                  <a:pt x="0" y="1991566"/>
                </a:lnTo>
                <a:lnTo>
                  <a:pt x="22" y="1928479"/>
                </a:lnTo>
                <a:lnTo>
                  <a:pt x="6279" y="1804581"/>
                </a:lnTo>
                <a:lnTo>
                  <a:pt x="12260" y="1735440"/>
                </a:lnTo>
                <a:lnTo>
                  <a:pt x="28772" y="1627247"/>
                </a:lnTo>
                <a:lnTo>
                  <a:pt x="42491" y="1548669"/>
                </a:lnTo>
                <a:lnTo>
                  <a:pt x="67332" y="1452057"/>
                </a:lnTo>
                <a:lnTo>
                  <a:pt x="87967" y="1374328"/>
                </a:lnTo>
                <a:lnTo>
                  <a:pt x="109212" y="1315404"/>
                </a:lnTo>
                <a:lnTo>
                  <a:pt x="147888" y="1209732"/>
                </a:lnTo>
                <a:lnTo>
                  <a:pt x="180089" y="1139884"/>
                </a:lnTo>
                <a:lnTo>
                  <a:pt x="225453" y="1045713"/>
                </a:lnTo>
                <a:lnTo>
                  <a:pt x="262164" y="981179"/>
                </a:lnTo>
                <a:lnTo>
                  <a:pt x="317611" y="889910"/>
                </a:lnTo>
                <a:lnTo>
                  <a:pt x="358034" y="831040"/>
                </a:lnTo>
                <a:lnTo>
                  <a:pt x="423539" y="743442"/>
                </a:lnTo>
                <a:lnTo>
                  <a:pt x="467149" y="690125"/>
                </a:lnTo>
                <a:lnTo>
                  <a:pt x="542770" y="606921"/>
                </a:lnTo>
                <a:lnTo>
                  <a:pt x="588547" y="559614"/>
                </a:lnTo>
                <a:lnTo>
                  <a:pt x="676774" y="479427"/>
                </a:lnTo>
                <a:lnTo>
                  <a:pt x="721106" y="440640"/>
                </a:lnTo>
                <a:lnTo>
                  <a:pt x="849214" y="344843"/>
                </a:lnTo>
                <a:lnTo>
                  <a:pt x="861380" y="335863"/>
                </a:lnTo>
                <a:lnTo>
                  <a:pt x="893057" y="316320"/>
                </a:lnTo>
                <a:lnTo>
                  <a:pt x="1010468" y="244991"/>
                </a:lnTo>
                <a:lnTo>
                  <a:pt x="1078636" y="210414"/>
                </a:lnTo>
                <a:lnTo>
                  <a:pt x="1169236" y="166769"/>
                </a:lnTo>
                <a:lnTo>
                  <a:pt x="1245923" y="135645"/>
                </a:lnTo>
                <a:lnTo>
                  <a:pt x="1336905" y="102345"/>
                </a:lnTo>
                <a:lnTo>
                  <a:pt x="1416183" y="77731"/>
                </a:lnTo>
                <a:lnTo>
                  <a:pt x="1514534" y="52443"/>
                </a:lnTo>
                <a:lnTo>
                  <a:pt x="1591532" y="35563"/>
                </a:lnTo>
                <a:lnTo>
                  <a:pt x="1706866" y="17961"/>
                </a:lnTo>
                <a:lnTo>
                  <a:pt x="1772354" y="9408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686AC3C-6152-4AA8-AE22-86C5DFE3E6D5}"/>
              </a:ext>
            </a:extLst>
          </p:cNvPr>
          <p:cNvSpPr txBox="1"/>
          <p:nvPr/>
        </p:nvSpPr>
        <p:spPr>
          <a:xfrm>
            <a:off x="2318374" y="4258945"/>
            <a:ext cx="1693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91C3262-763E-4535-BBCC-35E19D49B2B5}"/>
              </a:ext>
            </a:extLst>
          </p:cNvPr>
          <p:cNvSpPr txBox="1"/>
          <p:nvPr/>
        </p:nvSpPr>
        <p:spPr>
          <a:xfrm>
            <a:off x="3251034" y="2400300"/>
            <a:ext cx="1058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15%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44AC7E1-4108-4EF4-87A1-6570AA04D48E}"/>
              </a:ext>
            </a:extLst>
          </p:cNvPr>
          <p:cNvSpPr txBox="1"/>
          <p:nvPr/>
        </p:nvSpPr>
        <p:spPr>
          <a:xfrm>
            <a:off x="6417001" y="2131399"/>
            <a:ext cx="1734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0685982-D3EE-4AFD-A9E4-40C0B53F2350}"/>
              </a:ext>
            </a:extLst>
          </p:cNvPr>
          <p:cNvSpPr txBox="1"/>
          <p:nvPr/>
        </p:nvSpPr>
        <p:spPr>
          <a:xfrm>
            <a:off x="6417001" y="2782669"/>
            <a:ext cx="3961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5C671C5-E1CB-4D61-9492-945642434A2B}"/>
              </a:ext>
            </a:extLst>
          </p:cNvPr>
          <p:cNvSpPr txBox="1"/>
          <p:nvPr/>
        </p:nvSpPr>
        <p:spPr>
          <a:xfrm>
            <a:off x="6417001" y="3733582"/>
            <a:ext cx="3961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B34706F-12F9-43D6-9DD1-958F16E9313C}"/>
              </a:ext>
            </a:extLst>
          </p:cNvPr>
          <p:cNvSpPr txBox="1"/>
          <p:nvPr/>
        </p:nvSpPr>
        <p:spPr>
          <a:xfrm>
            <a:off x="6417001" y="4684495"/>
            <a:ext cx="3961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0EA1219F-D34C-4FA1-B378-06FB60666B05}"/>
              </a:ext>
            </a:extLst>
          </p:cNvPr>
          <p:cNvSpPr/>
          <p:nvPr/>
        </p:nvSpPr>
        <p:spPr>
          <a:xfrm>
            <a:off x="5989320" y="3065725"/>
            <a:ext cx="153506" cy="1535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E7C85C20-44A5-4852-B551-D41D781F397E}"/>
              </a:ext>
            </a:extLst>
          </p:cNvPr>
          <p:cNvSpPr/>
          <p:nvPr/>
        </p:nvSpPr>
        <p:spPr>
          <a:xfrm>
            <a:off x="5989320" y="3979994"/>
            <a:ext cx="153506" cy="1535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D51B3E7D-1DF3-4892-88F5-4A1BD7B93EA3}"/>
              </a:ext>
            </a:extLst>
          </p:cNvPr>
          <p:cNvSpPr/>
          <p:nvPr/>
        </p:nvSpPr>
        <p:spPr>
          <a:xfrm>
            <a:off x="5989320" y="4930907"/>
            <a:ext cx="153506" cy="15350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4CDFF80-923E-4511-A6BF-6FAA13D6F3CD}"/>
              </a:ext>
            </a:extLst>
          </p:cNvPr>
          <p:cNvSpPr txBox="1"/>
          <p:nvPr/>
        </p:nvSpPr>
        <p:spPr>
          <a:xfrm>
            <a:off x="792480" y="452040"/>
            <a:ext cx="1805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3E2D1A1-C70C-49BD-BACF-D558DD095C98}"/>
              </a:ext>
            </a:extLst>
          </p:cNvPr>
          <p:cNvSpPr txBox="1"/>
          <p:nvPr/>
        </p:nvSpPr>
        <p:spPr>
          <a:xfrm>
            <a:off x="792480" y="1004787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Development  History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36C49A4-BAFB-45A3-815F-AD872A329CD3}"/>
              </a:ext>
            </a:extLst>
          </p:cNvPr>
          <p:cNvGrpSpPr/>
          <p:nvPr/>
        </p:nvGrpSpPr>
        <p:grpSpPr>
          <a:xfrm rot="19833621">
            <a:off x="-121783" y="376467"/>
            <a:ext cx="770304" cy="574380"/>
            <a:chOff x="3544740" y="760470"/>
            <a:chExt cx="886194" cy="660794"/>
          </a:xfrm>
        </p:grpSpPr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xmlns="" id="{0841085D-69FF-44A0-AFC2-FD94BC18C17D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xmlns="" id="{1D62A327-C1EE-4645-8126-F45D60C294CF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xmlns="" id="{3DE934E4-AA92-40D9-A29C-B765FBCEE32A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DBEACDDD-9AD9-4B32-8892-5BD03C8181FC}"/>
              </a:ext>
            </a:extLst>
          </p:cNvPr>
          <p:cNvSpPr/>
          <p:nvPr/>
        </p:nvSpPr>
        <p:spPr>
          <a:xfrm rot="16008918">
            <a:off x="1347312" y="4856002"/>
            <a:ext cx="1166174" cy="1554024"/>
          </a:xfrm>
          <a:custGeom>
            <a:avLst/>
            <a:gdLst>
              <a:gd name="connsiteX0" fmla="*/ 2069 w 1480554"/>
              <a:gd name="connsiteY0" fmla="*/ 0 h 1972961"/>
              <a:gd name="connsiteX1" fmla="*/ 1445143 w 1480554"/>
              <a:gd name="connsiteY1" fmla="*/ 633542 h 1972961"/>
              <a:gd name="connsiteX2" fmla="*/ 1480554 w 1480554"/>
              <a:gd name="connsiteY2" fmla="*/ 675678 h 1972961"/>
              <a:gd name="connsiteX3" fmla="*/ 2069 w 1480554"/>
              <a:gd name="connsiteY3" fmla="*/ 1972961 h 1972961"/>
              <a:gd name="connsiteX4" fmla="*/ 2069 w 1480554"/>
              <a:gd name="connsiteY4" fmla="*/ 33021 h 1972961"/>
              <a:gd name="connsiteX5" fmla="*/ 0 w 1480554"/>
              <a:gd name="connsiteY5" fmla="*/ 33111 h 1972961"/>
              <a:gd name="connsiteX6" fmla="*/ 0 w 1480554"/>
              <a:gd name="connsiteY6" fmla="*/ 98 h 197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554" h="1972961">
                <a:moveTo>
                  <a:pt x="2069" y="0"/>
                </a:moveTo>
                <a:cubicBezTo>
                  <a:pt x="572979" y="0"/>
                  <a:pt x="1086884" y="244062"/>
                  <a:pt x="1445143" y="633542"/>
                </a:cubicBezTo>
                <a:lnTo>
                  <a:pt x="1480554" y="675678"/>
                </a:lnTo>
                <a:lnTo>
                  <a:pt x="2069" y="1972961"/>
                </a:lnTo>
                <a:lnTo>
                  <a:pt x="2069" y="33021"/>
                </a:lnTo>
                <a:lnTo>
                  <a:pt x="0" y="33111"/>
                </a:lnTo>
                <a:lnTo>
                  <a:pt x="0" y="98"/>
                </a:lnTo>
                <a:close/>
              </a:path>
            </a:pathLst>
          </a:custGeom>
          <a:solidFill>
            <a:srgbClr val="C00000">
              <a:alpha val="41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4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9DB904A9-A63B-4989-B3A1-549DFCE89207}"/>
              </a:ext>
            </a:extLst>
          </p:cNvPr>
          <p:cNvSpPr/>
          <p:nvPr/>
        </p:nvSpPr>
        <p:spPr>
          <a:xfrm rot="5558443" flipH="1">
            <a:off x="2896902" y="5104383"/>
            <a:ext cx="743021" cy="990137"/>
          </a:xfrm>
          <a:custGeom>
            <a:avLst/>
            <a:gdLst>
              <a:gd name="connsiteX0" fmla="*/ 2069 w 1480554"/>
              <a:gd name="connsiteY0" fmla="*/ 0 h 1972961"/>
              <a:gd name="connsiteX1" fmla="*/ 1445143 w 1480554"/>
              <a:gd name="connsiteY1" fmla="*/ 633542 h 1972961"/>
              <a:gd name="connsiteX2" fmla="*/ 1480554 w 1480554"/>
              <a:gd name="connsiteY2" fmla="*/ 675678 h 1972961"/>
              <a:gd name="connsiteX3" fmla="*/ 2069 w 1480554"/>
              <a:gd name="connsiteY3" fmla="*/ 1972961 h 1972961"/>
              <a:gd name="connsiteX4" fmla="*/ 2069 w 1480554"/>
              <a:gd name="connsiteY4" fmla="*/ 33021 h 1972961"/>
              <a:gd name="connsiteX5" fmla="*/ 0 w 1480554"/>
              <a:gd name="connsiteY5" fmla="*/ 33111 h 1972961"/>
              <a:gd name="connsiteX6" fmla="*/ 0 w 1480554"/>
              <a:gd name="connsiteY6" fmla="*/ 98 h 197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554" h="1972961">
                <a:moveTo>
                  <a:pt x="2069" y="0"/>
                </a:moveTo>
                <a:cubicBezTo>
                  <a:pt x="572979" y="0"/>
                  <a:pt x="1086884" y="244062"/>
                  <a:pt x="1445143" y="633542"/>
                </a:cubicBezTo>
                <a:lnTo>
                  <a:pt x="1480554" y="675678"/>
                </a:lnTo>
                <a:lnTo>
                  <a:pt x="2069" y="1972961"/>
                </a:lnTo>
                <a:lnTo>
                  <a:pt x="2069" y="33021"/>
                </a:lnTo>
                <a:lnTo>
                  <a:pt x="0" y="33111"/>
                </a:lnTo>
                <a:lnTo>
                  <a:pt x="0" y="98"/>
                </a:lnTo>
                <a:close/>
              </a:path>
            </a:pathLst>
          </a:custGeom>
          <a:solidFill>
            <a:srgbClr val="C00000">
              <a:alpha val="26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4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79C07885-1949-4D44-ACB6-06BE7A090536}"/>
              </a:ext>
            </a:extLst>
          </p:cNvPr>
          <p:cNvSpPr/>
          <p:nvPr/>
        </p:nvSpPr>
        <p:spPr>
          <a:xfrm rot="10800000" flipH="1">
            <a:off x="2798758" y="5819375"/>
            <a:ext cx="904552" cy="438993"/>
          </a:xfrm>
          <a:custGeom>
            <a:avLst/>
            <a:gdLst>
              <a:gd name="connsiteX0" fmla="*/ 2069 w 1480554"/>
              <a:gd name="connsiteY0" fmla="*/ 0 h 1972961"/>
              <a:gd name="connsiteX1" fmla="*/ 1445143 w 1480554"/>
              <a:gd name="connsiteY1" fmla="*/ 633542 h 1972961"/>
              <a:gd name="connsiteX2" fmla="*/ 1480554 w 1480554"/>
              <a:gd name="connsiteY2" fmla="*/ 675678 h 1972961"/>
              <a:gd name="connsiteX3" fmla="*/ 2069 w 1480554"/>
              <a:gd name="connsiteY3" fmla="*/ 1972961 h 1972961"/>
              <a:gd name="connsiteX4" fmla="*/ 2069 w 1480554"/>
              <a:gd name="connsiteY4" fmla="*/ 33021 h 1972961"/>
              <a:gd name="connsiteX5" fmla="*/ 0 w 1480554"/>
              <a:gd name="connsiteY5" fmla="*/ 33111 h 1972961"/>
              <a:gd name="connsiteX6" fmla="*/ 0 w 1480554"/>
              <a:gd name="connsiteY6" fmla="*/ 98 h 197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554" h="1972961">
                <a:moveTo>
                  <a:pt x="2069" y="0"/>
                </a:moveTo>
                <a:cubicBezTo>
                  <a:pt x="572979" y="0"/>
                  <a:pt x="1086884" y="244062"/>
                  <a:pt x="1445143" y="633542"/>
                </a:cubicBezTo>
                <a:lnTo>
                  <a:pt x="1480554" y="675678"/>
                </a:lnTo>
                <a:lnTo>
                  <a:pt x="2069" y="1972961"/>
                </a:lnTo>
                <a:lnTo>
                  <a:pt x="2069" y="33021"/>
                </a:lnTo>
                <a:lnTo>
                  <a:pt x="0" y="33111"/>
                </a:lnTo>
                <a:lnTo>
                  <a:pt x="0" y="98"/>
                </a:lnTo>
                <a:close/>
              </a:path>
            </a:pathLst>
          </a:custGeom>
          <a:solidFill>
            <a:srgbClr val="CF3E3E">
              <a:alpha val="79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77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49F0DBC-E496-485F-BC0A-8151432E0DB6}"/>
              </a:ext>
            </a:extLst>
          </p:cNvPr>
          <p:cNvSpPr txBox="1"/>
          <p:nvPr/>
        </p:nvSpPr>
        <p:spPr>
          <a:xfrm>
            <a:off x="1391542" y="5078102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03FD40A-F42B-4CBC-97BA-C2FD86015AB4}"/>
              </a:ext>
            </a:extLst>
          </p:cNvPr>
          <p:cNvSpPr txBox="1"/>
          <p:nvPr/>
        </p:nvSpPr>
        <p:spPr>
          <a:xfrm>
            <a:off x="5028804" y="4092077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4BD0146-2712-45B8-96B9-DBA5414BB053}"/>
              </a:ext>
            </a:extLst>
          </p:cNvPr>
          <p:cNvSpPr txBox="1"/>
          <p:nvPr/>
        </p:nvSpPr>
        <p:spPr>
          <a:xfrm>
            <a:off x="8600290" y="5015407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xmlns="" id="{E9722EBD-E013-4150-863B-5E7925D90712}"/>
              </a:ext>
            </a:extLst>
          </p:cNvPr>
          <p:cNvSpPr/>
          <p:nvPr/>
        </p:nvSpPr>
        <p:spPr>
          <a:xfrm>
            <a:off x="1424846" y="2290679"/>
            <a:ext cx="2125980" cy="2125980"/>
          </a:xfrm>
          <a:prstGeom prst="diamond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xmlns="" id="{F21E2332-E580-4B9F-B8CA-FFCCC4488479}"/>
              </a:ext>
            </a:extLst>
          </p:cNvPr>
          <p:cNvSpPr/>
          <p:nvPr/>
        </p:nvSpPr>
        <p:spPr>
          <a:xfrm>
            <a:off x="8690528" y="2185349"/>
            <a:ext cx="2125980" cy="2125980"/>
          </a:xfrm>
          <a:prstGeom prst="diamond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xmlns="" id="{804D78B1-1354-4AAF-B95B-E4851538A87B}"/>
              </a:ext>
            </a:extLst>
          </p:cNvPr>
          <p:cNvSpPr/>
          <p:nvPr/>
        </p:nvSpPr>
        <p:spPr>
          <a:xfrm>
            <a:off x="1120522" y="1986355"/>
            <a:ext cx="2734628" cy="2734628"/>
          </a:xfrm>
          <a:prstGeom prst="diamond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F718428E-5D06-4240-AE15-8FBF98C8B31E}"/>
              </a:ext>
            </a:extLst>
          </p:cNvPr>
          <p:cNvSpPr/>
          <p:nvPr/>
        </p:nvSpPr>
        <p:spPr>
          <a:xfrm>
            <a:off x="8364882" y="1876178"/>
            <a:ext cx="2734628" cy="2734628"/>
          </a:xfrm>
          <a:prstGeom prst="diamond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6DB959A-87DD-45EC-AF19-420036367F45}"/>
              </a:ext>
            </a:extLst>
          </p:cNvPr>
          <p:cNvSpPr/>
          <p:nvPr/>
        </p:nvSpPr>
        <p:spPr>
          <a:xfrm rot="2744994">
            <a:off x="3751383" y="3134147"/>
            <a:ext cx="160544" cy="217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>
            <a:extLst>
              <a:ext uri="{FF2B5EF4-FFF2-40B4-BE49-F238E27FC236}">
                <a16:creationId xmlns:a16="http://schemas.microsoft.com/office/drawing/2014/main" xmlns="" id="{BD3DE007-2122-4C19-AE87-FAB99E09A69A}"/>
              </a:ext>
            </a:extLst>
          </p:cNvPr>
          <p:cNvSpPr/>
          <p:nvPr/>
        </p:nvSpPr>
        <p:spPr>
          <a:xfrm>
            <a:off x="2201306" y="2417819"/>
            <a:ext cx="573059" cy="573059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1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8" name="菱形 27">
            <a:extLst>
              <a:ext uri="{FF2B5EF4-FFF2-40B4-BE49-F238E27FC236}">
                <a16:creationId xmlns:a16="http://schemas.microsoft.com/office/drawing/2014/main" xmlns="" id="{2AE2CD82-8B24-474E-AD65-1F1858EB92C3}"/>
              </a:ext>
            </a:extLst>
          </p:cNvPr>
          <p:cNvSpPr/>
          <p:nvPr/>
        </p:nvSpPr>
        <p:spPr>
          <a:xfrm>
            <a:off x="9466988" y="2312489"/>
            <a:ext cx="573059" cy="573059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3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E034BEE-96C1-421B-A41F-AD8EDED0AEFA}"/>
              </a:ext>
            </a:extLst>
          </p:cNvPr>
          <p:cNvSpPr txBox="1"/>
          <p:nvPr/>
        </p:nvSpPr>
        <p:spPr>
          <a:xfrm>
            <a:off x="1903666" y="3336294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09E9152-BC6A-4F28-ACB0-66D1EA0AC1D0}"/>
              </a:ext>
            </a:extLst>
          </p:cNvPr>
          <p:cNvGrpSpPr/>
          <p:nvPr/>
        </p:nvGrpSpPr>
        <p:grpSpPr>
          <a:xfrm>
            <a:off x="4751354" y="1050505"/>
            <a:ext cx="3031211" cy="2734628"/>
            <a:chOff x="4751354" y="1050505"/>
            <a:chExt cx="3031211" cy="2734628"/>
          </a:xfrm>
        </p:grpSpPr>
        <p:sp>
          <p:nvSpPr>
            <p:cNvPr id="7" name="菱形 6">
              <a:extLst>
                <a:ext uri="{FF2B5EF4-FFF2-40B4-BE49-F238E27FC236}">
                  <a16:creationId xmlns:a16="http://schemas.microsoft.com/office/drawing/2014/main" xmlns="" id="{0FD7B574-11D0-4A9B-AD31-0540725EE894}"/>
                </a:ext>
              </a:extLst>
            </p:cNvPr>
            <p:cNvSpPr/>
            <p:nvPr/>
          </p:nvSpPr>
          <p:spPr>
            <a:xfrm>
              <a:off x="5090745" y="1357449"/>
              <a:ext cx="2125980" cy="2125980"/>
            </a:xfrm>
            <a:prstGeom prst="diamond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2DCBAEB6-79EE-4921-9BA6-7A6FCF4E9DFB}"/>
                </a:ext>
              </a:extLst>
            </p:cNvPr>
            <p:cNvSpPr/>
            <p:nvPr/>
          </p:nvSpPr>
          <p:spPr>
            <a:xfrm>
              <a:off x="4797851" y="1050505"/>
              <a:ext cx="2734628" cy="2734628"/>
            </a:xfrm>
            <a:prstGeom prst="diamond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33EF4911-B543-4AEF-9794-C78938979975}"/>
                </a:ext>
              </a:extLst>
            </p:cNvPr>
            <p:cNvSpPr/>
            <p:nvPr/>
          </p:nvSpPr>
          <p:spPr>
            <a:xfrm rot="2744994">
              <a:off x="4779667" y="2383780"/>
              <a:ext cx="160544" cy="2171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E4EB456A-F4F0-4B7B-A13C-C47C27478402}"/>
                </a:ext>
              </a:extLst>
            </p:cNvPr>
            <p:cNvSpPr/>
            <p:nvPr/>
          </p:nvSpPr>
          <p:spPr>
            <a:xfrm rot="2744994">
              <a:off x="7593708" y="2309233"/>
              <a:ext cx="160544" cy="2171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4015F63-A277-4CF6-9A73-B2791B34B195}"/>
                </a:ext>
              </a:extLst>
            </p:cNvPr>
            <p:cNvSpPr/>
            <p:nvPr/>
          </p:nvSpPr>
          <p:spPr>
            <a:xfrm rot="8045148">
              <a:off x="7374530" y="2361959"/>
              <a:ext cx="160544" cy="2171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>
              <a:extLst>
                <a:ext uri="{FF2B5EF4-FFF2-40B4-BE49-F238E27FC236}">
                  <a16:creationId xmlns:a16="http://schemas.microsoft.com/office/drawing/2014/main" xmlns="" id="{4BECD534-8CF7-4046-8D2C-CC598F8E9A31}"/>
                </a:ext>
              </a:extLst>
            </p:cNvPr>
            <p:cNvSpPr/>
            <p:nvPr/>
          </p:nvSpPr>
          <p:spPr>
            <a:xfrm>
              <a:off x="5867205" y="1484589"/>
              <a:ext cx="573059" cy="573059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2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FD8C3022-1EE9-4639-88EE-5AE1EB5C9B18}"/>
                </a:ext>
              </a:extLst>
            </p:cNvPr>
            <p:cNvSpPr txBox="1"/>
            <p:nvPr/>
          </p:nvSpPr>
          <p:spPr>
            <a:xfrm>
              <a:off x="5590198" y="2440968"/>
              <a:ext cx="1162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输入标题</a:t>
              </a: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243E0295-E6AF-4E37-8D5E-5AE7E85EA19B}"/>
              </a:ext>
            </a:extLst>
          </p:cNvPr>
          <p:cNvSpPr/>
          <p:nvPr/>
        </p:nvSpPr>
        <p:spPr>
          <a:xfrm rot="8197983">
            <a:off x="8394908" y="3119454"/>
            <a:ext cx="160544" cy="217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1800B5C-AFC6-4A5C-A7D4-57026262DF2B}"/>
              </a:ext>
            </a:extLst>
          </p:cNvPr>
          <p:cNvSpPr txBox="1"/>
          <p:nvPr/>
        </p:nvSpPr>
        <p:spPr>
          <a:xfrm>
            <a:off x="9202499" y="3268868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3AA8332-FC55-4FBA-B2D7-61F0D27D8AB5}"/>
              </a:ext>
            </a:extLst>
          </p:cNvPr>
          <p:cNvSpPr txBox="1"/>
          <p:nvPr/>
        </p:nvSpPr>
        <p:spPr>
          <a:xfrm>
            <a:off x="792480" y="452040"/>
            <a:ext cx="1805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23B95A1-4D42-432B-A1A9-34D873EB47E0}"/>
              </a:ext>
            </a:extLst>
          </p:cNvPr>
          <p:cNvSpPr txBox="1"/>
          <p:nvPr/>
        </p:nvSpPr>
        <p:spPr>
          <a:xfrm>
            <a:off x="792480" y="1004787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Development  History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6167066-75CE-44C2-A01F-D40521142688}"/>
              </a:ext>
            </a:extLst>
          </p:cNvPr>
          <p:cNvGrpSpPr/>
          <p:nvPr/>
        </p:nvGrpSpPr>
        <p:grpSpPr>
          <a:xfrm rot="19833621">
            <a:off x="-121783" y="376467"/>
            <a:ext cx="770304" cy="574380"/>
            <a:chOff x="3544740" y="760470"/>
            <a:chExt cx="886194" cy="660794"/>
          </a:xfrm>
        </p:grpSpPr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xmlns="" id="{96B77927-1E16-49D8-97AB-435F9CA57490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xmlns="" id="{DF2D06B1-6CBA-4C05-9E9E-0B5891E00942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xmlns="" id="{6E735B0B-7099-4CB9-AC31-F8FE1ECB30D4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0CD8656-08D8-4AA3-B758-CD9FC2347F6C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 flipV="1">
            <a:off x="3855150" y="2417819"/>
            <a:ext cx="942701" cy="93585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1E4F4FE6-2131-4685-80BE-5A988C3BBBC6}"/>
              </a:ext>
            </a:extLst>
          </p:cNvPr>
          <p:cNvCxnSpPr>
            <a:cxnSpLocks/>
          </p:cNvCxnSpPr>
          <p:nvPr/>
        </p:nvCxnSpPr>
        <p:spPr>
          <a:xfrm>
            <a:off x="7532479" y="2417819"/>
            <a:ext cx="942701" cy="93585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598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188ADC-D5F2-4B09-8444-10B633E131B3}"/>
              </a:ext>
            </a:extLst>
          </p:cNvPr>
          <p:cNvSpPr txBox="1"/>
          <p:nvPr/>
        </p:nvSpPr>
        <p:spPr>
          <a:xfrm>
            <a:off x="7381778" y="2170003"/>
            <a:ext cx="257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Arial Black" panose="020B0A04020102020204" pitchFamily="34" charset="0"/>
              </a:rPr>
              <a:t>Part  04</a:t>
            </a:r>
            <a:endParaRPr lang="zh-CN" alt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442E85B-91B5-437C-BB45-E206D81E1112}"/>
              </a:ext>
            </a:extLst>
          </p:cNvPr>
          <p:cNvSpPr txBox="1"/>
          <p:nvPr/>
        </p:nvSpPr>
        <p:spPr>
          <a:xfrm>
            <a:off x="7381778" y="2982803"/>
            <a:ext cx="188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EFC978-F236-4E25-9166-09A14ECFB17B}"/>
              </a:ext>
            </a:extLst>
          </p:cNvPr>
          <p:cNvSpPr txBox="1"/>
          <p:nvPr/>
        </p:nvSpPr>
        <p:spPr>
          <a:xfrm>
            <a:off x="7381778" y="3663523"/>
            <a:ext cx="4175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57BC2D-8AC5-4B00-83EE-77D0BE85506B}"/>
              </a:ext>
            </a:extLst>
          </p:cNvPr>
          <p:cNvSpPr/>
          <p:nvPr/>
        </p:nvSpPr>
        <p:spPr>
          <a:xfrm>
            <a:off x="7503698" y="3588077"/>
            <a:ext cx="355600" cy="45719"/>
          </a:xfrm>
          <a:prstGeom prst="rect">
            <a:avLst/>
          </a:prstGeom>
          <a:solidFill>
            <a:srgbClr val="804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EFD3853-67E5-4741-BCC0-61BA1535D274}"/>
              </a:ext>
            </a:extLst>
          </p:cNvPr>
          <p:cNvSpPr/>
          <p:nvPr/>
        </p:nvSpPr>
        <p:spPr>
          <a:xfrm rot="3244056">
            <a:off x="5332010" y="4719752"/>
            <a:ext cx="443699" cy="523795"/>
          </a:xfrm>
          <a:custGeom>
            <a:avLst/>
            <a:gdLst>
              <a:gd name="connsiteX0" fmla="*/ 523658 w 2849165"/>
              <a:gd name="connsiteY0" fmla="*/ 3042379 h 3363491"/>
              <a:gd name="connsiteX1" fmla="*/ 321113 w 2849165"/>
              <a:gd name="connsiteY1" fmla="*/ 1037984 h 3363491"/>
              <a:gd name="connsiteX2" fmla="*/ 1146163 w 2849165"/>
              <a:gd name="connsiteY2" fmla="*/ 541802 h 3363491"/>
              <a:gd name="connsiteX3" fmla="*/ 1264837 w 2849165"/>
              <a:gd name="connsiteY3" fmla="*/ 524059 h 3363491"/>
              <a:gd name="connsiteX4" fmla="*/ 1489059 w 2849165"/>
              <a:gd name="connsiteY4" fmla="*/ 0 h 3363491"/>
              <a:gd name="connsiteX5" fmla="*/ 1723073 w 2849165"/>
              <a:gd name="connsiteY5" fmla="*/ 546943 h 3363491"/>
              <a:gd name="connsiteX6" fmla="*/ 1825188 w 2849165"/>
              <a:gd name="connsiteY6" fmla="*/ 571475 h 3363491"/>
              <a:gd name="connsiteX7" fmla="*/ 2325507 w 2849165"/>
              <a:gd name="connsiteY7" fmla="*/ 835439 h 3363491"/>
              <a:gd name="connsiteX8" fmla="*/ 2528053 w 2849165"/>
              <a:gd name="connsiteY8" fmla="*/ 2839834 h 3363491"/>
              <a:gd name="connsiteX9" fmla="*/ 523658 w 2849165"/>
              <a:gd name="connsiteY9" fmla="*/ 3042379 h 3363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9165" h="3363491">
                <a:moveTo>
                  <a:pt x="523658" y="3042379"/>
                </a:moveTo>
                <a:cubicBezTo>
                  <a:pt x="-85772" y="2544812"/>
                  <a:pt x="-176454" y="1647414"/>
                  <a:pt x="321113" y="1037984"/>
                </a:cubicBezTo>
                <a:cubicBezTo>
                  <a:pt x="538798" y="771359"/>
                  <a:pt x="833014" y="604025"/>
                  <a:pt x="1146163" y="541802"/>
                </a:cubicBezTo>
                <a:lnTo>
                  <a:pt x="1264837" y="524059"/>
                </a:lnTo>
                <a:lnTo>
                  <a:pt x="1489059" y="0"/>
                </a:lnTo>
                <a:lnTo>
                  <a:pt x="1723073" y="546943"/>
                </a:lnTo>
                <a:lnTo>
                  <a:pt x="1825188" y="571475"/>
                </a:lnTo>
                <a:cubicBezTo>
                  <a:pt x="2002794" y="623421"/>
                  <a:pt x="2173150" y="711047"/>
                  <a:pt x="2325507" y="835439"/>
                </a:cubicBezTo>
                <a:cubicBezTo>
                  <a:pt x="2934937" y="1333006"/>
                  <a:pt x="3025619" y="2230404"/>
                  <a:pt x="2528053" y="2839834"/>
                </a:cubicBezTo>
                <a:cubicBezTo>
                  <a:pt x="2030486" y="3449263"/>
                  <a:pt x="1133087" y="3539946"/>
                  <a:pt x="523658" y="304237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决策 28">
            <a:extLst>
              <a:ext uri="{FF2B5EF4-FFF2-40B4-BE49-F238E27FC236}">
                <a16:creationId xmlns:a16="http://schemas.microsoft.com/office/drawing/2014/main" xmlns="" id="{CB9F29F5-5932-4C39-884D-DDF0603EC8B4}"/>
              </a:ext>
            </a:extLst>
          </p:cNvPr>
          <p:cNvSpPr/>
          <p:nvPr/>
        </p:nvSpPr>
        <p:spPr>
          <a:xfrm>
            <a:off x="10435109" y="782320"/>
            <a:ext cx="707435" cy="473982"/>
          </a:xfrm>
          <a:prstGeom prst="flowChartDecisi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决策 29">
            <a:extLst>
              <a:ext uri="{FF2B5EF4-FFF2-40B4-BE49-F238E27FC236}">
                <a16:creationId xmlns:a16="http://schemas.microsoft.com/office/drawing/2014/main" xmlns="" id="{E8166FB4-1C6C-477B-B0F4-400BAFCC6406}"/>
              </a:ext>
            </a:extLst>
          </p:cNvPr>
          <p:cNvSpPr/>
          <p:nvPr/>
        </p:nvSpPr>
        <p:spPr>
          <a:xfrm>
            <a:off x="10081391" y="812047"/>
            <a:ext cx="707435" cy="473982"/>
          </a:xfrm>
          <a:prstGeom prst="flowChartDecisi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C7B5613-12B4-4A35-A39C-E2D6519C4B89}"/>
              </a:ext>
            </a:extLst>
          </p:cNvPr>
          <p:cNvGrpSpPr/>
          <p:nvPr/>
        </p:nvGrpSpPr>
        <p:grpSpPr>
          <a:xfrm>
            <a:off x="656503" y="709247"/>
            <a:ext cx="3996851" cy="4158251"/>
            <a:chOff x="656503" y="709247"/>
            <a:chExt cx="3996851" cy="4158251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975C88F2-3FDE-42DA-BA86-4CCB682328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3969780"/>
              <a:ext cx="1130586" cy="791489"/>
            </a:xfrm>
            <a:prstGeom prst="line">
              <a:avLst/>
            </a:prstGeom>
            <a:ln>
              <a:solidFill>
                <a:srgbClr val="80423C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9AFA3D0E-FA6D-4171-9727-C8826CAC3239}"/>
                </a:ext>
              </a:extLst>
            </p:cNvPr>
            <p:cNvCxnSpPr>
              <a:cxnSpLocks/>
            </p:cNvCxnSpPr>
            <p:nvPr/>
          </p:nvCxnSpPr>
          <p:spPr>
            <a:xfrm>
              <a:off x="915194" y="1211613"/>
              <a:ext cx="3667225" cy="2946400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83FA1DF3-667F-4B50-BE39-39836CC75396}"/>
                </a:ext>
              </a:extLst>
            </p:cNvPr>
            <p:cNvCxnSpPr>
              <a:cxnSpLocks/>
            </p:cNvCxnSpPr>
            <p:nvPr/>
          </p:nvCxnSpPr>
          <p:spPr>
            <a:xfrm>
              <a:off x="991855" y="3610936"/>
              <a:ext cx="3590564" cy="543162"/>
            </a:xfrm>
            <a:prstGeom prst="line">
              <a:avLst/>
            </a:prstGeom>
            <a:ln>
              <a:solidFill>
                <a:srgbClr val="80423C">
                  <a:alpha val="9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B3F7DF5D-0088-405B-9D8D-24F4E14FDCED}"/>
                </a:ext>
              </a:extLst>
            </p:cNvPr>
            <p:cNvCxnSpPr>
              <a:cxnSpLocks/>
            </p:cNvCxnSpPr>
            <p:nvPr/>
          </p:nvCxnSpPr>
          <p:spPr>
            <a:xfrm>
              <a:off x="3498525" y="709247"/>
              <a:ext cx="1083894" cy="3444851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9AF3B9C8-C005-4B9D-9507-30261A05BE37}"/>
                </a:ext>
              </a:extLst>
            </p:cNvPr>
            <p:cNvCxnSpPr>
              <a:cxnSpLocks/>
            </p:cNvCxnSpPr>
            <p:nvPr/>
          </p:nvCxnSpPr>
          <p:spPr>
            <a:xfrm>
              <a:off x="919233" y="1211613"/>
              <a:ext cx="72622" cy="2399323"/>
            </a:xfrm>
            <a:prstGeom prst="line">
              <a:avLst/>
            </a:prstGeom>
            <a:ln>
              <a:solidFill>
                <a:srgbClr val="80423C">
                  <a:alpha val="8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C7283BF0-AD97-4ADC-803A-0B237CC931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87506" y="711957"/>
              <a:ext cx="711019" cy="1937238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7B8961A8-8D8D-41AC-B7EF-D4B5AC8CA5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5520" y="709247"/>
              <a:ext cx="1953005" cy="1022920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8A46C71B-A96D-48F0-902D-6CE59DBC96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4628822"/>
              <a:ext cx="2179173" cy="132447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40E7DD7A-E6DB-4E60-A19A-4667F37B48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1733372"/>
              <a:ext cx="890349" cy="3027897"/>
            </a:xfrm>
            <a:prstGeom prst="line">
              <a:avLst/>
            </a:prstGeom>
            <a:ln>
              <a:solidFill>
                <a:srgbClr val="80423C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D0B4C8E3-4AFB-4AEC-8B3F-3CE00B81C415}"/>
                </a:ext>
              </a:extLst>
            </p:cNvPr>
            <p:cNvSpPr/>
            <p:nvPr/>
          </p:nvSpPr>
          <p:spPr>
            <a:xfrm rot="7951616">
              <a:off x="1547026" y="1761170"/>
              <a:ext cx="2849165" cy="3363491"/>
            </a:xfrm>
            <a:custGeom>
              <a:avLst/>
              <a:gdLst>
                <a:gd name="connsiteX0" fmla="*/ 523658 w 2849165"/>
                <a:gd name="connsiteY0" fmla="*/ 3042379 h 3363491"/>
                <a:gd name="connsiteX1" fmla="*/ 321113 w 2849165"/>
                <a:gd name="connsiteY1" fmla="*/ 1037984 h 3363491"/>
                <a:gd name="connsiteX2" fmla="*/ 1146163 w 2849165"/>
                <a:gd name="connsiteY2" fmla="*/ 541802 h 3363491"/>
                <a:gd name="connsiteX3" fmla="*/ 1264837 w 2849165"/>
                <a:gd name="connsiteY3" fmla="*/ 524059 h 3363491"/>
                <a:gd name="connsiteX4" fmla="*/ 1489059 w 2849165"/>
                <a:gd name="connsiteY4" fmla="*/ 0 h 3363491"/>
                <a:gd name="connsiteX5" fmla="*/ 1723073 w 2849165"/>
                <a:gd name="connsiteY5" fmla="*/ 546943 h 3363491"/>
                <a:gd name="connsiteX6" fmla="*/ 1825188 w 2849165"/>
                <a:gd name="connsiteY6" fmla="*/ 571475 h 3363491"/>
                <a:gd name="connsiteX7" fmla="*/ 2325507 w 2849165"/>
                <a:gd name="connsiteY7" fmla="*/ 835439 h 3363491"/>
                <a:gd name="connsiteX8" fmla="*/ 2528053 w 2849165"/>
                <a:gd name="connsiteY8" fmla="*/ 2839834 h 3363491"/>
                <a:gd name="connsiteX9" fmla="*/ 523658 w 2849165"/>
                <a:gd name="connsiteY9" fmla="*/ 3042379 h 336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9165" h="3363491">
                  <a:moveTo>
                    <a:pt x="523658" y="3042379"/>
                  </a:moveTo>
                  <a:cubicBezTo>
                    <a:pt x="-85772" y="2544812"/>
                    <a:pt x="-176454" y="1647414"/>
                    <a:pt x="321113" y="1037984"/>
                  </a:cubicBezTo>
                  <a:cubicBezTo>
                    <a:pt x="538798" y="771359"/>
                    <a:pt x="833014" y="604025"/>
                    <a:pt x="1146163" y="541802"/>
                  </a:cubicBezTo>
                  <a:lnTo>
                    <a:pt x="1264837" y="524059"/>
                  </a:lnTo>
                  <a:lnTo>
                    <a:pt x="1489059" y="0"/>
                  </a:lnTo>
                  <a:lnTo>
                    <a:pt x="1723073" y="546943"/>
                  </a:lnTo>
                  <a:lnTo>
                    <a:pt x="1825188" y="571475"/>
                  </a:lnTo>
                  <a:cubicBezTo>
                    <a:pt x="2002794" y="623421"/>
                    <a:pt x="2173150" y="711047"/>
                    <a:pt x="2325507" y="835439"/>
                  </a:cubicBezTo>
                  <a:cubicBezTo>
                    <a:pt x="2934937" y="1333006"/>
                    <a:pt x="3025619" y="2230404"/>
                    <a:pt x="2528053" y="2839834"/>
                  </a:cubicBezTo>
                  <a:cubicBezTo>
                    <a:pt x="2030486" y="3449263"/>
                    <a:pt x="1133087" y="3539946"/>
                    <a:pt x="523658" y="304237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EAA1095C-474B-4891-BB08-477F56E009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50" t="-283" r="20002" b="283"/>
            <a:stretch/>
          </p:blipFill>
          <p:spPr>
            <a:xfrm>
              <a:off x="1400894" y="1788795"/>
              <a:ext cx="2731808" cy="2731808"/>
            </a:xfrm>
            <a:prstGeom prst="ellipse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C6C319DF-AFEF-46F9-BA5F-B48FB3FA62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9233" y="709247"/>
              <a:ext cx="2579293" cy="511460"/>
            </a:xfrm>
            <a:prstGeom prst="line">
              <a:avLst/>
            </a:prstGeom>
            <a:ln>
              <a:solidFill>
                <a:srgbClr val="80423C">
                  <a:alpha val="8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803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E457DEA-9B68-4ADC-BDE5-3C6E6C527A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21" b="58818"/>
          <a:stretch/>
        </p:blipFill>
        <p:spPr>
          <a:xfrm>
            <a:off x="17269" y="1412111"/>
            <a:ext cx="12174731" cy="25348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072844C-B156-457B-8FB3-3B7F7DA93893}"/>
              </a:ext>
            </a:extLst>
          </p:cNvPr>
          <p:cNvSpPr/>
          <p:nvPr/>
        </p:nvSpPr>
        <p:spPr>
          <a:xfrm>
            <a:off x="1" y="1412112"/>
            <a:ext cx="12186306" cy="2534855"/>
          </a:xfrm>
          <a:prstGeom prst="rect">
            <a:avLst/>
          </a:prstGeom>
          <a:solidFill>
            <a:srgbClr val="C00000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53C6303-B2C6-485D-8838-7D7F232AC8BE}"/>
              </a:ext>
            </a:extLst>
          </p:cNvPr>
          <p:cNvSpPr txBox="1"/>
          <p:nvPr/>
        </p:nvSpPr>
        <p:spPr>
          <a:xfrm>
            <a:off x="995720" y="4744005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6E15028-AC47-4215-8B6B-EF4D429921C3}"/>
              </a:ext>
            </a:extLst>
          </p:cNvPr>
          <p:cNvSpPr txBox="1"/>
          <p:nvPr/>
        </p:nvSpPr>
        <p:spPr>
          <a:xfrm>
            <a:off x="564280" y="5272152"/>
            <a:ext cx="1925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8E19873-D529-49DF-A17D-50E5A1FF4C18}"/>
              </a:ext>
            </a:extLst>
          </p:cNvPr>
          <p:cNvSpPr txBox="1"/>
          <p:nvPr/>
        </p:nvSpPr>
        <p:spPr>
          <a:xfrm>
            <a:off x="3148611" y="4744005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7D92180-74EB-49B9-8985-1238D55D959A}"/>
              </a:ext>
            </a:extLst>
          </p:cNvPr>
          <p:cNvSpPr txBox="1"/>
          <p:nvPr/>
        </p:nvSpPr>
        <p:spPr>
          <a:xfrm>
            <a:off x="2657187" y="5272152"/>
            <a:ext cx="2145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958C66D-3041-495C-A83D-F1A44EF20ADA}"/>
              </a:ext>
            </a:extLst>
          </p:cNvPr>
          <p:cNvSpPr txBox="1"/>
          <p:nvPr/>
        </p:nvSpPr>
        <p:spPr>
          <a:xfrm>
            <a:off x="5447357" y="4744005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419DFDE-213F-4B49-A406-5EE590DE8D68}"/>
              </a:ext>
            </a:extLst>
          </p:cNvPr>
          <p:cNvSpPr txBox="1"/>
          <p:nvPr/>
        </p:nvSpPr>
        <p:spPr>
          <a:xfrm>
            <a:off x="4955933" y="5272152"/>
            <a:ext cx="2145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pic>
        <p:nvPicPr>
          <p:cNvPr id="18" name="出自【趣你的PPT】(微信:qunideppt)：最优质的PPT资源库">
            <a:extLst>
              <a:ext uri="{FF2B5EF4-FFF2-40B4-BE49-F238E27FC236}">
                <a16:creationId xmlns:a16="http://schemas.microsoft.com/office/drawing/2014/main" xmlns="" id="{CDF4CE55-02B0-4258-89BD-738F958DC0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744" y="2872556"/>
            <a:ext cx="4126987" cy="321369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5BD38448-71A4-4C1E-8B41-DA689BB4D9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106" y="3178229"/>
            <a:ext cx="3290730" cy="1884678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CE741D9-E1B2-4B94-A07B-C5CE1037A78B}"/>
              </a:ext>
            </a:extLst>
          </p:cNvPr>
          <p:cNvGrpSpPr/>
          <p:nvPr/>
        </p:nvGrpSpPr>
        <p:grpSpPr>
          <a:xfrm>
            <a:off x="949124" y="3485431"/>
            <a:ext cx="923331" cy="923331"/>
            <a:chOff x="949124" y="3323381"/>
            <a:chExt cx="1156022" cy="115602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2B429F8A-B553-46B5-BD5A-C3535C484EF4}"/>
                </a:ext>
              </a:extLst>
            </p:cNvPr>
            <p:cNvSpPr/>
            <p:nvPr/>
          </p:nvSpPr>
          <p:spPr>
            <a:xfrm>
              <a:off x="949124" y="3323381"/>
              <a:ext cx="1156022" cy="1156022"/>
            </a:xfrm>
            <a:prstGeom prst="ellipse">
              <a:avLst/>
            </a:prstGeom>
            <a:solidFill>
              <a:srgbClr val="C00000">
                <a:alpha val="98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Group 2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3803E19B-2FBC-462B-A17F-0C93B4F64329}"/>
                </a:ext>
              </a:extLst>
            </p:cNvPr>
            <p:cNvGrpSpPr/>
            <p:nvPr/>
          </p:nvGrpSpPr>
          <p:grpSpPr>
            <a:xfrm>
              <a:off x="1243675" y="3571560"/>
              <a:ext cx="538317" cy="534221"/>
              <a:chOff x="2885628" y="1293067"/>
              <a:chExt cx="378284" cy="375406"/>
            </a:xfrm>
            <a:solidFill>
              <a:schemeClr val="bg1"/>
            </a:solidFill>
          </p:grpSpPr>
          <p:sp>
            <p:nvSpPr>
              <p:cNvPr id="30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847D5935-9CCD-4943-9733-E7126253E8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5628" y="1293067"/>
                <a:ext cx="378284" cy="230134"/>
              </a:xfrm>
              <a:custGeom>
                <a:avLst/>
                <a:gdLst>
                  <a:gd name="T0" fmla="*/ 93 w 186"/>
                  <a:gd name="T1" fmla="*/ 35 h 113"/>
                  <a:gd name="T2" fmla="*/ 165 w 186"/>
                  <a:gd name="T3" fmla="*/ 108 h 113"/>
                  <a:gd name="T4" fmla="*/ 182 w 186"/>
                  <a:gd name="T5" fmla="*/ 108 h 113"/>
                  <a:gd name="T6" fmla="*/ 182 w 186"/>
                  <a:gd name="T7" fmla="*/ 91 h 113"/>
                  <a:gd name="T8" fmla="*/ 93 w 186"/>
                  <a:gd name="T9" fmla="*/ 0 h 113"/>
                  <a:gd name="T10" fmla="*/ 5 w 186"/>
                  <a:gd name="T11" fmla="*/ 91 h 113"/>
                  <a:gd name="T12" fmla="*/ 5 w 186"/>
                  <a:gd name="T13" fmla="*/ 108 h 113"/>
                  <a:gd name="T14" fmla="*/ 22 w 186"/>
                  <a:gd name="T15" fmla="*/ 108 h 113"/>
                  <a:gd name="T16" fmla="*/ 93 w 186"/>
                  <a:gd name="T17" fmla="*/ 3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113">
                    <a:moveTo>
                      <a:pt x="93" y="35"/>
                    </a:move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9" y="113"/>
                      <a:pt x="177" y="113"/>
                      <a:pt x="182" y="108"/>
                    </a:cubicBezTo>
                    <a:cubicBezTo>
                      <a:pt x="186" y="103"/>
                      <a:pt x="186" y="96"/>
                      <a:pt x="182" y="91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0" y="96"/>
                      <a:pt x="0" y="103"/>
                      <a:pt x="5" y="108"/>
                    </a:cubicBezTo>
                    <a:cubicBezTo>
                      <a:pt x="9" y="113"/>
                      <a:pt x="17" y="113"/>
                      <a:pt x="22" y="108"/>
                    </a:cubicBezTo>
                    <a:lnTo>
                      <a:pt x="93" y="35"/>
                    </a:lnTo>
                    <a:close/>
                  </a:path>
                </a:pathLst>
              </a:custGeom>
              <a:grpFill/>
              <a:ln w="30163" cap="rnd">
                <a:solidFill>
                  <a:srgbClr val="C00000"/>
                </a:solidFill>
                <a:prstDash val="solid"/>
                <a:round/>
                <a:headEnd/>
                <a:tailEnd/>
              </a:ln>
            </p:spPr>
            <p:txBody>
              <a:bodyPr lIns="72751" tIns="36376" rIns="72751" bIns="36376"/>
              <a:lstStyle/>
              <a:p>
                <a:pPr>
                  <a:defRPr/>
                </a:pPr>
                <a:endParaRPr lang="zh-CN" altLang="en-US" sz="1432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1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5FA10380-485B-4E57-AD6A-5C8EC6A08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5970" y="1508818"/>
                <a:ext cx="277599" cy="159655"/>
              </a:xfrm>
              <a:custGeom>
                <a:avLst/>
                <a:gdLst>
                  <a:gd name="T0" fmla="*/ 0 w 322"/>
                  <a:gd name="T1" fmla="*/ 0 h 186"/>
                  <a:gd name="T2" fmla="*/ 0 w 322"/>
                  <a:gd name="T3" fmla="*/ 186 h 186"/>
                  <a:gd name="T4" fmla="*/ 114 w 322"/>
                  <a:gd name="T5" fmla="*/ 186 h 186"/>
                  <a:gd name="T6" fmla="*/ 114 w 322"/>
                  <a:gd name="T7" fmla="*/ 54 h 186"/>
                  <a:gd name="T8" fmla="*/ 208 w 322"/>
                  <a:gd name="T9" fmla="*/ 54 h 186"/>
                  <a:gd name="T10" fmla="*/ 208 w 322"/>
                  <a:gd name="T11" fmla="*/ 186 h 186"/>
                  <a:gd name="T12" fmla="*/ 322 w 322"/>
                  <a:gd name="T13" fmla="*/ 186 h 186"/>
                  <a:gd name="T14" fmla="*/ 322 w 322"/>
                  <a:gd name="T1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2" h="186">
                    <a:moveTo>
                      <a:pt x="0" y="0"/>
                    </a:moveTo>
                    <a:lnTo>
                      <a:pt x="0" y="186"/>
                    </a:lnTo>
                    <a:lnTo>
                      <a:pt x="114" y="186"/>
                    </a:lnTo>
                    <a:lnTo>
                      <a:pt x="114" y="54"/>
                    </a:lnTo>
                    <a:lnTo>
                      <a:pt x="208" y="54"/>
                    </a:lnTo>
                    <a:lnTo>
                      <a:pt x="208" y="186"/>
                    </a:lnTo>
                    <a:lnTo>
                      <a:pt x="322" y="186"/>
                    </a:lnTo>
                    <a:lnTo>
                      <a:pt x="322" y="0"/>
                    </a:lnTo>
                  </a:path>
                </a:pathLst>
              </a:custGeom>
              <a:grpFill/>
              <a:ln w="30163" cap="rnd">
                <a:solidFill>
                  <a:srgbClr val="C00000"/>
                </a:solidFill>
                <a:prstDash val="solid"/>
                <a:round/>
                <a:headEnd/>
                <a:tailEnd/>
              </a:ln>
            </p:spPr>
            <p:txBody>
              <a:bodyPr lIns="72751" tIns="36376" rIns="72751" bIns="36376"/>
              <a:lstStyle/>
              <a:p>
                <a:pPr>
                  <a:defRPr/>
                </a:pPr>
                <a:endParaRPr lang="zh-CN" altLang="en-US" sz="1432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14144CF-1992-4432-A9C0-73B7AA98B9D9}"/>
              </a:ext>
            </a:extLst>
          </p:cNvPr>
          <p:cNvGrpSpPr/>
          <p:nvPr/>
        </p:nvGrpSpPr>
        <p:grpSpPr>
          <a:xfrm>
            <a:off x="3216705" y="3485431"/>
            <a:ext cx="923331" cy="923331"/>
            <a:chOff x="3158830" y="3323381"/>
            <a:chExt cx="1156022" cy="115602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581D27F9-C7F8-4C6E-9FF2-0E7EE3325DFD}"/>
                </a:ext>
              </a:extLst>
            </p:cNvPr>
            <p:cNvSpPr/>
            <p:nvPr/>
          </p:nvSpPr>
          <p:spPr>
            <a:xfrm>
              <a:off x="3158830" y="3323381"/>
              <a:ext cx="1156022" cy="1156022"/>
            </a:xfrm>
            <a:prstGeom prst="ellipse">
              <a:avLst/>
            </a:prstGeom>
            <a:solidFill>
              <a:srgbClr val="C00000">
                <a:alpha val="98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Group 303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E737CABF-3331-428F-8AB4-EA0814022CBE}"/>
                </a:ext>
              </a:extLst>
            </p:cNvPr>
            <p:cNvGrpSpPr/>
            <p:nvPr/>
          </p:nvGrpSpPr>
          <p:grpSpPr>
            <a:xfrm>
              <a:off x="3542751" y="3574205"/>
              <a:ext cx="392641" cy="531576"/>
              <a:chOff x="5829908" y="2242371"/>
              <a:chExt cx="280476" cy="379722"/>
            </a:xfrm>
            <a:solidFill>
              <a:schemeClr val="bg1"/>
            </a:solidFill>
          </p:grpSpPr>
          <p:sp>
            <p:nvSpPr>
              <p:cNvPr id="34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F9C84AE1-5B5D-40B2-AC36-D56B272D6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7168" y="2571751"/>
                <a:ext cx="247394" cy="50342"/>
              </a:xfrm>
              <a:custGeom>
                <a:avLst/>
                <a:gdLst>
                  <a:gd name="T0" fmla="*/ 0 w 284"/>
                  <a:gd name="T1" fmla="*/ 0 h 57"/>
                  <a:gd name="T2" fmla="*/ 0 w 284"/>
                  <a:gd name="T3" fmla="*/ 57 h 57"/>
                  <a:gd name="T4" fmla="*/ 284 w 284"/>
                  <a:gd name="T5" fmla="*/ 57 h 57"/>
                  <a:gd name="T6" fmla="*/ 284 w 284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4" h="57">
                    <a:moveTo>
                      <a:pt x="0" y="0"/>
                    </a:moveTo>
                    <a:lnTo>
                      <a:pt x="0" y="57"/>
                    </a:lnTo>
                    <a:lnTo>
                      <a:pt x="284" y="57"/>
                    </a:lnTo>
                    <a:lnTo>
                      <a:pt x="284" y="0"/>
                    </a:lnTo>
                  </a:path>
                </a:pathLst>
              </a:custGeom>
              <a:grpFill/>
              <a:ln w="30163" cap="rnd">
                <a:solidFill>
                  <a:srgbClr val="C00000"/>
                </a:solidFill>
                <a:prstDash val="solid"/>
                <a:round/>
                <a:headEnd/>
                <a:tailEnd/>
              </a:ln>
            </p:spPr>
            <p:txBody>
              <a:bodyPr lIns="72751" tIns="36376" rIns="72751" bIns="36376"/>
              <a:lstStyle/>
              <a:p>
                <a:pPr>
                  <a:defRPr/>
                </a:pPr>
                <a:endParaRPr lang="zh-CN" altLang="en-US" sz="1432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5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8E833FC3-1ED0-487B-AF88-43CF28904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9153" y="2275452"/>
                <a:ext cx="33082" cy="66164"/>
              </a:xfrm>
              <a:custGeom>
                <a:avLst/>
                <a:gdLst>
                  <a:gd name="T0" fmla="*/ 16 w 16"/>
                  <a:gd name="T1" fmla="*/ 0 h 32"/>
                  <a:gd name="T2" fmla="*/ 0 w 16"/>
                  <a:gd name="T3" fmla="*/ 20 h 32"/>
                  <a:gd name="T4" fmla="*/ 4 w 16"/>
                  <a:gd name="T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2">
                    <a:moveTo>
                      <a:pt x="16" y="0"/>
                    </a:moveTo>
                    <a:cubicBezTo>
                      <a:pt x="7" y="2"/>
                      <a:pt x="0" y="10"/>
                      <a:pt x="0" y="20"/>
                    </a:cubicBezTo>
                    <a:cubicBezTo>
                      <a:pt x="0" y="24"/>
                      <a:pt x="2" y="28"/>
                      <a:pt x="4" y="32"/>
                    </a:cubicBezTo>
                  </a:path>
                </a:pathLst>
              </a:custGeom>
              <a:grpFill/>
              <a:ln w="30163" cap="rnd">
                <a:solidFill>
                  <a:srgbClr val="C00000"/>
                </a:solidFill>
                <a:prstDash val="solid"/>
                <a:round/>
                <a:headEnd/>
                <a:tailEnd/>
              </a:ln>
            </p:spPr>
            <p:txBody>
              <a:bodyPr lIns="72751" tIns="36376" rIns="72751" bIns="36376"/>
              <a:lstStyle/>
              <a:p>
                <a:pPr>
                  <a:defRPr/>
                </a:pPr>
                <a:endParaRPr lang="zh-CN" altLang="en-US" sz="1432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6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56F70AE4-227B-4BE3-B2A0-A00D59A95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9908" y="2242371"/>
                <a:ext cx="280476" cy="329379"/>
              </a:xfrm>
              <a:custGeom>
                <a:avLst/>
                <a:gdLst>
                  <a:gd name="T0" fmla="*/ 136 w 136"/>
                  <a:gd name="T1" fmla="*/ 160 h 160"/>
                  <a:gd name="T2" fmla="*/ 0 w 136"/>
                  <a:gd name="T3" fmla="*/ 160 h 160"/>
                  <a:gd name="T4" fmla="*/ 0 w 136"/>
                  <a:gd name="T5" fmla="*/ 148 h 160"/>
                  <a:gd name="T6" fmla="*/ 8 w 136"/>
                  <a:gd name="T7" fmla="*/ 140 h 160"/>
                  <a:gd name="T8" fmla="*/ 56 w 136"/>
                  <a:gd name="T9" fmla="*/ 108 h 160"/>
                  <a:gd name="T10" fmla="*/ 56 w 136"/>
                  <a:gd name="T11" fmla="*/ 84 h 160"/>
                  <a:gd name="T12" fmla="*/ 45 w 136"/>
                  <a:gd name="T13" fmla="*/ 63 h 160"/>
                  <a:gd name="T14" fmla="*/ 32 w 136"/>
                  <a:gd name="T15" fmla="*/ 36 h 160"/>
                  <a:gd name="T16" fmla="*/ 68 w 136"/>
                  <a:gd name="T17" fmla="*/ 0 h 160"/>
                  <a:gd name="T18" fmla="*/ 104 w 136"/>
                  <a:gd name="T19" fmla="*/ 36 h 160"/>
                  <a:gd name="T20" fmla="*/ 91 w 136"/>
                  <a:gd name="T21" fmla="*/ 63 h 160"/>
                  <a:gd name="T22" fmla="*/ 80 w 136"/>
                  <a:gd name="T23" fmla="*/ 83 h 160"/>
                  <a:gd name="T24" fmla="*/ 80 w 136"/>
                  <a:gd name="T25" fmla="*/ 108 h 160"/>
                  <a:gd name="T26" fmla="*/ 128 w 136"/>
                  <a:gd name="T27" fmla="*/ 140 h 160"/>
                  <a:gd name="T28" fmla="*/ 136 w 136"/>
                  <a:gd name="T29" fmla="*/ 148 h 160"/>
                  <a:gd name="T30" fmla="*/ 136 w 136"/>
                  <a:gd name="T3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6" h="160">
                    <a:moveTo>
                      <a:pt x="136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143"/>
                      <a:pt x="4" y="140"/>
                      <a:pt x="8" y="140"/>
                    </a:cubicBezTo>
                    <a:cubicBezTo>
                      <a:pt x="26" y="140"/>
                      <a:pt x="56" y="126"/>
                      <a:pt x="56" y="108"/>
                    </a:cubicBezTo>
                    <a:cubicBezTo>
                      <a:pt x="56" y="108"/>
                      <a:pt x="56" y="88"/>
                      <a:pt x="56" y="84"/>
                    </a:cubicBezTo>
                    <a:cubicBezTo>
                      <a:pt x="56" y="76"/>
                      <a:pt x="56" y="74"/>
                      <a:pt x="45" y="63"/>
                    </a:cubicBezTo>
                    <a:cubicBezTo>
                      <a:pt x="37" y="57"/>
                      <a:pt x="32" y="47"/>
                      <a:pt x="32" y="36"/>
                    </a:cubicBezTo>
                    <a:cubicBezTo>
                      <a:pt x="32" y="16"/>
                      <a:pt x="48" y="0"/>
                      <a:pt x="68" y="0"/>
                    </a:cubicBezTo>
                    <a:cubicBezTo>
                      <a:pt x="88" y="0"/>
                      <a:pt x="104" y="16"/>
                      <a:pt x="104" y="36"/>
                    </a:cubicBezTo>
                    <a:cubicBezTo>
                      <a:pt x="104" y="47"/>
                      <a:pt x="99" y="57"/>
                      <a:pt x="91" y="63"/>
                    </a:cubicBezTo>
                    <a:cubicBezTo>
                      <a:pt x="81" y="74"/>
                      <a:pt x="80" y="76"/>
                      <a:pt x="80" y="83"/>
                    </a:cubicBezTo>
                    <a:cubicBezTo>
                      <a:pt x="80" y="86"/>
                      <a:pt x="80" y="108"/>
                      <a:pt x="80" y="108"/>
                    </a:cubicBezTo>
                    <a:cubicBezTo>
                      <a:pt x="80" y="126"/>
                      <a:pt x="110" y="140"/>
                      <a:pt x="128" y="140"/>
                    </a:cubicBezTo>
                    <a:cubicBezTo>
                      <a:pt x="133" y="140"/>
                      <a:pt x="136" y="143"/>
                      <a:pt x="136" y="148"/>
                    </a:cubicBezTo>
                    <a:lnTo>
                      <a:pt x="136" y="160"/>
                    </a:lnTo>
                    <a:close/>
                  </a:path>
                </a:pathLst>
              </a:custGeom>
              <a:grpFill/>
              <a:ln w="30163" cap="rnd">
                <a:solidFill>
                  <a:srgbClr val="C00000"/>
                </a:solidFill>
                <a:prstDash val="solid"/>
                <a:round/>
                <a:headEnd/>
                <a:tailEnd/>
              </a:ln>
            </p:spPr>
            <p:txBody>
              <a:bodyPr lIns="72751" tIns="36376" rIns="72751" bIns="36376"/>
              <a:lstStyle/>
              <a:p>
                <a:pPr>
                  <a:defRPr/>
                </a:pPr>
                <a:endParaRPr lang="zh-CN" altLang="en-US" sz="1432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3F34FBE8-F4B4-4D07-AABC-4427DBE27BE4}"/>
              </a:ext>
            </a:extLst>
          </p:cNvPr>
          <p:cNvGrpSpPr/>
          <p:nvPr/>
        </p:nvGrpSpPr>
        <p:grpSpPr>
          <a:xfrm>
            <a:off x="5495856" y="3485431"/>
            <a:ext cx="923331" cy="923331"/>
            <a:chOff x="5368536" y="3323381"/>
            <a:chExt cx="1156022" cy="115602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7587AAD5-D25E-44A0-8D04-981D57CE11DD}"/>
                </a:ext>
              </a:extLst>
            </p:cNvPr>
            <p:cNvSpPr/>
            <p:nvPr/>
          </p:nvSpPr>
          <p:spPr>
            <a:xfrm>
              <a:off x="5368536" y="3323381"/>
              <a:ext cx="1156022" cy="1156022"/>
            </a:xfrm>
            <a:prstGeom prst="ellipse">
              <a:avLst/>
            </a:prstGeom>
            <a:solidFill>
              <a:srgbClr val="C00000">
                <a:alpha val="98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1C6CEF5-7594-45F7-8872-6E4453708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5983" y="3628947"/>
              <a:ext cx="573809" cy="476262"/>
            </a:xfrm>
            <a:custGeom>
              <a:avLst/>
              <a:gdLst>
                <a:gd name="T0" fmla="*/ 188 w 192"/>
                <a:gd name="T1" fmla="*/ 80 h 160"/>
                <a:gd name="T2" fmla="*/ 164 w 192"/>
                <a:gd name="T3" fmla="*/ 80 h 160"/>
                <a:gd name="T4" fmla="*/ 161 w 192"/>
                <a:gd name="T5" fmla="*/ 82 h 160"/>
                <a:gd name="T6" fmla="*/ 157 w 192"/>
                <a:gd name="T7" fmla="*/ 88 h 160"/>
                <a:gd name="T8" fmla="*/ 152 w 192"/>
                <a:gd name="T9" fmla="*/ 67 h 160"/>
                <a:gd name="T10" fmla="*/ 148 w 192"/>
                <a:gd name="T11" fmla="*/ 64 h 160"/>
                <a:gd name="T12" fmla="*/ 144 w 192"/>
                <a:gd name="T13" fmla="*/ 67 h 160"/>
                <a:gd name="T14" fmla="*/ 134 w 192"/>
                <a:gd name="T15" fmla="*/ 98 h 160"/>
                <a:gd name="T16" fmla="*/ 128 w 192"/>
                <a:gd name="T17" fmla="*/ 51 h 160"/>
                <a:gd name="T18" fmla="*/ 124 w 192"/>
                <a:gd name="T19" fmla="*/ 48 h 160"/>
                <a:gd name="T20" fmla="*/ 120 w 192"/>
                <a:gd name="T21" fmla="*/ 51 h 160"/>
                <a:gd name="T22" fmla="*/ 103 w 192"/>
                <a:gd name="T23" fmla="*/ 127 h 160"/>
                <a:gd name="T24" fmla="*/ 96 w 192"/>
                <a:gd name="T25" fmla="*/ 4 h 160"/>
                <a:gd name="T26" fmla="*/ 92 w 192"/>
                <a:gd name="T27" fmla="*/ 0 h 160"/>
                <a:gd name="T28" fmla="*/ 88 w 192"/>
                <a:gd name="T29" fmla="*/ 3 h 160"/>
                <a:gd name="T30" fmla="*/ 69 w 192"/>
                <a:gd name="T31" fmla="*/ 85 h 160"/>
                <a:gd name="T32" fmla="*/ 64 w 192"/>
                <a:gd name="T33" fmla="*/ 43 h 160"/>
                <a:gd name="T34" fmla="*/ 61 w 192"/>
                <a:gd name="T35" fmla="*/ 40 h 160"/>
                <a:gd name="T36" fmla="*/ 56 w 192"/>
                <a:gd name="T37" fmla="*/ 43 h 160"/>
                <a:gd name="T38" fmla="*/ 45 w 192"/>
                <a:gd name="T39" fmla="*/ 78 h 160"/>
                <a:gd name="T40" fmla="*/ 40 w 192"/>
                <a:gd name="T41" fmla="*/ 59 h 160"/>
                <a:gd name="T42" fmla="*/ 37 w 192"/>
                <a:gd name="T43" fmla="*/ 56 h 160"/>
                <a:gd name="T44" fmla="*/ 33 w 192"/>
                <a:gd name="T45" fmla="*/ 58 h 160"/>
                <a:gd name="T46" fmla="*/ 26 w 192"/>
                <a:gd name="T47" fmla="*/ 72 h 160"/>
                <a:gd name="T48" fmla="*/ 4 w 192"/>
                <a:gd name="T49" fmla="*/ 72 h 160"/>
                <a:gd name="T50" fmla="*/ 0 w 192"/>
                <a:gd name="T51" fmla="*/ 76 h 160"/>
                <a:gd name="T52" fmla="*/ 4 w 192"/>
                <a:gd name="T53" fmla="*/ 80 h 160"/>
                <a:gd name="T54" fmla="*/ 28 w 192"/>
                <a:gd name="T55" fmla="*/ 80 h 160"/>
                <a:gd name="T56" fmla="*/ 32 w 192"/>
                <a:gd name="T57" fmla="*/ 78 h 160"/>
                <a:gd name="T58" fmla="*/ 35 w 192"/>
                <a:gd name="T59" fmla="*/ 71 h 160"/>
                <a:gd name="T60" fmla="*/ 40 w 192"/>
                <a:gd name="T61" fmla="*/ 93 h 160"/>
                <a:gd name="T62" fmla="*/ 44 w 192"/>
                <a:gd name="T63" fmla="*/ 96 h 160"/>
                <a:gd name="T64" fmla="*/ 48 w 192"/>
                <a:gd name="T65" fmla="*/ 93 h 160"/>
                <a:gd name="T66" fmla="*/ 58 w 192"/>
                <a:gd name="T67" fmla="*/ 62 h 160"/>
                <a:gd name="T68" fmla="*/ 64 w 192"/>
                <a:gd name="T69" fmla="*/ 108 h 160"/>
                <a:gd name="T70" fmla="*/ 68 w 192"/>
                <a:gd name="T71" fmla="*/ 112 h 160"/>
                <a:gd name="T72" fmla="*/ 72 w 192"/>
                <a:gd name="T73" fmla="*/ 109 h 160"/>
                <a:gd name="T74" fmla="*/ 90 w 192"/>
                <a:gd name="T75" fmla="*/ 32 h 160"/>
                <a:gd name="T76" fmla="*/ 96 w 192"/>
                <a:gd name="T77" fmla="*/ 156 h 160"/>
                <a:gd name="T78" fmla="*/ 100 w 192"/>
                <a:gd name="T79" fmla="*/ 160 h 160"/>
                <a:gd name="T80" fmla="*/ 100 w 192"/>
                <a:gd name="T81" fmla="*/ 160 h 160"/>
                <a:gd name="T82" fmla="*/ 104 w 192"/>
                <a:gd name="T83" fmla="*/ 157 h 160"/>
                <a:gd name="T84" fmla="*/ 123 w 192"/>
                <a:gd name="T85" fmla="*/ 75 h 160"/>
                <a:gd name="T86" fmla="*/ 128 w 192"/>
                <a:gd name="T87" fmla="*/ 116 h 160"/>
                <a:gd name="T88" fmla="*/ 132 w 192"/>
                <a:gd name="T89" fmla="*/ 120 h 160"/>
                <a:gd name="T90" fmla="*/ 136 w 192"/>
                <a:gd name="T91" fmla="*/ 117 h 160"/>
                <a:gd name="T92" fmla="*/ 148 w 192"/>
                <a:gd name="T93" fmla="*/ 82 h 160"/>
                <a:gd name="T94" fmla="*/ 152 w 192"/>
                <a:gd name="T95" fmla="*/ 101 h 160"/>
                <a:gd name="T96" fmla="*/ 156 w 192"/>
                <a:gd name="T97" fmla="*/ 104 h 160"/>
                <a:gd name="T98" fmla="*/ 160 w 192"/>
                <a:gd name="T99" fmla="*/ 102 h 160"/>
                <a:gd name="T100" fmla="*/ 167 w 192"/>
                <a:gd name="T101" fmla="*/ 88 h 160"/>
                <a:gd name="T102" fmla="*/ 188 w 192"/>
                <a:gd name="T103" fmla="*/ 88 h 160"/>
                <a:gd name="T104" fmla="*/ 192 w 192"/>
                <a:gd name="T105" fmla="*/ 84 h 160"/>
                <a:gd name="T106" fmla="*/ 188 w 192"/>
                <a:gd name="T107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60">
                  <a:moveTo>
                    <a:pt x="188" y="80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3" y="80"/>
                    <a:pt x="161" y="81"/>
                    <a:pt x="161" y="82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2" y="67"/>
                    <a:pt x="152" y="67"/>
                    <a:pt x="152" y="67"/>
                  </a:cubicBezTo>
                  <a:cubicBezTo>
                    <a:pt x="152" y="65"/>
                    <a:pt x="150" y="64"/>
                    <a:pt x="148" y="64"/>
                  </a:cubicBezTo>
                  <a:cubicBezTo>
                    <a:pt x="147" y="64"/>
                    <a:pt x="145" y="65"/>
                    <a:pt x="144" y="67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49"/>
                    <a:pt x="126" y="48"/>
                    <a:pt x="124" y="48"/>
                  </a:cubicBezTo>
                  <a:cubicBezTo>
                    <a:pt x="123" y="48"/>
                    <a:pt x="121" y="49"/>
                    <a:pt x="120" y="51"/>
                  </a:cubicBezTo>
                  <a:cubicBezTo>
                    <a:pt x="103" y="127"/>
                    <a:pt x="103" y="127"/>
                    <a:pt x="103" y="127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1" y="0"/>
                    <a:pt x="89" y="1"/>
                    <a:pt x="88" y="3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2"/>
                    <a:pt x="62" y="40"/>
                    <a:pt x="61" y="40"/>
                  </a:cubicBezTo>
                  <a:cubicBezTo>
                    <a:pt x="59" y="40"/>
                    <a:pt x="57" y="41"/>
                    <a:pt x="56" y="43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7"/>
                    <a:pt x="38" y="56"/>
                    <a:pt x="37" y="56"/>
                  </a:cubicBezTo>
                  <a:cubicBezTo>
                    <a:pt x="35" y="56"/>
                    <a:pt x="33" y="57"/>
                    <a:pt x="33" y="58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0" y="80"/>
                    <a:pt x="31" y="79"/>
                    <a:pt x="32" y="78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1" y="95"/>
                    <a:pt x="42" y="96"/>
                    <a:pt x="44" y="96"/>
                  </a:cubicBezTo>
                  <a:cubicBezTo>
                    <a:pt x="46" y="96"/>
                    <a:pt x="47" y="95"/>
                    <a:pt x="48" y="93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10"/>
                    <a:pt x="66" y="112"/>
                    <a:pt x="68" y="112"/>
                  </a:cubicBezTo>
                  <a:cubicBezTo>
                    <a:pt x="70" y="112"/>
                    <a:pt x="72" y="111"/>
                    <a:pt x="72" y="109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8"/>
                    <a:pt x="98" y="160"/>
                    <a:pt x="100" y="160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2" y="160"/>
                    <a:pt x="104" y="159"/>
                    <a:pt x="104" y="157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18"/>
                    <a:pt x="130" y="120"/>
                    <a:pt x="132" y="120"/>
                  </a:cubicBezTo>
                  <a:cubicBezTo>
                    <a:pt x="134" y="120"/>
                    <a:pt x="135" y="119"/>
                    <a:pt x="136" y="117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52" y="101"/>
                    <a:pt x="152" y="101"/>
                    <a:pt x="152" y="101"/>
                  </a:cubicBezTo>
                  <a:cubicBezTo>
                    <a:pt x="153" y="102"/>
                    <a:pt x="154" y="104"/>
                    <a:pt x="156" y="104"/>
                  </a:cubicBezTo>
                  <a:cubicBezTo>
                    <a:pt x="157" y="104"/>
                    <a:pt x="159" y="103"/>
                    <a:pt x="160" y="102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90" y="88"/>
                    <a:pt x="192" y="86"/>
                    <a:pt x="192" y="84"/>
                  </a:cubicBezTo>
                  <a:cubicBezTo>
                    <a:pt x="192" y="82"/>
                    <a:pt x="190" y="80"/>
                    <a:pt x="188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55533A1-4F14-4903-AC2E-12E4E49F16D9}"/>
              </a:ext>
            </a:extLst>
          </p:cNvPr>
          <p:cNvSpPr txBox="1"/>
          <p:nvPr/>
        </p:nvSpPr>
        <p:spPr>
          <a:xfrm>
            <a:off x="940865" y="386959"/>
            <a:ext cx="192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1F94703-EFA7-45DD-BAC9-8DF278DED96C}"/>
              </a:ext>
            </a:extLst>
          </p:cNvPr>
          <p:cNvSpPr txBox="1"/>
          <p:nvPr/>
        </p:nvSpPr>
        <p:spPr>
          <a:xfrm>
            <a:off x="940865" y="910179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Future  Planning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EC0A0DAE-6D64-4FF8-8E77-3662280FA79E}"/>
              </a:ext>
            </a:extLst>
          </p:cNvPr>
          <p:cNvGrpSpPr/>
          <p:nvPr/>
        </p:nvGrpSpPr>
        <p:grpSpPr>
          <a:xfrm rot="19833621">
            <a:off x="-54875" y="253816"/>
            <a:ext cx="770304" cy="574380"/>
            <a:chOff x="3544740" y="760470"/>
            <a:chExt cx="886194" cy="660794"/>
          </a:xfrm>
        </p:grpSpPr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xmlns="" id="{F646F9AF-2568-4810-A6D4-659CD45C35BC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xmlns="" id="{FD445BC6-FE9E-451B-AD5D-F08AB93D45B7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xmlns="" id="{623AAB4F-097A-4539-A5D5-AFF1BC34FA29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192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E39078C-3CD1-43C2-B16E-DBC24360379E}"/>
              </a:ext>
            </a:extLst>
          </p:cNvPr>
          <p:cNvSpPr txBox="1"/>
          <p:nvPr/>
        </p:nvSpPr>
        <p:spPr>
          <a:xfrm>
            <a:off x="2245360" y="1534160"/>
            <a:ext cx="1442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9BD7779-AC62-46F5-A42B-1B84ECEA5FD5}"/>
              </a:ext>
            </a:extLst>
          </p:cNvPr>
          <p:cNvSpPr txBox="1"/>
          <p:nvPr/>
        </p:nvSpPr>
        <p:spPr>
          <a:xfrm>
            <a:off x="2245360" y="1854478"/>
            <a:ext cx="2164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Corporate  Culture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1371C21-EB93-459A-B3AA-32E2D2180CBF}"/>
              </a:ext>
            </a:extLst>
          </p:cNvPr>
          <p:cNvSpPr txBox="1"/>
          <p:nvPr/>
        </p:nvSpPr>
        <p:spPr>
          <a:xfrm>
            <a:off x="2245360" y="2513350"/>
            <a:ext cx="1442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企业品牌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DC13D4B-11C7-4535-8E02-4E1A345F4844}"/>
              </a:ext>
            </a:extLst>
          </p:cNvPr>
          <p:cNvSpPr txBox="1"/>
          <p:nvPr/>
        </p:nvSpPr>
        <p:spPr>
          <a:xfrm>
            <a:off x="2245360" y="2833668"/>
            <a:ext cx="2164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Enterprise  Brand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AF8E39B-F94C-45B7-86E4-5EC6956805AE}"/>
              </a:ext>
            </a:extLst>
          </p:cNvPr>
          <p:cNvSpPr txBox="1"/>
          <p:nvPr/>
        </p:nvSpPr>
        <p:spPr>
          <a:xfrm>
            <a:off x="2245360" y="3435609"/>
            <a:ext cx="1442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3508988-8B48-4130-B366-6E8CCE5C4A03}"/>
              </a:ext>
            </a:extLst>
          </p:cNvPr>
          <p:cNvSpPr txBox="1"/>
          <p:nvPr/>
        </p:nvSpPr>
        <p:spPr>
          <a:xfrm>
            <a:off x="2245360" y="3755927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Development  History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D4EE7E3-785F-48E8-BDE6-DC01B72FF801}"/>
              </a:ext>
            </a:extLst>
          </p:cNvPr>
          <p:cNvSpPr txBox="1"/>
          <p:nvPr/>
        </p:nvSpPr>
        <p:spPr>
          <a:xfrm>
            <a:off x="2245360" y="4357868"/>
            <a:ext cx="1442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67D00AE-A7D7-4C56-8D14-6548EEF1D362}"/>
              </a:ext>
            </a:extLst>
          </p:cNvPr>
          <p:cNvSpPr txBox="1"/>
          <p:nvPr/>
        </p:nvSpPr>
        <p:spPr>
          <a:xfrm>
            <a:off x="2245360" y="4678186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Future  Planning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0F05D337-A997-42C2-9DDE-C67F98676DFF}"/>
              </a:ext>
            </a:extLst>
          </p:cNvPr>
          <p:cNvSpPr/>
          <p:nvPr/>
        </p:nvSpPr>
        <p:spPr>
          <a:xfrm>
            <a:off x="1206882" y="1568956"/>
            <a:ext cx="634236" cy="63423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01</a:t>
            </a:r>
            <a:endParaRPr lang="zh-CN" altLang="en-US" b="1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3B2F9E1D-AC17-467B-8E34-06EC8393679B}"/>
              </a:ext>
            </a:extLst>
          </p:cNvPr>
          <p:cNvSpPr/>
          <p:nvPr/>
        </p:nvSpPr>
        <p:spPr>
          <a:xfrm>
            <a:off x="1206882" y="2513350"/>
            <a:ext cx="634236" cy="63423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02</a:t>
            </a:r>
            <a:endParaRPr lang="zh-CN" altLang="en-US" b="1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CD4D94D-97A0-42BC-91C6-74E4168020D1}"/>
              </a:ext>
            </a:extLst>
          </p:cNvPr>
          <p:cNvSpPr/>
          <p:nvPr/>
        </p:nvSpPr>
        <p:spPr>
          <a:xfrm>
            <a:off x="1206882" y="3441454"/>
            <a:ext cx="634236" cy="62254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03</a:t>
            </a:r>
            <a:endParaRPr lang="zh-CN" altLang="en-US" b="1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A3E3D6F4-CCE5-4699-AD25-152248049DED}"/>
              </a:ext>
            </a:extLst>
          </p:cNvPr>
          <p:cNvSpPr/>
          <p:nvPr/>
        </p:nvSpPr>
        <p:spPr>
          <a:xfrm>
            <a:off x="1206882" y="4357868"/>
            <a:ext cx="634236" cy="62254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04</a:t>
            </a:r>
            <a:endParaRPr lang="zh-CN" altLang="en-US" b="1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BD3CCB6-D625-4511-98D0-0D27522532A9}"/>
              </a:ext>
            </a:extLst>
          </p:cNvPr>
          <p:cNvGrpSpPr/>
          <p:nvPr/>
        </p:nvGrpSpPr>
        <p:grpSpPr>
          <a:xfrm>
            <a:off x="6633836" y="2519415"/>
            <a:ext cx="2853904" cy="800100"/>
            <a:chOff x="6476008" y="3401984"/>
            <a:chExt cx="2853904" cy="8001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FC76699A-6E68-4B35-B7FB-850C2CE5D83F}"/>
                </a:ext>
              </a:extLst>
            </p:cNvPr>
            <p:cNvSpPr/>
            <p:nvPr/>
          </p:nvSpPr>
          <p:spPr>
            <a:xfrm>
              <a:off x="6476008" y="3424080"/>
              <a:ext cx="2853904" cy="778004"/>
            </a:xfrm>
            <a:prstGeom prst="rect">
              <a:avLst/>
            </a:prstGeom>
            <a:solidFill>
              <a:srgbClr val="C00000">
                <a:alpha val="66000"/>
              </a:srgb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3968FD6-C066-479A-A7DD-3019FC9697EA}"/>
                </a:ext>
              </a:extLst>
            </p:cNvPr>
            <p:cNvSpPr txBox="1"/>
            <p:nvPr/>
          </p:nvSpPr>
          <p:spPr>
            <a:xfrm>
              <a:off x="6621779" y="3401984"/>
              <a:ext cx="25199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CONTENTS</a:t>
              </a:r>
              <a:endPara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024A1DE1-827E-419C-8489-1E6206D206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923" y="1971598"/>
            <a:ext cx="2329255" cy="34925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2BDD5D1-FDD4-496A-9B96-B3497CE6A5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920"/>
          <a:stretch/>
        </p:blipFill>
        <p:spPr>
          <a:xfrm>
            <a:off x="7535604" y="3584840"/>
            <a:ext cx="1967637" cy="187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9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F89B41F-6E87-4D08-BE39-D5B4A78D0F01}"/>
              </a:ext>
            </a:extLst>
          </p:cNvPr>
          <p:cNvGrpSpPr/>
          <p:nvPr/>
        </p:nvGrpSpPr>
        <p:grpSpPr>
          <a:xfrm>
            <a:off x="6406588" y="4366550"/>
            <a:ext cx="1261640" cy="1261640"/>
            <a:chOff x="6290841" y="3266955"/>
            <a:chExt cx="1261640" cy="126164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9D9F89C1-1AFE-46A1-8651-ED0D3188CDE6}"/>
                </a:ext>
              </a:extLst>
            </p:cNvPr>
            <p:cNvSpPr/>
            <p:nvPr/>
          </p:nvSpPr>
          <p:spPr>
            <a:xfrm>
              <a:off x="6290841" y="3266955"/>
              <a:ext cx="1261640" cy="126164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BBBE286A-5239-4B36-8C59-E0947B62F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758" y="3672069"/>
              <a:ext cx="335806" cy="451412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7918417-0961-4D6B-B4AC-26E59AD62807}"/>
              </a:ext>
            </a:extLst>
          </p:cNvPr>
          <p:cNvGrpSpPr/>
          <p:nvPr/>
        </p:nvGrpSpPr>
        <p:grpSpPr>
          <a:xfrm>
            <a:off x="5254906" y="2798180"/>
            <a:ext cx="1261640" cy="1261640"/>
            <a:chOff x="5139159" y="1698585"/>
            <a:chExt cx="1261640" cy="126164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0109F750-F6AC-4836-8A11-48EE6B2288F8}"/>
                </a:ext>
              </a:extLst>
            </p:cNvPr>
            <p:cNvSpPr/>
            <p:nvPr/>
          </p:nvSpPr>
          <p:spPr>
            <a:xfrm>
              <a:off x="5139159" y="1698585"/>
              <a:ext cx="1261640" cy="126164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DC98D327-2524-4168-9CF6-798836DBBF60}"/>
                </a:ext>
              </a:extLst>
            </p:cNvPr>
            <p:cNvSpPr/>
            <p:nvPr/>
          </p:nvSpPr>
          <p:spPr>
            <a:xfrm>
              <a:off x="5515826" y="2078535"/>
              <a:ext cx="464427" cy="469908"/>
            </a:xfrm>
            <a:custGeom>
              <a:avLst/>
              <a:gdLst>
                <a:gd name="connsiteX0" fmla="*/ 876522 w 1879600"/>
                <a:gd name="connsiteY0" fmla="*/ 1026915 h 1901723"/>
                <a:gd name="connsiteX1" fmla="*/ 1879600 w 1879600"/>
                <a:gd name="connsiteY1" fmla="*/ 1035310 h 1901723"/>
                <a:gd name="connsiteX2" fmla="*/ 1879600 w 1879600"/>
                <a:gd name="connsiteY2" fmla="*/ 1901723 h 1901723"/>
                <a:gd name="connsiteX3" fmla="*/ 876522 w 1879600"/>
                <a:gd name="connsiteY3" fmla="*/ 1775813 h 1901723"/>
                <a:gd name="connsiteX4" fmla="*/ 0 w 1879600"/>
                <a:gd name="connsiteY4" fmla="*/ 1014080 h 1901723"/>
                <a:gd name="connsiteX5" fmla="*/ 717549 w 1879600"/>
                <a:gd name="connsiteY5" fmla="*/ 1026818 h 1901723"/>
                <a:gd name="connsiteX6" fmla="*/ 717549 w 1879600"/>
                <a:gd name="connsiteY6" fmla="*/ 1753167 h 1901723"/>
                <a:gd name="connsiteX7" fmla="*/ 0 w 1879600"/>
                <a:gd name="connsiteY7" fmla="*/ 1642117 h 1901723"/>
                <a:gd name="connsiteX8" fmla="*/ 717549 w 1879600"/>
                <a:gd name="connsiteY8" fmla="*/ 159389 h 1901723"/>
                <a:gd name="connsiteX9" fmla="*/ 717549 w 1879600"/>
                <a:gd name="connsiteY9" fmla="*/ 883871 h 1901723"/>
                <a:gd name="connsiteX10" fmla="*/ 0 w 1879600"/>
                <a:gd name="connsiteY10" fmla="*/ 908194 h 1901723"/>
                <a:gd name="connsiteX11" fmla="*/ 0 w 1879600"/>
                <a:gd name="connsiteY11" fmla="*/ 256684 h 1901723"/>
                <a:gd name="connsiteX12" fmla="*/ 1879600 w 1879600"/>
                <a:gd name="connsiteY12" fmla="*/ 0 h 1901723"/>
                <a:gd name="connsiteX13" fmla="*/ 1879600 w 1879600"/>
                <a:gd name="connsiteY13" fmla="*/ 872112 h 1901723"/>
                <a:gd name="connsiteX14" fmla="*/ 879497 w 1879600"/>
                <a:gd name="connsiteY14" fmla="*/ 880660 h 1901723"/>
                <a:gd name="connsiteX15" fmla="*/ 876522 w 1879600"/>
                <a:gd name="connsiteY15" fmla="*/ 626314 h 1901723"/>
                <a:gd name="connsiteX16" fmla="*/ 876522 w 1879600"/>
                <a:gd name="connsiteY16" fmla="*/ 144511 h 190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9600" h="1901723">
                  <a:moveTo>
                    <a:pt x="876522" y="1026915"/>
                  </a:moveTo>
                  <a:lnTo>
                    <a:pt x="1879600" y="1035310"/>
                  </a:lnTo>
                  <a:lnTo>
                    <a:pt x="1879600" y="1901723"/>
                  </a:lnTo>
                  <a:lnTo>
                    <a:pt x="876522" y="1775813"/>
                  </a:lnTo>
                  <a:close/>
                  <a:moveTo>
                    <a:pt x="0" y="1014080"/>
                  </a:moveTo>
                  <a:lnTo>
                    <a:pt x="717549" y="1026818"/>
                  </a:lnTo>
                  <a:lnTo>
                    <a:pt x="717549" y="1753167"/>
                  </a:lnTo>
                  <a:lnTo>
                    <a:pt x="0" y="1642117"/>
                  </a:lnTo>
                  <a:close/>
                  <a:moveTo>
                    <a:pt x="717549" y="159389"/>
                  </a:moveTo>
                  <a:lnTo>
                    <a:pt x="717549" y="883871"/>
                  </a:lnTo>
                  <a:lnTo>
                    <a:pt x="0" y="908194"/>
                  </a:lnTo>
                  <a:lnTo>
                    <a:pt x="0" y="256684"/>
                  </a:lnTo>
                  <a:close/>
                  <a:moveTo>
                    <a:pt x="1879600" y="0"/>
                  </a:moveTo>
                  <a:lnTo>
                    <a:pt x="1879600" y="872112"/>
                  </a:lnTo>
                  <a:lnTo>
                    <a:pt x="879497" y="880660"/>
                  </a:lnTo>
                  <a:lnTo>
                    <a:pt x="876522" y="626314"/>
                  </a:lnTo>
                  <a:lnTo>
                    <a:pt x="876522" y="144511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581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DBA5D59-E0AC-40C8-98D3-BFD6D1E57A7D}"/>
              </a:ext>
            </a:extLst>
          </p:cNvPr>
          <p:cNvGrpSpPr/>
          <p:nvPr/>
        </p:nvGrpSpPr>
        <p:grpSpPr>
          <a:xfrm>
            <a:off x="4195823" y="4366550"/>
            <a:ext cx="1261640" cy="1261640"/>
            <a:chOff x="4080076" y="3282871"/>
            <a:chExt cx="1261640" cy="126164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B47871FA-AC58-4D06-9F60-388ECC144240}"/>
                </a:ext>
              </a:extLst>
            </p:cNvPr>
            <p:cNvSpPr/>
            <p:nvPr/>
          </p:nvSpPr>
          <p:spPr>
            <a:xfrm>
              <a:off x="4080076" y="3282871"/>
              <a:ext cx="1261640" cy="126164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CB96FD40-9AF3-48AF-9B2A-EFA873C0BB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1723" y="3652382"/>
              <a:ext cx="388896" cy="585126"/>
            </a:xfrm>
            <a:custGeom>
              <a:avLst/>
              <a:gdLst>
                <a:gd name="T0" fmla="*/ 174 w 192"/>
                <a:gd name="T1" fmla="*/ 107 h 289"/>
                <a:gd name="T2" fmla="*/ 187 w 192"/>
                <a:gd name="T3" fmla="*/ 75 h 289"/>
                <a:gd name="T4" fmla="*/ 165 w 192"/>
                <a:gd name="T5" fmla="*/ 23 h 289"/>
                <a:gd name="T6" fmla="*/ 104 w 192"/>
                <a:gd name="T7" fmla="*/ 0 h 289"/>
                <a:gd name="T8" fmla="*/ 25 w 192"/>
                <a:gd name="T9" fmla="*/ 61 h 289"/>
                <a:gd name="T10" fmla="*/ 36 w 192"/>
                <a:gd name="T11" fmla="*/ 100 h 289"/>
                <a:gd name="T12" fmla="*/ 34 w 192"/>
                <a:gd name="T13" fmla="*/ 164 h 289"/>
                <a:gd name="T14" fmla="*/ 36 w 192"/>
                <a:gd name="T15" fmla="*/ 201 h 289"/>
                <a:gd name="T16" fmla="*/ 14 w 192"/>
                <a:gd name="T17" fmla="*/ 210 h 289"/>
                <a:gd name="T18" fmla="*/ 0 w 192"/>
                <a:gd name="T19" fmla="*/ 241 h 289"/>
                <a:gd name="T20" fmla="*/ 11 w 192"/>
                <a:gd name="T21" fmla="*/ 270 h 289"/>
                <a:gd name="T22" fmla="*/ 11 w 192"/>
                <a:gd name="T23" fmla="*/ 270 h 289"/>
                <a:gd name="T24" fmla="*/ 66 w 192"/>
                <a:gd name="T25" fmla="*/ 203 h 289"/>
                <a:gd name="T26" fmla="*/ 64 w 192"/>
                <a:gd name="T27" fmla="*/ 196 h 289"/>
                <a:gd name="T28" fmla="*/ 55 w 192"/>
                <a:gd name="T29" fmla="*/ 180 h 289"/>
                <a:gd name="T30" fmla="*/ 55 w 192"/>
                <a:gd name="T31" fmla="*/ 91 h 289"/>
                <a:gd name="T32" fmla="*/ 55 w 192"/>
                <a:gd name="T33" fmla="*/ 86 h 289"/>
                <a:gd name="T34" fmla="*/ 45 w 192"/>
                <a:gd name="T35" fmla="*/ 66 h 289"/>
                <a:gd name="T36" fmla="*/ 63 w 192"/>
                <a:gd name="T37" fmla="*/ 33 h 289"/>
                <a:gd name="T38" fmla="*/ 104 w 192"/>
                <a:gd name="T39" fmla="*/ 20 h 289"/>
                <a:gd name="T40" fmla="*/ 152 w 192"/>
                <a:gd name="T41" fmla="*/ 37 h 289"/>
                <a:gd name="T42" fmla="*/ 168 w 192"/>
                <a:gd name="T43" fmla="*/ 73 h 289"/>
                <a:gd name="T44" fmla="*/ 158 w 192"/>
                <a:gd name="T45" fmla="*/ 95 h 289"/>
                <a:gd name="T46" fmla="*/ 143 w 192"/>
                <a:gd name="T47" fmla="*/ 91 h 289"/>
                <a:gd name="T48" fmla="*/ 150 w 192"/>
                <a:gd name="T49" fmla="*/ 103 h 289"/>
                <a:gd name="T50" fmla="*/ 134 w 192"/>
                <a:gd name="T51" fmla="*/ 101 h 289"/>
                <a:gd name="T52" fmla="*/ 64 w 192"/>
                <a:gd name="T53" fmla="*/ 101 h 289"/>
                <a:gd name="T54" fmla="*/ 77 w 192"/>
                <a:gd name="T55" fmla="*/ 180 h 289"/>
                <a:gd name="T56" fmla="*/ 94 w 192"/>
                <a:gd name="T57" fmla="*/ 213 h 289"/>
                <a:gd name="T58" fmla="*/ 77 w 192"/>
                <a:gd name="T59" fmla="*/ 230 h 289"/>
                <a:gd name="T60" fmla="*/ 77 w 192"/>
                <a:gd name="T61" fmla="*/ 264 h 289"/>
                <a:gd name="T62" fmla="*/ 99 w 192"/>
                <a:gd name="T63" fmla="*/ 287 h 289"/>
                <a:gd name="T64" fmla="*/ 99 w 192"/>
                <a:gd name="T65" fmla="*/ 287 h 289"/>
                <a:gd name="T66" fmla="*/ 121 w 192"/>
                <a:gd name="T67" fmla="*/ 180 h 289"/>
                <a:gd name="T68" fmla="*/ 148 w 192"/>
                <a:gd name="T69" fmla="*/ 127 h 289"/>
                <a:gd name="T70" fmla="*/ 162 w 192"/>
                <a:gd name="T71" fmla="*/ 136 h 289"/>
                <a:gd name="T72" fmla="*/ 134 w 192"/>
                <a:gd name="T73" fmla="*/ 188 h 289"/>
                <a:gd name="T74" fmla="*/ 141 w 192"/>
                <a:gd name="T75" fmla="*/ 271 h 289"/>
                <a:gd name="T76" fmla="*/ 167 w 192"/>
                <a:gd name="T77" fmla="*/ 289 h 289"/>
                <a:gd name="T78" fmla="*/ 184 w 192"/>
                <a:gd name="T79" fmla="*/ 263 h 289"/>
                <a:gd name="T80" fmla="*/ 164 w 192"/>
                <a:gd name="T81" fmla="*/ 249 h 289"/>
                <a:gd name="T82" fmla="*/ 178 w 192"/>
                <a:gd name="T83" fmla="*/ 229 h 289"/>
                <a:gd name="T84" fmla="*/ 171 w 192"/>
                <a:gd name="T85" fmla="*/ 196 h 289"/>
                <a:gd name="T86" fmla="*/ 179 w 192"/>
                <a:gd name="T87" fmla="*/ 169 h 289"/>
                <a:gd name="T88" fmla="*/ 99 w 192"/>
                <a:gd name="T89" fmla="*/ 138 h 289"/>
                <a:gd name="T90" fmla="*/ 87 w 192"/>
                <a:gd name="T91" fmla="*/ 109 h 289"/>
                <a:gd name="T92" fmla="*/ 111 w 192"/>
                <a:gd name="T93" fmla="*/ 1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289">
                  <a:moveTo>
                    <a:pt x="179" y="169"/>
                  </a:moveTo>
                  <a:cubicBezTo>
                    <a:pt x="192" y="149"/>
                    <a:pt x="190" y="123"/>
                    <a:pt x="174" y="107"/>
                  </a:cubicBezTo>
                  <a:cubicBezTo>
                    <a:pt x="181" y="98"/>
                    <a:pt x="186" y="87"/>
                    <a:pt x="187" y="75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87" y="73"/>
                    <a:pt x="187" y="72"/>
                    <a:pt x="187" y="70"/>
                  </a:cubicBezTo>
                  <a:cubicBezTo>
                    <a:pt x="187" y="52"/>
                    <a:pt x="179" y="35"/>
                    <a:pt x="165" y="23"/>
                  </a:cubicBezTo>
                  <a:cubicBezTo>
                    <a:pt x="151" y="10"/>
                    <a:pt x="133" y="2"/>
                    <a:pt x="112" y="1"/>
                  </a:cubicBezTo>
                  <a:cubicBezTo>
                    <a:pt x="109" y="0"/>
                    <a:pt x="106" y="0"/>
                    <a:pt x="104" y="0"/>
                  </a:cubicBezTo>
                  <a:cubicBezTo>
                    <a:pt x="84" y="0"/>
                    <a:pt x="65" y="6"/>
                    <a:pt x="51" y="17"/>
                  </a:cubicBezTo>
                  <a:cubicBezTo>
                    <a:pt x="37" y="28"/>
                    <a:pt x="27" y="43"/>
                    <a:pt x="25" y="61"/>
                  </a:cubicBezTo>
                  <a:cubicBezTo>
                    <a:pt x="25" y="63"/>
                    <a:pt x="25" y="65"/>
                    <a:pt x="25" y="66"/>
                  </a:cubicBezTo>
                  <a:cubicBezTo>
                    <a:pt x="25" y="78"/>
                    <a:pt x="29" y="90"/>
                    <a:pt x="36" y="100"/>
                  </a:cubicBezTo>
                  <a:cubicBezTo>
                    <a:pt x="24" y="113"/>
                    <a:pt x="19" y="132"/>
                    <a:pt x="26" y="150"/>
                  </a:cubicBezTo>
                  <a:cubicBezTo>
                    <a:pt x="28" y="155"/>
                    <a:pt x="31" y="160"/>
                    <a:pt x="34" y="164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23" y="232"/>
                    <a:pt x="23" y="232"/>
                    <a:pt x="23" y="23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41" y="259"/>
                    <a:pt x="41" y="259"/>
                    <a:pt x="41" y="259"/>
                  </a:cubicBezTo>
                  <a:cubicBezTo>
                    <a:pt x="66" y="203"/>
                    <a:pt x="66" y="203"/>
                    <a:pt x="66" y="203"/>
                  </a:cubicBezTo>
                  <a:cubicBezTo>
                    <a:pt x="64" y="202"/>
                    <a:pt x="64" y="202"/>
                    <a:pt x="64" y="202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61" y="185"/>
                    <a:pt x="57" y="183"/>
                    <a:pt x="55" y="180"/>
                  </a:cubicBezTo>
                  <a:cubicBezTo>
                    <a:pt x="43" y="168"/>
                    <a:pt x="36" y="153"/>
                    <a:pt x="36" y="136"/>
                  </a:cubicBezTo>
                  <a:cubicBezTo>
                    <a:pt x="36" y="119"/>
                    <a:pt x="43" y="103"/>
                    <a:pt x="55" y="91"/>
                  </a:cubicBezTo>
                  <a:cubicBezTo>
                    <a:pt x="58" y="88"/>
                    <a:pt x="61" y="86"/>
                    <a:pt x="65" y="83"/>
                  </a:cubicBezTo>
                  <a:cubicBezTo>
                    <a:pt x="61" y="84"/>
                    <a:pt x="58" y="85"/>
                    <a:pt x="55" y="86"/>
                  </a:cubicBezTo>
                  <a:cubicBezTo>
                    <a:pt x="54" y="87"/>
                    <a:pt x="52" y="87"/>
                    <a:pt x="51" y="88"/>
                  </a:cubicBezTo>
                  <a:cubicBezTo>
                    <a:pt x="47" y="81"/>
                    <a:pt x="45" y="74"/>
                    <a:pt x="45" y="66"/>
                  </a:cubicBezTo>
                  <a:cubicBezTo>
                    <a:pt x="45" y="65"/>
                    <a:pt x="45" y="64"/>
                    <a:pt x="45" y="63"/>
                  </a:cubicBezTo>
                  <a:cubicBezTo>
                    <a:pt x="46" y="51"/>
                    <a:pt x="52" y="41"/>
                    <a:pt x="63" y="33"/>
                  </a:cubicBezTo>
                  <a:cubicBezTo>
                    <a:pt x="73" y="25"/>
                    <a:pt x="88" y="20"/>
                    <a:pt x="104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6" y="20"/>
                    <a:pt x="108" y="20"/>
                    <a:pt x="110" y="20"/>
                  </a:cubicBezTo>
                  <a:cubicBezTo>
                    <a:pt x="127" y="22"/>
                    <a:pt x="142" y="28"/>
                    <a:pt x="152" y="37"/>
                  </a:cubicBezTo>
                  <a:cubicBezTo>
                    <a:pt x="162" y="47"/>
                    <a:pt x="168" y="58"/>
                    <a:pt x="168" y="70"/>
                  </a:cubicBezTo>
                  <a:cubicBezTo>
                    <a:pt x="168" y="71"/>
                    <a:pt x="168" y="72"/>
                    <a:pt x="168" y="73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7" y="81"/>
                    <a:pt x="164" y="89"/>
                    <a:pt x="158" y="95"/>
                  </a:cubicBezTo>
                  <a:cubicBezTo>
                    <a:pt x="153" y="93"/>
                    <a:pt x="148" y="92"/>
                    <a:pt x="143" y="91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47" y="95"/>
                    <a:pt x="149" y="98"/>
                    <a:pt x="152" y="102"/>
                  </a:cubicBezTo>
                  <a:cubicBezTo>
                    <a:pt x="151" y="102"/>
                    <a:pt x="151" y="103"/>
                    <a:pt x="150" y="103"/>
                  </a:cubicBezTo>
                  <a:cubicBezTo>
                    <a:pt x="147" y="105"/>
                    <a:pt x="144" y="107"/>
                    <a:pt x="141" y="109"/>
                  </a:cubicBezTo>
                  <a:cubicBezTo>
                    <a:pt x="139" y="106"/>
                    <a:pt x="137" y="103"/>
                    <a:pt x="134" y="101"/>
                  </a:cubicBezTo>
                  <a:cubicBezTo>
                    <a:pt x="125" y="91"/>
                    <a:pt x="112" y="86"/>
                    <a:pt x="99" y="86"/>
                  </a:cubicBezTo>
                  <a:cubicBezTo>
                    <a:pt x="86" y="86"/>
                    <a:pt x="74" y="91"/>
                    <a:pt x="64" y="101"/>
                  </a:cubicBezTo>
                  <a:cubicBezTo>
                    <a:pt x="45" y="120"/>
                    <a:pt x="45" y="152"/>
                    <a:pt x="64" y="171"/>
                  </a:cubicBezTo>
                  <a:cubicBezTo>
                    <a:pt x="68" y="175"/>
                    <a:pt x="72" y="178"/>
                    <a:pt x="77" y="180"/>
                  </a:cubicBezTo>
                  <a:cubicBezTo>
                    <a:pt x="77" y="196"/>
                    <a:pt x="77" y="196"/>
                    <a:pt x="77" y="196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94" y="247"/>
                    <a:pt x="94" y="247"/>
                    <a:pt x="94" y="247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121" y="264"/>
                    <a:pt x="121" y="264"/>
                    <a:pt x="121" y="264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6" y="178"/>
                    <a:pt x="130" y="175"/>
                    <a:pt x="134" y="171"/>
                  </a:cubicBezTo>
                  <a:cubicBezTo>
                    <a:pt x="146" y="159"/>
                    <a:pt x="151" y="143"/>
                    <a:pt x="148" y="127"/>
                  </a:cubicBezTo>
                  <a:cubicBezTo>
                    <a:pt x="152" y="125"/>
                    <a:pt x="156" y="123"/>
                    <a:pt x="160" y="120"/>
                  </a:cubicBezTo>
                  <a:cubicBezTo>
                    <a:pt x="161" y="125"/>
                    <a:pt x="162" y="131"/>
                    <a:pt x="162" y="136"/>
                  </a:cubicBezTo>
                  <a:cubicBezTo>
                    <a:pt x="162" y="153"/>
                    <a:pt x="155" y="168"/>
                    <a:pt x="143" y="180"/>
                  </a:cubicBezTo>
                  <a:cubicBezTo>
                    <a:pt x="141" y="183"/>
                    <a:pt x="138" y="185"/>
                    <a:pt x="134" y="188"/>
                  </a:cubicBezTo>
                  <a:cubicBezTo>
                    <a:pt x="134" y="239"/>
                    <a:pt x="134" y="239"/>
                    <a:pt x="134" y="239"/>
                  </a:cubicBezTo>
                  <a:cubicBezTo>
                    <a:pt x="141" y="271"/>
                    <a:pt x="141" y="271"/>
                    <a:pt x="141" y="271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72" y="177"/>
                    <a:pt x="176" y="173"/>
                    <a:pt x="179" y="169"/>
                  </a:cubicBezTo>
                  <a:close/>
                  <a:moveTo>
                    <a:pt x="111" y="133"/>
                  </a:moveTo>
                  <a:cubicBezTo>
                    <a:pt x="108" y="136"/>
                    <a:pt x="104" y="138"/>
                    <a:pt x="99" y="138"/>
                  </a:cubicBezTo>
                  <a:cubicBezTo>
                    <a:pt x="95" y="138"/>
                    <a:pt x="91" y="136"/>
                    <a:pt x="87" y="133"/>
                  </a:cubicBezTo>
                  <a:cubicBezTo>
                    <a:pt x="81" y="126"/>
                    <a:pt x="81" y="116"/>
                    <a:pt x="87" y="109"/>
                  </a:cubicBezTo>
                  <a:cubicBezTo>
                    <a:pt x="91" y="106"/>
                    <a:pt x="95" y="104"/>
                    <a:pt x="99" y="104"/>
                  </a:cubicBezTo>
                  <a:cubicBezTo>
                    <a:pt x="104" y="104"/>
                    <a:pt x="108" y="106"/>
                    <a:pt x="111" y="109"/>
                  </a:cubicBezTo>
                  <a:cubicBezTo>
                    <a:pt x="118" y="116"/>
                    <a:pt x="118" y="126"/>
                    <a:pt x="111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D8C755E-6457-430A-9E85-5987BA8AC945}"/>
              </a:ext>
            </a:extLst>
          </p:cNvPr>
          <p:cNvSpPr txBox="1"/>
          <p:nvPr/>
        </p:nvSpPr>
        <p:spPr>
          <a:xfrm>
            <a:off x="2788927" y="5277661"/>
            <a:ext cx="117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CDF9F08-2887-4F2D-9D1D-4B74AB5FE2EF}"/>
              </a:ext>
            </a:extLst>
          </p:cNvPr>
          <p:cNvSpPr txBox="1"/>
          <p:nvPr/>
        </p:nvSpPr>
        <p:spPr>
          <a:xfrm>
            <a:off x="1007854" y="5858125"/>
            <a:ext cx="2958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43FBE7D-F1B0-4200-ADAB-A54FC05B2D25}"/>
              </a:ext>
            </a:extLst>
          </p:cNvPr>
          <p:cNvSpPr txBox="1"/>
          <p:nvPr/>
        </p:nvSpPr>
        <p:spPr>
          <a:xfrm>
            <a:off x="8131145" y="5209256"/>
            <a:ext cx="117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0504885-47BA-4C51-9AA6-0A170EAD73ED}"/>
              </a:ext>
            </a:extLst>
          </p:cNvPr>
          <p:cNvSpPr txBox="1"/>
          <p:nvPr/>
        </p:nvSpPr>
        <p:spPr>
          <a:xfrm>
            <a:off x="8131145" y="5789720"/>
            <a:ext cx="2958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379CD1A-3FAF-4183-ADFB-848DFD3087FC}"/>
              </a:ext>
            </a:extLst>
          </p:cNvPr>
          <p:cNvSpPr txBox="1"/>
          <p:nvPr/>
        </p:nvSpPr>
        <p:spPr>
          <a:xfrm>
            <a:off x="5298311" y="1451280"/>
            <a:ext cx="117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40E9C18-9306-4CD6-ADB5-4FB1A67078DA}"/>
              </a:ext>
            </a:extLst>
          </p:cNvPr>
          <p:cNvSpPr txBox="1"/>
          <p:nvPr/>
        </p:nvSpPr>
        <p:spPr>
          <a:xfrm>
            <a:off x="4384388" y="1986230"/>
            <a:ext cx="2958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F33A851-CAC1-4941-A30E-E80C19A11E65}"/>
              </a:ext>
            </a:extLst>
          </p:cNvPr>
          <p:cNvSpPr txBox="1"/>
          <p:nvPr/>
        </p:nvSpPr>
        <p:spPr>
          <a:xfrm>
            <a:off x="940865" y="386959"/>
            <a:ext cx="192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3FB9821-8269-4B12-8201-E9432C62A10A}"/>
              </a:ext>
            </a:extLst>
          </p:cNvPr>
          <p:cNvSpPr txBox="1"/>
          <p:nvPr/>
        </p:nvSpPr>
        <p:spPr>
          <a:xfrm>
            <a:off x="940865" y="910179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Future  Planning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2B4DDDE-B4A2-48A6-B9C6-FA47616AF8FB}"/>
              </a:ext>
            </a:extLst>
          </p:cNvPr>
          <p:cNvGrpSpPr/>
          <p:nvPr/>
        </p:nvGrpSpPr>
        <p:grpSpPr>
          <a:xfrm rot="19833621">
            <a:off x="-54875" y="253816"/>
            <a:ext cx="770304" cy="574380"/>
            <a:chOff x="3544740" y="760470"/>
            <a:chExt cx="886194" cy="660794"/>
          </a:xfrm>
        </p:grpSpPr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xmlns="" id="{94A8AEBB-9FE4-43B1-8D89-ACF7614C9451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xmlns="" id="{CF9E2720-D067-4D93-B9D2-DBDA54828DA4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xmlns="" id="{8F642422-A70E-4F67-BC3B-4EE922535A4C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箭头: 左弧形 27">
            <a:extLst>
              <a:ext uri="{FF2B5EF4-FFF2-40B4-BE49-F238E27FC236}">
                <a16:creationId xmlns:a16="http://schemas.microsoft.com/office/drawing/2014/main" xmlns="" id="{5325A383-8D7B-464D-AC46-38CF2AE97517}"/>
              </a:ext>
            </a:extLst>
          </p:cNvPr>
          <p:cNvSpPr/>
          <p:nvPr/>
        </p:nvSpPr>
        <p:spPr>
          <a:xfrm rot="1395817">
            <a:off x="4439356" y="3310758"/>
            <a:ext cx="462841" cy="1032335"/>
          </a:xfrm>
          <a:prstGeom prst="curvedRightArrow">
            <a:avLst/>
          </a:prstGeom>
          <a:noFill/>
          <a:ln>
            <a:solidFill>
              <a:srgbClr val="CF3E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箭头: 左弧形 28">
            <a:extLst>
              <a:ext uri="{FF2B5EF4-FFF2-40B4-BE49-F238E27FC236}">
                <a16:creationId xmlns:a16="http://schemas.microsoft.com/office/drawing/2014/main" xmlns="" id="{A1F5DC29-FCD0-4981-B884-5F8134F38541}"/>
              </a:ext>
            </a:extLst>
          </p:cNvPr>
          <p:cNvSpPr/>
          <p:nvPr/>
        </p:nvSpPr>
        <p:spPr>
          <a:xfrm rot="16200000">
            <a:off x="5758004" y="5177580"/>
            <a:ext cx="462841" cy="1032335"/>
          </a:xfrm>
          <a:prstGeom prst="curvedRightArrow">
            <a:avLst/>
          </a:prstGeom>
          <a:noFill/>
          <a:ln>
            <a:solidFill>
              <a:srgbClr val="CF3E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箭头: 左弧形 29">
            <a:extLst>
              <a:ext uri="{FF2B5EF4-FFF2-40B4-BE49-F238E27FC236}">
                <a16:creationId xmlns:a16="http://schemas.microsoft.com/office/drawing/2014/main" xmlns="" id="{64DD507E-571E-4BB3-9C86-2BE85BBAD69A}"/>
              </a:ext>
            </a:extLst>
          </p:cNvPr>
          <p:cNvSpPr/>
          <p:nvPr/>
        </p:nvSpPr>
        <p:spPr>
          <a:xfrm rot="9131864">
            <a:off x="6873332" y="3236561"/>
            <a:ext cx="462841" cy="1032335"/>
          </a:xfrm>
          <a:prstGeom prst="curvedRightArrow">
            <a:avLst/>
          </a:prstGeom>
          <a:noFill/>
          <a:ln>
            <a:solidFill>
              <a:srgbClr val="CF3E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28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600CC01-82BD-470A-9B86-D5EFF38D5683}"/>
              </a:ext>
            </a:extLst>
          </p:cNvPr>
          <p:cNvGrpSpPr/>
          <p:nvPr/>
        </p:nvGrpSpPr>
        <p:grpSpPr>
          <a:xfrm>
            <a:off x="3504540" y="2135956"/>
            <a:ext cx="4761899" cy="3157559"/>
            <a:chOff x="3111001" y="2078083"/>
            <a:chExt cx="4761899" cy="31575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035F48B-127C-4E42-A804-3C0D90CAEFF6}"/>
                </a:ext>
              </a:extLst>
            </p:cNvPr>
            <p:cNvSpPr/>
            <p:nvPr/>
          </p:nvSpPr>
          <p:spPr>
            <a:xfrm rot="18415213">
              <a:off x="3763646" y="1425438"/>
              <a:ext cx="1178743" cy="2484033"/>
            </a:xfrm>
            <a:custGeom>
              <a:avLst/>
              <a:gdLst>
                <a:gd name="connsiteX0" fmla="*/ 971299 w 1942598"/>
                <a:gd name="connsiteY0" fmla="*/ 0 h 4201160"/>
                <a:gd name="connsiteX1" fmla="*/ 1942598 w 1942598"/>
                <a:gd name="connsiteY1" fmla="*/ 971299 h 4201160"/>
                <a:gd name="connsiteX2" fmla="*/ 1937584 w 1942598"/>
                <a:gd name="connsiteY2" fmla="*/ 1070609 h 4201160"/>
                <a:gd name="connsiteX3" fmla="*/ 1934796 w 1942598"/>
                <a:gd name="connsiteY3" fmla="*/ 1088872 h 4201160"/>
                <a:gd name="connsiteX4" fmla="*/ 1934796 w 1942598"/>
                <a:gd name="connsiteY4" fmla="*/ 3112288 h 4201160"/>
                <a:gd name="connsiteX5" fmla="*/ 1937584 w 1942598"/>
                <a:gd name="connsiteY5" fmla="*/ 3130552 h 4201160"/>
                <a:gd name="connsiteX6" fmla="*/ 1942598 w 1942598"/>
                <a:gd name="connsiteY6" fmla="*/ 3229861 h 4201160"/>
                <a:gd name="connsiteX7" fmla="*/ 971299 w 1942598"/>
                <a:gd name="connsiteY7" fmla="*/ 4201160 h 4201160"/>
                <a:gd name="connsiteX8" fmla="*/ 0 w 1942598"/>
                <a:gd name="connsiteY8" fmla="*/ 3229861 h 4201160"/>
                <a:gd name="connsiteX9" fmla="*/ 3743 w 1942598"/>
                <a:gd name="connsiteY9" fmla="*/ 3155746 h 4201160"/>
                <a:gd name="connsiteX10" fmla="*/ 0 w 1942598"/>
                <a:gd name="connsiteY10" fmla="*/ 3155746 h 4201160"/>
                <a:gd name="connsiteX11" fmla="*/ 0 w 1942598"/>
                <a:gd name="connsiteY11" fmla="*/ 971299 h 4201160"/>
                <a:gd name="connsiteX12" fmla="*/ 971299 w 1942598"/>
                <a:gd name="connsiteY12" fmla="*/ 0 h 42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2598" h="4201160">
                  <a:moveTo>
                    <a:pt x="971299" y="0"/>
                  </a:moveTo>
                  <a:cubicBezTo>
                    <a:pt x="1507733" y="0"/>
                    <a:pt x="1942598" y="434865"/>
                    <a:pt x="1942598" y="971299"/>
                  </a:cubicBezTo>
                  <a:cubicBezTo>
                    <a:pt x="1942598" y="1004826"/>
                    <a:pt x="1940900" y="1037957"/>
                    <a:pt x="1937584" y="1070609"/>
                  </a:cubicBezTo>
                  <a:lnTo>
                    <a:pt x="1934796" y="1088872"/>
                  </a:lnTo>
                  <a:lnTo>
                    <a:pt x="1934796" y="3112288"/>
                  </a:lnTo>
                  <a:lnTo>
                    <a:pt x="1937584" y="3130552"/>
                  </a:lnTo>
                  <a:cubicBezTo>
                    <a:pt x="1940900" y="3163204"/>
                    <a:pt x="1942598" y="3196334"/>
                    <a:pt x="1942598" y="3229861"/>
                  </a:cubicBezTo>
                  <a:cubicBezTo>
                    <a:pt x="1942598" y="3766295"/>
                    <a:pt x="1507733" y="4201160"/>
                    <a:pt x="971299" y="4201160"/>
                  </a:cubicBezTo>
                  <a:cubicBezTo>
                    <a:pt x="434865" y="4201160"/>
                    <a:pt x="0" y="3766295"/>
                    <a:pt x="0" y="3229861"/>
                  </a:cubicBezTo>
                  <a:lnTo>
                    <a:pt x="3743" y="3155746"/>
                  </a:lnTo>
                  <a:lnTo>
                    <a:pt x="0" y="3155746"/>
                  </a:lnTo>
                  <a:lnTo>
                    <a:pt x="0" y="971299"/>
                  </a:lnTo>
                  <a:cubicBezTo>
                    <a:pt x="0" y="434865"/>
                    <a:pt x="434865" y="0"/>
                    <a:pt x="971299" y="0"/>
                  </a:cubicBezTo>
                  <a:close/>
                </a:path>
              </a:pathLst>
            </a:cu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456504A2-38F4-48D0-8DC7-9294EC6A91E5}"/>
                </a:ext>
              </a:extLst>
            </p:cNvPr>
            <p:cNvSpPr/>
            <p:nvPr/>
          </p:nvSpPr>
          <p:spPr>
            <a:xfrm rot="3184787" flipH="1">
              <a:off x="3763646" y="3404252"/>
              <a:ext cx="1178743" cy="2484033"/>
            </a:xfrm>
            <a:custGeom>
              <a:avLst/>
              <a:gdLst>
                <a:gd name="connsiteX0" fmla="*/ 971299 w 1942598"/>
                <a:gd name="connsiteY0" fmla="*/ 0 h 4201160"/>
                <a:gd name="connsiteX1" fmla="*/ 1942598 w 1942598"/>
                <a:gd name="connsiteY1" fmla="*/ 971299 h 4201160"/>
                <a:gd name="connsiteX2" fmla="*/ 1937584 w 1942598"/>
                <a:gd name="connsiteY2" fmla="*/ 1070609 h 4201160"/>
                <a:gd name="connsiteX3" fmla="*/ 1934796 w 1942598"/>
                <a:gd name="connsiteY3" fmla="*/ 1088872 h 4201160"/>
                <a:gd name="connsiteX4" fmla="*/ 1934796 w 1942598"/>
                <a:gd name="connsiteY4" fmla="*/ 3112288 h 4201160"/>
                <a:gd name="connsiteX5" fmla="*/ 1937584 w 1942598"/>
                <a:gd name="connsiteY5" fmla="*/ 3130552 h 4201160"/>
                <a:gd name="connsiteX6" fmla="*/ 1942598 w 1942598"/>
                <a:gd name="connsiteY6" fmla="*/ 3229861 h 4201160"/>
                <a:gd name="connsiteX7" fmla="*/ 971299 w 1942598"/>
                <a:gd name="connsiteY7" fmla="*/ 4201160 h 4201160"/>
                <a:gd name="connsiteX8" fmla="*/ 0 w 1942598"/>
                <a:gd name="connsiteY8" fmla="*/ 3229861 h 4201160"/>
                <a:gd name="connsiteX9" fmla="*/ 3743 w 1942598"/>
                <a:gd name="connsiteY9" fmla="*/ 3155746 h 4201160"/>
                <a:gd name="connsiteX10" fmla="*/ 0 w 1942598"/>
                <a:gd name="connsiteY10" fmla="*/ 3155746 h 4201160"/>
                <a:gd name="connsiteX11" fmla="*/ 0 w 1942598"/>
                <a:gd name="connsiteY11" fmla="*/ 971299 h 4201160"/>
                <a:gd name="connsiteX12" fmla="*/ 971299 w 1942598"/>
                <a:gd name="connsiteY12" fmla="*/ 0 h 42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2598" h="4201160">
                  <a:moveTo>
                    <a:pt x="971299" y="0"/>
                  </a:moveTo>
                  <a:cubicBezTo>
                    <a:pt x="1507733" y="0"/>
                    <a:pt x="1942598" y="434865"/>
                    <a:pt x="1942598" y="971299"/>
                  </a:cubicBezTo>
                  <a:cubicBezTo>
                    <a:pt x="1942598" y="1004826"/>
                    <a:pt x="1940900" y="1037957"/>
                    <a:pt x="1937584" y="1070609"/>
                  </a:cubicBezTo>
                  <a:lnTo>
                    <a:pt x="1934796" y="1088872"/>
                  </a:lnTo>
                  <a:lnTo>
                    <a:pt x="1934796" y="3112288"/>
                  </a:lnTo>
                  <a:lnTo>
                    <a:pt x="1937584" y="3130552"/>
                  </a:lnTo>
                  <a:cubicBezTo>
                    <a:pt x="1940900" y="3163204"/>
                    <a:pt x="1942598" y="3196334"/>
                    <a:pt x="1942598" y="3229861"/>
                  </a:cubicBezTo>
                  <a:cubicBezTo>
                    <a:pt x="1942598" y="3766295"/>
                    <a:pt x="1507733" y="4201160"/>
                    <a:pt x="971299" y="4201160"/>
                  </a:cubicBezTo>
                  <a:cubicBezTo>
                    <a:pt x="434865" y="4201160"/>
                    <a:pt x="0" y="3766295"/>
                    <a:pt x="0" y="3229861"/>
                  </a:cubicBezTo>
                  <a:lnTo>
                    <a:pt x="3743" y="3155746"/>
                  </a:lnTo>
                  <a:lnTo>
                    <a:pt x="0" y="3155746"/>
                  </a:lnTo>
                  <a:lnTo>
                    <a:pt x="0" y="971299"/>
                  </a:lnTo>
                  <a:cubicBezTo>
                    <a:pt x="0" y="434865"/>
                    <a:pt x="434865" y="0"/>
                    <a:pt x="971299" y="0"/>
                  </a:cubicBezTo>
                  <a:close/>
                </a:path>
              </a:pathLst>
            </a:custGeom>
            <a:noFill/>
            <a:ln>
              <a:solidFill>
                <a:srgbClr val="CF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EA151E12-7EB6-4817-BB19-C29761D3067F}"/>
                </a:ext>
              </a:extLst>
            </p:cNvPr>
            <p:cNvSpPr/>
            <p:nvPr/>
          </p:nvSpPr>
          <p:spPr>
            <a:xfrm rot="3184787" flipV="1">
              <a:off x="6041512" y="1425440"/>
              <a:ext cx="1178743" cy="2484033"/>
            </a:xfrm>
            <a:custGeom>
              <a:avLst/>
              <a:gdLst>
                <a:gd name="connsiteX0" fmla="*/ 971299 w 1942598"/>
                <a:gd name="connsiteY0" fmla="*/ 0 h 4201160"/>
                <a:gd name="connsiteX1" fmla="*/ 1942598 w 1942598"/>
                <a:gd name="connsiteY1" fmla="*/ 971299 h 4201160"/>
                <a:gd name="connsiteX2" fmla="*/ 1937584 w 1942598"/>
                <a:gd name="connsiteY2" fmla="*/ 1070609 h 4201160"/>
                <a:gd name="connsiteX3" fmla="*/ 1934796 w 1942598"/>
                <a:gd name="connsiteY3" fmla="*/ 1088872 h 4201160"/>
                <a:gd name="connsiteX4" fmla="*/ 1934796 w 1942598"/>
                <a:gd name="connsiteY4" fmla="*/ 3112288 h 4201160"/>
                <a:gd name="connsiteX5" fmla="*/ 1937584 w 1942598"/>
                <a:gd name="connsiteY5" fmla="*/ 3130552 h 4201160"/>
                <a:gd name="connsiteX6" fmla="*/ 1942598 w 1942598"/>
                <a:gd name="connsiteY6" fmla="*/ 3229861 h 4201160"/>
                <a:gd name="connsiteX7" fmla="*/ 971299 w 1942598"/>
                <a:gd name="connsiteY7" fmla="*/ 4201160 h 4201160"/>
                <a:gd name="connsiteX8" fmla="*/ 0 w 1942598"/>
                <a:gd name="connsiteY8" fmla="*/ 3229861 h 4201160"/>
                <a:gd name="connsiteX9" fmla="*/ 3743 w 1942598"/>
                <a:gd name="connsiteY9" fmla="*/ 3155746 h 4201160"/>
                <a:gd name="connsiteX10" fmla="*/ 0 w 1942598"/>
                <a:gd name="connsiteY10" fmla="*/ 3155746 h 4201160"/>
                <a:gd name="connsiteX11" fmla="*/ 0 w 1942598"/>
                <a:gd name="connsiteY11" fmla="*/ 971299 h 4201160"/>
                <a:gd name="connsiteX12" fmla="*/ 971299 w 1942598"/>
                <a:gd name="connsiteY12" fmla="*/ 0 h 42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2598" h="4201160">
                  <a:moveTo>
                    <a:pt x="971299" y="0"/>
                  </a:moveTo>
                  <a:cubicBezTo>
                    <a:pt x="1507733" y="0"/>
                    <a:pt x="1942598" y="434865"/>
                    <a:pt x="1942598" y="971299"/>
                  </a:cubicBezTo>
                  <a:cubicBezTo>
                    <a:pt x="1942598" y="1004826"/>
                    <a:pt x="1940900" y="1037957"/>
                    <a:pt x="1937584" y="1070609"/>
                  </a:cubicBezTo>
                  <a:lnTo>
                    <a:pt x="1934796" y="1088872"/>
                  </a:lnTo>
                  <a:lnTo>
                    <a:pt x="1934796" y="3112288"/>
                  </a:lnTo>
                  <a:lnTo>
                    <a:pt x="1937584" y="3130552"/>
                  </a:lnTo>
                  <a:cubicBezTo>
                    <a:pt x="1940900" y="3163204"/>
                    <a:pt x="1942598" y="3196334"/>
                    <a:pt x="1942598" y="3229861"/>
                  </a:cubicBezTo>
                  <a:cubicBezTo>
                    <a:pt x="1942598" y="3766295"/>
                    <a:pt x="1507733" y="4201160"/>
                    <a:pt x="971299" y="4201160"/>
                  </a:cubicBezTo>
                  <a:cubicBezTo>
                    <a:pt x="434865" y="4201160"/>
                    <a:pt x="0" y="3766295"/>
                    <a:pt x="0" y="3229861"/>
                  </a:cubicBezTo>
                  <a:lnTo>
                    <a:pt x="3743" y="3155746"/>
                  </a:lnTo>
                  <a:lnTo>
                    <a:pt x="0" y="3155746"/>
                  </a:lnTo>
                  <a:lnTo>
                    <a:pt x="0" y="971299"/>
                  </a:lnTo>
                  <a:cubicBezTo>
                    <a:pt x="0" y="434865"/>
                    <a:pt x="434865" y="0"/>
                    <a:pt x="971299" y="0"/>
                  </a:cubicBezTo>
                  <a:close/>
                </a:path>
              </a:pathLst>
            </a:custGeom>
            <a:noFill/>
            <a:ln>
              <a:solidFill>
                <a:srgbClr val="CF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BF4FD93-E805-46BA-BA48-8C0316D66B9E}"/>
                </a:ext>
              </a:extLst>
            </p:cNvPr>
            <p:cNvSpPr/>
            <p:nvPr/>
          </p:nvSpPr>
          <p:spPr>
            <a:xfrm rot="18415213" flipH="1" flipV="1">
              <a:off x="6041512" y="3404254"/>
              <a:ext cx="1178743" cy="2484033"/>
            </a:xfrm>
            <a:custGeom>
              <a:avLst/>
              <a:gdLst>
                <a:gd name="connsiteX0" fmla="*/ 971299 w 1942598"/>
                <a:gd name="connsiteY0" fmla="*/ 0 h 4201160"/>
                <a:gd name="connsiteX1" fmla="*/ 1942598 w 1942598"/>
                <a:gd name="connsiteY1" fmla="*/ 971299 h 4201160"/>
                <a:gd name="connsiteX2" fmla="*/ 1937584 w 1942598"/>
                <a:gd name="connsiteY2" fmla="*/ 1070609 h 4201160"/>
                <a:gd name="connsiteX3" fmla="*/ 1934796 w 1942598"/>
                <a:gd name="connsiteY3" fmla="*/ 1088872 h 4201160"/>
                <a:gd name="connsiteX4" fmla="*/ 1934796 w 1942598"/>
                <a:gd name="connsiteY4" fmla="*/ 3112288 h 4201160"/>
                <a:gd name="connsiteX5" fmla="*/ 1937584 w 1942598"/>
                <a:gd name="connsiteY5" fmla="*/ 3130552 h 4201160"/>
                <a:gd name="connsiteX6" fmla="*/ 1942598 w 1942598"/>
                <a:gd name="connsiteY6" fmla="*/ 3229861 h 4201160"/>
                <a:gd name="connsiteX7" fmla="*/ 971299 w 1942598"/>
                <a:gd name="connsiteY7" fmla="*/ 4201160 h 4201160"/>
                <a:gd name="connsiteX8" fmla="*/ 0 w 1942598"/>
                <a:gd name="connsiteY8" fmla="*/ 3229861 h 4201160"/>
                <a:gd name="connsiteX9" fmla="*/ 3743 w 1942598"/>
                <a:gd name="connsiteY9" fmla="*/ 3155746 h 4201160"/>
                <a:gd name="connsiteX10" fmla="*/ 0 w 1942598"/>
                <a:gd name="connsiteY10" fmla="*/ 3155746 h 4201160"/>
                <a:gd name="connsiteX11" fmla="*/ 0 w 1942598"/>
                <a:gd name="connsiteY11" fmla="*/ 971299 h 4201160"/>
                <a:gd name="connsiteX12" fmla="*/ 971299 w 1942598"/>
                <a:gd name="connsiteY12" fmla="*/ 0 h 42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2598" h="4201160">
                  <a:moveTo>
                    <a:pt x="971299" y="0"/>
                  </a:moveTo>
                  <a:cubicBezTo>
                    <a:pt x="1507733" y="0"/>
                    <a:pt x="1942598" y="434865"/>
                    <a:pt x="1942598" y="971299"/>
                  </a:cubicBezTo>
                  <a:cubicBezTo>
                    <a:pt x="1942598" y="1004826"/>
                    <a:pt x="1940900" y="1037957"/>
                    <a:pt x="1937584" y="1070609"/>
                  </a:cubicBezTo>
                  <a:lnTo>
                    <a:pt x="1934796" y="1088872"/>
                  </a:lnTo>
                  <a:lnTo>
                    <a:pt x="1934796" y="3112288"/>
                  </a:lnTo>
                  <a:lnTo>
                    <a:pt x="1937584" y="3130552"/>
                  </a:lnTo>
                  <a:cubicBezTo>
                    <a:pt x="1940900" y="3163204"/>
                    <a:pt x="1942598" y="3196334"/>
                    <a:pt x="1942598" y="3229861"/>
                  </a:cubicBezTo>
                  <a:cubicBezTo>
                    <a:pt x="1942598" y="3766295"/>
                    <a:pt x="1507733" y="4201160"/>
                    <a:pt x="971299" y="4201160"/>
                  </a:cubicBezTo>
                  <a:cubicBezTo>
                    <a:pt x="434865" y="4201160"/>
                    <a:pt x="0" y="3766295"/>
                    <a:pt x="0" y="3229861"/>
                  </a:cubicBezTo>
                  <a:lnTo>
                    <a:pt x="3743" y="3155746"/>
                  </a:lnTo>
                  <a:lnTo>
                    <a:pt x="0" y="3155746"/>
                  </a:lnTo>
                  <a:lnTo>
                    <a:pt x="0" y="971299"/>
                  </a:lnTo>
                  <a:cubicBezTo>
                    <a:pt x="0" y="434865"/>
                    <a:pt x="434865" y="0"/>
                    <a:pt x="971299" y="0"/>
                  </a:cubicBezTo>
                  <a:close/>
                </a:path>
              </a:pathLst>
            </a:cu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B0F7E442-F66B-4673-905A-033BE4355C44}"/>
              </a:ext>
            </a:extLst>
          </p:cNvPr>
          <p:cNvSpPr/>
          <p:nvPr/>
        </p:nvSpPr>
        <p:spPr>
          <a:xfrm>
            <a:off x="4910855" y="2705874"/>
            <a:ext cx="2076638" cy="2076638"/>
          </a:xfrm>
          <a:prstGeom prst="ellipse">
            <a:avLst/>
          </a:prstGeom>
          <a:solidFill>
            <a:srgbClr val="7D5038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005285F-03F7-4B83-9750-DDE54A49AB39}"/>
              </a:ext>
            </a:extLst>
          </p:cNvPr>
          <p:cNvSpPr txBox="1"/>
          <p:nvPr/>
        </p:nvSpPr>
        <p:spPr>
          <a:xfrm>
            <a:off x="2280213" y="1873884"/>
            <a:ext cx="1263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A6A9F4F-63F8-4E5E-9EB2-535FE63868D4}"/>
              </a:ext>
            </a:extLst>
          </p:cNvPr>
          <p:cNvSpPr txBox="1"/>
          <p:nvPr/>
        </p:nvSpPr>
        <p:spPr>
          <a:xfrm>
            <a:off x="369952" y="2437283"/>
            <a:ext cx="3173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C54C14B-111F-42AC-8647-AA5CA5A28627}"/>
              </a:ext>
            </a:extLst>
          </p:cNvPr>
          <p:cNvSpPr txBox="1"/>
          <p:nvPr/>
        </p:nvSpPr>
        <p:spPr>
          <a:xfrm>
            <a:off x="2280213" y="4711681"/>
            <a:ext cx="1263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F257C8A-C21A-4C64-A784-E95BFEB3836C}"/>
              </a:ext>
            </a:extLst>
          </p:cNvPr>
          <p:cNvSpPr txBox="1"/>
          <p:nvPr/>
        </p:nvSpPr>
        <p:spPr>
          <a:xfrm>
            <a:off x="369952" y="5275080"/>
            <a:ext cx="3173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3F73591-7910-4934-BB1C-2116554ACF08}"/>
              </a:ext>
            </a:extLst>
          </p:cNvPr>
          <p:cNvSpPr txBox="1"/>
          <p:nvPr/>
        </p:nvSpPr>
        <p:spPr>
          <a:xfrm flipH="1">
            <a:off x="8472231" y="4614002"/>
            <a:ext cx="1263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416738F-2C75-43BB-8176-D40E543FCC74}"/>
              </a:ext>
            </a:extLst>
          </p:cNvPr>
          <p:cNvSpPr txBox="1"/>
          <p:nvPr/>
        </p:nvSpPr>
        <p:spPr>
          <a:xfrm flipH="1">
            <a:off x="8472231" y="5177401"/>
            <a:ext cx="3173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B98B6D4-0FC4-45DE-915D-B80CA65ACB73}"/>
              </a:ext>
            </a:extLst>
          </p:cNvPr>
          <p:cNvSpPr txBox="1"/>
          <p:nvPr/>
        </p:nvSpPr>
        <p:spPr>
          <a:xfrm flipH="1">
            <a:off x="8371418" y="1778582"/>
            <a:ext cx="1263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A7775D7-A064-498B-B191-28D1385A2573}"/>
              </a:ext>
            </a:extLst>
          </p:cNvPr>
          <p:cNvSpPr txBox="1"/>
          <p:nvPr/>
        </p:nvSpPr>
        <p:spPr>
          <a:xfrm flipH="1">
            <a:off x="8371418" y="2341981"/>
            <a:ext cx="3173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pic>
        <p:nvPicPr>
          <p:cNvPr id="23" name="出自【趣你的PPT】(微信:qunideppt)：最优质的PPT资源库">
            <a:extLst>
              <a:ext uri="{FF2B5EF4-FFF2-40B4-BE49-F238E27FC236}">
                <a16:creationId xmlns:a16="http://schemas.microsoft.com/office/drawing/2014/main" xmlns="" id="{750A99FD-01AD-4580-9EAC-0DADC4C5B292}"/>
              </a:ext>
            </a:extLst>
          </p:cNvPr>
          <p:cNvPicPr>
            <a:picLocks noChangeArrowheads="1"/>
          </p:cNvPicPr>
          <p:nvPr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3729" y="2086248"/>
            <a:ext cx="668977" cy="564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出自【趣你的PPT】(微信:qunideppt)：最优质的PPT资源库">
            <a:extLst>
              <a:ext uri="{FF2B5EF4-FFF2-40B4-BE49-F238E27FC236}">
                <a16:creationId xmlns:a16="http://schemas.microsoft.com/office/drawing/2014/main" xmlns="" id="{13ED3054-CF5B-4DC3-8560-D73C7107AF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9017" y="4777874"/>
            <a:ext cx="511297" cy="504293"/>
          </a:xfrm>
          <a:prstGeom prst="rect">
            <a:avLst/>
          </a:prstGeom>
        </p:spPr>
      </p:pic>
      <p:grpSp>
        <p:nvGrpSpPr>
          <p:cNvPr id="27" name="Group 1出自【趣你的PPT】(微信:qunideppt)：最优质的PPT资源库">
            <a:extLst>
              <a:ext uri="{FF2B5EF4-FFF2-40B4-BE49-F238E27FC236}">
                <a16:creationId xmlns:a16="http://schemas.microsoft.com/office/drawing/2014/main" xmlns="" id="{B1800761-D16F-4886-B21B-10524F084B49}"/>
              </a:ext>
            </a:extLst>
          </p:cNvPr>
          <p:cNvGrpSpPr/>
          <p:nvPr/>
        </p:nvGrpSpPr>
        <p:grpSpPr>
          <a:xfrm>
            <a:off x="4053013" y="4741192"/>
            <a:ext cx="504294" cy="504293"/>
            <a:chOff x="1924817" y="1293067"/>
            <a:chExt cx="375407" cy="375406"/>
          </a:xfrm>
        </p:grpSpPr>
        <p:sp>
          <p:nvSpPr>
            <p:cNvPr id="2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EA9DDF4F-2F31-4AD1-BF4B-679F4197A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817" y="1293067"/>
              <a:ext cx="244518" cy="245956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2DBD7C7-AC7B-4B1D-BC56-D92CC7EBD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2488" y="1370737"/>
              <a:ext cx="89177" cy="90615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575D18E-6CDB-4AC1-9AAD-A9481CC01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431" y="1490119"/>
              <a:ext cx="179793" cy="178354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AB9CA4CB-4010-44D8-B0F2-D3FECC732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719" y="1550530"/>
              <a:ext cx="54657" cy="54657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" name="Group 321出自【趣你的PPT】(微信:qunideppt)：最优质的PPT资源库">
            <a:extLst>
              <a:ext uri="{FF2B5EF4-FFF2-40B4-BE49-F238E27FC236}">
                <a16:creationId xmlns:a16="http://schemas.microsoft.com/office/drawing/2014/main" xmlns="" id="{5550169B-0E6A-4EA0-8DB4-44CE6F61A73F}"/>
              </a:ext>
            </a:extLst>
          </p:cNvPr>
          <p:cNvGrpSpPr/>
          <p:nvPr/>
        </p:nvGrpSpPr>
        <p:grpSpPr>
          <a:xfrm>
            <a:off x="7125080" y="2077725"/>
            <a:ext cx="555175" cy="553080"/>
            <a:chOff x="7727076" y="4188443"/>
            <a:chExt cx="381160" cy="379722"/>
          </a:xfrm>
        </p:grpSpPr>
        <p:sp>
          <p:nvSpPr>
            <p:cNvPr id="3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36F1E192-DA40-4D17-A89B-66FB035FE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0842" y="4402756"/>
              <a:ext cx="115067" cy="116505"/>
            </a:xfrm>
            <a:prstGeom prst="ellipse">
              <a:avLst/>
            </a:pr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D915B890-F2AD-4B18-907B-AA73B3561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0842" y="4287689"/>
              <a:ext cx="115067" cy="57534"/>
            </a:xfrm>
            <a:custGeom>
              <a:avLst/>
              <a:gdLst>
                <a:gd name="T0" fmla="*/ 0 w 56"/>
                <a:gd name="T1" fmla="*/ 28 h 28"/>
                <a:gd name="T2" fmla="*/ 28 w 56"/>
                <a:gd name="T3" fmla="*/ 0 h 28"/>
                <a:gd name="T4" fmla="*/ 56 w 5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8">
                  <a:moveTo>
                    <a:pt x="0" y="28"/>
                  </a:moveTo>
                  <a:cubicBezTo>
                    <a:pt x="0" y="12"/>
                    <a:pt x="13" y="0"/>
                    <a:pt x="28" y="0"/>
                  </a:cubicBezTo>
                  <a:cubicBezTo>
                    <a:pt x="44" y="0"/>
                    <a:pt x="56" y="12"/>
                    <a:pt x="56" y="28"/>
                  </a:cubicBezTo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1573ECBE-4F90-4002-849D-021A5B322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4336" y="4353853"/>
              <a:ext cx="346640" cy="214312"/>
            </a:xfrm>
            <a:prstGeom prst="rect">
              <a:avLst/>
            </a:pr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E47FB034-3467-4178-A2B0-07A4F08CB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4337" y="4353853"/>
              <a:ext cx="50342" cy="48904"/>
            </a:xfrm>
            <a:custGeom>
              <a:avLst/>
              <a:gdLst>
                <a:gd name="T0" fmla="*/ 24 w 24"/>
                <a:gd name="T1" fmla="*/ 0 h 24"/>
                <a:gd name="T2" fmla="*/ 0 w 24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4" y="13"/>
                    <a:pt x="13" y="24"/>
                    <a:pt x="0" y="24"/>
                  </a:cubicBezTo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27E955F-EB01-4CA7-8FAE-B71A71914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9197" y="4353853"/>
              <a:ext cx="50341" cy="48904"/>
            </a:xfrm>
            <a:custGeom>
              <a:avLst/>
              <a:gdLst>
                <a:gd name="T0" fmla="*/ 24 w 24"/>
                <a:gd name="T1" fmla="*/ 24 h 24"/>
                <a:gd name="T2" fmla="*/ 0 w 24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24" y="24"/>
                  </a:moveTo>
                  <a:cubicBezTo>
                    <a:pt x="11" y="24"/>
                    <a:pt x="0" y="13"/>
                    <a:pt x="0" y="0"/>
                  </a:cubicBezTo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685FE3C-4A18-4E45-9715-215292AC1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2073" y="4519261"/>
              <a:ext cx="48904" cy="48904"/>
            </a:xfrm>
            <a:custGeom>
              <a:avLst/>
              <a:gdLst>
                <a:gd name="T0" fmla="*/ 0 w 24"/>
                <a:gd name="T1" fmla="*/ 24 h 24"/>
                <a:gd name="T2" fmla="*/ 24 w 24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221020BE-153A-4B9F-8A0B-3964DFDC3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4337" y="4519261"/>
              <a:ext cx="50342" cy="48904"/>
            </a:xfrm>
            <a:custGeom>
              <a:avLst/>
              <a:gdLst>
                <a:gd name="T0" fmla="*/ 0 w 24"/>
                <a:gd name="T1" fmla="*/ 0 h 24"/>
                <a:gd name="T2" fmla="*/ 24 w 24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cubicBezTo>
                    <a:pt x="13" y="0"/>
                    <a:pt x="24" y="11"/>
                    <a:pt x="24" y="24"/>
                  </a:cubicBezTo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3980607B-D2A0-4E35-9CED-1270665C0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7076" y="4188443"/>
              <a:ext cx="381160" cy="222943"/>
            </a:xfrm>
            <a:custGeom>
              <a:avLst/>
              <a:gdLst>
                <a:gd name="T0" fmla="*/ 19 w 436"/>
                <a:gd name="T1" fmla="*/ 189 h 256"/>
                <a:gd name="T2" fmla="*/ 0 w 436"/>
                <a:gd name="T3" fmla="*/ 73 h 256"/>
                <a:gd name="T4" fmla="*/ 393 w 436"/>
                <a:gd name="T5" fmla="*/ 0 h 256"/>
                <a:gd name="T6" fmla="*/ 436 w 436"/>
                <a:gd name="T7" fmla="*/ 249 h 256"/>
                <a:gd name="T8" fmla="*/ 417 w 436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256">
                  <a:moveTo>
                    <a:pt x="19" y="189"/>
                  </a:moveTo>
                  <a:lnTo>
                    <a:pt x="0" y="73"/>
                  </a:lnTo>
                  <a:lnTo>
                    <a:pt x="393" y="0"/>
                  </a:lnTo>
                  <a:lnTo>
                    <a:pt x="436" y="249"/>
                  </a:lnTo>
                  <a:lnTo>
                    <a:pt x="417" y="256"/>
                  </a:lnTo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C6BFF21-6662-4E6D-A651-062428845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7145" y="4243100"/>
              <a:ext cx="44588" cy="58972"/>
            </a:xfrm>
            <a:custGeom>
              <a:avLst/>
              <a:gdLst>
                <a:gd name="T0" fmla="*/ 20 w 22"/>
                <a:gd name="T1" fmla="*/ 0 h 29"/>
                <a:gd name="T2" fmla="*/ 0 w 22"/>
                <a:gd name="T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29">
                  <a:moveTo>
                    <a:pt x="20" y="0"/>
                  </a:moveTo>
                  <a:cubicBezTo>
                    <a:pt x="22" y="14"/>
                    <a:pt x="13" y="27"/>
                    <a:pt x="0" y="29"/>
                  </a:cubicBezTo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0BA9655-9EE6-49FD-8B19-A2BD3AB00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1936" y="4197073"/>
              <a:ext cx="57534" cy="47466"/>
            </a:xfrm>
            <a:custGeom>
              <a:avLst/>
              <a:gdLst>
                <a:gd name="T0" fmla="*/ 28 w 28"/>
                <a:gd name="T1" fmla="*/ 20 h 23"/>
                <a:gd name="T2" fmla="*/ 0 w 28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23">
                  <a:moveTo>
                    <a:pt x="28" y="20"/>
                  </a:moveTo>
                  <a:cubicBezTo>
                    <a:pt x="15" y="23"/>
                    <a:pt x="2" y="14"/>
                    <a:pt x="0" y="0"/>
                  </a:cubicBezTo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A1D1D14-0120-4436-972B-798BA765BA80}"/>
              </a:ext>
            </a:extLst>
          </p:cNvPr>
          <p:cNvSpPr txBox="1"/>
          <p:nvPr/>
        </p:nvSpPr>
        <p:spPr>
          <a:xfrm>
            <a:off x="940865" y="386959"/>
            <a:ext cx="192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353ED48-F80F-455A-950B-0CF578C65FB4}"/>
              </a:ext>
            </a:extLst>
          </p:cNvPr>
          <p:cNvSpPr txBox="1"/>
          <p:nvPr/>
        </p:nvSpPr>
        <p:spPr>
          <a:xfrm>
            <a:off x="940865" y="910179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Future  Planning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2AB7AB8B-EEA9-4EE9-9D4D-18F9A3FD1F80}"/>
              </a:ext>
            </a:extLst>
          </p:cNvPr>
          <p:cNvGrpSpPr/>
          <p:nvPr/>
        </p:nvGrpSpPr>
        <p:grpSpPr>
          <a:xfrm rot="19833621">
            <a:off x="-54875" y="253816"/>
            <a:ext cx="770304" cy="574380"/>
            <a:chOff x="3544740" y="760470"/>
            <a:chExt cx="886194" cy="660794"/>
          </a:xfrm>
        </p:grpSpPr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xmlns="" id="{8EB43E41-E6E6-4F21-847E-FA7682FD8172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xmlns="" id="{941742F6-0EE8-4AEC-A29C-89EC8B269C1C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762EBC5B-D28F-4C98-8818-7A55C96115F8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457FE2D-7015-4DB8-B547-DD08A7600A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0" t="-150" r="20794" b="150"/>
          <a:stretch/>
        </p:blipFill>
        <p:spPr>
          <a:xfrm>
            <a:off x="5209613" y="2988312"/>
            <a:ext cx="1480269" cy="148026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936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>
            <a:extLst>
              <a:ext uri="{FF2B5EF4-FFF2-40B4-BE49-F238E27FC236}">
                <a16:creationId xmlns:a16="http://schemas.microsoft.com/office/drawing/2014/main" xmlns="" id="{09C9DB22-4280-4344-B16D-9A23901B9F54}"/>
              </a:ext>
            </a:extLst>
          </p:cNvPr>
          <p:cNvSpPr/>
          <p:nvPr/>
        </p:nvSpPr>
        <p:spPr>
          <a:xfrm>
            <a:off x="981868" y="2693018"/>
            <a:ext cx="2050264" cy="1767469"/>
          </a:xfrm>
          <a:prstGeom prst="hexagon">
            <a:avLst/>
          </a:prstGeom>
          <a:solidFill>
            <a:srgbClr val="CF3E3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xmlns="" id="{46588552-2E86-41CA-B1E1-1E600BA0144E}"/>
              </a:ext>
            </a:extLst>
          </p:cNvPr>
          <p:cNvSpPr/>
          <p:nvPr/>
        </p:nvSpPr>
        <p:spPr>
          <a:xfrm>
            <a:off x="4538242" y="3187432"/>
            <a:ext cx="1012626" cy="872953"/>
          </a:xfrm>
          <a:prstGeom prst="hexagon">
            <a:avLst/>
          </a:prstGeom>
          <a:solidFill>
            <a:srgbClr val="CF3E3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xmlns="" id="{6250C126-4A00-4E08-9534-1A0CC45FE93E}"/>
              </a:ext>
            </a:extLst>
          </p:cNvPr>
          <p:cNvSpPr/>
          <p:nvPr/>
        </p:nvSpPr>
        <p:spPr>
          <a:xfrm>
            <a:off x="3157930" y="1705166"/>
            <a:ext cx="1616926" cy="1393902"/>
          </a:xfrm>
          <a:prstGeom prst="hexagon">
            <a:avLst/>
          </a:prstGeom>
          <a:solidFill>
            <a:srgbClr val="CF3E3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xmlns="" id="{030BAA0C-6521-49FA-92E0-E83BBE0FD8BA}"/>
              </a:ext>
            </a:extLst>
          </p:cNvPr>
          <p:cNvSpPr/>
          <p:nvPr/>
        </p:nvSpPr>
        <p:spPr>
          <a:xfrm>
            <a:off x="2270962" y="5078157"/>
            <a:ext cx="1138316" cy="981307"/>
          </a:xfrm>
          <a:prstGeom prst="hexagon">
            <a:avLst/>
          </a:prstGeom>
          <a:solidFill>
            <a:srgbClr val="CF3E3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E81831C-A4A4-4399-8D13-09648604E75B}"/>
              </a:ext>
            </a:extLst>
          </p:cNvPr>
          <p:cNvCxnSpPr/>
          <p:nvPr/>
        </p:nvCxnSpPr>
        <p:spPr>
          <a:xfrm>
            <a:off x="5631364" y="2812049"/>
            <a:ext cx="3969834" cy="0"/>
          </a:xfrm>
          <a:prstGeom prst="line">
            <a:avLst/>
          </a:prstGeom>
          <a:ln>
            <a:solidFill>
              <a:srgbClr val="983E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六边形 16">
            <a:extLst>
              <a:ext uri="{FF2B5EF4-FFF2-40B4-BE49-F238E27FC236}">
                <a16:creationId xmlns:a16="http://schemas.microsoft.com/office/drawing/2014/main" xmlns="" id="{83F01591-5DDA-4EA3-86CC-8CEA1149CB4B}"/>
              </a:ext>
            </a:extLst>
          </p:cNvPr>
          <p:cNvSpPr/>
          <p:nvPr/>
        </p:nvSpPr>
        <p:spPr>
          <a:xfrm>
            <a:off x="2921316" y="3505118"/>
            <a:ext cx="1616926" cy="1393902"/>
          </a:xfrm>
          <a:prstGeom prst="hexagon">
            <a:avLst/>
          </a:prstGeom>
          <a:solidFill>
            <a:srgbClr val="CF3E3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AC2C0A5-9098-4A81-BC47-6ECF835D39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9" r="-483"/>
          <a:stretch/>
        </p:blipFill>
        <p:spPr>
          <a:xfrm>
            <a:off x="3157930" y="3529856"/>
            <a:ext cx="1380312" cy="1380312"/>
          </a:xfrm>
          <a:prstGeom prst="hexagon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9DD2B9F-F01A-484B-8B2E-B5E0C7D506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r="16676"/>
          <a:stretch/>
        </p:blipFill>
        <p:spPr>
          <a:xfrm>
            <a:off x="1246187" y="2683918"/>
            <a:ext cx="1763653" cy="1763653"/>
          </a:xfrm>
          <a:prstGeom prst="hexagon">
            <a:avLst/>
          </a:prstGeom>
          <a:scene3d>
            <a:camera prst="perspectiveRight"/>
            <a:lightRig rig="threePt" dir="t"/>
          </a:scene3d>
        </p:spPr>
      </p:pic>
      <p:grpSp>
        <p:nvGrpSpPr>
          <p:cNvPr id="22" name="Group 308出自【趣你的PPT】(微信:qunideppt)：最优质的PPT资源库">
            <a:extLst>
              <a:ext uri="{FF2B5EF4-FFF2-40B4-BE49-F238E27FC236}">
                <a16:creationId xmlns:a16="http://schemas.microsoft.com/office/drawing/2014/main" xmlns="" id="{23A244B4-B306-4925-9187-000D967BDABE}"/>
              </a:ext>
            </a:extLst>
          </p:cNvPr>
          <p:cNvGrpSpPr/>
          <p:nvPr/>
        </p:nvGrpSpPr>
        <p:grpSpPr>
          <a:xfrm>
            <a:off x="3667574" y="2056849"/>
            <a:ext cx="597637" cy="597635"/>
            <a:chOff x="1924817" y="4181252"/>
            <a:chExt cx="375407" cy="375406"/>
          </a:xfrm>
        </p:grpSpPr>
        <p:sp>
          <p:nvSpPr>
            <p:cNvPr id="2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B8AE73F-1A79-4C1F-9422-F4CE80108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4817" y="4181252"/>
              <a:ext cx="375407" cy="375406"/>
            </a:xfrm>
            <a:prstGeom prst="ellipse">
              <a:avLst/>
            </a:pr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16DCB36-2A63-4E77-B614-D170D4122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803" y="4294880"/>
              <a:ext cx="178354" cy="179793"/>
            </a:xfrm>
            <a:custGeom>
              <a:avLst/>
              <a:gdLst>
                <a:gd name="T0" fmla="*/ 139 w 208"/>
                <a:gd name="T1" fmla="*/ 208 h 208"/>
                <a:gd name="T2" fmla="*/ 104 w 208"/>
                <a:gd name="T3" fmla="*/ 104 h 208"/>
                <a:gd name="T4" fmla="*/ 0 w 208"/>
                <a:gd name="T5" fmla="*/ 69 h 208"/>
                <a:gd name="T6" fmla="*/ 208 w 208"/>
                <a:gd name="T7" fmla="*/ 0 h 208"/>
                <a:gd name="T8" fmla="*/ 139 w 208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139" y="208"/>
                  </a:moveTo>
                  <a:lnTo>
                    <a:pt x="104" y="104"/>
                  </a:lnTo>
                  <a:lnTo>
                    <a:pt x="0" y="69"/>
                  </a:lnTo>
                  <a:lnTo>
                    <a:pt x="208" y="0"/>
                  </a:lnTo>
                  <a:lnTo>
                    <a:pt x="139" y="208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751" tIns="36376" rIns="72751" bIns="36376"/>
            <a:lstStyle/>
            <a:p>
              <a:pPr>
                <a:defRPr/>
              </a:pPr>
              <a:endParaRPr lang="zh-CN" altLang="en-US" sz="1432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EAA8EE5-43F8-4594-8E38-0DB38DBF7484}"/>
              </a:ext>
            </a:extLst>
          </p:cNvPr>
          <p:cNvCxnSpPr/>
          <p:nvPr/>
        </p:nvCxnSpPr>
        <p:spPr>
          <a:xfrm>
            <a:off x="6668427" y="4369586"/>
            <a:ext cx="3969834" cy="0"/>
          </a:xfrm>
          <a:prstGeom prst="line">
            <a:avLst/>
          </a:prstGeom>
          <a:ln>
            <a:solidFill>
              <a:srgbClr val="983E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CB49365D-4106-48A7-B48A-E51F3C347AE2}"/>
              </a:ext>
            </a:extLst>
          </p:cNvPr>
          <p:cNvCxnSpPr/>
          <p:nvPr/>
        </p:nvCxnSpPr>
        <p:spPr>
          <a:xfrm>
            <a:off x="4449335" y="5900934"/>
            <a:ext cx="3969834" cy="0"/>
          </a:xfrm>
          <a:prstGeom prst="line">
            <a:avLst/>
          </a:prstGeom>
          <a:ln>
            <a:solidFill>
              <a:srgbClr val="983E3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E6D5815-1D5B-4B97-8F90-CD53CD9E1158}"/>
              </a:ext>
            </a:extLst>
          </p:cNvPr>
          <p:cNvSpPr txBox="1"/>
          <p:nvPr/>
        </p:nvSpPr>
        <p:spPr>
          <a:xfrm flipH="1">
            <a:off x="5631364" y="2215403"/>
            <a:ext cx="1263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A96BBE7-B488-4992-9842-E1084D998B6B}"/>
              </a:ext>
            </a:extLst>
          </p:cNvPr>
          <p:cNvSpPr txBox="1"/>
          <p:nvPr/>
        </p:nvSpPr>
        <p:spPr>
          <a:xfrm flipH="1">
            <a:off x="7066640" y="2152328"/>
            <a:ext cx="3173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66BAF41-D39B-48A2-8295-B4BD7259D5A5}"/>
              </a:ext>
            </a:extLst>
          </p:cNvPr>
          <p:cNvSpPr txBox="1"/>
          <p:nvPr/>
        </p:nvSpPr>
        <p:spPr>
          <a:xfrm flipH="1">
            <a:off x="6668427" y="3779064"/>
            <a:ext cx="1263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EC84E85-5713-4EC9-A017-7E6FF87C9161}"/>
              </a:ext>
            </a:extLst>
          </p:cNvPr>
          <p:cNvSpPr txBox="1"/>
          <p:nvPr/>
        </p:nvSpPr>
        <p:spPr>
          <a:xfrm flipH="1">
            <a:off x="8103703" y="3715989"/>
            <a:ext cx="3173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217662F-B0B0-4802-B891-6E7F195B1555}"/>
              </a:ext>
            </a:extLst>
          </p:cNvPr>
          <p:cNvSpPr txBox="1"/>
          <p:nvPr/>
        </p:nvSpPr>
        <p:spPr>
          <a:xfrm flipH="1">
            <a:off x="4431856" y="5308721"/>
            <a:ext cx="1263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3742803-5166-4B68-9317-71C65524A8C0}"/>
              </a:ext>
            </a:extLst>
          </p:cNvPr>
          <p:cNvSpPr txBox="1"/>
          <p:nvPr/>
        </p:nvSpPr>
        <p:spPr>
          <a:xfrm flipH="1">
            <a:off x="5867132" y="5245646"/>
            <a:ext cx="3173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71DFB7F-EA90-42EE-88D3-5FB5A0A129F0}"/>
              </a:ext>
            </a:extLst>
          </p:cNvPr>
          <p:cNvSpPr txBox="1"/>
          <p:nvPr/>
        </p:nvSpPr>
        <p:spPr>
          <a:xfrm>
            <a:off x="940865" y="386959"/>
            <a:ext cx="192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AAECCE9-D6B8-44DE-9EC3-11E945987BB3}"/>
              </a:ext>
            </a:extLst>
          </p:cNvPr>
          <p:cNvSpPr txBox="1"/>
          <p:nvPr/>
        </p:nvSpPr>
        <p:spPr>
          <a:xfrm>
            <a:off x="940865" y="910179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Future  Planning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C75C1BFA-EB1D-475C-BFE4-EEAF413F7636}"/>
              </a:ext>
            </a:extLst>
          </p:cNvPr>
          <p:cNvGrpSpPr/>
          <p:nvPr/>
        </p:nvGrpSpPr>
        <p:grpSpPr>
          <a:xfrm rot="19833621">
            <a:off x="-54875" y="253816"/>
            <a:ext cx="770304" cy="574380"/>
            <a:chOff x="3544740" y="760470"/>
            <a:chExt cx="886194" cy="660794"/>
          </a:xfrm>
        </p:grpSpPr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xmlns="" id="{58DFD2B4-12C5-414A-B14E-3A073E7F9800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xmlns="" id="{33EDEE5E-1299-419C-8CB9-5AA10A2AAC54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>
              <a:extLst>
                <a:ext uri="{FF2B5EF4-FFF2-40B4-BE49-F238E27FC236}">
                  <a16:creationId xmlns:a16="http://schemas.microsoft.com/office/drawing/2014/main" xmlns="" id="{2F7484CE-DD44-4B69-998F-10509DA51D89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242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12FDB158-1AC2-4897-AB43-5477753A1D87}"/>
              </a:ext>
            </a:extLst>
          </p:cNvPr>
          <p:cNvSpPr/>
          <p:nvPr/>
        </p:nvSpPr>
        <p:spPr>
          <a:xfrm>
            <a:off x="2084926" y="2821258"/>
            <a:ext cx="2575932" cy="2575932"/>
          </a:xfrm>
          <a:prstGeom prst="ellipse">
            <a:avLst/>
          </a:prstGeom>
          <a:solidFill>
            <a:srgbClr val="C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70B3B13-4AE3-4196-A9E1-CA854B5794B6}"/>
              </a:ext>
            </a:extLst>
          </p:cNvPr>
          <p:cNvSpPr/>
          <p:nvPr/>
        </p:nvSpPr>
        <p:spPr>
          <a:xfrm>
            <a:off x="1778268" y="2536902"/>
            <a:ext cx="3150220" cy="3150220"/>
          </a:xfrm>
          <a:prstGeom prst="ellipse">
            <a:avLst/>
          </a:prstGeom>
          <a:noFill/>
          <a:ln>
            <a:solidFill>
              <a:srgbClr val="CF3E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1FB7C74-16E8-4A9B-8D9C-01A620FE25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36" b="17436"/>
          <a:stretch/>
        </p:blipFill>
        <p:spPr>
          <a:xfrm>
            <a:off x="1711808" y="2603715"/>
            <a:ext cx="1014856" cy="1014856"/>
          </a:xfrm>
          <a:prstGeom prst="ellipse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B9C218D-5257-47CE-9407-7AFE11F67FEB}"/>
              </a:ext>
            </a:extLst>
          </p:cNvPr>
          <p:cNvSpPr txBox="1"/>
          <p:nvPr/>
        </p:nvSpPr>
        <p:spPr>
          <a:xfrm flipH="1">
            <a:off x="2793124" y="3249239"/>
            <a:ext cx="1263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B94D3B76-1ED9-4C3B-A43D-44EDBBCE6D0A}"/>
              </a:ext>
            </a:extLst>
          </p:cNvPr>
          <p:cNvSpPr/>
          <p:nvPr/>
        </p:nvSpPr>
        <p:spPr>
          <a:xfrm>
            <a:off x="6857388" y="2026658"/>
            <a:ext cx="3180961" cy="3180961"/>
          </a:xfrm>
          <a:prstGeom prst="ellipse">
            <a:avLst/>
          </a:prstGeom>
          <a:solidFill>
            <a:srgbClr val="C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E487AAA4-3B68-4BCF-9047-9CCF43E7CFE3}"/>
              </a:ext>
            </a:extLst>
          </p:cNvPr>
          <p:cNvSpPr/>
          <p:nvPr/>
        </p:nvSpPr>
        <p:spPr>
          <a:xfrm>
            <a:off x="6676083" y="1863800"/>
            <a:ext cx="3499938" cy="3499938"/>
          </a:xfrm>
          <a:prstGeom prst="ellipse">
            <a:avLst/>
          </a:prstGeom>
          <a:noFill/>
          <a:ln>
            <a:solidFill>
              <a:srgbClr val="CF3E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EF899C3-93AB-4905-AE48-9FFB20B643AA}"/>
              </a:ext>
            </a:extLst>
          </p:cNvPr>
          <p:cNvSpPr txBox="1"/>
          <p:nvPr/>
        </p:nvSpPr>
        <p:spPr>
          <a:xfrm flipH="1">
            <a:off x="7814365" y="2921572"/>
            <a:ext cx="1517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5559F6E-A8E7-47AB-9428-82D9545C3276}"/>
              </a:ext>
            </a:extLst>
          </p:cNvPr>
          <p:cNvSpPr txBox="1"/>
          <p:nvPr/>
        </p:nvSpPr>
        <p:spPr>
          <a:xfrm flipH="1">
            <a:off x="7410108" y="3352806"/>
            <a:ext cx="2382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216BBFB6-9028-485A-9935-C3915581C1D7}"/>
              </a:ext>
            </a:extLst>
          </p:cNvPr>
          <p:cNvSpPr/>
          <p:nvPr/>
        </p:nvSpPr>
        <p:spPr>
          <a:xfrm>
            <a:off x="985707" y="3902927"/>
            <a:ext cx="1585122" cy="1585122"/>
          </a:xfrm>
          <a:prstGeom prst="ellipse">
            <a:avLst/>
          </a:prstGeom>
          <a:solidFill>
            <a:srgbClr val="CF3E3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CA920B05-A8D6-46A5-A5B7-DD4F4E26198F}"/>
              </a:ext>
            </a:extLst>
          </p:cNvPr>
          <p:cNvSpPr/>
          <p:nvPr/>
        </p:nvSpPr>
        <p:spPr>
          <a:xfrm>
            <a:off x="4535399" y="2942475"/>
            <a:ext cx="613528" cy="613528"/>
          </a:xfrm>
          <a:prstGeom prst="ellipse">
            <a:avLst/>
          </a:prstGeom>
          <a:solidFill>
            <a:srgbClr val="CF3E3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135202B2-3D9B-460F-A872-860A2A16D1FF}"/>
              </a:ext>
            </a:extLst>
          </p:cNvPr>
          <p:cNvSpPr/>
          <p:nvPr/>
        </p:nvSpPr>
        <p:spPr>
          <a:xfrm>
            <a:off x="5047575" y="6287840"/>
            <a:ext cx="826638" cy="826638"/>
          </a:xfrm>
          <a:prstGeom prst="ellipse">
            <a:avLst/>
          </a:prstGeom>
          <a:solidFill>
            <a:srgbClr val="CF3E3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7913694-37B3-4220-A0BA-84E31E9E10A9}"/>
              </a:ext>
            </a:extLst>
          </p:cNvPr>
          <p:cNvSpPr txBox="1"/>
          <p:nvPr/>
        </p:nvSpPr>
        <p:spPr>
          <a:xfrm flipH="1">
            <a:off x="2381215" y="3902927"/>
            <a:ext cx="1983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BEFE34AB-0A75-4BAB-A044-62C42E46DA3D}"/>
              </a:ext>
            </a:extLst>
          </p:cNvPr>
          <p:cNvSpPr/>
          <p:nvPr/>
        </p:nvSpPr>
        <p:spPr>
          <a:xfrm>
            <a:off x="10786214" y="-238348"/>
            <a:ext cx="1683011" cy="1683011"/>
          </a:xfrm>
          <a:prstGeom prst="ellipse">
            <a:avLst/>
          </a:prstGeom>
          <a:solidFill>
            <a:srgbClr val="CF3E3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934CCA44-29FB-436C-A627-53949816844C}"/>
              </a:ext>
            </a:extLst>
          </p:cNvPr>
          <p:cNvSpPr/>
          <p:nvPr/>
        </p:nvSpPr>
        <p:spPr>
          <a:xfrm>
            <a:off x="9018762" y="4475613"/>
            <a:ext cx="826638" cy="826638"/>
          </a:xfrm>
          <a:prstGeom prst="ellipse">
            <a:avLst/>
          </a:prstGeom>
          <a:solidFill>
            <a:srgbClr val="CF3E3E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37A5FB0D-FE09-4141-8578-47201F0B59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/>
        </p:blipFill>
        <p:spPr>
          <a:xfrm>
            <a:off x="9426128" y="2183722"/>
            <a:ext cx="1517506" cy="1517506"/>
          </a:xfrm>
          <a:prstGeom prst="ellipse">
            <a:avLst/>
          </a:prstGeom>
        </p:spPr>
      </p:pic>
      <p:sp>
        <p:nvSpPr>
          <p:cNvPr id="30" name="出自【趣你的PPT】(微信:qunideppt)：最优质的PPT资源库">
            <a:extLst>
              <a:ext uri="{FF2B5EF4-FFF2-40B4-BE49-F238E27FC236}">
                <a16:creationId xmlns:a16="http://schemas.microsoft.com/office/drawing/2014/main" xmlns="" id="{2EF05BD7-ACD3-4D4B-88FC-97F8759C7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7108" y="3579203"/>
            <a:ext cx="860906" cy="696933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rgbClr val="C00000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pPr defTabSz="484942"/>
            <a:endParaRPr lang="en-US" sz="1909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25001EE-BC46-4546-AE5C-E8E537C71BDF}"/>
              </a:ext>
            </a:extLst>
          </p:cNvPr>
          <p:cNvSpPr txBox="1"/>
          <p:nvPr/>
        </p:nvSpPr>
        <p:spPr>
          <a:xfrm>
            <a:off x="940865" y="386959"/>
            <a:ext cx="192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E3D7EB9-B1D4-41F0-AB29-AE597CBCAE35}"/>
              </a:ext>
            </a:extLst>
          </p:cNvPr>
          <p:cNvSpPr txBox="1"/>
          <p:nvPr/>
        </p:nvSpPr>
        <p:spPr>
          <a:xfrm>
            <a:off x="940865" y="910179"/>
            <a:ext cx="2275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Future  Planning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29949F4-56AD-4E7C-8778-D27E89B5D288}"/>
              </a:ext>
            </a:extLst>
          </p:cNvPr>
          <p:cNvGrpSpPr/>
          <p:nvPr/>
        </p:nvGrpSpPr>
        <p:grpSpPr>
          <a:xfrm rot="19833621">
            <a:off x="-54875" y="253816"/>
            <a:ext cx="770304" cy="574380"/>
            <a:chOff x="3544740" y="760470"/>
            <a:chExt cx="886194" cy="660794"/>
          </a:xfrm>
        </p:grpSpPr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xmlns="" id="{7F5A9E87-8B47-4819-93AF-82A9842B1843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xmlns="" id="{F20094F4-E388-4B62-9E8D-4A2F2F6EDFE6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xmlns="" id="{0EBCE2EB-C294-4E9B-B7DF-05A9D205F1BC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714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59C7F71-6E3F-4111-A845-F0ED1EEADD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712"/>
          <a:stretch/>
        </p:blipFill>
        <p:spPr>
          <a:xfrm>
            <a:off x="-2796" y="0"/>
            <a:ext cx="6244133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6438815-38A2-4431-B25B-D4CA7E49D7AF}"/>
              </a:ext>
            </a:extLst>
          </p:cNvPr>
          <p:cNvSpPr/>
          <p:nvPr/>
        </p:nvSpPr>
        <p:spPr>
          <a:xfrm>
            <a:off x="3803395" y="2663190"/>
            <a:ext cx="8388605" cy="292982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E5D6CC0-9CFB-44D4-8CAD-BC9BA0D46C43}"/>
              </a:ext>
            </a:extLst>
          </p:cNvPr>
          <p:cNvSpPr txBox="1"/>
          <p:nvPr/>
        </p:nvSpPr>
        <p:spPr>
          <a:xfrm>
            <a:off x="8287868" y="4900944"/>
            <a:ext cx="1884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汇报人：林晓小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FA18588-3070-4D56-AEE2-EEE84586A656}"/>
              </a:ext>
            </a:extLst>
          </p:cNvPr>
          <p:cNvGrpSpPr/>
          <p:nvPr/>
        </p:nvGrpSpPr>
        <p:grpSpPr>
          <a:xfrm>
            <a:off x="4388274" y="3576604"/>
            <a:ext cx="904333" cy="897254"/>
            <a:chOff x="6270684" y="4021989"/>
            <a:chExt cx="904333" cy="897254"/>
          </a:xfrm>
        </p:grpSpPr>
        <p:sp>
          <p:nvSpPr>
            <p:cNvPr id="17" name="箭头: V 形 16">
              <a:extLst>
                <a:ext uri="{FF2B5EF4-FFF2-40B4-BE49-F238E27FC236}">
                  <a16:creationId xmlns:a16="http://schemas.microsoft.com/office/drawing/2014/main" xmlns="" id="{3C65375D-D769-4662-B73F-EDBCE4F70C64}"/>
                </a:ext>
              </a:extLst>
            </p:cNvPr>
            <p:cNvSpPr/>
            <p:nvPr/>
          </p:nvSpPr>
          <p:spPr>
            <a:xfrm flipH="1">
              <a:off x="6270684" y="4021989"/>
              <a:ext cx="670120" cy="897254"/>
            </a:xfrm>
            <a:prstGeom prst="chevron">
              <a:avLst>
                <a:gd name="adj" fmla="val 836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箭头: V 形 17">
              <a:extLst>
                <a:ext uri="{FF2B5EF4-FFF2-40B4-BE49-F238E27FC236}">
                  <a16:creationId xmlns:a16="http://schemas.microsoft.com/office/drawing/2014/main" xmlns="" id="{4E3A8D08-1D7F-4372-8F53-DA05239F6FD8}"/>
                </a:ext>
              </a:extLst>
            </p:cNvPr>
            <p:cNvSpPr/>
            <p:nvPr/>
          </p:nvSpPr>
          <p:spPr>
            <a:xfrm flipH="1">
              <a:off x="6504897" y="4021989"/>
              <a:ext cx="670120" cy="897254"/>
            </a:xfrm>
            <a:prstGeom prst="chevron">
              <a:avLst>
                <a:gd name="adj" fmla="val 836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3F7F297E-24CF-450A-B6BA-7D324FCB88BD}"/>
              </a:ext>
            </a:extLst>
          </p:cNvPr>
          <p:cNvSpPr/>
          <p:nvPr/>
        </p:nvSpPr>
        <p:spPr>
          <a:xfrm rot="20451116">
            <a:off x="6673240" y="1998882"/>
            <a:ext cx="2648913" cy="2711923"/>
          </a:xfrm>
          <a:custGeom>
            <a:avLst/>
            <a:gdLst>
              <a:gd name="connsiteX0" fmla="*/ 1081832 w 2163666"/>
              <a:gd name="connsiteY0" fmla="*/ 181489 h 2215133"/>
              <a:gd name="connsiteX1" fmla="*/ 181488 w 2163666"/>
              <a:gd name="connsiteY1" fmla="*/ 1081833 h 2215133"/>
              <a:gd name="connsiteX2" fmla="*/ 1081832 w 2163666"/>
              <a:gd name="connsiteY2" fmla="*/ 1982177 h 2215133"/>
              <a:gd name="connsiteX3" fmla="*/ 1982176 w 2163666"/>
              <a:gd name="connsiteY3" fmla="*/ 1081833 h 2215133"/>
              <a:gd name="connsiteX4" fmla="*/ 1081832 w 2163666"/>
              <a:gd name="connsiteY4" fmla="*/ 181489 h 2215133"/>
              <a:gd name="connsiteX5" fmla="*/ 1081833 w 2163666"/>
              <a:gd name="connsiteY5" fmla="*/ 0 h 2215133"/>
              <a:gd name="connsiteX6" fmla="*/ 2163666 w 2163666"/>
              <a:gd name="connsiteY6" fmla="*/ 1081833 h 2215133"/>
              <a:gd name="connsiteX7" fmla="*/ 1978906 w 2163666"/>
              <a:gd name="connsiteY7" fmla="*/ 1686696 h 2215133"/>
              <a:gd name="connsiteX8" fmla="*/ 1923570 w 2163666"/>
              <a:gd name="connsiteY8" fmla="*/ 1760696 h 2215133"/>
              <a:gd name="connsiteX9" fmla="*/ 2004899 w 2163666"/>
              <a:gd name="connsiteY9" fmla="*/ 2215133 h 2215133"/>
              <a:gd name="connsiteX10" fmla="*/ 1562322 w 2163666"/>
              <a:gd name="connsiteY10" fmla="*/ 2050041 h 2215133"/>
              <a:gd name="connsiteX11" fmla="*/ 1502932 w 2163666"/>
              <a:gd name="connsiteY11" fmla="*/ 2078650 h 2215133"/>
              <a:gd name="connsiteX12" fmla="*/ 1081833 w 2163666"/>
              <a:gd name="connsiteY12" fmla="*/ 2163666 h 2215133"/>
              <a:gd name="connsiteX13" fmla="*/ 0 w 2163666"/>
              <a:gd name="connsiteY13" fmla="*/ 1081833 h 2215133"/>
              <a:gd name="connsiteX14" fmla="*/ 1081833 w 2163666"/>
              <a:gd name="connsiteY14" fmla="*/ 0 h 221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63666" h="2215133">
                <a:moveTo>
                  <a:pt x="1081832" y="181489"/>
                </a:moveTo>
                <a:cubicBezTo>
                  <a:pt x="584586" y="181489"/>
                  <a:pt x="181488" y="584587"/>
                  <a:pt x="181488" y="1081833"/>
                </a:cubicBezTo>
                <a:cubicBezTo>
                  <a:pt x="181488" y="1579079"/>
                  <a:pt x="584586" y="1982177"/>
                  <a:pt x="1081832" y="1982177"/>
                </a:cubicBezTo>
                <a:cubicBezTo>
                  <a:pt x="1579078" y="1982177"/>
                  <a:pt x="1982176" y="1579079"/>
                  <a:pt x="1982176" y="1081833"/>
                </a:cubicBezTo>
                <a:cubicBezTo>
                  <a:pt x="1982176" y="584587"/>
                  <a:pt x="1579078" y="181489"/>
                  <a:pt x="1081832" y="181489"/>
                </a:cubicBezTo>
                <a:close/>
                <a:moveTo>
                  <a:pt x="1081833" y="0"/>
                </a:moveTo>
                <a:cubicBezTo>
                  <a:pt x="1679313" y="0"/>
                  <a:pt x="2163666" y="484353"/>
                  <a:pt x="2163666" y="1081833"/>
                </a:cubicBezTo>
                <a:cubicBezTo>
                  <a:pt x="2163666" y="1305888"/>
                  <a:pt x="2095554" y="1514035"/>
                  <a:pt x="1978906" y="1686696"/>
                </a:cubicBezTo>
                <a:lnTo>
                  <a:pt x="1923570" y="1760696"/>
                </a:lnTo>
                <a:lnTo>
                  <a:pt x="2004899" y="2215133"/>
                </a:lnTo>
                <a:lnTo>
                  <a:pt x="1562322" y="2050041"/>
                </a:lnTo>
                <a:lnTo>
                  <a:pt x="1502932" y="2078650"/>
                </a:lnTo>
                <a:cubicBezTo>
                  <a:pt x="1373503" y="2133394"/>
                  <a:pt x="1231203" y="2163666"/>
                  <a:pt x="1081833" y="2163666"/>
                </a:cubicBezTo>
                <a:cubicBezTo>
                  <a:pt x="484353" y="2163666"/>
                  <a:pt x="0" y="1679313"/>
                  <a:pt x="0" y="1081833"/>
                </a:cubicBezTo>
                <a:cubicBezTo>
                  <a:pt x="0" y="484353"/>
                  <a:pt x="484353" y="0"/>
                  <a:pt x="108183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91C9E23-9FE9-4C13-BA43-D4C43E658D8E}"/>
              </a:ext>
            </a:extLst>
          </p:cNvPr>
          <p:cNvSpPr txBox="1"/>
          <p:nvPr/>
        </p:nvSpPr>
        <p:spPr>
          <a:xfrm>
            <a:off x="7615973" y="3184629"/>
            <a:ext cx="29933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738ACD4-CF7F-427F-A1FB-50E945714557}"/>
              </a:ext>
            </a:extLst>
          </p:cNvPr>
          <p:cNvSpPr txBox="1"/>
          <p:nvPr/>
        </p:nvSpPr>
        <p:spPr>
          <a:xfrm>
            <a:off x="6894525" y="3979788"/>
            <a:ext cx="443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Book Antiqua" panose="02040602050305030304" pitchFamily="18" charset="0"/>
              </a:rPr>
              <a:t>Thank  you  for  watching</a:t>
            </a:r>
            <a:endParaRPr lang="zh-CN" altLang="en-US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13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网友投稿分享作品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1291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188ADC-D5F2-4B09-8444-10B633E131B3}"/>
              </a:ext>
            </a:extLst>
          </p:cNvPr>
          <p:cNvSpPr txBox="1"/>
          <p:nvPr/>
        </p:nvSpPr>
        <p:spPr>
          <a:xfrm>
            <a:off x="7381778" y="2170003"/>
            <a:ext cx="257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Arial Black" panose="020B0A04020102020204" pitchFamily="34" charset="0"/>
              </a:rPr>
              <a:t>Part  01</a:t>
            </a:r>
            <a:endParaRPr lang="zh-CN" alt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442E85B-91B5-437C-BB45-E206D81E1112}"/>
              </a:ext>
            </a:extLst>
          </p:cNvPr>
          <p:cNvSpPr txBox="1"/>
          <p:nvPr/>
        </p:nvSpPr>
        <p:spPr>
          <a:xfrm>
            <a:off x="7381778" y="2982803"/>
            <a:ext cx="188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EFC978-F236-4E25-9166-09A14ECFB17B}"/>
              </a:ext>
            </a:extLst>
          </p:cNvPr>
          <p:cNvSpPr txBox="1"/>
          <p:nvPr/>
        </p:nvSpPr>
        <p:spPr>
          <a:xfrm>
            <a:off x="7381778" y="3663523"/>
            <a:ext cx="41757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text,</a:t>
            </a:r>
            <a:endParaRPr lang="zh-CN" altLang="en-US" dirty="0">
              <a:latin typeface="Bodoni MT Condensed" panose="02070606080606020203" pitchFamily="18" charset="0"/>
            </a:endParaRP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57BC2D-8AC5-4B00-83EE-77D0BE85506B}"/>
              </a:ext>
            </a:extLst>
          </p:cNvPr>
          <p:cNvSpPr/>
          <p:nvPr/>
        </p:nvSpPr>
        <p:spPr>
          <a:xfrm>
            <a:off x="7503698" y="3588077"/>
            <a:ext cx="355600" cy="45719"/>
          </a:xfrm>
          <a:prstGeom prst="rect">
            <a:avLst/>
          </a:prstGeom>
          <a:solidFill>
            <a:srgbClr val="804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EFD3853-67E5-4741-BCC0-61BA1535D274}"/>
              </a:ext>
            </a:extLst>
          </p:cNvPr>
          <p:cNvSpPr/>
          <p:nvPr/>
        </p:nvSpPr>
        <p:spPr>
          <a:xfrm rot="3244056">
            <a:off x="5332010" y="4719752"/>
            <a:ext cx="443699" cy="523795"/>
          </a:xfrm>
          <a:custGeom>
            <a:avLst/>
            <a:gdLst>
              <a:gd name="connsiteX0" fmla="*/ 523658 w 2849165"/>
              <a:gd name="connsiteY0" fmla="*/ 3042379 h 3363491"/>
              <a:gd name="connsiteX1" fmla="*/ 321113 w 2849165"/>
              <a:gd name="connsiteY1" fmla="*/ 1037984 h 3363491"/>
              <a:gd name="connsiteX2" fmla="*/ 1146163 w 2849165"/>
              <a:gd name="connsiteY2" fmla="*/ 541802 h 3363491"/>
              <a:gd name="connsiteX3" fmla="*/ 1264837 w 2849165"/>
              <a:gd name="connsiteY3" fmla="*/ 524059 h 3363491"/>
              <a:gd name="connsiteX4" fmla="*/ 1489059 w 2849165"/>
              <a:gd name="connsiteY4" fmla="*/ 0 h 3363491"/>
              <a:gd name="connsiteX5" fmla="*/ 1723073 w 2849165"/>
              <a:gd name="connsiteY5" fmla="*/ 546943 h 3363491"/>
              <a:gd name="connsiteX6" fmla="*/ 1825188 w 2849165"/>
              <a:gd name="connsiteY6" fmla="*/ 571475 h 3363491"/>
              <a:gd name="connsiteX7" fmla="*/ 2325507 w 2849165"/>
              <a:gd name="connsiteY7" fmla="*/ 835439 h 3363491"/>
              <a:gd name="connsiteX8" fmla="*/ 2528053 w 2849165"/>
              <a:gd name="connsiteY8" fmla="*/ 2839834 h 3363491"/>
              <a:gd name="connsiteX9" fmla="*/ 523658 w 2849165"/>
              <a:gd name="connsiteY9" fmla="*/ 3042379 h 3363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9165" h="3363491">
                <a:moveTo>
                  <a:pt x="523658" y="3042379"/>
                </a:moveTo>
                <a:cubicBezTo>
                  <a:pt x="-85772" y="2544812"/>
                  <a:pt x="-176454" y="1647414"/>
                  <a:pt x="321113" y="1037984"/>
                </a:cubicBezTo>
                <a:cubicBezTo>
                  <a:pt x="538798" y="771359"/>
                  <a:pt x="833014" y="604025"/>
                  <a:pt x="1146163" y="541802"/>
                </a:cubicBezTo>
                <a:lnTo>
                  <a:pt x="1264837" y="524059"/>
                </a:lnTo>
                <a:lnTo>
                  <a:pt x="1489059" y="0"/>
                </a:lnTo>
                <a:lnTo>
                  <a:pt x="1723073" y="546943"/>
                </a:lnTo>
                <a:lnTo>
                  <a:pt x="1825188" y="571475"/>
                </a:lnTo>
                <a:cubicBezTo>
                  <a:pt x="2002794" y="623421"/>
                  <a:pt x="2173150" y="711047"/>
                  <a:pt x="2325507" y="835439"/>
                </a:cubicBezTo>
                <a:cubicBezTo>
                  <a:pt x="2934937" y="1333006"/>
                  <a:pt x="3025619" y="2230404"/>
                  <a:pt x="2528053" y="2839834"/>
                </a:cubicBezTo>
                <a:cubicBezTo>
                  <a:pt x="2030486" y="3449263"/>
                  <a:pt x="1133087" y="3539946"/>
                  <a:pt x="523658" y="304237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决策 28">
            <a:extLst>
              <a:ext uri="{FF2B5EF4-FFF2-40B4-BE49-F238E27FC236}">
                <a16:creationId xmlns:a16="http://schemas.microsoft.com/office/drawing/2014/main" xmlns="" id="{CB9F29F5-5932-4C39-884D-DDF0603EC8B4}"/>
              </a:ext>
            </a:extLst>
          </p:cNvPr>
          <p:cNvSpPr/>
          <p:nvPr/>
        </p:nvSpPr>
        <p:spPr>
          <a:xfrm>
            <a:off x="10435109" y="782320"/>
            <a:ext cx="707435" cy="473982"/>
          </a:xfrm>
          <a:prstGeom prst="flowChartDecisi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决策 29">
            <a:extLst>
              <a:ext uri="{FF2B5EF4-FFF2-40B4-BE49-F238E27FC236}">
                <a16:creationId xmlns:a16="http://schemas.microsoft.com/office/drawing/2014/main" xmlns="" id="{E8166FB4-1C6C-477B-B0F4-400BAFCC6406}"/>
              </a:ext>
            </a:extLst>
          </p:cNvPr>
          <p:cNvSpPr/>
          <p:nvPr/>
        </p:nvSpPr>
        <p:spPr>
          <a:xfrm>
            <a:off x="10081391" y="812047"/>
            <a:ext cx="707435" cy="473982"/>
          </a:xfrm>
          <a:prstGeom prst="flowChartDecisi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177BAAD1-D8A6-4E1A-A061-EC5AC8CA44B8}"/>
              </a:ext>
            </a:extLst>
          </p:cNvPr>
          <p:cNvGrpSpPr/>
          <p:nvPr/>
        </p:nvGrpSpPr>
        <p:grpSpPr>
          <a:xfrm>
            <a:off x="656503" y="709247"/>
            <a:ext cx="3996851" cy="4158251"/>
            <a:chOff x="656503" y="709247"/>
            <a:chExt cx="3996851" cy="4158251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7426972D-66D1-459E-92DF-053B8065A5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3969780"/>
              <a:ext cx="1130586" cy="791489"/>
            </a:xfrm>
            <a:prstGeom prst="line">
              <a:avLst/>
            </a:prstGeom>
            <a:ln>
              <a:solidFill>
                <a:srgbClr val="80423C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7C2CD32-3427-424B-BBA9-5FA829918187}"/>
                </a:ext>
              </a:extLst>
            </p:cNvPr>
            <p:cNvCxnSpPr>
              <a:cxnSpLocks/>
            </p:cNvCxnSpPr>
            <p:nvPr/>
          </p:nvCxnSpPr>
          <p:spPr>
            <a:xfrm>
              <a:off x="915194" y="1211613"/>
              <a:ext cx="3667225" cy="2946400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A3D94A94-6C20-4E60-AF20-AD533D56DDD0}"/>
                </a:ext>
              </a:extLst>
            </p:cNvPr>
            <p:cNvCxnSpPr>
              <a:cxnSpLocks/>
            </p:cNvCxnSpPr>
            <p:nvPr/>
          </p:nvCxnSpPr>
          <p:spPr>
            <a:xfrm>
              <a:off x="991855" y="3610936"/>
              <a:ext cx="3590564" cy="543162"/>
            </a:xfrm>
            <a:prstGeom prst="line">
              <a:avLst/>
            </a:prstGeom>
            <a:ln>
              <a:solidFill>
                <a:srgbClr val="80423C">
                  <a:alpha val="9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3D202FBD-E2F5-4168-843C-7A17E727CE03}"/>
                </a:ext>
              </a:extLst>
            </p:cNvPr>
            <p:cNvCxnSpPr>
              <a:cxnSpLocks/>
            </p:cNvCxnSpPr>
            <p:nvPr/>
          </p:nvCxnSpPr>
          <p:spPr>
            <a:xfrm>
              <a:off x="3498525" y="709247"/>
              <a:ext cx="1083894" cy="3444851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5DEBA61-596A-4844-BC05-13024E8BBCC9}"/>
                </a:ext>
              </a:extLst>
            </p:cNvPr>
            <p:cNvCxnSpPr>
              <a:cxnSpLocks/>
            </p:cNvCxnSpPr>
            <p:nvPr/>
          </p:nvCxnSpPr>
          <p:spPr>
            <a:xfrm>
              <a:off x="919233" y="1211613"/>
              <a:ext cx="72622" cy="2399323"/>
            </a:xfrm>
            <a:prstGeom prst="line">
              <a:avLst/>
            </a:prstGeom>
            <a:ln>
              <a:solidFill>
                <a:srgbClr val="80423C">
                  <a:alpha val="8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D5C05C8C-6F7E-44ED-AF26-17D2AD61AF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87506" y="711957"/>
              <a:ext cx="711019" cy="1937238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750C278-A736-4931-B3FD-CFD51B005F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5520" y="709247"/>
              <a:ext cx="1953005" cy="1022920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C9BAA5A-229A-4B27-B996-4A0484A78C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4628822"/>
              <a:ext cx="2179173" cy="132447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7A8CB3CB-7B07-4E9A-8C4D-BB8D1649AF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1733372"/>
              <a:ext cx="890349" cy="3027897"/>
            </a:xfrm>
            <a:prstGeom prst="line">
              <a:avLst/>
            </a:prstGeom>
            <a:ln>
              <a:solidFill>
                <a:srgbClr val="80423C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5870F6BB-CA86-4E9F-8FA6-1AFDEF80BC8B}"/>
                </a:ext>
              </a:extLst>
            </p:cNvPr>
            <p:cNvSpPr/>
            <p:nvPr/>
          </p:nvSpPr>
          <p:spPr>
            <a:xfrm rot="7951616">
              <a:off x="1547026" y="1761170"/>
              <a:ext cx="2849165" cy="3363491"/>
            </a:xfrm>
            <a:custGeom>
              <a:avLst/>
              <a:gdLst>
                <a:gd name="connsiteX0" fmla="*/ 523658 w 2849165"/>
                <a:gd name="connsiteY0" fmla="*/ 3042379 h 3363491"/>
                <a:gd name="connsiteX1" fmla="*/ 321113 w 2849165"/>
                <a:gd name="connsiteY1" fmla="*/ 1037984 h 3363491"/>
                <a:gd name="connsiteX2" fmla="*/ 1146163 w 2849165"/>
                <a:gd name="connsiteY2" fmla="*/ 541802 h 3363491"/>
                <a:gd name="connsiteX3" fmla="*/ 1264837 w 2849165"/>
                <a:gd name="connsiteY3" fmla="*/ 524059 h 3363491"/>
                <a:gd name="connsiteX4" fmla="*/ 1489059 w 2849165"/>
                <a:gd name="connsiteY4" fmla="*/ 0 h 3363491"/>
                <a:gd name="connsiteX5" fmla="*/ 1723073 w 2849165"/>
                <a:gd name="connsiteY5" fmla="*/ 546943 h 3363491"/>
                <a:gd name="connsiteX6" fmla="*/ 1825188 w 2849165"/>
                <a:gd name="connsiteY6" fmla="*/ 571475 h 3363491"/>
                <a:gd name="connsiteX7" fmla="*/ 2325507 w 2849165"/>
                <a:gd name="connsiteY7" fmla="*/ 835439 h 3363491"/>
                <a:gd name="connsiteX8" fmla="*/ 2528053 w 2849165"/>
                <a:gd name="connsiteY8" fmla="*/ 2839834 h 3363491"/>
                <a:gd name="connsiteX9" fmla="*/ 523658 w 2849165"/>
                <a:gd name="connsiteY9" fmla="*/ 3042379 h 336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9165" h="3363491">
                  <a:moveTo>
                    <a:pt x="523658" y="3042379"/>
                  </a:moveTo>
                  <a:cubicBezTo>
                    <a:pt x="-85772" y="2544812"/>
                    <a:pt x="-176454" y="1647414"/>
                    <a:pt x="321113" y="1037984"/>
                  </a:cubicBezTo>
                  <a:cubicBezTo>
                    <a:pt x="538798" y="771359"/>
                    <a:pt x="833014" y="604025"/>
                    <a:pt x="1146163" y="541802"/>
                  </a:cubicBezTo>
                  <a:lnTo>
                    <a:pt x="1264837" y="524059"/>
                  </a:lnTo>
                  <a:lnTo>
                    <a:pt x="1489059" y="0"/>
                  </a:lnTo>
                  <a:lnTo>
                    <a:pt x="1723073" y="546943"/>
                  </a:lnTo>
                  <a:lnTo>
                    <a:pt x="1825188" y="571475"/>
                  </a:lnTo>
                  <a:cubicBezTo>
                    <a:pt x="2002794" y="623421"/>
                    <a:pt x="2173150" y="711047"/>
                    <a:pt x="2325507" y="835439"/>
                  </a:cubicBezTo>
                  <a:cubicBezTo>
                    <a:pt x="2934937" y="1333006"/>
                    <a:pt x="3025619" y="2230404"/>
                    <a:pt x="2528053" y="2839834"/>
                  </a:cubicBezTo>
                  <a:cubicBezTo>
                    <a:pt x="2030486" y="3449263"/>
                    <a:pt x="1133087" y="3539946"/>
                    <a:pt x="523658" y="304237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3E9450C0-A632-4383-A186-67567EA35D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50" t="-283" r="20002" b="283"/>
            <a:stretch/>
          </p:blipFill>
          <p:spPr>
            <a:xfrm>
              <a:off x="1400894" y="1788795"/>
              <a:ext cx="2731808" cy="2731808"/>
            </a:xfrm>
            <a:prstGeom prst="ellipse">
              <a:avLst/>
            </a:prstGeom>
          </p:spPr>
        </p:pic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B3A98EF7-7769-4B45-83BB-0D0186121D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9233" y="709247"/>
              <a:ext cx="2579293" cy="511460"/>
            </a:xfrm>
            <a:prstGeom prst="line">
              <a:avLst/>
            </a:prstGeom>
            <a:ln>
              <a:solidFill>
                <a:srgbClr val="80423C">
                  <a:alpha val="8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880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7F3999F0-9D48-45F5-9E5E-32542F43DE01}"/>
              </a:ext>
            </a:extLst>
          </p:cNvPr>
          <p:cNvSpPr/>
          <p:nvPr/>
        </p:nvSpPr>
        <p:spPr>
          <a:xfrm>
            <a:off x="2434402" y="1870805"/>
            <a:ext cx="1144660" cy="1144660"/>
          </a:xfrm>
          <a:prstGeom prst="ellipse">
            <a:avLst/>
          </a:prstGeom>
          <a:solidFill>
            <a:srgbClr val="C0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D77DB0C-15CA-40DB-A98D-7A1717541468}"/>
              </a:ext>
            </a:extLst>
          </p:cNvPr>
          <p:cNvSpPr txBox="1"/>
          <p:nvPr/>
        </p:nvSpPr>
        <p:spPr>
          <a:xfrm>
            <a:off x="838738" y="574883"/>
            <a:ext cx="188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4E8E5AB-1863-4E4A-9A07-B6A4D9CD610D}"/>
              </a:ext>
            </a:extLst>
          </p:cNvPr>
          <p:cNvSpPr txBox="1"/>
          <p:nvPr/>
        </p:nvSpPr>
        <p:spPr>
          <a:xfrm>
            <a:off x="838738" y="1098102"/>
            <a:ext cx="2740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Corporate  Culture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2DBBA4E-0B13-402A-B487-496672AF0A92}"/>
              </a:ext>
            </a:extLst>
          </p:cNvPr>
          <p:cNvSpPr txBox="1"/>
          <p:nvPr/>
        </p:nvSpPr>
        <p:spPr>
          <a:xfrm>
            <a:off x="6096000" y="1973222"/>
            <a:ext cx="4897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C00000"/>
                </a:solidFill>
                <a:latin typeface="Bahnschrift SemiBold" panose="020B0502040204020203" pitchFamily="34" charset="0"/>
              </a:rPr>
              <a:t>WHO  WE  ARE</a:t>
            </a:r>
            <a:endParaRPr lang="zh-CN" altLang="en-US" sz="5400" dirty="0">
              <a:solidFill>
                <a:srgbClr val="C00000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9B4AC24-5350-4583-B4D7-4E4371013B44}"/>
              </a:ext>
            </a:extLst>
          </p:cNvPr>
          <p:cNvSpPr txBox="1"/>
          <p:nvPr/>
        </p:nvSpPr>
        <p:spPr>
          <a:xfrm>
            <a:off x="6096000" y="3015465"/>
            <a:ext cx="431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7DE4CF1-57C9-4C95-A484-81D5442C441B}"/>
              </a:ext>
            </a:extLst>
          </p:cNvPr>
          <p:cNvSpPr txBox="1"/>
          <p:nvPr/>
        </p:nvSpPr>
        <p:spPr>
          <a:xfrm>
            <a:off x="6096000" y="4169627"/>
            <a:ext cx="431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21FAE6-40D7-4DF0-AFA0-9D713FE7584B}"/>
              </a:ext>
            </a:extLst>
          </p:cNvPr>
          <p:cNvSpPr/>
          <p:nvPr/>
        </p:nvSpPr>
        <p:spPr>
          <a:xfrm>
            <a:off x="9204960" y="5699760"/>
            <a:ext cx="1330960" cy="386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Introduce</a:t>
            </a:r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4F08D25-44DA-4A1E-BED0-4364385B56BD}"/>
              </a:ext>
            </a:extLst>
          </p:cNvPr>
          <p:cNvSpPr/>
          <p:nvPr/>
        </p:nvSpPr>
        <p:spPr>
          <a:xfrm>
            <a:off x="0" y="4171666"/>
            <a:ext cx="2164080" cy="2683715"/>
          </a:xfrm>
          <a:custGeom>
            <a:avLst/>
            <a:gdLst>
              <a:gd name="connsiteX0" fmla="*/ 0 w 1224692"/>
              <a:gd name="connsiteY0" fmla="*/ 0 h 1518763"/>
              <a:gd name="connsiteX1" fmla="*/ 48057 w 1224692"/>
              <a:gd name="connsiteY1" fmla="*/ 2427 h 1518763"/>
              <a:gd name="connsiteX2" fmla="*/ 1224692 w 1224692"/>
              <a:gd name="connsiteY2" fmla="*/ 1306300 h 1518763"/>
              <a:gd name="connsiteX3" fmla="*/ 1217926 w 1224692"/>
              <a:gd name="connsiteY3" fmla="*/ 1440305 h 1518763"/>
              <a:gd name="connsiteX4" fmla="*/ 1205951 w 1224692"/>
              <a:gd name="connsiteY4" fmla="*/ 1518763 h 1518763"/>
              <a:gd name="connsiteX5" fmla="*/ 659289 w 1224692"/>
              <a:gd name="connsiteY5" fmla="*/ 1518763 h 1518763"/>
              <a:gd name="connsiteX6" fmla="*/ 676550 w 1224692"/>
              <a:gd name="connsiteY6" fmla="*/ 1463157 h 1518763"/>
              <a:gd name="connsiteX7" fmla="*/ 692362 w 1224692"/>
              <a:gd name="connsiteY7" fmla="*/ 1306300 h 1518763"/>
              <a:gd name="connsiteX8" fmla="*/ 70909 w 1224692"/>
              <a:gd name="connsiteY8" fmla="*/ 543803 h 1518763"/>
              <a:gd name="connsiteX9" fmla="*/ 1 w 1224692"/>
              <a:gd name="connsiteY9" fmla="*/ 532981 h 151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4692" h="1518763">
                <a:moveTo>
                  <a:pt x="0" y="0"/>
                </a:moveTo>
                <a:lnTo>
                  <a:pt x="48057" y="2427"/>
                </a:lnTo>
                <a:cubicBezTo>
                  <a:pt x="708955" y="69545"/>
                  <a:pt x="1224692" y="627695"/>
                  <a:pt x="1224692" y="1306300"/>
                </a:cubicBezTo>
                <a:cubicBezTo>
                  <a:pt x="1224692" y="1351541"/>
                  <a:pt x="1222400" y="1396246"/>
                  <a:pt x="1217926" y="1440305"/>
                </a:cubicBezTo>
                <a:lnTo>
                  <a:pt x="1205951" y="1518763"/>
                </a:lnTo>
                <a:lnTo>
                  <a:pt x="659289" y="1518763"/>
                </a:lnTo>
                <a:lnTo>
                  <a:pt x="676550" y="1463157"/>
                </a:lnTo>
                <a:cubicBezTo>
                  <a:pt x="686918" y="1412491"/>
                  <a:pt x="692362" y="1360031"/>
                  <a:pt x="692362" y="1306300"/>
                </a:cubicBezTo>
                <a:cubicBezTo>
                  <a:pt x="692362" y="930182"/>
                  <a:pt x="425572" y="616377"/>
                  <a:pt x="70909" y="543803"/>
                </a:cubicBezTo>
                <a:lnTo>
                  <a:pt x="1" y="532981"/>
                </a:lnTo>
                <a:close/>
              </a:path>
            </a:pathLst>
          </a:custGeom>
          <a:solidFill>
            <a:srgbClr val="C0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943034A-F463-47D9-B9EE-B4119143B9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3" r="18963"/>
          <a:stretch/>
        </p:blipFill>
        <p:spPr>
          <a:xfrm>
            <a:off x="838738" y="2121258"/>
            <a:ext cx="2853600" cy="2853600"/>
          </a:xfrm>
          <a:prstGeom prst="ellipse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2C522A9-5C9F-40C8-8A26-40263A1BACE7}"/>
              </a:ext>
            </a:extLst>
          </p:cNvPr>
          <p:cNvGrpSpPr/>
          <p:nvPr/>
        </p:nvGrpSpPr>
        <p:grpSpPr>
          <a:xfrm rot="19833621">
            <a:off x="-121783" y="454524"/>
            <a:ext cx="770304" cy="574380"/>
            <a:chOff x="3544740" y="760470"/>
            <a:chExt cx="886194" cy="660794"/>
          </a:xfrm>
        </p:grpSpPr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xmlns="" id="{C4694DF7-FFB5-49CA-BAA7-AE5FC0718878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xmlns="" id="{CB5190F4-3802-429F-B002-2B7215FCE15A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xmlns="" id="{E5876BC6-C4A5-48EF-A076-8124830BEEA1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78C35ACF-4BBC-4DAD-9195-599C04F1F147}"/>
              </a:ext>
            </a:extLst>
          </p:cNvPr>
          <p:cNvSpPr/>
          <p:nvPr/>
        </p:nvSpPr>
        <p:spPr>
          <a:xfrm flipH="1" flipV="1">
            <a:off x="10975561" y="0"/>
            <a:ext cx="1218541" cy="1511135"/>
          </a:xfrm>
          <a:custGeom>
            <a:avLst/>
            <a:gdLst>
              <a:gd name="connsiteX0" fmla="*/ 0 w 1224692"/>
              <a:gd name="connsiteY0" fmla="*/ 0 h 1518763"/>
              <a:gd name="connsiteX1" fmla="*/ 48057 w 1224692"/>
              <a:gd name="connsiteY1" fmla="*/ 2427 h 1518763"/>
              <a:gd name="connsiteX2" fmla="*/ 1224692 w 1224692"/>
              <a:gd name="connsiteY2" fmla="*/ 1306300 h 1518763"/>
              <a:gd name="connsiteX3" fmla="*/ 1217926 w 1224692"/>
              <a:gd name="connsiteY3" fmla="*/ 1440305 h 1518763"/>
              <a:gd name="connsiteX4" fmla="*/ 1205951 w 1224692"/>
              <a:gd name="connsiteY4" fmla="*/ 1518763 h 1518763"/>
              <a:gd name="connsiteX5" fmla="*/ 659289 w 1224692"/>
              <a:gd name="connsiteY5" fmla="*/ 1518763 h 1518763"/>
              <a:gd name="connsiteX6" fmla="*/ 676550 w 1224692"/>
              <a:gd name="connsiteY6" fmla="*/ 1463157 h 1518763"/>
              <a:gd name="connsiteX7" fmla="*/ 692362 w 1224692"/>
              <a:gd name="connsiteY7" fmla="*/ 1306300 h 1518763"/>
              <a:gd name="connsiteX8" fmla="*/ 70909 w 1224692"/>
              <a:gd name="connsiteY8" fmla="*/ 543803 h 1518763"/>
              <a:gd name="connsiteX9" fmla="*/ 1 w 1224692"/>
              <a:gd name="connsiteY9" fmla="*/ 532981 h 151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4692" h="1518763">
                <a:moveTo>
                  <a:pt x="0" y="0"/>
                </a:moveTo>
                <a:lnTo>
                  <a:pt x="48057" y="2427"/>
                </a:lnTo>
                <a:cubicBezTo>
                  <a:pt x="708955" y="69545"/>
                  <a:pt x="1224692" y="627695"/>
                  <a:pt x="1224692" y="1306300"/>
                </a:cubicBezTo>
                <a:cubicBezTo>
                  <a:pt x="1224692" y="1351541"/>
                  <a:pt x="1222400" y="1396246"/>
                  <a:pt x="1217926" y="1440305"/>
                </a:cubicBezTo>
                <a:lnTo>
                  <a:pt x="1205951" y="1518763"/>
                </a:lnTo>
                <a:lnTo>
                  <a:pt x="659289" y="1518763"/>
                </a:lnTo>
                <a:lnTo>
                  <a:pt x="676550" y="1463157"/>
                </a:lnTo>
                <a:cubicBezTo>
                  <a:pt x="686918" y="1412491"/>
                  <a:pt x="692362" y="1360031"/>
                  <a:pt x="692362" y="1306300"/>
                </a:cubicBezTo>
                <a:cubicBezTo>
                  <a:pt x="692362" y="930182"/>
                  <a:pt x="425572" y="616377"/>
                  <a:pt x="70909" y="543803"/>
                </a:cubicBezTo>
                <a:lnTo>
                  <a:pt x="1" y="532981"/>
                </a:lnTo>
                <a:close/>
              </a:path>
            </a:pathLst>
          </a:custGeom>
          <a:solidFill>
            <a:srgbClr val="C0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ADC3DAE8-0065-4F81-B6DD-4C7E939BC7F7}"/>
              </a:ext>
            </a:extLst>
          </p:cNvPr>
          <p:cNvSpPr/>
          <p:nvPr/>
        </p:nvSpPr>
        <p:spPr>
          <a:xfrm>
            <a:off x="2529963" y="3649174"/>
            <a:ext cx="1576137" cy="1576137"/>
          </a:xfrm>
          <a:prstGeom prst="ellipse">
            <a:avLst/>
          </a:prstGeom>
          <a:solidFill>
            <a:srgbClr val="C0000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0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9C92E37-8C42-465D-821E-3182CC7F84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7" t="44684" r="38597" b="15621"/>
          <a:stretch>
            <a:fillRect/>
          </a:stretch>
        </p:blipFill>
        <p:spPr>
          <a:xfrm>
            <a:off x="4347752" y="2391953"/>
            <a:ext cx="1046480" cy="1213917"/>
          </a:xfrm>
          <a:custGeom>
            <a:avLst/>
            <a:gdLst>
              <a:gd name="connsiteX0" fmla="*/ 523240 w 1046480"/>
              <a:gd name="connsiteY0" fmla="*/ 0 h 1213917"/>
              <a:gd name="connsiteX1" fmla="*/ 1046480 w 1046480"/>
              <a:gd name="connsiteY1" fmla="*/ 261620 h 1213917"/>
              <a:gd name="connsiteX2" fmla="*/ 1046480 w 1046480"/>
              <a:gd name="connsiteY2" fmla="*/ 952297 h 1213917"/>
              <a:gd name="connsiteX3" fmla="*/ 523240 w 1046480"/>
              <a:gd name="connsiteY3" fmla="*/ 1213917 h 1213917"/>
              <a:gd name="connsiteX4" fmla="*/ 0 w 1046480"/>
              <a:gd name="connsiteY4" fmla="*/ 952297 h 1213917"/>
              <a:gd name="connsiteX5" fmla="*/ 0 w 1046480"/>
              <a:gd name="connsiteY5" fmla="*/ 261620 h 1213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6480" h="1213917">
                <a:moveTo>
                  <a:pt x="523240" y="0"/>
                </a:moveTo>
                <a:lnTo>
                  <a:pt x="1046480" y="261620"/>
                </a:lnTo>
                <a:lnTo>
                  <a:pt x="1046480" y="952297"/>
                </a:lnTo>
                <a:lnTo>
                  <a:pt x="523240" y="1213917"/>
                </a:lnTo>
                <a:lnTo>
                  <a:pt x="0" y="952297"/>
                </a:lnTo>
                <a:lnTo>
                  <a:pt x="0" y="26162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5ACBA2D-EFFC-441F-8830-4F103E534EAF}"/>
              </a:ext>
            </a:extLst>
          </p:cNvPr>
          <p:cNvSpPr txBox="1"/>
          <p:nvPr/>
        </p:nvSpPr>
        <p:spPr>
          <a:xfrm>
            <a:off x="838738" y="574883"/>
            <a:ext cx="188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83FC2B0-4B26-484B-BE78-D1F8CE799366}"/>
              </a:ext>
            </a:extLst>
          </p:cNvPr>
          <p:cNvSpPr txBox="1"/>
          <p:nvPr/>
        </p:nvSpPr>
        <p:spPr>
          <a:xfrm>
            <a:off x="838738" y="1098102"/>
            <a:ext cx="2158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Corporate  Culture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xmlns="" id="{6ED9133D-EFCF-459C-8565-11D7A17CF6EF}"/>
              </a:ext>
            </a:extLst>
          </p:cNvPr>
          <p:cNvSpPr/>
          <p:nvPr/>
        </p:nvSpPr>
        <p:spPr>
          <a:xfrm rot="16200000">
            <a:off x="5500455" y="2475671"/>
            <a:ext cx="1213917" cy="1046480"/>
          </a:xfrm>
          <a:prstGeom prst="hexagon">
            <a:avLst/>
          </a:prstGeom>
          <a:solidFill>
            <a:srgbClr val="C0000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>
            <a:extLst>
              <a:ext uri="{FF2B5EF4-FFF2-40B4-BE49-F238E27FC236}">
                <a16:creationId xmlns:a16="http://schemas.microsoft.com/office/drawing/2014/main" xmlns="" id="{669254A5-1005-4AEA-8A06-37B9A1094AC9}"/>
              </a:ext>
            </a:extLst>
          </p:cNvPr>
          <p:cNvSpPr/>
          <p:nvPr/>
        </p:nvSpPr>
        <p:spPr>
          <a:xfrm rot="16200000">
            <a:off x="6102537" y="3519510"/>
            <a:ext cx="1213917" cy="1046480"/>
          </a:xfrm>
          <a:prstGeom prst="hex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xmlns="" id="{E159E44A-2C08-4879-B6CA-A4E0EB6FB815}"/>
              </a:ext>
            </a:extLst>
          </p:cNvPr>
          <p:cNvSpPr/>
          <p:nvPr/>
        </p:nvSpPr>
        <p:spPr>
          <a:xfrm rot="16200000">
            <a:off x="4898373" y="3519510"/>
            <a:ext cx="1213917" cy="1046480"/>
          </a:xfrm>
          <a:prstGeom prst="hex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0F027E0-8457-4DA7-BA47-E22BC63C8B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8" t="19168" r="12692" b="19168"/>
          <a:stretch>
            <a:fillRect/>
          </a:stretch>
        </p:blipFill>
        <p:spPr>
          <a:xfrm>
            <a:off x="6788337" y="2391952"/>
            <a:ext cx="1046480" cy="1213917"/>
          </a:xfrm>
          <a:custGeom>
            <a:avLst/>
            <a:gdLst>
              <a:gd name="connsiteX0" fmla="*/ 523240 w 1046480"/>
              <a:gd name="connsiteY0" fmla="*/ 0 h 1213917"/>
              <a:gd name="connsiteX1" fmla="*/ 1046480 w 1046480"/>
              <a:gd name="connsiteY1" fmla="*/ 261620 h 1213917"/>
              <a:gd name="connsiteX2" fmla="*/ 1046480 w 1046480"/>
              <a:gd name="connsiteY2" fmla="*/ 952297 h 1213917"/>
              <a:gd name="connsiteX3" fmla="*/ 523240 w 1046480"/>
              <a:gd name="connsiteY3" fmla="*/ 1213917 h 1213917"/>
              <a:gd name="connsiteX4" fmla="*/ 0 w 1046480"/>
              <a:gd name="connsiteY4" fmla="*/ 952297 h 1213917"/>
              <a:gd name="connsiteX5" fmla="*/ 0 w 1046480"/>
              <a:gd name="connsiteY5" fmla="*/ 261620 h 1213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6480" h="1213917">
                <a:moveTo>
                  <a:pt x="523240" y="0"/>
                </a:moveTo>
                <a:lnTo>
                  <a:pt x="1046480" y="261620"/>
                </a:lnTo>
                <a:lnTo>
                  <a:pt x="1046480" y="952297"/>
                </a:lnTo>
                <a:lnTo>
                  <a:pt x="523240" y="1213917"/>
                </a:lnTo>
                <a:lnTo>
                  <a:pt x="0" y="952297"/>
                </a:lnTo>
                <a:lnTo>
                  <a:pt x="0" y="261620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4A8127C7-91F9-4B27-B951-B391CB7051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17" b="13931"/>
          <a:stretch>
            <a:fillRect/>
          </a:stretch>
        </p:blipFill>
        <p:spPr>
          <a:xfrm>
            <a:off x="5584174" y="4479630"/>
            <a:ext cx="1046480" cy="1213917"/>
          </a:xfrm>
          <a:custGeom>
            <a:avLst/>
            <a:gdLst>
              <a:gd name="connsiteX0" fmla="*/ 523240 w 1046480"/>
              <a:gd name="connsiteY0" fmla="*/ 0 h 1213917"/>
              <a:gd name="connsiteX1" fmla="*/ 1046480 w 1046480"/>
              <a:gd name="connsiteY1" fmla="*/ 261620 h 1213917"/>
              <a:gd name="connsiteX2" fmla="*/ 1046480 w 1046480"/>
              <a:gd name="connsiteY2" fmla="*/ 952297 h 1213917"/>
              <a:gd name="connsiteX3" fmla="*/ 523240 w 1046480"/>
              <a:gd name="connsiteY3" fmla="*/ 1213917 h 1213917"/>
              <a:gd name="connsiteX4" fmla="*/ 0 w 1046480"/>
              <a:gd name="connsiteY4" fmla="*/ 952297 h 1213917"/>
              <a:gd name="connsiteX5" fmla="*/ 0 w 1046480"/>
              <a:gd name="connsiteY5" fmla="*/ 261620 h 1213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6480" h="1213917">
                <a:moveTo>
                  <a:pt x="523240" y="0"/>
                </a:moveTo>
                <a:lnTo>
                  <a:pt x="1046480" y="261620"/>
                </a:lnTo>
                <a:lnTo>
                  <a:pt x="1046480" y="952297"/>
                </a:lnTo>
                <a:lnTo>
                  <a:pt x="523240" y="1213917"/>
                </a:lnTo>
                <a:lnTo>
                  <a:pt x="0" y="952297"/>
                </a:lnTo>
                <a:lnTo>
                  <a:pt x="0" y="261620"/>
                </a:lnTo>
                <a:close/>
              </a:path>
            </a:pathLst>
          </a:custGeom>
        </p:spPr>
      </p:pic>
      <p:sp>
        <p:nvSpPr>
          <p:cNvPr id="29" name="出自【趣你的PPT】(微信:qunideppt)：最优质的PPT资源库">
            <a:extLst>
              <a:ext uri="{FF2B5EF4-FFF2-40B4-BE49-F238E27FC236}">
                <a16:creationId xmlns:a16="http://schemas.microsoft.com/office/drawing/2014/main" xmlns="" id="{B1B8BDFD-590D-4D80-AADF-8CE53F8018E3}"/>
              </a:ext>
            </a:extLst>
          </p:cNvPr>
          <p:cNvSpPr>
            <a:spLocks/>
          </p:cNvSpPr>
          <p:nvPr/>
        </p:nvSpPr>
        <p:spPr bwMode="auto">
          <a:xfrm>
            <a:off x="5853547" y="2768912"/>
            <a:ext cx="507731" cy="459996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4520" tIns="34520" rIns="34520" bIns="34520" anchor="ctr"/>
          <a:lstStyle/>
          <a:p>
            <a:pPr defTabSz="414223"/>
            <a:endParaRPr lang="en-US" sz="2718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xmlns="" id="{68547705-6885-4154-8C67-ED2682784251}"/>
              </a:ext>
            </a:extLst>
          </p:cNvPr>
          <p:cNvSpPr/>
          <p:nvPr/>
        </p:nvSpPr>
        <p:spPr>
          <a:xfrm rot="16200000">
            <a:off x="6704619" y="4596265"/>
            <a:ext cx="1213917" cy="1046480"/>
          </a:xfrm>
          <a:prstGeom prst="hexagon">
            <a:avLst/>
          </a:prstGeom>
          <a:solidFill>
            <a:srgbClr val="C0000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xmlns="" id="{568F21EE-06B9-4ED0-8F69-E7A3403F48CF}"/>
              </a:ext>
            </a:extLst>
          </p:cNvPr>
          <p:cNvSpPr/>
          <p:nvPr/>
        </p:nvSpPr>
        <p:spPr>
          <a:xfrm rot="16200000">
            <a:off x="4264034" y="4596264"/>
            <a:ext cx="1213917" cy="1046480"/>
          </a:xfrm>
          <a:prstGeom prst="hexagon">
            <a:avLst/>
          </a:prstGeom>
          <a:solidFill>
            <a:srgbClr val="C0000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出自【趣你的PPT】(微信:qunideppt)：最优质的PPT资源库">
            <a:extLst>
              <a:ext uri="{FF2B5EF4-FFF2-40B4-BE49-F238E27FC236}">
                <a16:creationId xmlns:a16="http://schemas.microsoft.com/office/drawing/2014/main" xmlns="" id="{63988965-47D2-4771-B8B6-FC6F9FBC4FED}"/>
              </a:ext>
            </a:extLst>
          </p:cNvPr>
          <p:cNvSpPr>
            <a:spLocks/>
          </p:cNvSpPr>
          <p:nvPr/>
        </p:nvSpPr>
        <p:spPr bwMode="auto">
          <a:xfrm>
            <a:off x="4576572" y="4856592"/>
            <a:ext cx="508599" cy="50773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4520" tIns="34520" rIns="34520" bIns="34520" anchor="ctr"/>
          <a:lstStyle/>
          <a:p>
            <a:pPr defTabSz="414223"/>
            <a:endParaRPr lang="en-US" sz="2718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3" name="出自【趣你的PPT】(微信:qunideppt)：最优质的PPT资源库">
            <a:extLst>
              <a:ext uri="{FF2B5EF4-FFF2-40B4-BE49-F238E27FC236}">
                <a16:creationId xmlns:a16="http://schemas.microsoft.com/office/drawing/2014/main" xmlns="" id="{2B90A315-0332-4039-BE28-8038E1A382D7}"/>
              </a:ext>
            </a:extLst>
          </p:cNvPr>
          <p:cNvSpPr>
            <a:spLocks/>
          </p:cNvSpPr>
          <p:nvPr/>
        </p:nvSpPr>
        <p:spPr bwMode="auto">
          <a:xfrm>
            <a:off x="7057712" y="4943817"/>
            <a:ext cx="507730" cy="3332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4520" tIns="34520" rIns="34520" bIns="34520" anchor="ctr"/>
          <a:lstStyle/>
          <a:p>
            <a:pPr defTabSz="414223"/>
            <a:endParaRPr lang="en-US" sz="2718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C53BE01-81D3-4036-8A1B-F5FD74CDEC8F}"/>
              </a:ext>
            </a:extLst>
          </p:cNvPr>
          <p:cNvSpPr txBox="1"/>
          <p:nvPr/>
        </p:nvSpPr>
        <p:spPr>
          <a:xfrm>
            <a:off x="756386" y="2677916"/>
            <a:ext cx="2919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8332659-453B-4BE4-AF54-389560F4104E}"/>
              </a:ext>
            </a:extLst>
          </p:cNvPr>
          <p:cNvSpPr txBox="1"/>
          <p:nvPr/>
        </p:nvSpPr>
        <p:spPr>
          <a:xfrm>
            <a:off x="740411" y="5119506"/>
            <a:ext cx="2919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23CA8D1-B516-44A0-87E4-3ED1D7C16E57}"/>
              </a:ext>
            </a:extLst>
          </p:cNvPr>
          <p:cNvSpPr txBox="1"/>
          <p:nvPr/>
        </p:nvSpPr>
        <p:spPr>
          <a:xfrm>
            <a:off x="8624571" y="2812302"/>
            <a:ext cx="2919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EB76D4D-8181-4ED2-8961-F5B26106EBA9}"/>
              </a:ext>
            </a:extLst>
          </p:cNvPr>
          <p:cNvSpPr txBox="1"/>
          <p:nvPr/>
        </p:nvSpPr>
        <p:spPr>
          <a:xfrm>
            <a:off x="8726171" y="5039395"/>
            <a:ext cx="2919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169F57E-BEE0-4288-B7C5-8BF1B60BBD6D}"/>
              </a:ext>
            </a:extLst>
          </p:cNvPr>
          <p:cNvSpPr txBox="1"/>
          <p:nvPr/>
        </p:nvSpPr>
        <p:spPr>
          <a:xfrm>
            <a:off x="749307" y="2275840"/>
            <a:ext cx="133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57E87C5-9C8E-4E83-A1B7-059E8C16DADC}"/>
              </a:ext>
            </a:extLst>
          </p:cNvPr>
          <p:cNvSpPr txBox="1"/>
          <p:nvPr/>
        </p:nvSpPr>
        <p:spPr>
          <a:xfrm>
            <a:off x="756386" y="4752359"/>
            <a:ext cx="133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8702EC76-D568-406F-BD97-239246088C14}"/>
              </a:ext>
            </a:extLst>
          </p:cNvPr>
          <p:cNvSpPr txBox="1"/>
          <p:nvPr/>
        </p:nvSpPr>
        <p:spPr>
          <a:xfrm>
            <a:off x="10396212" y="2390844"/>
            <a:ext cx="1142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5B1E283-322B-46E5-B945-DF0E6F396634}"/>
              </a:ext>
            </a:extLst>
          </p:cNvPr>
          <p:cNvSpPr txBox="1"/>
          <p:nvPr/>
        </p:nvSpPr>
        <p:spPr>
          <a:xfrm>
            <a:off x="10502357" y="4647846"/>
            <a:ext cx="1142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1F5686D0-1428-4931-8E43-E5A5E9303092}"/>
              </a:ext>
            </a:extLst>
          </p:cNvPr>
          <p:cNvGrpSpPr/>
          <p:nvPr/>
        </p:nvGrpSpPr>
        <p:grpSpPr>
          <a:xfrm rot="19833621">
            <a:off x="-121783" y="454524"/>
            <a:ext cx="770304" cy="574380"/>
            <a:chOff x="3544740" y="760470"/>
            <a:chExt cx="886194" cy="660794"/>
          </a:xfrm>
        </p:grpSpPr>
        <p:sp>
          <p:nvSpPr>
            <p:cNvPr id="43" name="等腰三角形 42">
              <a:extLst>
                <a:ext uri="{FF2B5EF4-FFF2-40B4-BE49-F238E27FC236}">
                  <a16:creationId xmlns:a16="http://schemas.microsoft.com/office/drawing/2014/main" xmlns="" id="{FF898DA8-1EA3-4CCD-B3CC-15C40FE20BE1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xmlns="" id="{04FF9DDD-62ED-4983-B771-3324B19607E1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xmlns="" id="{0D3F8D3E-911F-4F6C-A424-9B71A79EB9E4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7114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845C3B4-66C4-42B8-8F72-44739F6BDF23}"/>
              </a:ext>
            </a:extLst>
          </p:cNvPr>
          <p:cNvSpPr txBox="1"/>
          <p:nvPr/>
        </p:nvSpPr>
        <p:spPr>
          <a:xfrm>
            <a:off x="838738" y="574883"/>
            <a:ext cx="188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0EB549C-53A6-42FC-AF2B-D7BEF86E89C8}"/>
              </a:ext>
            </a:extLst>
          </p:cNvPr>
          <p:cNvSpPr txBox="1"/>
          <p:nvPr/>
        </p:nvSpPr>
        <p:spPr>
          <a:xfrm>
            <a:off x="838738" y="1098102"/>
            <a:ext cx="2158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Corporate  Culture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9B3B6AE-70FC-47B7-8DA1-A0DC9697AC57}"/>
              </a:ext>
            </a:extLst>
          </p:cNvPr>
          <p:cNvSpPr txBox="1"/>
          <p:nvPr/>
        </p:nvSpPr>
        <p:spPr>
          <a:xfrm>
            <a:off x="1690062" y="3969397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A6F7FC9-3C3A-46A3-BF1D-114C34BEED48}"/>
              </a:ext>
            </a:extLst>
          </p:cNvPr>
          <p:cNvSpPr txBox="1"/>
          <p:nvPr/>
        </p:nvSpPr>
        <p:spPr>
          <a:xfrm>
            <a:off x="1399581" y="4530223"/>
            <a:ext cx="1757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8924955-4133-4624-B929-88415BA06960}"/>
              </a:ext>
            </a:extLst>
          </p:cNvPr>
          <p:cNvSpPr/>
          <p:nvPr/>
        </p:nvSpPr>
        <p:spPr>
          <a:xfrm>
            <a:off x="2087157" y="4436757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D81EBE3-6864-46C0-A336-38D818E51749}"/>
              </a:ext>
            </a:extLst>
          </p:cNvPr>
          <p:cNvSpPr txBox="1"/>
          <p:nvPr/>
        </p:nvSpPr>
        <p:spPr>
          <a:xfrm>
            <a:off x="4366086" y="3969397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48077C7-51F0-4A0C-AA2B-9E2DFFE43A5A}"/>
              </a:ext>
            </a:extLst>
          </p:cNvPr>
          <p:cNvSpPr txBox="1"/>
          <p:nvPr/>
        </p:nvSpPr>
        <p:spPr>
          <a:xfrm>
            <a:off x="4075605" y="4530223"/>
            <a:ext cx="1757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3F70A43-6D7A-49E0-82F0-B9EDCCC9D72C}"/>
              </a:ext>
            </a:extLst>
          </p:cNvPr>
          <p:cNvSpPr/>
          <p:nvPr/>
        </p:nvSpPr>
        <p:spPr>
          <a:xfrm>
            <a:off x="4763181" y="4436757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B7D0647-0E2E-420B-911F-31075A0EADFD}"/>
              </a:ext>
            </a:extLst>
          </p:cNvPr>
          <p:cNvSpPr txBox="1"/>
          <p:nvPr/>
        </p:nvSpPr>
        <p:spPr>
          <a:xfrm>
            <a:off x="6885275" y="3969397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A2C4D2E-17F3-4504-8EFA-337585A08989}"/>
              </a:ext>
            </a:extLst>
          </p:cNvPr>
          <p:cNvSpPr txBox="1"/>
          <p:nvPr/>
        </p:nvSpPr>
        <p:spPr>
          <a:xfrm>
            <a:off x="6594794" y="4530223"/>
            <a:ext cx="1757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C659DEE-D943-4550-A39F-ACA7311DB9F4}"/>
              </a:ext>
            </a:extLst>
          </p:cNvPr>
          <p:cNvSpPr/>
          <p:nvPr/>
        </p:nvSpPr>
        <p:spPr>
          <a:xfrm>
            <a:off x="7282370" y="4436757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6AA24DE-5427-4E44-B37D-F81553CE0036}"/>
              </a:ext>
            </a:extLst>
          </p:cNvPr>
          <p:cNvSpPr txBox="1"/>
          <p:nvPr/>
        </p:nvSpPr>
        <p:spPr>
          <a:xfrm>
            <a:off x="9441631" y="3963221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B6A6C77-5422-40FB-ABA2-0C83102F5036}"/>
              </a:ext>
            </a:extLst>
          </p:cNvPr>
          <p:cNvSpPr txBox="1"/>
          <p:nvPr/>
        </p:nvSpPr>
        <p:spPr>
          <a:xfrm>
            <a:off x="9151150" y="4524047"/>
            <a:ext cx="1757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F486269A-8C9E-4D87-8FC8-0AA616ED38E3}"/>
              </a:ext>
            </a:extLst>
          </p:cNvPr>
          <p:cNvSpPr/>
          <p:nvPr/>
        </p:nvSpPr>
        <p:spPr>
          <a:xfrm>
            <a:off x="9838726" y="4430581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C76DF9FF-AD88-440D-9EF5-865890F9978A}"/>
              </a:ext>
            </a:extLst>
          </p:cNvPr>
          <p:cNvGrpSpPr/>
          <p:nvPr/>
        </p:nvGrpSpPr>
        <p:grpSpPr>
          <a:xfrm>
            <a:off x="1638163" y="2405530"/>
            <a:ext cx="1290320" cy="1290320"/>
            <a:chOff x="1634083" y="2316480"/>
            <a:chExt cx="1290320" cy="129032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AE069FEA-D8A2-40AC-A5A1-E4C88E7950BF}"/>
                </a:ext>
              </a:extLst>
            </p:cNvPr>
            <p:cNvSpPr/>
            <p:nvPr/>
          </p:nvSpPr>
          <p:spPr>
            <a:xfrm>
              <a:off x="1634083" y="2316480"/>
              <a:ext cx="1290320" cy="129032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757728AC-68A3-4546-A780-E5413ED5F0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3984" y="2715041"/>
              <a:ext cx="546864" cy="488009"/>
            </a:xfrm>
            <a:custGeom>
              <a:avLst/>
              <a:gdLst>
                <a:gd name="T0" fmla="*/ 113 w 113"/>
                <a:gd name="T1" fmla="*/ 82 h 101"/>
                <a:gd name="T2" fmla="*/ 113 w 113"/>
                <a:gd name="T3" fmla="*/ 36 h 101"/>
                <a:gd name="T4" fmla="*/ 94 w 113"/>
                <a:gd name="T5" fmla="*/ 17 h 101"/>
                <a:gd name="T6" fmla="*/ 76 w 113"/>
                <a:gd name="T7" fmla="*/ 17 h 101"/>
                <a:gd name="T8" fmla="*/ 76 w 113"/>
                <a:gd name="T9" fmla="*/ 14 h 101"/>
                <a:gd name="T10" fmla="*/ 57 w 113"/>
                <a:gd name="T11" fmla="*/ 0 h 101"/>
                <a:gd name="T12" fmla="*/ 38 w 113"/>
                <a:gd name="T13" fmla="*/ 14 h 101"/>
                <a:gd name="T14" fmla="*/ 38 w 113"/>
                <a:gd name="T15" fmla="*/ 17 h 101"/>
                <a:gd name="T16" fmla="*/ 19 w 113"/>
                <a:gd name="T17" fmla="*/ 17 h 101"/>
                <a:gd name="T18" fmla="*/ 0 w 113"/>
                <a:gd name="T19" fmla="*/ 36 h 101"/>
                <a:gd name="T20" fmla="*/ 0 w 113"/>
                <a:gd name="T21" fmla="*/ 82 h 101"/>
                <a:gd name="T22" fmla="*/ 19 w 113"/>
                <a:gd name="T23" fmla="*/ 101 h 101"/>
                <a:gd name="T24" fmla="*/ 94 w 113"/>
                <a:gd name="T25" fmla="*/ 101 h 101"/>
                <a:gd name="T26" fmla="*/ 113 w 113"/>
                <a:gd name="T27" fmla="*/ 82 h 101"/>
                <a:gd name="T28" fmla="*/ 43 w 113"/>
                <a:gd name="T29" fmla="*/ 14 h 101"/>
                <a:gd name="T30" fmla="*/ 57 w 113"/>
                <a:gd name="T31" fmla="*/ 5 h 101"/>
                <a:gd name="T32" fmla="*/ 70 w 113"/>
                <a:gd name="T33" fmla="*/ 14 h 101"/>
                <a:gd name="T34" fmla="*/ 70 w 113"/>
                <a:gd name="T35" fmla="*/ 17 h 101"/>
                <a:gd name="T36" fmla="*/ 43 w 113"/>
                <a:gd name="T37" fmla="*/ 17 h 101"/>
                <a:gd name="T38" fmla="*/ 43 w 113"/>
                <a:gd name="T39" fmla="*/ 14 h 101"/>
                <a:gd name="T40" fmla="*/ 107 w 113"/>
                <a:gd name="T41" fmla="*/ 82 h 101"/>
                <a:gd name="T42" fmla="*/ 94 w 113"/>
                <a:gd name="T43" fmla="*/ 96 h 101"/>
                <a:gd name="T44" fmla="*/ 19 w 113"/>
                <a:gd name="T45" fmla="*/ 96 h 101"/>
                <a:gd name="T46" fmla="*/ 6 w 113"/>
                <a:gd name="T47" fmla="*/ 82 h 101"/>
                <a:gd name="T48" fmla="*/ 6 w 113"/>
                <a:gd name="T49" fmla="*/ 53 h 101"/>
                <a:gd name="T50" fmla="*/ 46 w 113"/>
                <a:gd name="T51" fmla="*/ 60 h 101"/>
                <a:gd name="T52" fmla="*/ 46 w 113"/>
                <a:gd name="T53" fmla="*/ 66 h 101"/>
                <a:gd name="T54" fmla="*/ 49 w 113"/>
                <a:gd name="T55" fmla="*/ 69 h 101"/>
                <a:gd name="T56" fmla="*/ 64 w 113"/>
                <a:gd name="T57" fmla="*/ 69 h 101"/>
                <a:gd name="T58" fmla="*/ 66 w 113"/>
                <a:gd name="T59" fmla="*/ 66 h 101"/>
                <a:gd name="T60" fmla="*/ 66 w 113"/>
                <a:gd name="T61" fmla="*/ 60 h 101"/>
                <a:gd name="T62" fmla="*/ 107 w 113"/>
                <a:gd name="T63" fmla="*/ 53 h 101"/>
                <a:gd name="T64" fmla="*/ 107 w 113"/>
                <a:gd name="T65" fmla="*/ 82 h 101"/>
                <a:gd name="T66" fmla="*/ 52 w 113"/>
                <a:gd name="T67" fmla="*/ 64 h 101"/>
                <a:gd name="T68" fmla="*/ 52 w 113"/>
                <a:gd name="T69" fmla="*/ 55 h 101"/>
                <a:gd name="T70" fmla="*/ 61 w 113"/>
                <a:gd name="T71" fmla="*/ 55 h 101"/>
                <a:gd name="T72" fmla="*/ 61 w 113"/>
                <a:gd name="T73" fmla="*/ 64 h 101"/>
                <a:gd name="T74" fmla="*/ 52 w 113"/>
                <a:gd name="T75" fmla="*/ 64 h 101"/>
                <a:gd name="T76" fmla="*/ 107 w 113"/>
                <a:gd name="T77" fmla="*/ 45 h 101"/>
                <a:gd name="T78" fmla="*/ 107 w 113"/>
                <a:gd name="T79" fmla="*/ 46 h 101"/>
                <a:gd name="T80" fmla="*/ 66 w 113"/>
                <a:gd name="T81" fmla="*/ 55 h 101"/>
                <a:gd name="T82" fmla="*/ 66 w 113"/>
                <a:gd name="T83" fmla="*/ 52 h 101"/>
                <a:gd name="T84" fmla="*/ 64 w 113"/>
                <a:gd name="T85" fmla="*/ 49 h 101"/>
                <a:gd name="T86" fmla="*/ 49 w 113"/>
                <a:gd name="T87" fmla="*/ 49 h 101"/>
                <a:gd name="T88" fmla="*/ 46 w 113"/>
                <a:gd name="T89" fmla="*/ 52 h 101"/>
                <a:gd name="T90" fmla="*/ 46 w 113"/>
                <a:gd name="T91" fmla="*/ 55 h 101"/>
                <a:gd name="T92" fmla="*/ 6 w 113"/>
                <a:gd name="T93" fmla="*/ 46 h 101"/>
                <a:gd name="T94" fmla="*/ 6 w 113"/>
                <a:gd name="T95" fmla="*/ 45 h 101"/>
                <a:gd name="T96" fmla="*/ 6 w 113"/>
                <a:gd name="T97" fmla="*/ 36 h 101"/>
                <a:gd name="T98" fmla="*/ 19 w 113"/>
                <a:gd name="T99" fmla="*/ 23 h 101"/>
                <a:gd name="T100" fmla="*/ 94 w 113"/>
                <a:gd name="T101" fmla="*/ 23 h 101"/>
                <a:gd name="T102" fmla="*/ 107 w 113"/>
                <a:gd name="T103" fmla="*/ 36 h 101"/>
                <a:gd name="T104" fmla="*/ 107 w 113"/>
                <a:gd name="T105" fmla="*/ 4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" h="101">
                  <a:moveTo>
                    <a:pt x="113" y="82"/>
                  </a:moveTo>
                  <a:cubicBezTo>
                    <a:pt x="113" y="36"/>
                    <a:pt x="113" y="36"/>
                    <a:pt x="113" y="36"/>
                  </a:cubicBezTo>
                  <a:cubicBezTo>
                    <a:pt x="113" y="26"/>
                    <a:pt x="104" y="17"/>
                    <a:pt x="94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6"/>
                    <a:pt x="67" y="0"/>
                    <a:pt x="57" y="0"/>
                  </a:cubicBezTo>
                  <a:cubicBezTo>
                    <a:pt x="46" y="0"/>
                    <a:pt x="38" y="6"/>
                    <a:pt x="38" y="14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9" y="17"/>
                    <a:pt x="0" y="26"/>
                    <a:pt x="0" y="3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3"/>
                    <a:pt x="9" y="101"/>
                    <a:pt x="19" y="101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104" y="101"/>
                    <a:pt x="113" y="93"/>
                    <a:pt x="113" y="82"/>
                  </a:cubicBezTo>
                  <a:close/>
                  <a:moveTo>
                    <a:pt x="43" y="14"/>
                  </a:moveTo>
                  <a:cubicBezTo>
                    <a:pt x="43" y="9"/>
                    <a:pt x="49" y="5"/>
                    <a:pt x="57" y="5"/>
                  </a:cubicBezTo>
                  <a:cubicBezTo>
                    <a:pt x="64" y="5"/>
                    <a:pt x="70" y="9"/>
                    <a:pt x="70" y="1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43" y="14"/>
                  </a:lnTo>
                  <a:close/>
                  <a:moveTo>
                    <a:pt x="107" y="82"/>
                  </a:moveTo>
                  <a:cubicBezTo>
                    <a:pt x="107" y="90"/>
                    <a:pt x="101" y="96"/>
                    <a:pt x="94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12" y="96"/>
                    <a:pt x="6" y="90"/>
                    <a:pt x="6" y="82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14" y="58"/>
                    <a:pt x="32" y="60"/>
                    <a:pt x="46" y="60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8"/>
                    <a:pt x="48" y="69"/>
                    <a:pt x="49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5" y="69"/>
                    <a:pt x="66" y="68"/>
                    <a:pt x="66" y="66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1" y="60"/>
                    <a:pt x="98" y="58"/>
                    <a:pt x="107" y="53"/>
                  </a:cubicBezTo>
                  <a:lnTo>
                    <a:pt x="107" y="82"/>
                  </a:lnTo>
                  <a:close/>
                  <a:moveTo>
                    <a:pt x="52" y="64"/>
                  </a:moveTo>
                  <a:cubicBezTo>
                    <a:pt x="52" y="55"/>
                    <a:pt x="52" y="55"/>
                    <a:pt x="52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64"/>
                    <a:pt x="61" y="64"/>
                    <a:pt x="61" y="64"/>
                  </a:cubicBezTo>
                  <a:lnTo>
                    <a:pt x="52" y="64"/>
                  </a:lnTo>
                  <a:close/>
                  <a:moveTo>
                    <a:pt x="107" y="45"/>
                  </a:moveTo>
                  <a:cubicBezTo>
                    <a:pt x="107" y="46"/>
                    <a:pt x="107" y="46"/>
                    <a:pt x="107" y="46"/>
                  </a:cubicBezTo>
                  <a:cubicBezTo>
                    <a:pt x="106" y="49"/>
                    <a:pt x="91" y="54"/>
                    <a:pt x="66" y="55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1"/>
                    <a:pt x="65" y="49"/>
                    <a:pt x="64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8" y="49"/>
                    <a:pt x="46" y="51"/>
                    <a:pt x="46" y="52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21" y="54"/>
                    <a:pt x="7" y="49"/>
                    <a:pt x="6" y="46"/>
                  </a:cubicBezTo>
                  <a:cubicBezTo>
                    <a:pt x="6" y="46"/>
                    <a:pt x="6" y="46"/>
                    <a:pt x="6" y="4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29"/>
                    <a:pt x="12" y="23"/>
                    <a:pt x="1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7" y="29"/>
                    <a:pt x="107" y="36"/>
                  </a:cubicBezTo>
                  <a:lnTo>
                    <a:pt x="107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47C50B71-0833-4495-BFB3-DD94DAD53651}"/>
              </a:ext>
            </a:extLst>
          </p:cNvPr>
          <p:cNvGrpSpPr/>
          <p:nvPr/>
        </p:nvGrpSpPr>
        <p:grpSpPr>
          <a:xfrm>
            <a:off x="4269451" y="2405530"/>
            <a:ext cx="1290320" cy="1290320"/>
            <a:chOff x="4257414" y="2316480"/>
            <a:chExt cx="1290320" cy="129032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42DD2C81-8770-4415-8C59-A391438871A8}"/>
                </a:ext>
              </a:extLst>
            </p:cNvPr>
            <p:cNvSpPr/>
            <p:nvPr/>
          </p:nvSpPr>
          <p:spPr>
            <a:xfrm>
              <a:off x="4257414" y="2316480"/>
              <a:ext cx="1290320" cy="129032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3EC793DF-CCAE-436F-8B84-992E740C5A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5287" y="2664241"/>
              <a:ext cx="479646" cy="621686"/>
            </a:xfrm>
            <a:custGeom>
              <a:avLst/>
              <a:gdLst>
                <a:gd name="T0" fmla="*/ 116 w 118"/>
                <a:gd name="T1" fmla="*/ 27 h 153"/>
                <a:gd name="T2" fmla="*/ 61 w 118"/>
                <a:gd name="T3" fmla="*/ 2 h 153"/>
                <a:gd name="T4" fmla="*/ 59 w 118"/>
                <a:gd name="T5" fmla="*/ 0 h 153"/>
                <a:gd name="T6" fmla="*/ 56 w 118"/>
                <a:gd name="T7" fmla="*/ 2 h 153"/>
                <a:gd name="T8" fmla="*/ 2 w 118"/>
                <a:gd name="T9" fmla="*/ 27 h 153"/>
                <a:gd name="T10" fmla="*/ 0 w 118"/>
                <a:gd name="T11" fmla="*/ 29 h 153"/>
                <a:gd name="T12" fmla="*/ 58 w 118"/>
                <a:gd name="T13" fmla="*/ 153 h 153"/>
                <a:gd name="T14" fmla="*/ 59 w 118"/>
                <a:gd name="T15" fmla="*/ 153 h 153"/>
                <a:gd name="T16" fmla="*/ 60 w 118"/>
                <a:gd name="T17" fmla="*/ 153 h 153"/>
                <a:gd name="T18" fmla="*/ 118 w 118"/>
                <a:gd name="T19" fmla="*/ 29 h 153"/>
                <a:gd name="T20" fmla="*/ 116 w 118"/>
                <a:gd name="T21" fmla="*/ 27 h 153"/>
                <a:gd name="T22" fmla="*/ 5 w 118"/>
                <a:gd name="T23" fmla="*/ 32 h 153"/>
                <a:gd name="T24" fmla="*/ 59 w 118"/>
                <a:gd name="T25" fmla="*/ 8 h 153"/>
                <a:gd name="T26" fmla="*/ 109 w 118"/>
                <a:gd name="T27" fmla="*/ 32 h 153"/>
                <a:gd name="T28" fmla="*/ 23 w 118"/>
                <a:gd name="T29" fmla="*/ 115 h 153"/>
                <a:gd name="T30" fmla="*/ 5 w 118"/>
                <a:gd name="T31" fmla="*/ 32 h 153"/>
                <a:gd name="T32" fmla="*/ 59 w 118"/>
                <a:gd name="T33" fmla="*/ 147 h 153"/>
                <a:gd name="T34" fmla="*/ 26 w 118"/>
                <a:gd name="T35" fmla="*/ 119 h 153"/>
                <a:gd name="T36" fmla="*/ 113 w 118"/>
                <a:gd name="T37" fmla="*/ 37 h 153"/>
                <a:gd name="T38" fmla="*/ 59 w 118"/>
                <a:gd name="T39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8" h="153">
                  <a:moveTo>
                    <a:pt x="116" y="27"/>
                  </a:moveTo>
                  <a:cubicBezTo>
                    <a:pt x="96" y="27"/>
                    <a:pt x="66" y="10"/>
                    <a:pt x="61" y="2"/>
                  </a:cubicBezTo>
                  <a:cubicBezTo>
                    <a:pt x="61" y="1"/>
                    <a:pt x="60" y="0"/>
                    <a:pt x="59" y="0"/>
                  </a:cubicBezTo>
                  <a:cubicBezTo>
                    <a:pt x="58" y="0"/>
                    <a:pt x="57" y="1"/>
                    <a:pt x="56" y="2"/>
                  </a:cubicBezTo>
                  <a:cubicBezTo>
                    <a:pt x="53" y="10"/>
                    <a:pt x="2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126"/>
                    <a:pt x="40" y="145"/>
                    <a:pt x="58" y="153"/>
                  </a:cubicBezTo>
                  <a:cubicBezTo>
                    <a:pt x="58" y="153"/>
                    <a:pt x="59" y="153"/>
                    <a:pt x="59" y="153"/>
                  </a:cubicBezTo>
                  <a:cubicBezTo>
                    <a:pt x="59" y="153"/>
                    <a:pt x="60" y="153"/>
                    <a:pt x="60" y="153"/>
                  </a:cubicBezTo>
                  <a:cubicBezTo>
                    <a:pt x="78" y="145"/>
                    <a:pt x="118" y="126"/>
                    <a:pt x="118" y="29"/>
                  </a:cubicBezTo>
                  <a:cubicBezTo>
                    <a:pt x="118" y="28"/>
                    <a:pt x="117" y="27"/>
                    <a:pt x="116" y="27"/>
                  </a:cubicBezTo>
                  <a:close/>
                  <a:moveTo>
                    <a:pt x="5" y="32"/>
                  </a:moveTo>
                  <a:cubicBezTo>
                    <a:pt x="23" y="31"/>
                    <a:pt x="50" y="19"/>
                    <a:pt x="59" y="8"/>
                  </a:cubicBezTo>
                  <a:cubicBezTo>
                    <a:pt x="68" y="17"/>
                    <a:pt x="91" y="29"/>
                    <a:pt x="109" y="32"/>
                  </a:cubicBezTo>
                  <a:cubicBezTo>
                    <a:pt x="93" y="72"/>
                    <a:pt x="61" y="103"/>
                    <a:pt x="23" y="115"/>
                  </a:cubicBezTo>
                  <a:cubicBezTo>
                    <a:pt x="13" y="98"/>
                    <a:pt x="6" y="72"/>
                    <a:pt x="5" y="32"/>
                  </a:cubicBezTo>
                  <a:close/>
                  <a:moveTo>
                    <a:pt x="59" y="147"/>
                  </a:moveTo>
                  <a:cubicBezTo>
                    <a:pt x="51" y="143"/>
                    <a:pt x="37" y="136"/>
                    <a:pt x="26" y="119"/>
                  </a:cubicBezTo>
                  <a:cubicBezTo>
                    <a:pt x="64" y="107"/>
                    <a:pt x="96" y="77"/>
                    <a:pt x="113" y="37"/>
                  </a:cubicBezTo>
                  <a:cubicBezTo>
                    <a:pt x="111" y="121"/>
                    <a:pt x="76" y="139"/>
                    <a:pt x="59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0373134F-4A0A-4AA0-ABD4-87439DA89CC1}"/>
              </a:ext>
            </a:extLst>
          </p:cNvPr>
          <p:cNvGrpSpPr/>
          <p:nvPr/>
        </p:nvGrpSpPr>
        <p:grpSpPr>
          <a:xfrm>
            <a:off x="6867101" y="2405530"/>
            <a:ext cx="1290320" cy="1290320"/>
            <a:chOff x="6821707" y="2316480"/>
            <a:chExt cx="1290320" cy="129032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71D5120B-2856-41AB-854D-9F6B08B5A99C}"/>
                </a:ext>
              </a:extLst>
            </p:cNvPr>
            <p:cNvSpPr/>
            <p:nvPr/>
          </p:nvSpPr>
          <p:spPr>
            <a:xfrm>
              <a:off x="6821707" y="2316480"/>
              <a:ext cx="1290320" cy="129032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35F50A1-048F-4DB2-BA5A-99B56012A6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6639" y="2664241"/>
              <a:ext cx="526465" cy="479191"/>
            </a:xfrm>
            <a:custGeom>
              <a:avLst/>
              <a:gdLst>
                <a:gd name="T0" fmla="*/ 6 w 124"/>
                <a:gd name="T1" fmla="*/ 71 h 113"/>
                <a:gd name="T2" fmla="*/ 14 w 124"/>
                <a:gd name="T3" fmla="*/ 102 h 113"/>
                <a:gd name="T4" fmla="*/ 49 w 124"/>
                <a:gd name="T5" fmla="*/ 113 h 113"/>
                <a:gd name="T6" fmla="*/ 52 w 124"/>
                <a:gd name="T7" fmla="*/ 69 h 113"/>
                <a:gd name="T8" fmla="*/ 67 w 124"/>
                <a:gd name="T9" fmla="*/ 64 h 113"/>
                <a:gd name="T10" fmla="*/ 72 w 124"/>
                <a:gd name="T11" fmla="*/ 110 h 113"/>
                <a:gd name="T12" fmla="*/ 99 w 124"/>
                <a:gd name="T13" fmla="*/ 113 h 113"/>
                <a:gd name="T14" fmla="*/ 110 w 124"/>
                <a:gd name="T15" fmla="*/ 61 h 113"/>
                <a:gd name="T16" fmla="*/ 120 w 124"/>
                <a:gd name="T17" fmla="*/ 72 h 113"/>
                <a:gd name="T18" fmla="*/ 123 w 124"/>
                <a:gd name="T19" fmla="*/ 68 h 113"/>
                <a:gd name="T20" fmla="*/ 62 w 124"/>
                <a:gd name="T21" fmla="*/ 0 h 113"/>
                <a:gd name="T22" fmla="*/ 50 w 124"/>
                <a:gd name="T23" fmla="*/ 7 h 113"/>
                <a:gd name="T24" fmla="*/ 41 w 124"/>
                <a:gd name="T25" fmla="*/ 14 h 113"/>
                <a:gd name="T26" fmla="*/ 28 w 124"/>
                <a:gd name="T27" fmla="*/ 7 h 113"/>
                <a:gd name="T28" fmla="*/ 21 w 124"/>
                <a:gd name="T29" fmla="*/ 43 h 113"/>
                <a:gd name="T30" fmla="*/ 2 w 124"/>
                <a:gd name="T31" fmla="*/ 72 h 113"/>
                <a:gd name="T32" fmla="*/ 20 w 124"/>
                <a:gd name="T33" fmla="*/ 53 h 113"/>
                <a:gd name="T34" fmla="*/ 26 w 124"/>
                <a:gd name="T35" fmla="*/ 46 h 113"/>
                <a:gd name="T36" fmla="*/ 26 w 124"/>
                <a:gd name="T37" fmla="*/ 45 h 113"/>
                <a:gd name="T38" fmla="*/ 26 w 124"/>
                <a:gd name="T39" fmla="*/ 14 h 113"/>
                <a:gd name="T40" fmla="*/ 34 w 124"/>
                <a:gd name="T41" fmla="*/ 12 h 113"/>
                <a:gd name="T42" fmla="*/ 35 w 124"/>
                <a:gd name="T43" fmla="*/ 26 h 113"/>
                <a:gd name="T44" fmla="*/ 36 w 124"/>
                <a:gd name="T45" fmla="*/ 27 h 113"/>
                <a:gd name="T46" fmla="*/ 36 w 124"/>
                <a:gd name="T47" fmla="*/ 27 h 113"/>
                <a:gd name="T48" fmla="*/ 37 w 124"/>
                <a:gd name="T49" fmla="*/ 28 h 113"/>
                <a:gd name="T50" fmla="*/ 37 w 124"/>
                <a:gd name="T51" fmla="*/ 28 h 113"/>
                <a:gd name="T52" fmla="*/ 38 w 124"/>
                <a:gd name="T53" fmla="*/ 29 h 113"/>
                <a:gd name="T54" fmla="*/ 39 w 124"/>
                <a:gd name="T55" fmla="*/ 28 h 113"/>
                <a:gd name="T56" fmla="*/ 40 w 124"/>
                <a:gd name="T57" fmla="*/ 28 h 113"/>
                <a:gd name="T58" fmla="*/ 40 w 124"/>
                <a:gd name="T59" fmla="*/ 28 h 113"/>
                <a:gd name="T60" fmla="*/ 62 w 124"/>
                <a:gd name="T61" fmla="*/ 6 h 113"/>
                <a:gd name="T62" fmla="*/ 70 w 124"/>
                <a:gd name="T63" fmla="*/ 10 h 113"/>
                <a:gd name="T64" fmla="*/ 104 w 124"/>
                <a:gd name="T65" fmla="*/ 102 h 113"/>
                <a:gd name="T66" fmla="*/ 77 w 124"/>
                <a:gd name="T67" fmla="*/ 107 h 113"/>
                <a:gd name="T68" fmla="*/ 67 w 124"/>
                <a:gd name="T69" fmla="*/ 58 h 113"/>
                <a:gd name="T70" fmla="*/ 47 w 124"/>
                <a:gd name="T71" fmla="*/ 69 h 113"/>
                <a:gd name="T72" fmla="*/ 25 w 124"/>
                <a:gd name="T73" fmla="*/ 107 h 113"/>
                <a:gd name="T74" fmla="*/ 20 w 124"/>
                <a:gd name="T75" fmla="*/ 5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113">
                  <a:moveTo>
                    <a:pt x="4" y="72"/>
                  </a:moveTo>
                  <a:cubicBezTo>
                    <a:pt x="4" y="72"/>
                    <a:pt x="5" y="72"/>
                    <a:pt x="6" y="7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4" y="108"/>
                    <a:pt x="19" y="113"/>
                    <a:pt x="25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2" y="112"/>
                    <a:pt x="52" y="110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6"/>
                    <a:pt x="54" y="64"/>
                    <a:pt x="5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70" y="64"/>
                    <a:pt x="72" y="66"/>
                    <a:pt x="72" y="69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2"/>
                    <a:pt x="73" y="113"/>
                    <a:pt x="75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105" y="113"/>
                    <a:pt x="110" y="108"/>
                    <a:pt x="110" y="102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9" y="72"/>
                    <a:pt x="120" y="72"/>
                    <a:pt x="120" y="72"/>
                  </a:cubicBezTo>
                  <a:cubicBezTo>
                    <a:pt x="121" y="72"/>
                    <a:pt x="122" y="72"/>
                    <a:pt x="122" y="72"/>
                  </a:cubicBezTo>
                  <a:cubicBezTo>
                    <a:pt x="123" y="71"/>
                    <a:pt x="124" y="69"/>
                    <a:pt x="123" y="6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1" y="3"/>
                    <a:pt x="67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7" y="0"/>
                    <a:pt x="53" y="3"/>
                    <a:pt x="50" y="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0"/>
                    <a:pt x="38" y="7"/>
                    <a:pt x="34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4" y="7"/>
                    <a:pt x="21" y="10"/>
                    <a:pt x="21" y="14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9"/>
                    <a:pt x="1" y="71"/>
                    <a:pt x="2" y="72"/>
                  </a:cubicBezTo>
                  <a:cubicBezTo>
                    <a:pt x="2" y="72"/>
                    <a:pt x="3" y="72"/>
                    <a:pt x="4" y="72"/>
                  </a:cubicBezTo>
                  <a:close/>
                  <a:moveTo>
                    <a:pt x="20" y="5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7" y="12"/>
                    <a:pt x="28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5" y="12"/>
                    <a:pt x="35" y="13"/>
                    <a:pt x="35" y="1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7"/>
                    <a:pt x="59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5" y="6"/>
                    <a:pt x="68" y="7"/>
                    <a:pt x="70" y="10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4" y="105"/>
                    <a:pt x="102" y="107"/>
                    <a:pt x="99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3"/>
                    <a:pt x="73" y="58"/>
                    <a:pt x="6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1" y="58"/>
                    <a:pt x="47" y="63"/>
                    <a:pt x="47" y="69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2" y="107"/>
                    <a:pt x="20" y="105"/>
                    <a:pt x="20" y="102"/>
                  </a:cubicBezTo>
                  <a:lnTo>
                    <a:pt x="20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8DADAC2B-BC0D-4E26-A6E7-2D626186CA4B}"/>
              </a:ext>
            </a:extLst>
          </p:cNvPr>
          <p:cNvSpPr/>
          <p:nvPr/>
        </p:nvSpPr>
        <p:spPr>
          <a:xfrm>
            <a:off x="1309814" y="2189368"/>
            <a:ext cx="1942598" cy="4093749"/>
          </a:xfrm>
          <a:custGeom>
            <a:avLst/>
            <a:gdLst>
              <a:gd name="connsiteX0" fmla="*/ 971299 w 1942598"/>
              <a:gd name="connsiteY0" fmla="*/ 0 h 4201160"/>
              <a:gd name="connsiteX1" fmla="*/ 1942598 w 1942598"/>
              <a:gd name="connsiteY1" fmla="*/ 971299 h 4201160"/>
              <a:gd name="connsiteX2" fmla="*/ 1937584 w 1942598"/>
              <a:gd name="connsiteY2" fmla="*/ 1070609 h 4201160"/>
              <a:gd name="connsiteX3" fmla="*/ 1934796 w 1942598"/>
              <a:gd name="connsiteY3" fmla="*/ 1088872 h 4201160"/>
              <a:gd name="connsiteX4" fmla="*/ 1934796 w 1942598"/>
              <a:gd name="connsiteY4" fmla="*/ 3112288 h 4201160"/>
              <a:gd name="connsiteX5" fmla="*/ 1937584 w 1942598"/>
              <a:gd name="connsiteY5" fmla="*/ 3130552 h 4201160"/>
              <a:gd name="connsiteX6" fmla="*/ 1942598 w 1942598"/>
              <a:gd name="connsiteY6" fmla="*/ 3229861 h 4201160"/>
              <a:gd name="connsiteX7" fmla="*/ 971299 w 1942598"/>
              <a:gd name="connsiteY7" fmla="*/ 4201160 h 4201160"/>
              <a:gd name="connsiteX8" fmla="*/ 0 w 1942598"/>
              <a:gd name="connsiteY8" fmla="*/ 3229861 h 4201160"/>
              <a:gd name="connsiteX9" fmla="*/ 3743 w 1942598"/>
              <a:gd name="connsiteY9" fmla="*/ 3155746 h 4201160"/>
              <a:gd name="connsiteX10" fmla="*/ 0 w 1942598"/>
              <a:gd name="connsiteY10" fmla="*/ 3155746 h 4201160"/>
              <a:gd name="connsiteX11" fmla="*/ 0 w 1942598"/>
              <a:gd name="connsiteY11" fmla="*/ 971299 h 4201160"/>
              <a:gd name="connsiteX12" fmla="*/ 971299 w 1942598"/>
              <a:gd name="connsiteY12" fmla="*/ 0 h 420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2598" h="4201160">
                <a:moveTo>
                  <a:pt x="971299" y="0"/>
                </a:moveTo>
                <a:cubicBezTo>
                  <a:pt x="1507733" y="0"/>
                  <a:pt x="1942598" y="434865"/>
                  <a:pt x="1942598" y="971299"/>
                </a:cubicBezTo>
                <a:cubicBezTo>
                  <a:pt x="1942598" y="1004826"/>
                  <a:pt x="1940900" y="1037957"/>
                  <a:pt x="1937584" y="1070609"/>
                </a:cubicBezTo>
                <a:lnTo>
                  <a:pt x="1934796" y="1088872"/>
                </a:lnTo>
                <a:lnTo>
                  <a:pt x="1934796" y="3112288"/>
                </a:lnTo>
                <a:lnTo>
                  <a:pt x="1937584" y="3130552"/>
                </a:lnTo>
                <a:cubicBezTo>
                  <a:pt x="1940900" y="3163204"/>
                  <a:pt x="1942598" y="3196334"/>
                  <a:pt x="1942598" y="3229861"/>
                </a:cubicBezTo>
                <a:cubicBezTo>
                  <a:pt x="1942598" y="3766295"/>
                  <a:pt x="1507733" y="4201160"/>
                  <a:pt x="971299" y="4201160"/>
                </a:cubicBezTo>
                <a:cubicBezTo>
                  <a:pt x="434865" y="4201160"/>
                  <a:pt x="0" y="3766295"/>
                  <a:pt x="0" y="3229861"/>
                </a:cubicBezTo>
                <a:lnTo>
                  <a:pt x="3743" y="3155746"/>
                </a:lnTo>
                <a:lnTo>
                  <a:pt x="0" y="3155746"/>
                </a:lnTo>
                <a:lnTo>
                  <a:pt x="0" y="971299"/>
                </a:lnTo>
                <a:cubicBezTo>
                  <a:pt x="0" y="434865"/>
                  <a:pt x="434865" y="0"/>
                  <a:pt x="971299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029A17F6-F2AB-4505-B4C0-30DDE0006DC0}"/>
              </a:ext>
            </a:extLst>
          </p:cNvPr>
          <p:cNvGrpSpPr/>
          <p:nvPr/>
        </p:nvGrpSpPr>
        <p:grpSpPr>
          <a:xfrm>
            <a:off x="9395776" y="2405530"/>
            <a:ext cx="1290320" cy="1290320"/>
            <a:chOff x="9395776" y="2418974"/>
            <a:chExt cx="1290320" cy="129032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22D4A2D1-84C3-4B91-9095-B63CED55A4BE}"/>
                </a:ext>
              </a:extLst>
            </p:cNvPr>
            <p:cNvSpPr/>
            <p:nvPr/>
          </p:nvSpPr>
          <p:spPr>
            <a:xfrm>
              <a:off x="9395776" y="2418974"/>
              <a:ext cx="1290320" cy="129032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4E922BA0-4036-4098-AE73-0B5A18CC1E5B}"/>
                </a:ext>
              </a:extLst>
            </p:cNvPr>
            <p:cNvGrpSpPr/>
            <p:nvPr/>
          </p:nvGrpSpPr>
          <p:grpSpPr>
            <a:xfrm>
              <a:off x="9770567" y="2734969"/>
              <a:ext cx="540737" cy="621737"/>
              <a:chOff x="3357562" y="2674938"/>
              <a:chExt cx="392113" cy="450850"/>
            </a:xfrm>
            <a:solidFill>
              <a:schemeClr val="bg1"/>
            </a:solidFill>
          </p:grpSpPr>
          <p:sp>
            <p:nvSpPr>
              <p:cNvPr id="41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5C7C4F4D-79C7-41ED-BFEF-074F76D99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4887" y="2674938"/>
                <a:ext cx="15875" cy="74613"/>
              </a:xfrm>
              <a:custGeom>
                <a:avLst/>
                <a:gdLst>
                  <a:gd name="T0" fmla="*/ 5 w 5"/>
                  <a:gd name="T1" fmla="*/ 21 h 24"/>
                  <a:gd name="T2" fmla="*/ 5 w 5"/>
                  <a:gd name="T3" fmla="*/ 3 h 24"/>
                  <a:gd name="T4" fmla="*/ 2 w 5"/>
                  <a:gd name="T5" fmla="*/ 0 h 24"/>
                  <a:gd name="T6" fmla="*/ 0 w 5"/>
                  <a:gd name="T7" fmla="*/ 3 h 24"/>
                  <a:gd name="T8" fmla="*/ 0 w 5"/>
                  <a:gd name="T9" fmla="*/ 21 h 24"/>
                  <a:gd name="T10" fmla="*/ 2 w 5"/>
                  <a:gd name="T11" fmla="*/ 24 h 24"/>
                  <a:gd name="T12" fmla="*/ 5 w 5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4">
                    <a:moveTo>
                      <a:pt x="5" y="21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4"/>
                      <a:pt x="2" y="24"/>
                    </a:cubicBezTo>
                    <a:cubicBezTo>
                      <a:pt x="4" y="24"/>
                      <a:pt x="5" y="22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9315495C-664F-48CA-BB7C-29B9494AC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6962" y="2727325"/>
                <a:ext cx="58738" cy="60325"/>
              </a:xfrm>
              <a:custGeom>
                <a:avLst/>
                <a:gdLst>
                  <a:gd name="T0" fmla="*/ 18 w 19"/>
                  <a:gd name="T1" fmla="*/ 1 h 19"/>
                  <a:gd name="T2" fmla="*/ 14 w 19"/>
                  <a:gd name="T3" fmla="*/ 1 h 19"/>
                  <a:gd name="T4" fmla="*/ 1 w 19"/>
                  <a:gd name="T5" fmla="*/ 14 h 19"/>
                  <a:gd name="T6" fmla="*/ 1 w 19"/>
                  <a:gd name="T7" fmla="*/ 18 h 19"/>
                  <a:gd name="T8" fmla="*/ 3 w 19"/>
                  <a:gd name="T9" fmla="*/ 19 h 19"/>
                  <a:gd name="T10" fmla="*/ 5 w 19"/>
                  <a:gd name="T11" fmla="*/ 18 h 19"/>
                  <a:gd name="T12" fmla="*/ 18 w 19"/>
                  <a:gd name="T13" fmla="*/ 5 h 19"/>
                  <a:gd name="T14" fmla="*/ 18 w 19"/>
                  <a:gd name="T1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18" y="1"/>
                    </a:moveTo>
                    <a:cubicBezTo>
                      <a:pt x="16" y="0"/>
                      <a:pt x="15" y="0"/>
                      <a:pt x="14" y="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1" y="18"/>
                      <a:pt x="2" y="19"/>
                      <a:pt x="3" y="19"/>
                    </a:cubicBezTo>
                    <a:cubicBezTo>
                      <a:pt x="3" y="19"/>
                      <a:pt x="4" y="18"/>
                      <a:pt x="5" y="18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4"/>
                      <a:pt x="19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F83D188B-6F86-4705-AD33-33A814188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3475" y="2859088"/>
                <a:ext cx="76200" cy="19050"/>
              </a:xfrm>
              <a:custGeom>
                <a:avLst/>
                <a:gdLst>
                  <a:gd name="T0" fmla="*/ 24 w 24"/>
                  <a:gd name="T1" fmla="*/ 3 h 6"/>
                  <a:gd name="T2" fmla="*/ 21 w 24"/>
                  <a:gd name="T3" fmla="*/ 0 h 6"/>
                  <a:gd name="T4" fmla="*/ 3 w 24"/>
                  <a:gd name="T5" fmla="*/ 0 h 6"/>
                  <a:gd name="T6" fmla="*/ 0 w 24"/>
                  <a:gd name="T7" fmla="*/ 3 h 6"/>
                  <a:gd name="T8" fmla="*/ 3 w 24"/>
                  <a:gd name="T9" fmla="*/ 6 h 6"/>
                  <a:gd name="T10" fmla="*/ 21 w 24"/>
                  <a:gd name="T11" fmla="*/ 6 h 6"/>
                  <a:gd name="T12" fmla="*/ 24 w 24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6">
                    <a:moveTo>
                      <a:pt x="24" y="3"/>
                    </a:moveTo>
                    <a:cubicBezTo>
                      <a:pt x="24" y="2"/>
                      <a:pt x="23" y="0"/>
                      <a:pt x="2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6"/>
                      <a:pt x="24" y="5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447ED6EB-C83B-4705-B24B-E709176CB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7562" y="2859088"/>
                <a:ext cx="74613" cy="19050"/>
              </a:xfrm>
              <a:custGeom>
                <a:avLst/>
                <a:gdLst>
                  <a:gd name="T0" fmla="*/ 3 w 24"/>
                  <a:gd name="T1" fmla="*/ 0 h 6"/>
                  <a:gd name="T2" fmla="*/ 0 w 24"/>
                  <a:gd name="T3" fmla="*/ 3 h 6"/>
                  <a:gd name="T4" fmla="*/ 3 w 24"/>
                  <a:gd name="T5" fmla="*/ 6 h 6"/>
                  <a:gd name="T6" fmla="*/ 21 w 24"/>
                  <a:gd name="T7" fmla="*/ 6 h 6"/>
                  <a:gd name="T8" fmla="*/ 21 w 24"/>
                  <a:gd name="T9" fmla="*/ 6 h 6"/>
                  <a:gd name="T10" fmla="*/ 24 w 24"/>
                  <a:gd name="T11" fmla="*/ 3 h 6"/>
                  <a:gd name="T12" fmla="*/ 21 w 24"/>
                  <a:gd name="T13" fmla="*/ 0 h 6"/>
                  <a:gd name="T14" fmla="*/ 3 w 2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6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6"/>
                      <a:pt x="24" y="5"/>
                      <a:pt x="24" y="3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F2DC831C-F561-48FC-B67A-6CC45B196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9950" y="2727325"/>
                <a:ext cx="60325" cy="60325"/>
              </a:xfrm>
              <a:custGeom>
                <a:avLst/>
                <a:gdLst>
                  <a:gd name="T0" fmla="*/ 16 w 19"/>
                  <a:gd name="T1" fmla="*/ 19 h 19"/>
                  <a:gd name="T2" fmla="*/ 18 w 19"/>
                  <a:gd name="T3" fmla="*/ 18 h 19"/>
                  <a:gd name="T4" fmla="*/ 18 w 19"/>
                  <a:gd name="T5" fmla="*/ 14 h 19"/>
                  <a:gd name="T6" fmla="*/ 5 w 19"/>
                  <a:gd name="T7" fmla="*/ 1 h 19"/>
                  <a:gd name="T8" fmla="*/ 1 w 19"/>
                  <a:gd name="T9" fmla="*/ 1 h 19"/>
                  <a:gd name="T10" fmla="*/ 1 w 19"/>
                  <a:gd name="T11" fmla="*/ 5 h 19"/>
                  <a:gd name="T12" fmla="*/ 14 w 19"/>
                  <a:gd name="T13" fmla="*/ 18 h 19"/>
                  <a:gd name="T14" fmla="*/ 16 w 19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16" y="19"/>
                    </a:moveTo>
                    <a:cubicBezTo>
                      <a:pt x="17" y="19"/>
                      <a:pt x="18" y="18"/>
                      <a:pt x="18" y="18"/>
                    </a:cubicBezTo>
                    <a:cubicBezTo>
                      <a:pt x="19" y="17"/>
                      <a:pt x="19" y="15"/>
                      <a:pt x="18" y="1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9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7172AC87-BE69-477F-B413-4D498709F5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4875" y="2759075"/>
                <a:ext cx="215900" cy="366713"/>
              </a:xfrm>
              <a:custGeom>
                <a:avLst/>
                <a:gdLst>
                  <a:gd name="T0" fmla="*/ 34 w 69"/>
                  <a:gd name="T1" fmla="*/ 0 h 117"/>
                  <a:gd name="T2" fmla="*/ 0 w 69"/>
                  <a:gd name="T3" fmla="*/ 35 h 117"/>
                  <a:gd name="T4" fmla="*/ 17 w 69"/>
                  <a:gd name="T5" fmla="*/ 73 h 117"/>
                  <a:gd name="T6" fmla="*/ 21 w 69"/>
                  <a:gd name="T7" fmla="*/ 89 h 117"/>
                  <a:gd name="T8" fmla="*/ 21 w 69"/>
                  <a:gd name="T9" fmla="*/ 106 h 117"/>
                  <a:gd name="T10" fmla="*/ 32 w 69"/>
                  <a:gd name="T11" fmla="*/ 117 h 117"/>
                  <a:gd name="T12" fmla="*/ 37 w 69"/>
                  <a:gd name="T13" fmla="*/ 117 h 117"/>
                  <a:gd name="T14" fmla="*/ 48 w 69"/>
                  <a:gd name="T15" fmla="*/ 106 h 117"/>
                  <a:gd name="T16" fmla="*/ 48 w 69"/>
                  <a:gd name="T17" fmla="*/ 89 h 117"/>
                  <a:gd name="T18" fmla="*/ 48 w 69"/>
                  <a:gd name="T19" fmla="*/ 88 h 117"/>
                  <a:gd name="T20" fmla="*/ 48 w 69"/>
                  <a:gd name="T21" fmla="*/ 88 h 117"/>
                  <a:gd name="T22" fmla="*/ 48 w 69"/>
                  <a:gd name="T23" fmla="*/ 87 h 117"/>
                  <a:gd name="T24" fmla="*/ 52 w 69"/>
                  <a:gd name="T25" fmla="*/ 73 h 117"/>
                  <a:gd name="T26" fmla="*/ 69 w 69"/>
                  <a:gd name="T27" fmla="*/ 35 h 117"/>
                  <a:gd name="T28" fmla="*/ 34 w 69"/>
                  <a:gd name="T29" fmla="*/ 0 h 117"/>
                  <a:gd name="T30" fmla="*/ 42 w 69"/>
                  <a:gd name="T31" fmla="*/ 106 h 117"/>
                  <a:gd name="T32" fmla="*/ 37 w 69"/>
                  <a:gd name="T33" fmla="*/ 111 h 117"/>
                  <a:gd name="T34" fmla="*/ 32 w 69"/>
                  <a:gd name="T35" fmla="*/ 111 h 117"/>
                  <a:gd name="T36" fmla="*/ 27 w 69"/>
                  <a:gd name="T37" fmla="*/ 106 h 117"/>
                  <a:gd name="T38" fmla="*/ 27 w 69"/>
                  <a:gd name="T39" fmla="*/ 90 h 117"/>
                  <a:gd name="T40" fmla="*/ 35 w 69"/>
                  <a:gd name="T41" fmla="*/ 90 h 117"/>
                  <a:gd name="T42" fmla="*/ 42 w 69"/>
                  <a:gd name="T43" fmla="*/ 90 h 117"/>
                  <a:gd name="T44" fmla="*/ 42 w 69"/>
                  <a:gd name="T45" fmla="*/ 106 h 117"/>
                  <a:gd name="T46" fmla="*/ 29 w 69"/>
                  <a:gd name="T47" fmla="*/ 36 h 117"/>
                  <a:gd name="T48" fmla="*/ 35 w 69"/>
                  <a:gd name="T49" fmla="*/ 31 h 117"/>
                  <a:gd name="T50" fmla="*/ 40 w 69"/>
                  <a:gd name="T51" fmla="*/ 36 h 117"/>
                  <a:gd name="T52" fmla="*/ 35 w 69"/>
                  <a:gd name="T53" fmla="*/ 42 h 117"/>
                  <a:gd name="T54" fmla="*/ 29 w 69"/>
                  <a:gd name="T55" fmla="*/ 36 h 117"/>
                  <a:gd name="T56" fmla="*/ 48 w 69"/>
                  <a:gd name="T57" fmla="*/ 70 h 117"/>
                  <a:gd name="T58" fmla="*/ 43 w 69"/>
                  <a:gd name="T59" fmla="*/ 85 h 117"/>
                  <a:gd name="T60" fmla="*/ 37 w 69"/>
                  <a:gd name="T61" fmla="*/ 85 h 117"/>
                  <a:gd name="T62" fmla="*/ 37 w 69"/>
                  <a:gd name="T63" fmla="*/ 47 h 117"/>
                  <a:gd name="T64" fmla="*/ 46 w 69"/>
                  <a:gd name="T65" fmla="*/ 36 h 117"/>
                  <a:gd name="T66" fmla="*/ 35 w 69"/>
                  <a:gd name="T67" fmla="*/ 25 h 117"/>
                  <a:gd name="T68" fmla="*/ 23 w 69"/>
                  <a:gd name="T69" fmla="*/ 36 h 117"/>
                  <a:gd name="T70" fmla="*/ 32 w 69"/>
                  <a:gd name="T71" fmla="*/ 47 h 117"/>
                  <a:gd name="T72" fmla="*/ 32 w 69"/>
                  <a:gd name="T73" fmla="*/ 85 h 117"/>
                  <a:gd name="T74" fmla="*/ 26 w 69"/>
                  <a:gd name="T75" fmla="*/ 85 h 117"/>
                  <a:gd name="T76" fmla="*/ 21 w 69"/>
                  <a:gd name="T77" fmla="*/ 70 h 117"/>
                  <a:gd name="T78" fmla="*/ 5 w 69"/>
                  <a:gd name="T79" fmla="*/ 35 h 117"/>
                  <a:gd name="T80" fmla="*/ 34 w 69"/>
                  <a:gd name="T81" fmla="*/ 6 h 117"/>
                  <a:gd name="T82" fmla="*/ 64 w 69"/>
                  <a:gd name="T83" fmla="*/ 35 h 117"/>
                  <a:gd name="T84" fmla="*/ 48 w 69"/>
                  <a:gd name="T85" fmla="*/ 7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9" h="117">
                    <a:moveTo>
                      <a:pt x="34" y="0"/>
                    </a:moveTo>
                    <a:cubicBezTo>
                      <a:pt x="15" y="0"/>
                      <a:pt x="0" y="16"/>
                      <a:pt x="0" y="35"/>
                    </a:cubicBezTo>
                    <a:cubicBezTo>
                      <a:pt x="0" y="51"/>
                      <a:pt x="12" y="67"/>
                      <a:pt x="17" y="73"/>
                    </a:cubicBezTo>
                    <a:cubicBezTo>
                      <a:pt x="20" y="77"/>
                      <a:pt x="21" y="87"/>
                      <a:pt x="21" y="89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12"/>
                      <a:pt x="26" y="117"/>
                      <a:pt x="32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43" y="117"/>
                      <a:pt x="48" y="112"/>
                      <a:pt x="48" y="106"/>
                    </a:cubicBezTo>
                    <a:cubicBezTo>
                      <a:pt x="48" y="89"/>
                      <a:pt x="48" y="89"/>
                      <a:pt x="48" y="89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4"/>
                      <a:pt x="50" y="77"/>
                      <a:pt x="52" y="73"/>
                    </a:cubicBezTo>
                    <a:cubicBezTo>
                      <a:pt x="57" y="67"/>
                      <a:pt x="69" y="51"/>
                      <a:pt x="69" y="35"/>
                    </a:cubicBezTo>
                    <a:cubicBezTo>
                      <a:pt x="69" y="16"/>
                      <a:pt x="54" y="0"/>
                      <a:pt x="34" y="0"/>
                    </a:cubicBezTo>
                    <a:close/>
                    <a:moveTo>
                      <a:pt x="42" y="106"/>
                    </a:moveTo>
                    <a:cubicBezTo>
                      <a:pt x="42" y="109"/>
                      <a:pt x="40" y="111"/>
                      <a:pt x="37" y="111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29" y="111"/>
                      <a:pt x="27" y="109"/>
                      <a:pt x="27" y="106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42" y="90"/>
                      <a:pt x="42" y="90"/>
                      <a:pt x="42" y="90"/>
                    </a:cubicBezTo>
                    <a:lnTo>
                      <a:pt x="42" y="106"/>
                    </a:lnTo>
                    <a:close/>
                    <a:moveTo>
                      <a:pt x="29" y="36"/>
                    </a:moveTo>
                    <a:cubicBezTo>
                      <a:pt x="29" y="33"/>
                      <a:pt x="31" y="31"/>
                      <a:pt x="35" y="31"/>
                    </a:cubicBezTo>
                    <a:cubicBezTo>
                      <a:pt x="38" y="31"/>
                      <a:pt x="40" y="33"/>
                      <a:pt x="40" y="36"/>
                    </a:cubicBezTo>
                    <a:cubicBezTo>
                      <a:pt x="40" y="39"/>
                      <a:pt x="38" y="42"/>
                      <a:pt x="35" y="42"/>
                    </a:cubicBezTo>
                    <a:cubicBezTo>
                      <a:pt x="31" y="42"/>
                      <a:pt x="29" y="39"/>
                      <a:pt x="29" y="36"/>
                    </a:cubicBezTo>
                    <a:close/>
                    <a:moveTo>
                      <a:pt x="48" y="70"/>
                    </a:moveTo>
                    <a:cubicBezTo>
                      <a:pt x="45" y="74"/>
                      <a:pt x="43" y="80"/>
                      <a:pt x="43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42" y="46"/>
                      <a:pt x="46" y="41"/>
                      <a:pt x="46" y="36"/>
                    </a:cubicBezTo>
                    <a:cubicBezTo>
                      <a:pt x="46" y="30"/>
                      <a:pt x="41" y="25"/>
                      <a:pt x="35" y="25"/>
                    </a:cubicBezTo>
                    <a:cubicBezTo>
                      <a:pt x="28" y="25"/>
                      <a:pt x="23" y="30"/>
                      <a:pt x="23" y="36"/>
                    </a:cubicBezTo>
                    <a:cubicBezTo>
                      <a:pt x="23" y="41"/>
                      <a:pt x="27" y="46"/>
                      <a:pt x="32" y="47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0"/>
                      <a:pt x="24" y="74"/>
                      <a:pt x="21" y="70"/>
                    </a:cubicBezTo>
                    <a:cubicBezTo>
                      <a:pt x="11" y="58"/>
                      <a:pt x="5" y="45"/>
                      <a:pt x="5" y="35"/>
                    </a:cubicBezTo>
                    <a:cubicBezTo>
                      <a:pt x="5" y="19"/>
                      <a:pt x="18" y="6"/>
                      <a:pt x="34" y="6"/>
                    </a:cubicBezTo>
                    <a:cubicBezTo>
                      <a:pt x="51" y="6"/>
                      <a:pt x="64" y="19"/>
                      <a:pt x="64" y="35"/>
                    </a:cubicBezTo>
                    <a:cubicBezTo>
                      <a:pt x="64" y="45"/>
                      <a:pt x="58" y="58"/>
                      <a:pt x="48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6EC717C7-AA12-4A2B-A513-095427E78F99}"/>
              </a:ext>
            </a:extLst>
          </p:cNvPr>
          <p:cNvSpPr/>
          <p:nvPr/>
        </p:nvSpPr>
        <p:spPr>
          <a:xfrm>
            <a:off x="3950114" y="2189366"/>
            <a:ext cx="1942598" cy="4093749"/>
          </a:xfrm>
          <a:custGeom>
            <a:avLst/>
            <a:gdLst>
              <a:gd name="connsiteX0" fmla="*/ 971299 w 1942598"/>
              <a:gd name="connsiteY0" fmla="*/ 0 h 4201160"/>
              <a:gd name="connsiteX1" fmla="*/ 1942598 w 1942598"/>
              <a:gd name="connsiteY1" fmla="*/ 971299 h 4201160"/>
              <a:gd name="connsiteX2" fmla="*/ 1937584 w 1942598"/>
              <a:gd name="connsiteY2" fmla="*/ 1070609 h 4201160"/>
              <a:gd name="connsiteX3" fmla="*/ 1934796 w 1942598"/>
              <a:gd name="connsiteY3" fmla="*/ 1088872 h 4201160"/>
              <a:gd name="connsiteX4" fmla="*/ 1934796 w 1942598"/>
              <a:gd name="connsiteY4" fmla="*/ 3112288 h 4201160"/>
              <a:gd name="connsiteX5" fmla="*/ 1937584 w 1942598"/>
              <a:gd name="connsiteY5" fmla="*/ 3130552 h 4201160"/>
              <a:gd name="connsiteX6" fmla="*/ 1942598 w 1942598"/>
              <a:gd name="connsiteY6" fmla="*/ 3229861 h 4201160"/>
              <a:gd name="connsiteX7" fmla="*/ 971299 w 1942598"/>
              <a:gd name="connsiteY7" fmla="*/ 4201160 h 4201160"/>
              <a:gd name="connsiteX8" fmla="*/ 0 w 1942598"/>
              <a:gd name="connsiteY8" fmla="*/ 3229861 h 4201160"/>
              <a:gd name="connsiteX9" fmla="*/ 3743 w 1942598"/>
              <a:gd name="connsiteY9" fmla="*/ 3155746 h 4201160"/>
              <a:gd name="connsiteX10" fmla="*/ 0 w 1942598"/>
              <a:gd name="connsiteY10" fmla="*/ 3155746 h 4201160"/>
              <a:gd name="connsiteX11" fmla="*/ 0 w 1942598"/>
              <a:gd name="connsiteY11" fmla="*/ 971299 h 4201160"/>
              <a:gd name="connsiteX12" fmla="*/ 971299 w 1942598"/>
              <a:gd name="connsiteY12" fmla="*/ 0 h 420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2598" h="4201160">
                <a:moveTo>
                  <a:pt x="971299" y="0"/>
                </a:moveTo>
                <a:cubicBezTo>
                  <a:pt x="1507733" y="0"/>
                  <a:pt x="1942598" y="434865"/>
                  <a:pt x="1942598" y="971299"/>
                </a:cubicBezTo>
                <a:cubicBezTo>
                  <a:pt x="1942598" y="1004826"/>
                  <a:pt x="1940900" y="1037957"/>
                  <a:pt x="1937584" y="1070609"/>
                </a:cubicBezTo>
                <a:lnTo>
                  <a:pt x="1934796" y="1088872"/>
                </a:lnTo>
                <a:lnTo>
                  <a:pt x="1934796" y="3112288"/>
                </a:lnTo>
                <a:lnTo>
                  <a:pt x="1937584" y="3130552"/>
                </a:lnTo>
                <a:cubicBezTo>
                  <a:pt x="1940900" y="3163204"/>
                  <a:pt x="1942598" y="3196334"/>
                  <a:pt x="1942598" y="3229861"/>
                </a:cubicBezTo>
                <a:cubicBezTo>
                  <a:pt x="1942598" y="3766295"/>
                  <a:pt x="1507733" y="4201160"/>
                  <a:pt x="971299" y="4201160"/>
                </a:cubicBezTo>
                <a:cubicBezTo>
                  <a:pt x="434865" y="4201160"/>
                  <a:pt x="0" y="3766295"/>
                  <a:pt x="0" y="3229861"/>
                </a:cubicBezTo>
                <a:lnTo>
                  <a:pt x="3743" y="3155746"/>
                </a:lnTo>
                <a:lnTo>
                  <a:pt x="0" y="3155746"/>
                </a:lnTo>
                <a:lnTo>
                  <a:pt x="0" y="971299"/>
                </a:lnTo>
                <a:cubicBezTo>
                  <a:pt x="0" y="434865"/>
                  <a:pt x="434865" y="0"/>
                  <a:pt x="971299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58134E33-7A84-457D-915A-8282DF4E7CDD}"/>
              </a:ext>
            </a:extLst>
          </p:cNvPr>
          <p:cNvSpPr/>
          <p:nvPr/>
        </p:nvSpPr>
        <p:spPr>
          <a:xfrm>
            <a:off x="6503709" y="2189365"/>
            <a:ext cx="1942598" cy="4093749"/>
          </a:xfrm>
          <a:custGeom>
            <a:avLst/>
            <a:gdLst>
              <a:gd name="connsiteX0" fmla="*/ 971299 w 1942598"/>
              <a:gd name="connsiteY0" fmla="*/ 0 h 4201160"/>
              <a:gd name="connsiteX1" fmla="*/ 1942598 w 1942598"/>
              <a:gd name="connsiteY1" fmla="*/ 971299 h 4201160"/>
              <a:gd name="connsiteX2" fmla="*/ 1937584 w 1942598"/>
              <a:gd name="connsiteY2" fmla="*/ 1070609 h 4201160"/>
              <a:gd name="connsiteX3" fmla="*/ 1934796 w 1942598"/>
              <a:gd name="connsiteY3" fmla="*/ 1088872 h 4201160"/>
              <a:gd name="connsiteX4" fmla="*/ 1934796 w 1942598"/>
              <a:gd name="connsiteY4" fmla="*/ 3112288 h 4201160"/>
              <a:gd name="connsiteX5" fmla="*/ 1937584 w 1942598"/>
              <a:gd name="connsiteY5" fmla="*/ 3130552 h 4201160"/>
              <a:gd name="connsiteX6" fmla="*/ 1942598 w 1942598"/>
              <a:gd name="connsiteY6" fmla="*/ 3229861 h 4201160"/>
              <a:gd name="connsiteX7" fmla="*/ 971299 w 1942598"/>
              <a:gd name="connsiteY7" fmla="*/ 4201160 h 4201160"/>
              <a:gd name="connsiteX8" fmla="*/ 0 w 1942598"/>
              <a:gd name="connsiteY8" fmla="*/ 3229861 h 4201160"/>
              <a:gd name="connsiteX9" fmla="*/ 3743 w 1942598"/>
              <a:gd name="connsiteY9" fmla="*/ 3155746 h 4201160"/>
              <a:gd name="connsiteX10" fmla="*/ 0 w 1942598"/>
              <a:gd name="connsiteY10" fmla="*/ 3155746 h 4201160"/>
              <a:gd name="connsiteX11" fmla="*/ 0 w 1942598"/>
              <a:gd name="connsiteY11" fmla="*/ 971299 h 4201160"/>
              <a:gd name="connsiteX12" fmla="*/ 971299 w 1942598"/>
              <a:gd name="connsiteY12" fmla="*/ 0 h 420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2598" h="4201160">
                <a:moveTo>
                  <a:pt x="971299" y="0"/>
                </a:moveTo>
                <a:cubicBezTo>
                  <a:pt x="1507733" y="0"/>
                  <a:pt x="1942598" y="434865"/>
                  <a:pt x="1942598" y="971299"/>
                </a:cubicBezTo>
                <a:cubicBezTo>
                  <a:pt x="1942598" y="1004826"/>
                  <a:pt x="1940900" y="1037957"/>
                  <a:pt x="1937584" y="1070609"/>
                </a:cubicBezTo>
                <a:lnTo>
                  <a:pt x="1934796" y="1088872"/>
                </a:lnTo>
                <a:lnTo>
                  <a:pt x="1934796" y="3112288"/>
                </a:lnTo>
                <a:lnTo>
                  <a:pt x="1937584" y="3130552"/>
                </a:lnTo>
                <a:cubicBezTo>
                  <a:pt x="1940900" y="3163204"/>
                  <a:pt x="1942598" y="3196334"/>
                  <a:pt x="1942598" y="3229861"/>
                </a:cubicBezTo>
                <a:cubicBezTo>
                  <a:pt x="1942598" y="3766295"/>
                  <a:pt x="1507733" y="4201160"/>
                  <a:pt x="971299" y="4201160"/>
                </a:cubicBezTo>
                <a:cubicBezTo>
                  <a:pt x="434865" y="4201160"/>
                  <a:pt x="0" y="3766295"/>
                  <a:pt x="0" y="3229861"/>
                </a:cubicBezTo>
                <a:lnTo>
                  <a:pt x="3743" y="3155746"/>
                </a:lnTo>
                <a:lnTo>
                  <a:pt x="0" y="3155746"/>
                </a:lnTo>
                <a:lnTo>
                  <a:pt x="0" y="971299"/>
                </a:lnTo>
                <a:cubicBezTo>
                  <a:pt x="0" y="434865"/>
                  <a:pt x="434865" y="0"/>
                  <a:pt x="971299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66647AB7-6405-410C-8315-84E7C426073A}"/>
              </a:ext>
            </a:extLst>
          </p:cNvPr>
          <p:cNvSpPr/>
          <p:nvPr/>
        </p:nvSpPr>
        <p:spPr>
          <a:xfrm>
            <a:off x="9031535" y="2189365"/>
            <a:ext cx="1942598" cy="4093749"/>
          </a:xfrm>
          <a:custGeom>
            <a:avLst/>
            <a:gdLst>
              <a:gd name="connsiteX0" fmla="*/ 971299 w 1942598"/>
              <a:gd name="connsiteY0" fmla="*/ 0 h 4201160"/>
              <a:gd name="connsiteX1" fmla="*/ 1942598 w 1942598"/>
              <a:gd name="connsiteY1" fmla="*/ 971299 h 4201160"/>
              <a:gd name="connsiteX2" fmla="*/ 1937584 w 1942598"/>
              <a:gd name="connsiteY2" fmla="*/ 1070609 h 4201160"/>
              <a:gd name="connsiteX3" fmla="*/ 1934796 w 1942598"/>
              <a:gd name="connsiteY3" fmla="*/ 1088872 h 4201160"/>
              <a:gd name="connsiteX4" fmla="*/ 1934796 w 1942598"/>
              <a:gd name="connsiteY4" fmla="*/ 3112288 h 4201160"/>
              <a:gd name="connsiteX5" fmla="*/ 1937584 w 1942598"/>
              <a:gd name="connsiteY5" fmla="*/ 3130552 h 4201160"/>
              <a:gd name="connsiteX6" fmla="*/ 1942598 w 1942598"/>
              <a:gd name="connsiteY6" fmla="*/ 3229861 h 4201160"/>
              <a:gd name="connsiteX7" fmla="*/ 971299 w 1942598"/>
              <a:gd name="connsiteY7" fmla="*/ 4201160 h 4201160"/>
              <a:gd name="connsiteX8" fmla="*/ 0 w 1942598"/>
              <a:gd name="connsiteY8" fmla="*/ 3229861 h 4201160"/>
              <a:gd name="connsiteX9" fmla="*/ 3743 w 1942598"/>
              <a:gd name="connsiteY9" fmla="*/ 3155746 h 4201160"/>
              <a:gd name="connsiteX10" fmla="*/ 0 w 1942598"/>
              <a:gd name="connsiteY10" fmla="*/ 3155746 h 4201160"/>
              <a:gd name="connsiteX11" fmla="*/ 0 w 1942598"/>
              <a:gd name="connsiteY11" fmla="*/ 971299 h 4201160"/>
              <a:gd name="connsiteX12" fmla="*/ 971299 w 1942598"/>
              <a:gd name="connsiteY12" fmla="*/ 0 h 4201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2598" h="4201160">
                <a:moveTo>
                  <a:pt x="971299" y="0"/>
                </a:moveTo>
                <a:cubicBezTo>
                  <a:pt x="1507733" y="0"/>
                  <a:pt x="1942598" y="434865"/>
                  <a:pt x="1942598" y="971299"/>
                </a:cubicBezTo>
                <a:cubicBezTo>
                  <a:pt x="1942598" y="1004826"/>
                  <a:pt x="1940900" y="1037957"/>
                  <a:pt x="1937584" y="1070609"/>
                </a:cubicBezTo>
                <a:lnTo>
                  <a:pt x="1934796" y="1088872"/>
                </a:lnTo>
                <a:lnTo>
                  <a:pt x="1934796" y="3112288"/>
                </a:lnTo>
                <a:lnTo>
                  <a:pt x="1937584" y="3130552"/>
                </a:lnTo>
                <a:cubicBezTo>
                  <a:pt x="1940900" y="3163204"/>
                  <a:pt x="1942598" y="3196334"/>
                  <a:pt x="1942598" y="3229861"/>
                </a:cubicBezTo>
                <a:cubicBezTo>
                  <a:pt x="1942598" y="3766295"/>
                  <a:pt x="1507733" y="4201160"/>
                  <a:pt x="971299" y="4201160"/>
                </a:cubicBezTo>
                <a:cubicBezTo>
                  <a:pt x="434865" y="4201160"/>
                  <a:pt x="0" y="3766295"/>
                  <a:pt x="0" y="3229861"/>
                </a:cubicBezTo>
                <a:lnTo>
                  <a:pt x="3743" y="3155746"/>
                </a:lnTo>
                <a:lnTo>
                  <a:pt x="0" y="3155746"/>
                </a:lnTo>
                <a:lnTo>
                  <a:pt x="0" y="971299"/>
                </a:lnTo>
                <a:cubicBezTo>
                  <a:pt x="0" y="434865"/>
                  <a:pt x="434865" y="0"/>
                  <a:pt x="971299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FE99718F-4F11-44C6-815A-51EA20C2B34E}"/>
              </a:ext>
            </a:extLst>
          </p:cNvPr>
          <p:cNvGrpSpPr/>
          <p:nvPr/>
        </p:nvGrpSpPr>
        <p:grpSpPr>
          <a:xfrm rot="19833621">
            <a:off x="-121783" y="454524"/>
            <a:ext cx="770304" cy="574380"/>
            <a:chOff x="3544740" y="760470"/>
            <a:chExt cx="886194" cy="660794"/>
          </a:xfrm>
        </p:grpSpPr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xmlns="" id="{C23C667E-CF19-4DC3-95DC-384A9ECBBAB2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A84276E7-E081-4637-86DB-86F9E4B262D1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57F47E7E-3996-4A62-8B86-06C3504D3EAC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11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B25829C-AE34-4802-A997-A119F8E25964}"/>
              </a:ext>
            </a:extLst>
          </p:cNvPr>
          <p:cNvSpPr txBox="1"/>
          <p:nvPr/>
        </p:nvSpPr>
        <p:spPr>
          <a:xfrm>
            <a:off x="838738" y="574883"/>
            <a:ext cx="188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6207E57-F74E-45E1-AE23-C215EDE4C2D2}"/>
              </a:ext>
            </a:extLst>
          </p:cNvPr>
          <p:cNvSpPr txBox="1"/>
          <p:nvPr/>
        </p:nvSpPr>
        <p:spPr>
          <a:xfrm>
            <a:off x="838738" y="1098102"/>
            <a:ext cx="2158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Corporate  Culture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E44E8FE-E1B0-44E1-A167-7FD4C0072D74}"/>
              </a:ext>
            </a:extLst>
          </p:cNvPr>
          <p:cNvGrpSpPr/>
          <p:nvPr/>
        </p:nvGrpSpPr>
        <p:grpSpPr>
          <a:xfrm flipH="1">
            <a:off x="4305787" y="2420400"/>
            <a:ext cx="1575118" cy="1229360"/>
            <a:chOff x="1493520" y="2529840"/>
            <a:chExt cx="1575118" cy="122936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C23B26E3-0E43-4F0A-B2B1-6CDB00037E28}"/>
                </a:ext>
              </a:extLst>
            </p:cNvPr>
            <p:cNvSpPr/>
            <p:nvPr/>
          </p:nvSpPr>
          <p:spPr>
            <a:xfrm>
              <a:off x="1493520" y="2529840"/>
              <a:ext cx="1575118" cy="1229360"/>
            </a:xfrm>
            <a:custGeom>
              <a:avLst/>
              <a:gdLst>
                <a:gd name="connsiteX0" fmla="*/ 0 w 1874520"/>
                <a:gd name="connsiteY0" fmla="*/ 0 h 1463040"/>
                <a:gd name="connsiteX1" fmla="*/ 1463040 w 1874520"/>
                <a:gd name="connsiteY1" fmla="*/ 0 h 1463040"/>
                <a:gd name="connsiteX2" fmla="*/ 1463040 w 1874520"/>
                <a:gd name="connsiteY2" fmla="*/ 629920 h 1463040"/>
                <a:gd name="connsiteX3" fmla="*/ 1571867 w 1874520"/>
                <a:gd name="connsiteY3" fmla="*/ 629920 h 1463040"/>
                <a:gd name="connsiteX4" fmla="*/ 1571935 w 1874520"/>
                <a:gd name="connsiteY4" fmla="*/ 629582 h 1463040"/>
                <a:gd name="connsiteX5" fmla="*/ 1717040 w 1874520"/>
                <a:gd name="connsiteY5" fmla="*/ 533400 h 1463040"/>
                <a:gd name="connsiteX6" fmla="*/ 1874520 w 1874520"/>
                <a:gd name="connsiteY6" fmla="*/ 690880 h 1463040"/>
                <a:gd name="connsiteX7" fmla="*/ 1717040 w 1874520"/>
                <a:gd name="connsiteY7" fmla="*/ 848360 h 1463040"/>
                <a:gd name="connsiteX8" fmla="*/ 1605685 w 1874520"/>
                <a:gd name="connsiteY8" fmla="*/ 802235 h 1463040"/>
                <a:gd name="connsiteX9" fmla="*/ 1578557 w 1874520"/>
                <a:gd name="connsiteY9" fmla="*/ 762000 h 1463040"/>
                <a:gd name="connsiteX10" fmla="*/ 1463040 w 1874520"/>
                <a:gd name="connsiteY10" fmla="*/ 762000 h 1463040"/>
                <a:gd name="connsiteX11" fmla="*/ 1463040 w 1874520"/>
                <a:gd name="connsiteY11" fmla="*/ 1463040 h 1463040"/>
                <a:gd name="connsiteX12" fmla="*/ 802640 w 1874520"/>
                <a:gd name="connsiteY12" fmla="*/ 1463040 h 1463040"/>
                <a:gd name="connsiteX13" fmla="*/ 802640 w 1874520"/>
                <a:gd name="connsiteY13" fmla="*/ 1291643 h 1463040"/>
                <a:gd name="connsiteX14" fmla="*/ 842875 w 1874520"/>
                <a:gd name="connsiteY14" fmla="*/ 1264515 h 1463040"/>
                <a:gd name="connsiteX15" fmla="*/ 889000 w 1874520"/>
                <a:gd name="connsiteY15" fmla="*/ 1153160 h 1463040"/>
                <a:gd name="connsiteX16" fmla="*/ 731520 w 1874520"/>
                <a:gd name="connsiteY16" fmla="*/ 995680 h 1463040"/>
                <a:gd name="connsiteX17" fmla="*/ 574040 w 1874520"/>
                <a:gd name="connsiteY17" fmla="*/ 1153160 h 1463040"/>
                <a:gd name="connsiteX18" fmla="*/ 670222 w 1874520"/>
                <a:gd name="connsiteY18" fmla="*/ 1298265 h 1463040"/>
                <a:gd name="connsiteX19" fmla="*/ 670560 w 1874520"/>
                <a:gd name="connsiteY19" fmla="*/ 1298333 h 1463040"/>
                <a:gd name="connsiteX20" fmla="*/ 670560 w 1874520"/>
                <a:gd name="connsiteY20" fmla="*/ 1463040 h 1463040"/>
                <a:gd name="connsiteX21" fmla="*/ 0 w 1874520"/>
                <a:gd name="connsiteY21" fmla="*/ 1463040 h 1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74520" h="1463040">
                  <a:moveTo>
                    <a:pt x="0" y="0"/>
                  </a:moveTo>
                  <a:lnTo>
                    <a:pt x="1463040" y="0"/>
                  </a:lnTo>
                  <a:lnTo>
                    <a:pt x="1463040" y="629920"/>
                  </a:lnTo>
                  <a:lnTo>
                    <a:pt x="1571867" y="629920"/>
                  </a:lnTo>
                  <a:lnTo>
                    <a:pt x="1571935" y="629582"/>
                  </a:lnTo>
                  <a:cubicBezTo>
                    <a:pt x="1595842" y="573060"/>
                    <a:pt x="1651809" y="533400"/>
                    <a:pt x="1717040" y="533400"/>
                  </a:cubicBezTo>
                  <a:cubicBezTo>
                    <a:pt x="1804014" y="533400"/>
                    <a:pt x="1874520" y="603906"/>
                    <a:pt x="1874520" y="690880"/>
                  </a:cubicBezTo>
                  <a:cubicBezTo>
                    <a:pt x="1874520" y="777854"/>
                    <a:pt x="1804014" y="848360"/>
                    <a:pt x="1717040" y="848360"/>
                  </a:cubicBezTo>
                  <a:cubicBezTo>
                    <a:pt x="1673553" y="848360"/>
                    <a:pt x="1634183" y="830734"/>
                    <a:pt x="1605685" y="802235"/>
                  </a:cubicBezTo>
                  <a:lnTo>
                    <a:pt x="1578557" y="762000"/>
                  </a:lnTo>
                  <a:lnTo>
                    <a:pt x="1463040" y="762000"/>
                  </a:lnTo>
                  <a:lnTo>
                    <a:pt x="1463040" y="1463040"/>
                  </a:lnTo>
                  <a:lnTo>
                    <a:pt x="802640" y="1463040"/>
                  </a:lnTo>
                  <a:lnTo>
                    <a:pt x="802640" y="1291643"/>
                  </a:lnTo>
                  <a:lnTo>
                    <a:pt x="842875" y="1264515"/>
                  </a:lnTo>
                  <a:cubicBezTo>
                    <a:pt x="871374" y="1236017"/>
                    <a:pt x="889000" y="1196647"/>
                    <a:pt x="889000" y="1153160"/>
                  </a:cubicBezTo>
                  <a:cubicBezTo>
                    <a:pt x="889000" y="1066186"/>
                    <a:pt x="818494" y="995680"/>
                    <a:pt x="731520" y="995680"/>
                  </a:cubicBezTo>
                  <a:cubicBezTo>
                    <a:pt x="644546" y="995680"/>
                    <a:pt x="574040" y="1066186"/>
                    <a:pt x="574040" y="1153160"/>
                  </a:cubicBezTo>
                  <a:cubicBezTo>
                    <a:pt x="574040" y="1218391"/>
                    <a:pt x="613700" y="1274358"/>
                    <a:pt x="670222" y="1298265"/>
                  </a:cubicBezTo>
                  <a:lnTo>
                    <a:pt x="670560" y="1298333"/>
                  </a:lnTo>
                  <a:lnTo>
                    <a:pt x="670560" y="1463040"/>
                  </a:lnTo>
                  <a:lnTo>
                    <a:pt x="0" y="146304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A50C276B-96DF-4CBB-B252-77BAFD7A2CCC}"/>
                </a:ext>
              </a:extLst>
            </p:cNvPr>
            <p:cNvGrpSpPr/>
            <p:nvPr/>
          </p:nvGrpSpPr>
          <p:grpSpPr>
            <a:xfrm>
              <a:off x="1848802" y="2636520"/>
              <a:ext cx="533400" cy="533400"/>
              <a:chOff x="1869122" y="2697163"/>
              <a:chExt cx="533400" cy="533400"/>
            </a:xfrm>
            <a:solidFill>
              <a:schemeClr val="bg1">
                <a:alpha val="66000"/>
              </a:schemeClr>
            </a:solidFill>
          </p:grpSpPr>
          <p:sp>
            <p:nvSpPr>
              <p:cNvPr id="33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34C8DE14-238B-4F33-BAF9-03B4E89E7A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69122" y="2697163"/>
                <a:ext cx="533400" cy="533400"/>
              </a:xfrm>
              <a:custGeom>
                <a:avLst/>
                <a:gdLst>
                  <a:gd name="T0" fmla="*/ 71 w 142"/>
                  <a:gd name="T1" fmla="*/ 0 h 142"/>
                  <a:gd name="T2" fmla="*/ 0 w 142"/>
                  <a:gd name="T3" fmla="*/ 71 h 142"/>
                  <a:gd name="T4" fmla="*/ 71 w 142"/>
                  <a:gd name="T5" fmla="*/ 142 h 142"/>
                  <a:gd name="T6" fmla="*/ 142 w 142"/>
                  <a:gd name="T7" fmla="*/ 71 h 142"/>
                  <a:gd name="T8" fmla="*/ 71 w 142"/>
                  <a:gd name="T9" fmla="*/ 0 h 142"/>
                  <a:gd name="T10" fmla="*/ 71 w 142"/>
                  <a:gd name="T11" fmla="*/ 138 h 142"/>
                  <a:gd name="T12" fmla="*/ 4 w 142"/>
                  <a:gd name="T13" fmla="*/ 71 h 142"/>
                  <a:gd name="T14" fmla="*/ 71 w 142"/>
                  <a:gd name="T15" fmla="*/ 4 h 142"/>
                  <a:gd name="T16" fmla="*/ 138 w 142"/>
                  <a:gd name="T17" fmla="*/ 71 h 142"/>
                  <a:gd name="T18" fmla="*/ 71 w 142"/>
                  <a:gd name="T19" fmla="*/ 13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42">
                    <a:moveTo>
                      <a:pt x="71" y="0"/>
                    </a:moveTo>
                    <a:cubicBezTo>
                      <a:pt x="32" y="0"/>
                      <a:pt x="0" y="32"/>
                      <a:pt x="0" y="71"/>
                    </a:cubicBezTo>
                    <a:cubicBezTo>
                      <a:pt x="0" y="110"/>
                      <a:pt x="32" y="142"/>
                      <a:pt x="71" y="142"/>
                    </a:cubicBezTo>
                    <a:cubicBezTo>
                      <a:pt x="110" y="142"/>
                      <a:pt x="142" y="110"/>
                      <a:pt x="142" y="71"/>
                    </a:cubicBezTo>
                    <a:cubicBezTo>
                      <a:pt x="142" y="32"/>
                      <a:pt x="110" y="0"/>
                      <a:pt x="71" y="0"/>
                    </a:cubicBezTo>
                    <a:close/>
                    <a:moveTo>
                      <a:pt x="71" y="138"/>
                    </a:moveTo>
                    <a:cubicBezTo>
                      <a:pt x="34" y="138"/>
                      <a:pt x="4" y="108"/>
                      <a:pt x="4" y="71"/>
                    </a:cubicBezTo>
                    <a:cubicBezTo>
                      <a:pt x="4" y="34"/>
                      <a:pt x="34" y="4"/>
                      <a:pt x="71" y="4"/>
                    </a:cubicBezTo>
                    <a:cubicBezTo>
                      <a:pt x="108" y="4"/>
                      <a:pt x="138" y="34"/>
                      <a:pt x="138" y="71"/>
                    </a:cubicBezTo>
                    <a:cubicBezTo>
                      <a:pt x="138" y="108"/>
                      <a:pt x="108" y="138"/>
                      <a:pt x="71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8D43A900-C8A4-43F7-BC30-53C2795C0E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1834" y="2779713"/>
                <a:ext cx="274638" cy="368300"/>
              </a:xfrm>
              <a:custGeom>
                <a:avLst/>
                <a:gdLst>
                  <a:gd name="T0" fmla="*/ 20 w 73"/>
                  <a:gd name="T1" fmla="*/ 0 h 98"/>
                  <a:gd name="T2" fmla="*/ 17 w 73"/>
                  <a:gd name="T3" fmla="*/ 2 h 98"/>
                  <a:gd name="T4" fmla="*/ 14 w 73"/>
                  <a:gd name="T5" fmla="*/ 6 h 98"/>
                  <a:gd name="T6" fmla="*/ 12 w 73"/>
                  <a:gd name="T7" fmla="*/ 8 h 98"/>
                  <a:gd name="T8" fmla="*/ 9 w 73"/>
                  <a:gd name="T9" fmla="*/ 14 h 98"/>
                  <a:gd name="T10" fmla="*/ 6 w 73"/>
                  <a:gd name="T11" fmla="*/ 16 h 98"/>
                  <a:gd name="T12" fmla="*/ 3 w 73"/>
                  <a:gd name="T13" fmla="*/ 21 h 98"/>
                  <a:gd name="T14" fmla="*/ 0 w 73"/>
                  <a:gd name="T15" fmla="*/ 23 h 98"/>
                  <a:gd name="T16" fmla="*/ 2 w 73"/>
                  <a:gd name="T17" fmla="*/ 81 h 98"/>
                  <a:gd name="T18" fmla="*/ 54 w 73"/>
                  <a:gd name="T19" fmla="*/ 98 h 98"/>
                  <a:gd name="T20" fmla="*/ 56 w 73"/>
                  <a:gd name="T21" fmla="*/ 96 h 98"/>
                  <a:gd name="T22" fmla="*/ 59 w 73"/>
                  <a:gd name="T23" fmla="*/ 88 h 98"/>
                  <a:gd name="T24" fmla="*/ 61 w 73"/>
                  <a:gd name="T25" fmla="*/ 88 h 98"/>
                  <a:gd name="T26" fmla="*/ 61 w 73"/>
                  <a:gd name="T27" fmla="*/ 78 h 98"/>
                  <a:gd name="T28" fmla="*/ 65 w 73"/>
                  <a:gd name="T29" fmla="*/ 79 h 98"/>
                  <a:gd name="T30" fmla="*/ 67 w 73"/>
                  <a:gd name="T31" fmla="*/ 77 h 98"/>
                  <a:gd name="T32" fmla="*/ 70 w 73"/>
                  <a:gd name="T33" fmla="*/ 69 h 98"/>
                  <a:gd name="T34" fmla="*/ 72 w 73"/>
                  <a:gd name="T35" fmla="*/ 69 h 98"/>
                  <a:gd name="T36" fmla="*/ 73 w 73"/>
                  <a:gd name="T37" fmla="*/ 17 h 98"/>
                  <a:gd name="T38" fmla="*/ 52 w 73"/>
                  <a:gd name="T39" fmla="*/ 93 h 98"/>
                  <a:gd name="T40" fmla="*/ 4 w 73"/>
                  <a:gd name="T41" fmla="*/ 26 h 98"/>
                  <a:gd name="T42" fmla="*/ 52 w 73"/>
                  <a:gd name="T43" fmla="*/ 93 h 98"/>
                  <a:gd name="T44" fmla="*/ 56 w 73"/>
                  <a:gd name="T45" fmla="*/ 83 h 98"/>
                  <a:gd name="T46" fmla="*/ 54 w 73"/>
                  <a:gd name="T47" fmla="*/ 38 h 98"/>
                  <a:gd name="T48" fmla="*/ 10 w 73"/>
                  <a:gd name="T49" fmla="*/ 18 h 98"/>
                  <a:gd name="T50" fmla="*/ 57 w 73"/>
                  <a:gd name="T51" fmla="*/ 83 h 98"/>
                  <a:gd name="T52" fmla="*/ 61 w 73"/>
                  <a:gd name="T53" fmla="*/ 73 h 98"/>
                  <a:gd name="T54" fmla="*/ 60 w 73"/>
                  <a:gd name="T55" fmla="*/ 30 h 98"/>
                  <a:gd name="T56" fmla="*/ 16 w 73"/>
                  <a:gd name="T57" fmla="*/ 11 h 98"/>
                  <a:gd name="T58" fmla="*/ 63 w 73"/>
                  <a:gd name="T59" fmla="*/ 74 h 98"/>
                  <a:gd name="T60" fmla="*/ 67 w 73"/>
                  <a:gd name="T61" fmla="*/ 64 h 98"/>
                  <a:gd name="T62" fmla="*/ 66 w 73"/>
                  <a:gd name="T63" fmla="*/ 22 h 98"/>
                  <a:gd name="T64" fmla="*/ 21 w 73"/>
                  <a:gd name="T65" fmla="*/ 5 h 98"/>
                  <a:gd name="T66" fmla="*/ 69 w 73"/>
                  <a:gd name="T67" fmla="*/ 6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3" h="98">
                    <a:moveTo>
                      <a:pt x="71" y="15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1"/>
                      <a:pt x="17" y="1"/>
                      <a:pt x="17" y="2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3"/>
                      <a:pt x="7" y="14"/>
                      <a:pt x="7" y="14"/>
                    </a:cubicBezTo>
                    <a:cubicBezTo>
                      <a:pt x="6" y="14"/>
                      <a:pt x="6" y="15"/>
                      <a:pt x="6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1"/>
                      <a:pt x="2" y="21"/>
                      <a:pt x="1" y="22"/>
                    </a:cubicBezTo>
                    <a:cubicBezTo>
                      <a:pt x="1" y="22"/>
                      <a:pt x="0" y="22"/>
                      <a:pt x="0" y="2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0"/>
                      <a:pt x="1" y="81"/>
                      <a:pt x="2" y="81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4" y="98"/>
                      <a:pt x="54" y="98"/>
                    </a:cubicBezTo>
                    <a:cubicBezTo>
                      <a:pt x="54" y="98"/>
                      <a:pt x="55" y="98"/>
                      <a:pt x="55" y="97"/>
                    </a:cubicBezTo>
                    <a:cubicBezTo>
                      <a:pt x="55" y="97"/>
                      <a:pt x="56" y="96"/>
                      <a:pt x="56" y="96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60" y="88"/>
                      <a:pt x="60" y="88"/>
                      <a:pt x="61" y="88"/>
                    </a:cubicBezTo>
                    <a:cubicBezTo>
                      <a:pt x="61" y="87"/>
                      <a:pt x="61" y="87"/>
                      <a:pt x="61" y="86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6" y="78"/>
                      <a:pt x="66" y="78"/>
                    </a:cubicBezTo>
                    <a:cubicBezTo>
                      <a:pt x="67" y="78"/>
                      <a:pt x="67" y="77"/>
                      <a:pt x="67" y="77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0" y="69"/>
                      <a:pt x="70" y="69"/>
                      <a:pt x="71" y="69"/>
                    </a:cubicBezTo>
                    <a:cubicBezTo>
                      <a:pt x="71" y="69"/>
                      <a:pt x="72" y="69"/>
                      <a:pt x="72" y="69"/>
                    </a:cubicBezTo>
                    <a:cubicBezTo>
                      <a:pt x="72" y="68"/>
                      <a:pt x="73" y="68"/>
                      <a:pt x="73" y="6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6"/>
                      <a:pt x="72" y="15"/>
                      <a:pt x="71" y="15"/>
                    </a:cubicBezTo>
                    <a:close/>
                    <a:moveTo>
                      <a:pt x="52" y="93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2" y="41"/>
                      <a:pt x="52" y="41"/>
                      <a:pt x="52" y="41"/>
                    </a:cubicBezTo>
                    <a:lnTo>
                      <a:pt x="52" y="93"/>
                    </a:lnTo>
                    <a:close/>
                    <a:moveTo>
                      <a:pt x="57" y="83"/>
                    </a:move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39"/>
                      <a:pt x="55" y="38"/>
                      <a:pt x="54" y="38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57" y="33"/>
                      <a:pt x="57" y="33"/>
                      <a:pt x="57" y="33"/>
                    </a:cubicBezTo>
                    <a:lnTo>
                      <a:pt x="57" y="83"/>
                    </a:lnTo>
                    <a:close/>
                    <a:moveTo>
                      <a:pt x="63" y="74"/>
                    </a:move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1"/>
                      <a:pt x="61" y="30"/>
                      <a:pt x="60" y="3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63" y="25"/>
                      <a:pt x="63" y="25"/>
                      <a:pt x="63" y="25"/>
                    </a:cubicBezTo>
                    <a:lnTo>
                      <a:pt x="63" y="74"/>
                    </a:lnTo>
                    <a:close/>
                    <a:moveTo>
                      <a:pt x="69" y="64"/>
                    </a:move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3"/>
                      <a:pt x="66" y="22"/>
                      <a:pt x="66" y="2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69" y="18"/>
                      <a:pt x="69" y="18"/>
                      <a:pt x="69" y="18"/>
                    </a:cubicBezTo>
                    <a:lnTo>
                      <a:pt x="6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6956415-DCCE-46EB-A0E1-FE37FD8FC67C}"/>
              </a:ext>
            </a:extLst>
          </p:cNvPr>
          <p:cNvGrpSpPr/>
          <p:nvPr/>
        </p:nvGrpSpPr>
        <p:grpSpPr>
          <a:xfrm rot="10800000">
            <a:off x="4328358" y="4030071"/>
            <a:ext cx="1575118" cy="1229360"/>
            <a:chOff x="3952240" y="2529840"/>
            <a:chExt cx="1575118" cy="122936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D3E39A7B-2117-46FD-A5A8-75CAB5103BFD}"/>
                </a:ext>
              </a:extLst>
            </p:cNvPr>
            <p:cNvSpPr/>
            <p:nvPr/>
          </p:nvSpPr>
          <p:spPr>
            <a:xfrm>
              <a:off x="3952240" y="2529840"/>
              <a:ext cx="1575118" cy="1229360"/>
            </a:xfrm>
            <a:custGeom>
              <a:avLst/>
              <a:gdLst>
                <a:gd name="connsiteX0" fmla="*/ 0 w 1874520"/>
                <a:gd name="connsiteY0" fmla="*/ 0 h 1463040"/>
                <a:gd name="connsiteX1" fmla="*/ 1463040 w 1874520"/>
                <a:gd name="connsiteY1" fmla="*/ 0 h 1463040"/>
                <a:gd name="connsiteX2" fmla="*/ 1463040 w 1874520"/>
                <a:gd name="connsiteY2" fmla="*/ 629920 h 1463040"/>
                <a:gd name="connsiteX3" fmla="*/ 1571867 w 1874520"/>
                <a:gd name="connsiteY3" fmla="*/ 629920 h 1463040"/>
                <a:gd name="connsiteX4" fmla="*/ 1571935 w 1874520"/>
                <a:gd name="connsiteY4" fmla="*/ 629582 h 1463040"/>
                <a:gd name="connsiteX5" fmla="*/ 1717040 w 1874520"/>
                <a:gd name="connsiteY5" fmla="*/ 533400 h 1463040"/>
                <a:gd name="connsiteX6" fmla="*/ 1874520 w 1874520"/>
                <a:gd name="connsiteY6" fmla="*/ 690880 h 1463040"/>
                <a:gd name="connsiteX7" fmla="*/ 1717040 w 1874520"/>
                <a:gd name="connsiteY7" fmla="*/ 848360 h 1463040"/>
                <a:gd name="connsiteX8" fmla="*/ 1605685 w 1874520"/>
                <a:gd name="connsiteY8" fmla="*/ 802235 h 1463040"/>
                <a:gd name="connsiteX9" fmla="*/ 1578557 w 1874520"/>
                <a:gd name="connsiteY9" fmla="*/ 762000 h 1463040"/>
                <a:gd name="connsiteX10" fmla="*/ 1463040 w 1874520"/>
                <a:gd name="connsiteY10" fmla="*/ 762000 h 1463040"/>
                <a:gd name="connsiteX11" fmla="*/ 1463040 w 1874520"/>
                <a:gd name="connsiteY11" fmla="*/ 1463040 h 1463040"/>
                <a:gd name="connsiteX12" fmla="*/ 802640 w 1874520"/>
                <a:gd name="connsiteY12" fmla="*/ 1463040 h 1463040"/>
                <a:gd name="connsiteX13" fmla="*/ 802640 w 1874520"/>
                <a:gd name="connsiteY13" fmla="*/ 1291643 h 1463040"/>
                <a:gd name="connsiteX14" fmla="*/ 842875 w 1874520"/>
                <a:gd name="connsiteY14" fmla="*/ 1264515 h 1463040"/>
                <a:gd name="connsiteX15" fmla="*/ 889000 w 1874520"/>
                <a:gd name="connsiteY15" fmla="*/ 1153160 h 1463040"/>
                <a:gd name="connsiteX16" fmla="*/ 731520 w 1874520"/>
                <a:gd name="connsiteY16" fmla="*/ 995680 h 1463040"/>
                <a:gd name="connsiteX17" fmla="*/ 574040 w 1874520"/>
                <a:gd name="connsiteY17" fmla="*/ 1153160 h 1463040"/>
                <a:gd name="connsiteX18" fmla="*/ 670222 w 1874520"/>
                <a:gd name="connsiteY18" fmla="*/ 1298265 h 1463040"/>
                <a:gd name="connsiteX19" fmla="*/ 670560 w 1874520"/>
                <a:gd name="connsiteY19" fmla="*/ 1298333 h 1463040"/>
                <a:gd name="connsiteX20" fmla="*/ 670560 w 1874520"/>
                <a:gd name="connsiteY20" fmla="*/ 1463040 h 1463040"/>
                <a:gd name="connsiteX21" fmla="*/ 0 w 1874520"/>
                <a:gd name="connsiteY21" fmla="*/ 1463040 h 1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74520" h="1463040">
                  <a:moveTo>
                    <a:pt x="0" y="0"/>
                  </a:moveTo>
                  <a:lnTo>
                    <a:pt x="1463040" y="0"/>
                  </a:lnTo>
                  <a:lnTo>
                    <a:pt x="1463040" y="629920"/>
                  </a:lnTo>
                  <a:lnTo>
                    <a:pt x="1571867" y="629920"/>
                  </a:lnTo>
                  <a:lnTo>
                    <a:pt x="1571935" y="629582"/>
                  </a:lnTo>
                  <a:cubicBezTo>
                    <a:pt x="1595842" y="573060"/>
                    <a:pt x="1651809" y="533400"/>
                    <a:pt x="1717040" y="533400"/>
                  </a:cubicBezTo>
                  <a:cubicBezTo>
                    <a:pt x="1804014" y="533400"/>
                    <a:pt x="1874520" y="603906"/>
                    <a:pt x="1874520" y="690880"/>
                  </a:cubicBezTo>
                  <a:cubicBezTo>
                    <a:pt x="1874520" y="777854"/>
                    <a:pt x="1804014" y="848360"/>
                    <a:pt x="1717040" y="848360"/>
                  </a:cubicBezTo>
                  <a:cubicBezTo>
                    <a:pt x="1673553" y="848360"/>
                    <a:pt x="1634183" y="830734"/>
                    <a:pt x="1605685" y="802235"/>
                  </a:cubicBezTo>
                  <a:lnTo>
                    <a:pt x="1578557" y="762000"/>
                  </a:lnTo>
                  <a:lnTo>
                    <a:pt x="1463040" y="762000"/>
                  </a:lnTo>
                  <a:lnTo>
                    <a:pt x="1463040" y="1463040"/>
                  </a:lnTo>
                  <a:lnTo>
                    <a:pt x="802640" y="1463040"/>
                  </a:lnTo>
                  <a:lnTo>
                    <a:pt x="802640" y="1291643"/>
                  </a:lnTo>
                  <a:lnTo>
                    <a:pt x="842875" y="1264515"/>
                  </a:lnTo>
                  <a:cubicBezTo>
                    <a:pt x="871374" y="1236017"/>
                    <a:pt x="889000" y="1196647"/>
                    <a:pt x="889000" y="1153160"/>
                  </a:cubicBezTo>
                  <a:cubicBezTo>
                    <a:pt x="889000" y="1066186"/>
                    <a:pt x="818494" y="995680"/>
                    <a:pt x="731520" y="995680"/>
                  </a:cubicBezTo>
                  <a:cubicBezTo>
                    <a:pt x="644546" y="995680"/>
                    <a:pt x="574040" y="1066186"/>
                    <a:pt x="574040" y="1153160"/>
                  </a:cubicBezTo>
                  <a:cubicBezTo>
                    <a:pt x="574040" y="1218391"/>
                    <a:pt x="613700" y="1274358"/>
                    <a:pt x="670222" y="1298265"/>
                  </a:cubicBezTo>
                  <a:lnTo>
                    <a:pt x="670560" y="1298333"/>
                  </a:lnTo>
                  <a:lnTo>
                    <a:pt x="670560" y="1463040"/>
                  </a:lnTo>
                  <a:lnTo>
                    <a:pt x="0" y="146304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05B22D08-17BF-4DA6-ACAA-84B6C642BE4F}"/>
                </a:ext>
              </a:extLst>
            </p:cNvPr>
            <p:cNvGrpSpPr/>
            <p:nvPr/>
          </p:nvGrpSpPr>
          <p:grpSpPr>
            <a:xfrm>
              <a:off x="4313556" y="2636520"/>
              <a:ext cx="533400" cy="533400"/>
              <a:chOff x="7026276" y="4151313"/>
              <a:chExt cx="533400" cy="533400"/>
            </a:xfrm>
            <a:solidFill>
              <a:schemeClr val="bg1">
                <a:alpha val="66000"/>
              </a:schemeClr>
            </a:solidFill>
          </p:grpSpPr>
          <p:sp>
            <p:nvSpPr>
              <p:cNvPr id="36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09AD7B68-7AAB-47A4-877E-A828CEBC96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6276" y="4151313"/>
                <a:ext cx="533400" cy="533400"/>
              </a:xfrm>
              <a:custGeom>
                <a:avLst/>
                <a:gdLst>
                  <a:gd name="T0" fmla="*/ 71 w 142"/>
                  <a:gd name="T1" fmla="*/ 0 h 142"/>
                  <a:gd name="T2" fmla="*/ 0 w 142"/>
                  <a:gd name="T3" fmla="*/ 71 h 142"/>
                  <a:gd name="T4" fmla="*/ 71 w 142"/>
                  <a:gd name="T5" fmla="*/ 142 h 142"/>
                  <a:gd name="T6" fmla="*/ 142 w 142"/>
                  <a:gd name="T7" fmla="*/ 71 h 142"/>
                  <a:gd name="T8" fmla="*/ 71 w 142"/>
                  <a:gd name="T9" fmla="*/ 0 h 142"/>
                  <a:gd name="T10" fmla="*/ 71 w 142"/>
                  <a:gd name="T11" fmla="*/ 138 h 142"/>
                  <a:gd name="T12" fmla="*/ 4 w 142"/>
                  <a:gd name="T13" fmla="*/ 71 h 142"/>
                  <a:gd name="T14" fmla="*/ 71 w 142"/>
                  <a:gd name="T15" fmla="*/ 4 h 142"/>
                  <a:gd name="T16" fmla="*/ 138 w 142"/>
                  <a:gd name="T17" fmla="*/ 71 h 142"/>
                  <a:gd name="T18" fmla="*/ 71 w 142"/>
                  <a:gd name="T19" fmla="*/ 13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42">
                    <a:moveTo>
                      <a:pt x="71" y="0"/>
                    </a:moveTo>
                    <a:cubicBezTo>
                      <a:pt x="32" y="0"/>
                      <a:pt x="0" y="32"/>
                      <a:pt x="0" y="71"/>
                    </a:cubicBezTo>
                    <a:cubicBezTo>
                      <a:pt x="0" y="110"/>
                      <a:pt x="32" y="142"/>
                      <a:pt x="71" y="142"/>
                    </a:cubicBezTo>
                    <a:cubicBezTo>
                      <a:pt x="110" y="142"/>
                      <a:pt x="142" y="110"/>
                      <a:pt x="142" y="71"/>
                    </a:cubicBezTo>
                    <a:cubicBezTo>
                      <a:pt x="142" y="32"/>
                      <a:pt x="110" y="0"/>
                      <a:pt x="71" y="0"/>
                    </a:cubicBezTo>
                    <a:close/>
                    <a:moveTo>
                      <a:pt x="71" y="138"/>
                    </a:moveTo>
                    <a:cubicBezTo>
                      <a:pt x="34" y="138"/>
                      <a:pt x="4" y="108"/>
                      <a:pt x="4" y="71"/>
                    </a:cubicBezTo>
                    <a:cubicBezTo>
                      <a:pt x="4" y="34"/>
                      <a:pt x="34" y="4"/>
                      <a:pt x="71" y="4"/>
                    </a:cubicBezTo>
                    <a:cubicBezTo>
                      <a:pt x="108" y="4"/>
                      <a:pt x="138" y="34"/>
                      <a:pt x="138" y="71"/>
                    </a:cubicBezTo>
                    <a:cubicBezTo>
                      <a:pt x="138" y="108"/>
                      <a:pt x="108" y="138"/>
                      <a:pt x="71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64D49ECC-4800-4115-A9F1-3A66569EC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1376" y="4252913"/>
                <a:ext cx="220663" cy="300038"/>
              </a:xfrm>
              <a:custGeom>
                <a:avLst/>
                <a:gdLst>
                  <a:gd name="T0" fmla="*/ 42 w 59"/>
                  <a:gd name="T1" fmla="*/ 1 h 80"/>
                  <a:gd name="T2" fmla="*/ 41 w 59"/>
                  <a:gd name="T3" fmla="*/ 0 h 80"/>
                  <a:gd name="T4" fmla="*/ 41 w 59"/>
                  <a:gd name="T5" fmla="*/ 0 h 80"/>
                  <a:gd name="T6" fmla="*/ 41 w 59"/>
                  <a:gd name="T7" fmla="*/ 0 h 80"/>
                  <a:gd name="T8" fmla="*/ 19 w 59"/>
                  <a:gd name="T9" fmla="*/ 0 h 80"/>
                  <a:gd name="T10" fmla="*/ 17 w 59"/>
                  <a:gd name="T11" fmla="*/ 2 h 80"/>
                  <a:gd name="T12" fmla="*/ 17 w 59"/>
                  <a:gd name="T13" fmla="*/ 14 h 80"/>
                  <a:gd name="T14" fmla="*/ 2 w 59"/>
                  <a:gd name="T15" fmla="*/ 14 h 80"/>
                  <a:gd name="T16" fmla="*/ 0 w 59"/>
                  <a:gd name="T17" fmla="*/ 16 h 80"/>
                  <a:gd name="T18" fmla="*/ 0 w 59"/>
                  <a:gd name="T19" fmla="*/ 78 h 80"/>
                  <a:gd name="T20" fmla="*/ 2 w 59"/>
                  <a:gd name="T21" fmla="*/ 80 h 80"/>
                  <a:gd name="T22" fmla="*/ 44 w 59"/>
                  <a:gd name="T23" fmla="*/ 80 h 80"/>
                  <a:gd name="T24" fmla="*/ 46 w 59"/>
                  <a:gd name="T25" fmla="*/ 78 h 80"/>
                  <a:gd name="T26" fmla="*/ 46 w 59"/>
                  <a:gd name="T27" fmla="*/ 62 h 80"/>
                  <a:gd name="T28" fmla="*/ 57 w 59"/>
                  <a:gd name="T29" fmla="*/ 62 h 80"/>
                  <a:gd name="T30" fmla="*/ 59 w 59"/>
                  <a:gd name="T31" fmla="*/ 60 h 80"/>
                  <a:gd name="T32" fmla="*/ 59 w 59"/>
                  <a:gd name="T33" fmla="*/ 19 h 80"/>
                  <a:gd name="T34" fmla="*/ 59 w 59"/>
                  <a:gd name="T35" fmla="*/ 19 h 80"/>
                  <a:gd name="T36" fmla="*/ 58 w 59"/>
                  <a:gd name="T37" fmla="*/ 17 h 80"/>
                  <a:gd name="T38" fmla="*/ 42 w 59"/>
                  <a:gd name="T39" fmla="*/ 1 h 80"/>
                  <a:gd name="T40" fmla="*/ 43 w 59"/>
                  <a:gd name="T41" fmla="*/ 7 h 80"/>
                  <a:gd name="T42" fmla="*/ 53 w 59"/>
                  <a:gd name="T43" fmla="*/ 17 h 80"/>
                  <a:gd name="T44" fmla="*/ 43 w 59"/>
                  <a:gd name="T45" fmla="*/ 17 h 80"/>
                  <a:gd name="T46" fmla="*/ 43 w 59"/>
                  <a:gd name="T47" fmla="*/ 7 h 80"/>
                  <a:gd name="T48" fmla="*/ 42 w 59"/>
                  <a:gd name="T49" fmla="*/ 76 h 80"/>
                  <a:gd name="T50" fmla="*/ 4 w 59"/>
                  <a:gd name="T51" fmla="*/ 76 h 80"/>
                  <a:gd name="T52" fmla="*/ 4 w 59"/>
                  <a:gd name="T53" fmla="*/ 18 h 80"/>
                  <a:gd name="T54" fmla="*/ 24 w 59"/>
                  <a:gd name="T55" fmla="*/ 18 h 80"/>
                  <a:gd name="T56" fmla="*/ 24 w 59"/>
                  <a:gd name="T57" fmla="*/ 34 h 80"/>
                  <a:gd name="T58" fmla="*/ 26 w 59"/>
                  <a:gd name="T59" fmla="*/ 36 h 80"/>
                  <a:gd name="T60" fmla="*/ 42 w 59"/>
                  <a:gd name="T61" fmla="*/ 36 h 80"/>
                  <a:gd name="T62" fmla="*/ 42 w 59"/>
                  <a:gd name="T63" fmla="*/ 76 h 80"/>
                  <a:gd name="T64" fmla="*/ 28 w 59"/>
                  <a:gd name="T65" fmla="*/ 32 h 80"/>
                  <a:gd name="T66" fmla="*/ 28 w 59"/>
                  <a:gd name="T67" fmla="*/ 21 h 80"/>
                  <a:gd name="T68" fmla="*/ 39 w 59"/>
                  <a:gd name="T69" fmla="*/ 32 h 80"/>
                  <a:gd name="T70" fmla="*/ 28 w 59"/>
                  <a:gd name="T71" fmla="*/ 32 h 80"/>
                  <a:gd name="T72" fmla="*/ 55 w 59"/>
                  <a:gd name="T73" fmla="*/ 58 h 80"/>
                  <a:gd name="T74" fmla="*/ 46 w 59"/>
                  <a:gd name="T75" fmla="*/ 58 h 80"/>
                  <a:gd name="T76" fmla="*/ 46 w 59"/>
                  <a:gd name="T77" fmla="*/ 34 h 80"/>
                  <a:gd name="T78" fmla="*/ 46 w 59"/>
                  <a:gd name="T79" fmla="*/ 34 h 80"/>
                  <a:gd name="T80" fmla="*/ 45 w 59"/>
                  <a:gd name="T81" fmla="*/ 32 h 80"/>
                  <a:gd name="T82" fmla="*/ 27 w 59"/>
                  <a:gd name="T83" fmla="*/ 14 h 80"/>
                  <a:gd name="T84" fmla="*/ 26 w 59"/>
                  <a:gd name="T85" fmla="*/ 14 h 80"/>
                  <a:gd name="T86" fmla="*/ 26 w 59"/>
                  <a:gd name="T87" fmla="*/ 14 h 80"/>
                  <a:gd name="T88" fmla="*/ 26 w 59"/>
                  <a:gd name="T89" fmla="*/ 14 h 80"/>
                  <a:gd name="T90" fmla="*/ 21 w 59"/>
                  <a:gd name="T91" fmla="*/ 14 h 80"/>
                  <a:gd name="T92" fmla="*/ 21 w 59"/>
                  <a:gd name="T93" fmla="*/ 4 h 80"/>
                  <a:gd name="T94" fmla="*/ 39 w 59"/>
                  <a:gd name="T95" fmla="*/ 4 h 80"/>
                  <a:gd name="T96" fmla="*/ 39 w 59"/>
                  <a:gd name="T97" fmla="*/ 19 h 80"/>
                  <a:gd name="T98" fmla="*/ 41 w 59"/>
                  <a:gd name="T99" fmla="*/ 21 h 80"/>
                  <a:gd name="T100" fmla="*/ 55 w 59"/>
                  <a:gd name="T101" fmla="*/ 21 h 80"/>
                  <a:gd name="T102" fmla="*/ 55 w 59"/>
                  <a:gd name="T103" fmla="*/ 5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9" h="80">
                    <a:moveTo>
                      <a:pt x="42" y="1"/>
                    </a:move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7" y="1"/>
                      <a:pt x="17" y="2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0"/>
                      <a:pt x="1" y="80"/>
                      <a:pt x="2" y="80"/>
                    </a:cubicBezTo>
                    <a:cubicBezTo>
                      <a:pt x="44" y="80"/>
                      <a:pt x="44" y="80"/>
                      <a:pt x="44" y="80"/>
                    </a:cubicBezTo>
                    <a:cubicBezTo>
                      <a:pt x="45" y="80"/>
                      <a:pt x="46" y="80"/>
                      <a:pt x="46" y="78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62"/>
                      <a:pt x="59" y="61"/>
                      <a:pt x="59" y="60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18"/>
                      <a:pt x="59" y="17"/>
                      <a:pt x="58" y="17"/>
                    </a:cubicBezTo>
                    <a:lnTo>
                      <a:pt x="42" y="1"/>
                    </a:lnTo>
                    <a:close/>
                    <a:moveTo>
                      <a:pt x="43" y="7"/>
                    </a:moveTo>
                    <a:cubicBezTo>
                      <a:pt x="53" y="17"/>
                      <a:pt x="53" y="17"/>
                      <a:pt x="53" y="17"/>
                    </a:cubicBezTo>
                    <a:cubicBezTo>
                      <a:pt x="43" y="17"/>
                      <a:pt x="43" y="17"/>
                      <a:pt x="43" y="17"/>
                    </a:cubicBezTo>
                    <a:lnTo>
                      <a:pt x="43" y="7"/>
                    </a:lnTo>
                    <a:close/>
                    <a:moveTo>
                      <a:pt x="42" y="76"/>
                    </a:moveTo>
                    <a:cubicBezTo>
                      <a:pt x="4" y="76"/>
                      <a:pt x="4" y="76"/>
                      <a:pt x="4" y="76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5"/>
                      <a:pt x="25" y="36"/>
                      <a:pt x="26" y="36"/>
                    </a:cubicBezTo>
                    <a:cubicBezTo>
                      <a:pt x="42" y="36"/>
                      <a:pt x="42" y="36"/>
                      <a:pt x="42" y="36"/>
                    </a:cubicBezTo>
                    <a:lnTo>
                      <a:pt x="42" y="76"/>
                    </a:lnTo>
                    <a:close/>
                    <a:moveTo>
                      <a:pt x="28" y="32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32"/>
                      <a:pt x="39" y="32"/>
                      <a:pt x="39" y="32"/>
                    </a:cubicBezTo>
                    <a:lnTo>
                      <a:pt x="28" y="32"/>
                    </a:lnTo>
                    <a:close/>
                    <a:moveTo>
                      <a:pt x="55" y="58"/>
                    </a:move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3"/>
                      <a:pt x="45" y="32"/>
                      <a:pt x="45" y="32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20"/>
                      <a:pt x="40" y="21"/>
                      <a:pt x="41" y="21"/>
                    </a:cubicBezTo>
                    <a:cubicBezTo>
                      <a:pt x="55" y="21"/>
                      <a:pt x="55" y="21"/>
                      <a:pt x="55" y="21"/>
                    </a:cubicBezTo>
                    <a:lnTo>
                      <a:pt x="55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D88AE3-87AC-47CE-94E0-3A45302596CA}"/>
              </a:ext>
            </a:extLst>
          </p:cNvPr>
          <p:cNvGrpSpPr/>
          <p:nvPr/>
        </p:nvGrpSpPr>
        <p:grpSpPr>
          <a:xfrm>
            <a:off x="6378721" y="2379381"/>
            <a:ext cx="1575118" cy="1229360"/>
            <a:chOff x="6289040" y="2529840"/>
            <a:chExt cx="1575118" cy="122936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449F44E2-4A99-444F-9656-452FF0479914}"/>
                </a:ext>
              </a:extLst>
            </p:cNvPr>
            <p:cNvSpPr/>
            <p:nvPr/>
          </p:nvSpPr>
          <p:spPr>
            <a:xfrm>
              <a:off x="6289040" y="2529840"/>
              <a:ext cx="1575118" cy="1229360"/>
            </a:xfrm>
            <a:custGeom>
              <a:avLst/>
              <a:gdLst>
                <a:gd name="connsiteX0" fmla="*/ 0 w 1874520"/>
                <a:gd name="connsiteY0" fmla="*/ 0 h 1463040"/>
                <a:gd name="connsiteX1" fmla="*/ 1463040 w 1874520"/>
                <a:gd name="connsiteY1" fmla="*/ 0 h 1463040"/>
                <a:gd name="connsiteX2" fmla="*/ 1463040 w 1874520"/>
                <a:gd name="connsiteY2" fmla="*/ 629920 h 1463040"/>
                <a:gd name="connsiteX3" fmla="*/ 1571867 w 1874520"/>
                <a:gd name="connsiteY3" fmla="*/ 629920 h 1463040"/>
                <a:gd name="connsiteX4" fmla="*/ 1571935 w 1874520"/>
                <a:gd name="connsiteY4" fmla="*/ 629582 h 1463040"/>
                <a:gd name="connsiteX5" fmla="*/ 1717040 w 1874520"/>
                <a:gd name="connsiteY5" fmla="*/ 533400 h 1463040"/>
                <a:gd name="connsiteX6" fmla="*/ 1874520 w 1874520"/>
                <a:gd name="connsiteY6" fmla="*/ 690880 h 1463040"/>
                <a:gd name="connsiteX7" fmla="*/ 1717040 w 1874520"/>
                <a:gd name="connsiteY7" fmla="*/ 848360 h 1463040"/>
                <a:gd name="connsiteX8" fmla="*/ 1605685 w 1874520"/>
                <a:gd name="connsiteY8" fmla="*/ 802235 h 1463040"/>
                <a:gd name="connsiteX9" fmla="*/ 1578557 w 1874520"/>
                <a:gd name="connsiteY9" fmla="*/ 762000 h 1463040"/>
                <a:gd name="connsiteX10" fmla="*/ 1463040 w 1874520"/>
                <a:gd name="connsiteY10" fmla="*/ 762000 h 1463040"/>
                <a:gd name="connsiteX11" fmla="*/ 1463040 w 1874520"/>
                <a:gd name="connsiteY11" fmla="*/ 1463040 h 1463040"/>
                <a:gd name="connsiteX12" fmla="*/ 802640 w 1874520"/>
                <a:gd name="connsiteY12" fmla="*/ 1463040 h 1463040"/>
                <a:gd name="connsiteX13" fmla="*/ 802640 w 1874520"/>
                <a:gd name="connsiteY13" fmla="*/ 1291643 h 1463040"/>
                <a:gd name="connsiteX14" fmla="*/ 842875 w 1874520"/>
                <a:gd name="connsiteY14" fmla="*/ 1264515 h 1463040"/>
                <a:gd name="connsiteX15" fmla="*/ 889000 w 1874520"/>
                <a:gd name="connsiteY15" fmla="*/ 1153160 h 1463040"/>
                <a:gd name="connsiteX16" fmla="*/ 731520 w 1874520"/>
                <a:gd name="connsiteY16" fmla="*/ 995680 h 1463040"/>
                <a:gd name="connsiteX17" fmla="*/ 574040 w 1874520"/>
                <a:gd name="connsiteY17" fmla="*/ 1153160 h 1463040"/>
                <a:gd name="connsiteX18" fmla="*/ 670222 w 1874520"/>
                <a:gd name="connsiteY18" fmla="*/ 1298265 h 1463040"/>
                <a:gd name="connsiteX19" fmla="*/ 670560 w 1874520"/>
                <a:gd name="connsiteY19" fmla="*/ 1298333 h 1463040"/>
                <a:gd name="connsiteX20" fmla="*/ 670560 w 1874520"/>
                <a:gd name="connsiteY20" fmla="*/ 1463040 h 1463040"/>
                <a:gd name="connsiteX21" fmla="*/ 0 w 1874520"/>
                <a:gd name="connsiteY21" fmla="*/ 1463040 h 1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74520" h="1463040">
                  <a:moveTo>
                    <a:pt x="0" y="0"/>
                  </a:moveTo>
                  <a:lnTo>
                    <a:pt x="1463040" y="0"/>
                  </a:lnTo>
                  <a:lnTo>
                    <a:pt x="1463040" y="629920"/>
                  </a:lnTo>
                  <a:lnTo>
                    <a:pt x="1571867" y="629920"/>
                  </a:lnTo>
                  <a:lnTo>
                    <a:pt x="1571935" y="629582"/>
                  </a:lnTo>
                  <a:cubicBezTo>
                    <a:pt x="1595842" y="573060"/>
                    <a:pt x="1651809" y="533400"/>
                    <a:pt x="1717040" y="533400"/>
                  </a:cubicBezTo>
                  <a:cubicBezTo>
                    <a:pt x="1804014" y="533400"/>
                    <a:pt x="1874520" y="603906"/>
                    <a:pt x="1874520" y="690880"/>
                  </a:cubicBezTo>
                  <a:cubicBezTo>
                    <a:pt x="1874520" y="777854"/>
                    <a:pt x="1804014" y="848360"/>
                    <a:pt x="1717040" y="848360"/>
                  </a:cubicBezTo>
                  <a:cubicBezTo>
                    <a:pt x="1673553" y="848360"/>
                    <a:pt x="1634183" y="830734"/>
                    <a:pt x="1605685" y="802235"/>
                  </a:cubicBezTo>
                  <a:lnTo>
                    <a:pt x="1578557" y="762000"/>
                  </a:lnTo>
                  <a:lnTo>
                    <a:pt x="1463040" y="762000"/>
                  </a:lnTo>
                  <a:lnTo>
                    <a:pt x="1463040" y="1463040"/>
                  </a:lnTo>
                  <a:lnTo>
                    <a:pt x="802640" y="1463040"/>
                  </a:lnTo>
                  <a:lnTo>
                    <a:pt x="802640" y="1291643"/>
                  </a:lnTo>
                  <a:lnTo>
                    <a:pt x="842875" y="1264515"/>
                  </a:lnTo>
                  <a:cubicBezTo>
                    <a:pt x="871374" y="1236017"/>
                    <a:pt x="889000" y="1196647"/>
                    <a:pt x="889000" y="1153160"/>
                  </a:cubicBezTo>
                  <a:cubicBezTo>
                    <a:pt x="889000" y="1066186"/>
                    <a:pt x="818494" y="995680"/>
                    <a:pt x="731520" y="995680"/>
                  </a:cubicBezTo>
                  <a:cubicBezTo>
                    <a:pt x="644546" y="995680"/>
                    <a:pt x="574040" y="1066186"/>
                    <a:pt x="574040" y="1153160"/>
                  </a:cubicBezTo>
                  <a:cubicBezTo>
                    <a:pt x="574040" y="1218391"/>
                    <a:pt x="613700" y="1274358"/>
                    <a:pt x="670222" y="1298265"/>
                  </a:cubicBezTo>
                  <a:lnTo>
                    <a:pt x="670560" y="1298333"/>
                  </a:lnTo>
                  <a:lnTo>
                    <a:pt x="670560" y="1463040"/>
                  </a:lnTo>
                  <a:lnTo>
                    <a:pt x="0" y="146304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D3ACC290-12EB-4A19-8AA3-F0C9C9711D44}"/>
                </a:ext>
              </a:extLst>
            </p:cNvPr>
            <p:cNvGrpSpPr/>
            <p:nvPr/>
          </p:nvGrpSpPr>
          <p:grpSpPr>
            <a:xfrm>
              <a:off x="6627813" y="2636520"/>
              <a:ext cx="531813" cy="533400"/>
              <a:chOff x="2970213" y="4827588"/>
              <a:chExt cx="531813" cy="533400"/>
            </a:xfrm>
            <a:solidFill>
              <a:schemeClr val="bg1">
                <a:alpha val="66000"/>
              </a:schemeClr>
            </a:solidFill>
          </p:grpSpPr>
          <p:sp>
            <p:nvSpPr>
              <p:cNvPr id="39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7535833A-ABB1-4C81-87F7-9F52BC6A18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70213" y="4827588"/>
                <a:ext cx="531813" cy="533400"/>
              </a:xfrm>
              <a:custGeom>
                <a:avLst/>
                <a:gdLst>
                  <a:gd name="T0" fmla="*/ 71 w 142"/>
                  <a:gd name="T1" fmla="*/ 0 h 142"/>
                  <a:gd name="T2" fmla="*/ 0 w 142"/>
                  <a:gd name="T3" fmla="*/ 71 h 142"/>
                  <a:gd name="T4" fmla="*/ 71 w 142"/>
                  <a:gd name="T5" fmla="*/ 142 h 142"/>
                  <a:gd name="T6" fmla="*/ 142 w 142"/>
                  <a:gd name="T7" fmla="*/ 71 h 142"/>
                  <a:gd name="T8" fmla="*/ 71 w 142"/>
                  <a:gd name="T9" fmla="*/ 0 h 142"/>
                  <a:gd name="T10" fmla="*/ 71 w 142"/>
                  <a:gd name="T11" fmla="*/ 138 h 142"/>
                  <a:gd name="T12" fmla="*/ 4 w 142"/>
                  <a:gd name="T13" fmla="*/ 71 h 142"/>
                  <a:gd name="T14" fmla="*/ 71 w 142"/>
                  <a:gd name="T15" fmla="*/ 4 h 142"/>
                  <a:gd name="T16" fmla="*/ 138 w 142"/>
                  <a:gd name="T17" fmla="*/ 71 h 142"/>
                  <a:gd name="T18" fmla="*/ 71 w 142"/>
                  <a:gd name="T19" fmla="*/ 13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42">
                    <a:moveTo>
                      <a:pt x="71" y="0"/>
                    </a:moveTo>
                    <a:cubicBezTo>
                      <a:pt x="32" y="0"/>
                      <a:pt x="0" y="32"/>
                      <a:pt x="0" y="71"/>
                    </a:cubicBezTo>
                    <a:cubicBezTo>
                      <a:pt x="0" y="110"/>
                      <a:pt x="32" y="142"/>
                      <a:pt x="71" y="142"/>
                    </a:cubicBezTo>
                    <a:cubicBezTo>
                      <a:pt x="110" y="142"/>
                      <a:pt x="142" y="110"/>
                      <a:pt x="142" y="71"/>
                    </a:cubicBezTo>
                    <a:cubicBezTo>
                      <a:pt x="142" y="32"/>
                      <a:pt x="110" y="0"/>
                      <a:pt x="71" y="0"/>
                    </a:cubicBezTo>
                    <a:close/>
                    <a:moveTo>
                      <a:pt x="71" y="138"/>
                    </a:moveTo>
                    <a:cubicBezTo>
                      <a:pt x="34" y="138"/>
                      <a:pt x="4" y="108"/>
                      <a:pt x="4" y="71"/>
                    </a:cubicBezTo>
                    <a:cubicBezTo>
                      <a:pt x="4" y="34"/>
                      <a:pt x="34" y="4"/>
                      <a:pt x="71" y="4"/>
                    </a:cubicBezTo>
                    <a:cubicBezTo>
                      <a:pt x="108" y="4"/>
                      <a:pt x="138" y="34"/>
                      <a:pt x="138" y="71"/>
                    </a:cubicBezTo>
                    <a:cubicBezTo>
                      <a:pt x="138" y="108"/>
                      <a:pt x="108" y="138"/>
                      <a:pt x="71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037C22ED-F974-43E2-9E21-9ADF9E78A6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46426" y="4932363"/>
                <a:ext cx="165100" cy="341313"/>
              </a:xfrm>
              <a:custGeom>
                <a:avLst/>
                <a:gdLst>
                  <a:gd name="T0" fmla="*/ 34 w 44"/>
                  <a:gd name="T1" fmla="*/ 51 h 91"/>
                  <a:gd name="T2" fmla="*/ 34 w 44"/>
                  <a:gd name="T3" fmla="*/ 12 h 91"/>
                  <a:gd name="T4" fmla="*/ 22 w 44"/>
                  <a:gd name="T5" fmla="*/ 0 h 91"/>
                  <a:gd name="T6" fmla="*/ 22 w 44"/>
                  <a:gd name="T7" fmla="*/ 0 h 91"/>
                  <a:gd name="T8" fmla="*/ 10 w 44"/>
                  <a:gd name="T9" fmla="*/ 12 h 91"/>
                  <a:gd name="T10" fmla="*/ 10 w 44"/>
                  <a:gd name="T11" fmla="*/ 51 h 91"/>
                  <a:gd name="T12" fmla="*/ 0 w 44"/>
                  <a:gd name="T13" fmla="*/ 69 h 91"/>
                  <a:gd name="T14" fmla="*/ 22 w 44"/>
                  <a:gd name="T15" fmla="*/ 91 h 91"/>
                  <a:gd name="T16" fmla="*/ 44 w 44"/>
                  <a:gd name="T17" fmla="*/ 69 h 91"/>
                  <a:gd name="T18" fmla="*/ 34 w 44"/>
                  <a:gd name="T19" fmla="*/ 51 h 91"/>
                  <a:gd name="T20" fmla="*/ 22 w 44"/>
                  <a:gd name="T21" fmla="*/ 87 h 91"/>
                  <a:gd name="T22" fmla="*/ 4 w 44"/>
                  <a:gd name="T23" fmla="*/ 69 h 91"/>
                  <a:gd name="T24" fmla="*/ 13 w 44"/>
                  <a:gd name="T25" fmla="*/ 54 h 91"/>
                  <a:gd name="T26" fmla="*/ 14 w 44"/>
                  <a:gd name="T27" fmla="*/ 52 h 91"/>
                  <a:gd name="T28" fmla="*/ 14 w 44"/>
                  <a:gd name="T29" fmla="*/ 12 h 91"/>
                  <a:gd name="T30" fmla="*/ 22 w 44"/>
                  <a:gd name="T31" fmla="*/ 4 h 91"/>
                  <a:gd name="T32" fmla="*/ 22 w 44"/>
                  <a:gd name="T33" fmla="*/ 4 h 91"/>
                  <a:gd name="T34" fmla="*/ 30 w 44"/>
                  <a:gd name="T35" fmla="*/ 12 h 91"/>
                  <a:gd name="T36" fmla="*/ 30 w 44"/>
                  <a:gd name="T37" fmla="*/ 52 h 91"/>
                  <a:gd name="T38" fmla="*/ 31 w 44"/>
                  <a:gd name="T39" fmla="*/ 54 h 91"/>
                  <a:gd name="T40" fmla="*/ 40 w 44"/>
                  <a:gd name="T41" fmla="*/ 69 h 91"/>
                  <a:gd name="T42" fmla="*/ 22 w 44"/>
                  <a:gd name="T43" fmla="*/ 8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91">
                    <a:moveTo>
                      <a:pt x="34" y="51"/>
                    </a:move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6"/>
                      <a:pt x="29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5" y="0"/>
                      <a:pt x="10" y="6"/>
                      <a:pt x="10" y="12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4" y="55"/>
                      <a:pt x="0" y="62"/>
                      <a:pt x="0" y="69"/>
                    </a:cubicBezTo>
                    <a:cubicBezTo>
                      <a:pt x="0" y="81"/>
                      <a:pt x="10" y="91"/>
                      <a:pt x="22" y="91"/>
                    </a:cubicBezTo>
                    <a:cubicBezTo>
                      <a:pt x="34" y="91"/>
                      <a:pt x="44" y="81"/>
                      <a:pt x="44" y="69"/>
                    </a:cubicBezTo>
                    <a:cubicBezTo>
                      <a:pt x="44" y="62"/>
                      <a:pt x="40" y="55"/>
                      <a:pt x="34" y="51"/>
                    </a:cubicBezTo>
                    <a:close/>
                    <a:moveTo>
                      <a:pt x="22" y="87"/>
                    </a:moveTo>
                    <a:cubicBezTo>
                      <a:pt x="12" y="87"/>
                      <a:pt x="4" y="79"/>
                      <a:pt x="4" y="69"/>
                    </a:cubicBezTo>
                    <a:cubicBezTo>
                      <a:pt x="4" y="63"/>
                      <a:pt x="7" y="57"/>
                      <a:pt x="13" y="54"/>
                    </a:cubicBezTo>
                    <a:cubicBezTo>
                      <a:pt x="13" y="53"/>
                      <a:pt x="14" y="53"/>
                      <a:pt x="14" y="5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8"/>
                      <a:pt x="17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7" y="4"/>
                      <a:pt x="30" y="8"/>
                      <a:pt x="30" y="1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3"/>
                      <a:pt x="31" y="53"/>
                      <a:pt x="31" y="54"/>
                    </a:cubicBezTo>
                    <a:cubicBezTo>
                      <a:pt x="37" y="57"/>
                      <a:pt x="40" y="63"/>
                      <a:pt x="40" y="69"/>
                    </a:cubicBezTo>
                    <a:cubicBezTo>
                      <a:pt x="40" y="79"/>
                      <a:pt x="32" y="87"/>
                      <a:pt x="22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C4125CE0-FB98-4028-8894-15404962E1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4051" y="5053013"/>
                <a:ext cx="68263" cy="173038"/>
              </a:xfrm>
              <a:custGeom>
                <a:avLst/>
                <a:gdLst>
                  <a:gd name="T0" fmla="*/ 11 w 18"/>
                  <a:gd name="T1" fmla="*/ 28 h 46"/>
                  <a:gd name="T2" fmla="*/ 11 w 18"/>
                  <a:gd name="T3" fmla="*/ 2 h 46"/>
                  <a:gd name="T4" fmla="*/ 9 w 18"/>
                  <a:gd name="T5" fmla="*/ 0 h 46"/>
                  <a:gd name="T6" fmla="*/ 7 w 18"/>
                  <a:gd name="T7" fmla="*/ 2 h 46"/>
                  <a:gd name="T8" fmla="*/ 7 w 18"/>
                  <a:gd name="T9" fmla="*/ 28 h 46"/>
                  <a:gd name="T10" fmla="*/ 0 w 18"/>
                  <a:gd name="T11" fmla="*/ 37 h 46"/>
                  <a:gd name="T12" fmla="*/ 9 w 18"/>
                  <a:gd name="T13" fmla="*/ 46 h 46"/>
                  <a:gd name="T14" fmla="*/ 18 w 18"/>
                  <a:gd name="T15" fmla="*/ 37 h 46"/>
                  <a:gd name="T16" fmla="*/ 11 w 18"/>
                  <a:gd name="T17" fmla="*/ 28 h 46"/>
                  <a:gd name="T18" fmla="*/ 9 w 18"/>
                  <a:gd name="T19" fmla="*/ 42 h 46"/>
                  <a:gd name="T20" fmla="*/ 4 w 18"/>
                  <a:gd name="T21" fmla="*/ 37 h 46"/>
                  <a:gd name="T22" fmla="*/ 9 w 18"/>
                  <a:gd name="T23" fmla="*/ 32 h 46"/>
                  <a:gd name="T24" fmla="*/ 14 w 18"/>
                  <a:gd name="T25" fmla="*/ 37 h 46"/>
                  <a:gd name="T26" fmla="*/ 9 w 18"/>
                  <a:gd name="T27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46">
                    <a:moveTo>
                      <a:pt x="11" y="28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1"/>
                      <a:pt x="7" y="2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9"/>
                      <a:pt x="0" y="33"/>
                      <a:pt x="0" y="37"/>
                    </a:cubicBezTo>
                    <a:cubicBezTo>
                      <a:pt x="0" y="42"/>
                      <a:pt x="4" y="46"/>
                      <a:pt x="9" y="46"/>
                    </a:cubicBezTo>
                    <a:cubicBezTo>
                      <a:pt x="14" y="46"/>
                      <a:pt x="18" y="42"/>
                      <a:pt x="18" y="37"/>
                    </a:cubicBezTo>
                    <a:cubicBezTo>
                      <a:pt x="18" y="33"/>
                      <a:pt x="15" y="29"/>
                      <a:pt x="11" y="28"/>
                    </a:cubicBezTo>
                    <a:close/>
                    <a:moveTo>
                      <a:pt x="9" y="42"/>
                    </a:moveTo>
                    <a:cubicBezTo>
                      <a:pt x="6" y="42"/>
                      <a:pt x="4" y="40"/>
                      <a:pt x="4" y="37"/>
                    </a:cubicBezTo>
                    <a:cubicBezTo>
                      <a:pt x="4" y="34"/>
                      <a:pt x="6" y="32"/>
                      <a:pt x="9" y="32"/>
                    </a:cubicBezTo>
                    <a:cubicBezTo>
                      <a:pt x="12" y="32"/>
                      <a:pt x="14" y="34"/>
                      <a:pt x="14" y="37"/>
                    </a:cubicBezTo>
                    <a:cubicBezTo>
                      <a:pt x="14" y="40"/>
                      <a:pt x="12" y="42"/>
                      <a:pt x="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0889A5B-981A-48F7-B447-A65125ABCBCB}"/>
              </a:ext>
            </a:extLst>
          </p:cNvPr>
          <p:cNvGrpSpPr/>
          <p:nvPr/>
        </p:nvGrpSpPr>
        <p:grpSpPr>
          <a:xfrm flipV="1">
            <a:off x="6378721" y="4030071"/>
            <a:ext cx="1575118" cy="1229360"/>
            <a:chOff x="8737600" y="2529840"/>
            <a:chExt cx="1575118" cy="1229360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B5B01716-B9C4-46C0-84B8-92931A039503}"/>
                </a:ext>
              </a:extLst>
            </p:cNvPr>
            <p:cNvSpPr/>
            <p:nvPr/>
          </p:nvSpPr>
          <p:spPr>
            <a:xfrm>
              <a:off x="8737600" y="2529840"/>
              <a:ext cx="1575118" cy="1229360"/>
            </a:xfrm>
            <a:custGeom>
              <a:avLst/>
              <a:gdLst>
                <a:gd name="connsiteX0" fmla="*/ 0 w 1874520"/>
                <a:gd name="connsiteY0" fmla="*/ 0 h 1463040"/>
                <a:gd name="connsiteX1" fmla="*/ 1463040 w 1874520"/>
                <a:gd name="connsiteY1" fmla="*/ 0 h 1463040"/>
                <a:gd name="connsiteX2" fmla="*/ 1463040 w 1874520"/>
                <a:gd name="connsiteY2" fmla="*/ 629920 h 1463040"/>
                <a:gd name="connsiteX3" fmla="*/ 1571867 w 1874520"/>
                <a:gd name="connsiteY3" fmla="*/ 629920 h 1463040"/>
                <a:gd name="connsiteX4" fmla="*/ 1571935 w 1874520"/>
                <a:gd name="connsiteY4" fmla="*/ 629582 h 1463040"/>
                <a:gd name="connsiteX5" fmla="*/ 1717040 w 1874520"/>
                <a:gd name="connsiteY5" fmla="*/ 533400 h 1463040"/>
                <a:gd name="connsiteX6" fmla="*/ 1874520 w 1874520"/>
                <a:gd name="connsiteY6" fmla="*/ 690880 h 1463040"/>
                <a:gd name="connsiteX7" fmla="*/ 1717040 w 1874520"/>
                <a:gd name="connsiteY7" fmla="*/ 848360 h 1463040"/>
                <a:gd name="connsiteX8" fmla="*/ 1605685 w 1874520"/>
                <a:gd name="connsiteY8" fmla="*/ 802235 h 1463040"/>
                <a:gd name="connsiteX9" fmla="*/ 1578557 w 1874520"/>
                <a:gd name="connsiteY9" fmla="*/ 762000 h 1463040"/>
                <a:gd name="connsiteX10" fmla="*/ 1463040 w 1874520"/>
                <a:gd name="connsiteY10" fmla="*/ 762000 h 1463040"/>
                <a:gd name="connsiteX11" fmla="*/ 1463040 w 1874520"/>
                <a:gd name="connsiteY11" fmla="*/ 1463040 h 1463040"/>
                <a:gd name="connsiteX12" fmla="*/ 802640 w 1874520"/>
                <a:gd name="connsiteY12" fmla="*/ 1463040 h 1463040"/>
                <a:gd name="connsiteX13" fmla="*/ 802640 w 1874520"/>
                <a:gd name="connsiteY13" fmla="*/ 1291643 h 1463040"/>
                <a:gd name="connsiteX14" fmla="*/ 842875 w 1874520"/>
                <a:gd name="connsiteY14" fmla="*/ 1264515 h 1463040"/>
                <a:gd name="connsiteX15" fmla="*/ 889000 w 1874520"/>
                <a:gd name="connsiteY15" fmla="*/ 1153160 h 1463040"/>
                <a:gd name="connsiteX16" fmla="*/ 731520 w 1874520"/>
                <a:gd name="connsiteY16" fmla="*/ 995680 h 1463040"/>
                <a:gd name="connsiteX17" fmla="*/ 574040 w 1874520"/>
                <a:gd name="connsiteY17" fmla="*/ 1153160 h 1463040"/>
                <a:gd name="connsiteX18" fmla="*/ 670222 w 1874520"/>
                <a:gd name="connsiteY18" fmla="*/ 1298265 h 1463040"/>
                <a:gd name="connsiteX19" fmla="*/ 670560 w 1874520"/>
                <a:gd name="connsiteY19" fmla="*/ 1298333 h 1463040"/>
                <a:gd name="connsiteX20" fmla="*/ 670560 w 1874520"/>
                <a:gd name="connsiteY20" fmla="*/ 1463040 h 1463040"/>
                <a:gd name="connsiteX21" fmla="*/ 0 w 1874520"/>
                <a:gd name="connsiteY21" fmla="*/ 1463040 h 1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74520" h="1463040">
                  <a:moveTo>
                    <a:pt x="0" y="0"/>
                  </a:moveTo>
                  <a:lnTo>
                    <a:pt x="1463040" y="0"/>
                  </a:lnTo>
                  <a:lnTo>
                    <a:pt x="1463040" y="629920"/>
                  </a:lnTo>
                  <a:lnTo>
                    <a:pt x="1571867" y="629920"/>
                  </a:lnTo>
                  <a:lnTo>
                    <a:pt x="1571935" y="629582"/>
                  </a:lnTo>
                  <a:cubicBezTo>
                    <a:pt x="1595842" y="573060"/>
                    <a:pt x="1651809" y="533400"/>
                    <a:pt x="1717040" y="533400"/>
                  </a:cubicBezTo>
                  <a:cubicBezTo>
                    <a:pt x="1804014" y="533400"/>
                    <a:pt x="1874520" y="603906"/>
                    <a:pt x="1874520" y="690880"/>
                  </a:cubicBezTo>
                  <a:cubicBezTo>
                    <a:pt x="1874520" y="777854"/>
                    <a:pt x="1804014" y="848360"/>
                    <a:pt x="1717040" y="848360"/>
                  </a:cubicBezTo>
                  <a:cubicBezTo>
                    <a:pt x="1673553" y="848360"/>
                    <a:pt x="1634183" y="830734"/>
                    <a:pt x="1605685" y="802235"/>
                  </a:cubicBezTo>
                  <a:lnTo>
                    <a:pt x="1578557" y="762000"/>
                  </a:lnTo>
                  <a:lnTo>
                    <a:pt x="1463040" y="762000"/>
                  </a:lnTo>
                  <a:lnTo>
                    <a:pt x="1463040" y="1463040"/>
                  </a:lnTo>
                  <a:lnTo>
                    <a:pt x="802640" y="1463040"/>
                  </a:lnTo>
                  <a:lnTo>
                    <a:pt x="802640" y="1291643"/>
                  </a:lnTo>
                  <a:lnTo>
                    <a:pt x="842875" y="1264515"/>
                  </a:lnTo>
                  <a:cubicBezTo>
                    <a:pt x="871374" y="1236017"/>
                    <a:pt x="889000" y="1196647"/>
                    <a:pt x="889000" y="1153160"/>
                  </a:cubicBezTo>
                  <a:cubicBezTo>
                    <a:pt x="889000" y="1066186"/>
                    <a:pt x="818494" y="995680"/>
                    <a:pt x="731520" y="995680"/>
                  </a:cubicBezTo>
                  <a:cubicBezTo>
                    <a:pt x="644546" y="995680"/>
                    <a:pt x="574040" y="1066186"/>
                    <a:pt x="574040" y="1153160"/>
                  </a:cubicBezTo>
                  <a:cubicBezTo>
                    <a:pt x="574040" y="1218391"/>
                    <a:pt x="613700" y="1274358"/>
                    <a:pt x="670222" y="1298265"/>
                  </a:cubicBezTo>
                  <a:lnTo>
                    <a:pt x="670560" y="1298333"/>
                  </a:lnTo>
                  <a:lnTo>
                    <a:pt x="670560" y="1463040"/>
                  </a:lnTo>
                  <a:lnTo>
                    <a:pt x="0" y="146304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340371C6-058E-4B1A-8C51-6BC300D42A7C}"/>
                </a:ext>
              </a:extLst>
            </p:cNvPr>
            <p:cNvGrpSpPr/>
            <p:nvPr/>
          </p:nvGrpSpPr>
          <p:grpSpPr>
            <a:xfrm>
              <a:off x="9063673" y="2636520"/>
              <a:ext cx="533400" cy="533400"/>
              <a:chOff x="9053513" y="2122488"/>
              <a:chExt cx="533400" cy="533400"/>
            </a:xfrm>
            <a:solidFill>
              <a:schemeClr val="bg1">
                <a:alpha val="66000"/>
              </a:schemeClr>
            </a:solidFill>
          </p:grpSpPr>
          <p:sp>
            <p:nvSpPr>
              <p:cNvPr id="43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D35E1918-9F7B-42BF-8431-8DB553CC4A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53513" y="2122488"/>
                <a:ext cx="533400" cy="533400"/>
              </a:xfrm>
              <a:custGeom>
                <a:avLst/>
                <a:gdLst>
                  <a:gd name="T0" fmla="*/ 71 w 142"/>
                  <a:gd name="T1" fmla="*/ 0 h 142"/>
                  <a:gd name="T2" fmla="*/ 0 w 142"/>
                  <a:gd name="T3" fmla="*/ 71 h 142"/>
                  <a:gd name="T4" fmla="*/ 71 w 142"/>
                  <a:gd name="T5" fmla="*/ 142 h 142"/>
                  <a:gd name="T6" fmla="*/ 142 w 142"/>
                  <a:gd name="T7" fmla="*/ 71 h 142"/>
                  <a:gd name="T8" fmla="*/ 71 w 142"/>
                  <a:gd name="T9" fmla="*/ 0 h 142"/>
                  <a:gd name="T10" fmla="*/ 71 w 142"/>
                  <a:gd name="T11" fmla="*/ 138 h 142"/>
                  <a:gd name="T12" fmla="*/ 4 w 142"/>
                  <a:gd name="T13" fmla="*/ 71 h 142"/>
                  <a:gd name="T14" fmla="*/ 71 w 142"/>
                  <a:gd name="T15" fmla="*/ 4 h 142"/>
                  <a:gd name="T16" fmla="*/ 138 w 142"/>
                  <a:gd name="T17" fmla="*/ 71 h 142"/>
                  <a:gd name="T18" fmla="*/ 71 w 142"/>
                  <a:gd name="T19" fmla="*/ 13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42">
                    <a:moveTo>
                      <a:pt x="71" y="0"/>
                    </a:moveTo>
                    <a:cubicBezTo>
                      <a:pt x="32" y="0"/>
                      <a:pt x="0" y="32"/>
                      <a:pt x="0" y="71"/>
                    </a:cubicBezTo>
                    <a:cubicBezTo>
                      <a:pt x="0" y="110"/>
                      <a:pt x="32" y="142"/>
                      <a:pt x="71" y="142"/>
                    </a:cubicBezTo>
                    <a:cubicBezTo>
                      <a:pt x="110" y="142"/>
                      <a:pt x="142" y="110"/>
                      <a:pt x="142" y="71"/>
                    </a:cubicBezTo>
                    <a:cubicBezTo>
                      <a:pt x="142" y="32"/>
                      <a:pt x="110" y="0"/>
                      <a:pt x="71" y="0"/>
                    </a:cubicBezTo>
                    <a:close/>
                    <a:moveTo>
                      <a:pt x="71" y="138"/>
                    </a:moveTo>
                    <a:cubicBezTo>
                      <a:pt x="34" y="138"/>
                      <a:pt x="4" y="108"/>
                      <a:pt x="4" y="71"/>
                    </a:cubicBezTo>
                    <a:cubicBezTo>
                      <a:pt x="4" y="34"/>
                      <a:pt x="34" y="4"/>
                      <a:pt x="71" y="4"/>
                    </a:cubicBezTo>
                    <a:cubicBezTo>
                      <a:pt x="108" y="4"/>
                      <a:pt x="138" y="34"/>
                      <a:pt x="138" y="71"/>
                    </a:cubicBezTo>
                    <a:cubicBezTo>
                      <a:pt x="138" y="108"/>
                      <a:pt x="108" y="138"/>
                      <a:pt x="71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9D1693D7-6CD7-44B6-B35D-F42CA40DC1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71001" y="2339976"/>
                <a:ext cx="98425" cy="98425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2 h 26"/>
                  <a:gd name="T12" fmla="*/ 4 w 26"/>
                  <a:gd name="T13" fmla="*/ 13 h 26"/>
                  <a:gd name="T14" fmla="*/ 13 w 26"/>
                  <a:gd name="T15" fmla="*/ 4 h 26"/>
                  <a:gd name="T16" fmla="*/ 22 w 26"/>
                  <a:gd name="T17" fmla="*/ 13 h 26"/>
                  <a:gd name="T18" fmla="*/ 13 w 26"/>
                  <a:gd name="T1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2"/>
                    </a:moveTo>
                    <a:cubicBezTo>
                      <a:pt x="8" y="22"/>
                      <a:pt x="4" y="18"/>
                      <a:pt x="4" y="13"/>
                    </a:cubicBezTo>
                    <a:cubicBezTo>
                      <a:pt x="4" y="8"/>
                      <a:pt x="8" y="4"/>
                      <a:pt x="13" y="4"/>
                    </a:cubicBezTo>
                    <a:cubicBezTo>
                      <a:pt x="18" y="4"/>
                      <a:pt x="22" y="8"/>
                      <a:pt x="22" y="13"/>
                    </a:cubicBezTo>
                    <a:cubicBezTo>
                      <a:pt x="22" y="18"/>
                      <a:pt x="18" y="22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B88041A9-355D-47FC-B080-EB085FB82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6551" y="2320926"/>
                <a:ext cx="41275" cy="136525"/>
              </a:xfrm>
              <a:custGeom>
                <a:avLst/>
                <a:gdLst>
                  <a:gd name="T0" fmla="*/ 10 w 11"/>
                  <a:gd name="T1" fmla="*/ 1 h 36"/>
                  <a:gd name="T2" fmla="*/ 7 w 11"/>
                  <a:gd name="T3" fmla="*/ 1 h 36"/>
                  <a:gd name="T4" fmla="*/ 0 w 11"/>
                  <a:gd name="T5" fmla="*/ 18 h 36"/>
                  <a:gd name="T6" fmla="*/ 7 w 11"/>
                  <a:gd name="T7" fmla="*/ 35 h 36"/>
                  <a:gd name="T8" fmla="*/ 9 w 11"/>
                  <a:gd name="T9" fmla="*/ 36 h 36"/>
                  <a:gd name="T10" fmla="*/ 10 w 11"/>
                  <a:gd name="T11" fmla="*/ 35 h 36"/>
                  <a:gd name="T12" fmla="*/ 10 w 11"/>
                  <a:gd name="T13" fmla="*/ 32 h 36"/>
                  <a:gd name="T14" fmla="*/ 4 w 11"/>
                  <a:gd name="T15" fmla="*/ 18 h 36"/>
                  <a:gd name="T16" fmla="*/ 10 w 11"/>
                  <a:gd name="T17" fmla="*/ 3 h 36"/>
                  <a:gd name="T18" fmla="*/ 10 w 11"/>
                  <a:gd name="T1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6">
                    <a:moveTo>
                      <a:pt x="10" y="1"/>
                    </a:moveTo>
                    <a:cubicBezTo>
                      <a:pt x="9" y="0"/>
                      <a:pt x="8" y="0"/>
                      <a:pt x="7" y="1"/>
                    </a:cubicBezTo>
                    <a:cubicBezTo>
                      <a:pt x="3" y="5"/>
                      <a:pt x="0" y="11"/>
                      <a:pt x="0" y="18"/>
                    </a:cubicBezTo>
                    <a:cubicBezTo>
                      <a:pt x="0" y="24"/>
                      <a:pt x="3" y="31"/>
                      <a:pt x="7" y="35"/>
                    </a:cubicBezTo>
                    <a:cubicBezTo>
                      <a:pt x="8" y="36"/>
                      <a:pt x="8" y="36"/>
                      <a:pt x="9" y="36"/>
                    </a:cubicBezTo>
                    <a:cubicBezTo>
                      <a:pt x="9" y="36"/>
                      <a:pt x="10" y="36"/>
                      <a:pt x="10" y="35"/>
                    </a:cubicBezTo>
                    <a:cubicBezTo>
                      <a:pt x="11" y="34"/>
                      <a:pt x="11" y="33"/>
                      <a:pt x="10" y="32"/>
                    </a:cubicBezTo>
                    <a:cubicBezTo>
                      <a:pt x="6" y="28"/>
                      <a:pt x="4" y="23"/>
                      <a:pt x="4" y="18"/>
                    </a:cubicBezTo>
                    <a:cubicBezTo>
                      <a:pt x="4" y="12"/>
                      <a:pt x="6" y="7"/>
                      <a:pt x="10" y="3"/>
                    </a:cubicBezTo>
                    <a:cubicBezTo>
                      <a:pt x="11" y="3"/>
                      <a:pt x="11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75361E56-37CD-4086-B873-AF2C506F3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2601" y="2320926"/>
                <a:ext cx="41275" cy="136525"/>
              </a:xfrm>
              <a:custGeom>
                <a:avLst/>
                <a:gdLst>
                  <a:gd name="T0" fmla="*/ 4 w 11"/>
                  <a:gd name="T1" fmla="*/ 1 h 36"/>
                  <a:gd name="T2" fmla="*/ 1 w 11"/>
                  <a:gd name="T3" fmla="*/ 1 h 36"/>
                  <a:gd name="T4" fmla="*/ 1 w 11"/>
                  <a:gd name="T5" fmla="*/ 3 h 36"/>
                  <a:gd name="T6" fmla="*/ 7 w 11"/>
                  <a:gd name="T7" fmla="*/ 18 h 36"/>
                  <a:gd name="T8" fmla="*/ 1 w 11"/>
                  <a:gd name="T9" fmla="*/ 32 h 36"/>
                  <a:gd name="T10" fmla="*/ 1 w 11"/>
                  <a:gd name="T11" fmla="*/ 35 h 36"/>
                  <a:gd name="T12" fmla="*/ 2 w 11"/>
                  <a:gd name="T13" fmla="*/ 36 h 36"/>
                  <a:gd name="T14" fmla="*/ 4 w 11"/>
                  <a:gd name="T15" fmla="*/ 35 h 36"/>
                  <a:gd name="T16" fmla="*/ 11 w 11"/>
                  <a:gd name="T17" fmla="*/ 18 h 36"/>
                  <a:gd name="T18" fmla="*/ 4 w 11"/>
                  <a:gd name="T1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6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5" y="7"/>
                      <a:pt x="7" y="12"/>
                      <a:pt x="7" y="18"/>
                    </a:cubicBezTo>
                    <a:cubicBezTo>
                      <a:pt x="7" y="23"/>
                      <a:pt x="5" y="28"/>
                      <a:pt x="1" y="32"/>
                    </a:cubicBezTo>
                    <a:cubicBezTo>
                      <a:pt x="0" y="33"/>
                      <a:pt x="0" y="34"/>
                      <a:pt x="1" y="35"/>
                    </a:cubicBezTo>
                    <a:cubicBezTo>
                      <a:pt x="1" y="36"/>
                      <a:pt x="2" y="36"/>
                      <a:pt x="2" y="36"/>
                    </a:cubicBezTo>
                    <a:cubicBezTo>
                      <a:pt x="3" y="36"/>
                      <a:pt x="3" y="36"/>
                      <a:pt x="4" y="35"/>
                    </a:cubicBezTo>
                    <a:cubicBezTo>
                      <a:pt x="8" y="31"/>
                      <a:pt x="11" y="24"/>
                      <a:pt x="11" y="18"/>
                    </a:cubicBezTo>
                    <a:cubicBezTo>
                      <a:pt x="11" y="11"/>
                      <a:pt x="8" y="5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88D82FAE-12F7-4873-A287-2B2BDCA55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5276" y="2290763"/>
                <a:ext cx="52388" cy="196850"/>
              </a:xfrm>
              <a:custGeom>
                <a:avLst/>
                <a:gdLst>
                  <a:gd name="T0" fmla="*/ 4 w 14"/>
                  <a:gd name="T1" fmla="*/ 26 h 52"/>
                  <a:gd name="T2" fmla="*/ 13 w 14"/>
                  <a:gd name="T3" fmla="*/ 3 h 52"/>
                  <a:gd name="T4" fmla="*/ 13 w 14"/>
                  <a:gd name="T5" fmla="*/ 1 h 52"/>
                  <a:gd name="T6" fmla="*/ 10 w 14"/>
                  <a:gd name="T7" fmla="*/ 1 h 52"/>
                  <a:gd name="T8" fmla="*/ 0 w 14"/>
                  <a:gd name="T9" fmla="*/ 26 h 52"/>
                  <a:gd name="T10" fmla="*/ 10 w 14"/>
                  <a:gd name="T11" fmla="*/ 51 h 52"/>
                  <a:gd name="T12" fmla="*/ 12 w 14"/>
                  <a:gd name="T13" fmla="*/ 52 h 52"/>
                  <a:gd name="T14" fmla="*/ 13 w 14"/>
                  <a:gd name="T15" fmla="*/ 51 h 52"/>
                  <a:gd name="T16" fmla="*/ 13 w 14"/>
                  <a:gd name="T17" fmla="*/ 48 h 52"/>
                  <a:gd name="T18" fmla="*/ 4 w 14"/>
                  <a:gd name="T1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52">
                    <a:moveTo>
                      <a:pt x="4" y="26"/>
                    </a:moveTo>
                    <a:cubicBezTo>
                      <a:pt x="4" y="17"/>
                      <a:pt x="7" y="9"/>
                      <a:pt x="13" y="3"/>
                    </a:cubicBezTo>
                    <a:cubicBezTo>
                      <a:pt x="14" y="3"/>
                      <a:pt x="14" y="1"/>
                      <a:pt x="13" y="1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4" y="7"/>
                      <a:pt x="0" y="16"/>
                      <a:pt x="0" y="26"/>
                    </a:cubicBezTo>
                    <a:cubicBezTo>
                      <a:pt x="0" y="35"/>
                      <a:pt x="4" y="44"/>
                      <a:pt x="10" y="51"/>
                    </a:cubicBezTo>
                    <a:cubicBezTo>
                      <a:pt x="11" y="51"/>
                      <a:pt x="11" y="52"/>
                      <a:pt x="12" y="52"/>
                    </a:cubicBezTo>
                    <a:cubicBezTo>
                      <a:pt x="12" y="52"/>
                      <a:pt x="13" y="51"/>
                      <a:pt x="13" y="51"/>
                    </a:cubicBezTo>
                    <a:cubicBezTo>
                      <a:pt x="14" y="50"/>
                      <a:pt x="14" y="49"/>
                      <a:pt x="13" y="48"/>
                    </a:cubicBezTo>
                    <a:cubicBezTo>
                      <a:pt x="7" y="42"/>
                      <a:pt x="4" y="34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B420DC5A-59DB-4B14-8130-0FAD794B17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2763" y="2290763"/>
                <a:ext cx="52388" cy="196850"/>
              </a:xfrm>
              <a:custGeom>
                <a:avLst/>
                <a:gdLst>
                  <a:gd name="T0" fmla="*/ 4 w 14"/>
                  <a:gd name="T1" fmla="*/ 1 h 52"/>
                  <a:gd name="T2" fmla="*/ 1 w 14"/>
                  <a:gd name="T3" fmla="*/ 1 h 52"/>
                  <a:gd name="T4" fmla="*/ 1 w 14"/>
                  <a:gd name="T5" fmla="*/ 3 h 52"/>
                  <a:gd name="T6" fmla="*/ 10 w 14"/>
                  <a:gd name="T7" fmla="*/ 26 h 52"/>
                  <a:gd name="T8" fmla="*/ 1 w 14"/>
                  <a:gd name="T9" fmla="*/ 48 h 52"/>
                  <a:gd name="T10" fmla="*/ 1 w 14"/>
                  <a:gd name="T11" fmla="*/ 51 h 52"/>
                  <a:gd name="T12" fmla="*/ 2 w 14"/>
                  <a:gd name="T13" fmla="*/ 52 h 52"/>
                  <a:gd name="T14" fmla="*/ 4 w 14"/>
                  <a:gd name="T15" fmla="*/ 51 h 52"/>
                  <a:gd name="T16" fmla="*/ 14 w 14"/>
                  <a:gd name="T17" fmla="*/ 26 h 52"/>
                  <a:gd name="T18" fmla="*/ 4 w 14"/>
                  <a:gd name="T19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52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7" y="9"/>
                      <a:pt x="10" y="17"/>
                      <a:pt x="10" y="26"/>
                    </a:cubicBezTo>
                    <a:cubicBezTo>
                      <a:pt x="10" y="34"/>
                      <a:pt x="7" y="42"/>
                      <a:pt x="1" y="48"/>
                    </a:cubicBezTo>
                    <a:cubicBezTo>
                      <a:pt x="0" y="49"/>
                      <a:pt x="0" y="50"/>
                      <a:pt x="1" y="51"/>
                    </a:cubicBezTo>
                    <a:cubicBezTo>
                      <a:pt x="1" y="51"/>
                      <a:pt x="2" y="52"/>
                      <a:pt x="2" y="52"/>
                    </a:cubicBezTo>
                    <a:cubicBezTo>
                      <a:pt x="3" y="52"/>
                      <a:pt x="3" y="51"/>
                      <a:pt x="4" y="51"/>
                    </a:cubicBezTo>
                    <a:cubicBezTo>
                      <a:pt x="10" y="44"/>
                      <a:pt x="14" y="35"/>
                      <a:pt x="14" y="26"/>
                    </a:cubicBezTo>
                    <a:cubicBezTo>
                      <a:pt x="14" y="16"/>
                      <a:pt x="10" y="7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1B47C365-A682-4923-9A96-B0F06FD48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4001" y="2262188"/>
                <a:ext cx="63500" cy="254000"/>
              </a:xfrm>
              <a:custGeom>
                <a:avLst/>
                <a:gdLst>
                  <a:gd name="T0" fmla="*/ 4 w 17"/>
                  <a:gd name="T1" fmla="*/ 34 h 68"/>
                  <a:gd name="T2" fmla="*/ 16 w 17"/>
                  <a:gd name="T3" fmla="*/ 4 h 68"/>
                  <a:gd name="T4" fmla="*/ 16 w 17"/>
                  <a:gd name="T5" fmla="*/ 1 h 68"/>
                  <a:gd name="T6" fmla="*/ 13 w 17"/>
                  <a:gd name="T7" fmla="*/ 1 h 68"/>
                  <a:gd name="T8" fmla="*/ 0 w 17"/>
                  <a:gd name="T9" fmla="*/ 34 h 68"/>
                  <a:gd name="T10" fmla="*/ 13 w 17"/>
                  <a:gd name="T11" fmla="*/ 67 h 68"/>
                  <a:gd name="T12" fmla="*/ 15 w 17"/>
                  <a:gd name="T13" fmla="*/ 68 h 68"/>
                  <a:gd name="T14" fmla="*/ 16 w 17"/>
                  <a:gd name="T15" fmla="*/ 67 h 68"/>
                  <a:gd name="T16" fmla="*/ 16 w 17"/>
                  <a:gd name="T17" fmla="*/ 64 h 68"/>
                  <a:gd name="T18" fmla="*/ 4 w 17"/>
                  <a:gd name="T1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68">
                    <a:moveTo>
                      <a:pt x="4" y="34"/>
                    </a:moveTo>
                    <a:cubicBezTo>
                      <a:pt x="4" y="22"/>
                      <a:pt x="8" y="12"/>
                      <a:pt x="16" y="4"/>
                    </a:cubicBezTo>
                    <a:cubicBezTo>
                      <a:pt x="17" y="3"/>
                      <a:pt x="17" y="1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4" y="10"/>
                      <a:pt x="0" y="21"/>
                      <a:pt x="0" y="34"/>
                    </a:cubicBezTo>
                    <a:cubicBezTo>
                      <a:pt x="0" y="46"/>
                      <a:pt x="4" y="58"/>
                      <a:pt x="13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6" y="67"/>
                      <a:pt x="16" y="67"/>
                    </a:cubicBezTo>
                    <a:cubicBezTo>
                      <a:pt x="17" y="66"/>
                      <a:pt x="17" y="65"/>
                      <a:pt x="16" y="64"/>
                    </a:cubicBezTo>
                    <a:cubicBezTo>
                      <a:pt x="8" y="56"/>
                      <a:pt x="4" y="45"/>
                      <a:pt x="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439B1CE7-C7E3-465C-9629-990E27ABA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2926" y="2262188"/>
                <a:ext cx="63500" cy="254000"/>
              </a:xfrm>
              <a:custGeom>
                <a:avLst/>
                <a:gdLst>
                  <a:gd name="T0" fmla="*/ 1 w 17"/>
                  <a:gd name="T1" fmla="*/ 1 h 68"/>
                  <a:gd name="T2" fmla="*/ 1 w 17"/>
                  <a:gd name="T3" fmla="*/ 4 h 68"/>
                  <a:gd name="T4" fmla="*/ 13 w 17"/>
                  <a:gd name="T5" fmla="*/ 34 h 68"/>
                  <a:gd name="T6" fmla="*/ 1 w 17"/>
                  <a:gd name="T7" fmla="*/ 64 h 68"/>
                  <a:gd name="T8" fmla="*/ 1 w 17"/>
                  <a:gd name="T9" fmla="*/ 67 h 68"/>
                  <a:gd name="T10" fmla="*/ 2 w 17"/>
                  <a:gd name="T11" fmla="*/ 68 h 68"/>
                  <a:gd name="T12" fmla="*/ 4 w 17"/>
                  <a:gd name="T13" fmla="*/ 67 h 68"/>
                  <a:gd name="T14" fmla="*/ 17 w 17"/>
                  <a:gd name="T15" fmla="*/ 34 h 68"/>
                  <a:gd name="T16" fmla="*/ 4 w 17"/>
                  <a:gd name="T17" fmla="*/ 1 h 68"/>
                  <a:gd name="T18" fmla="*/ 1 w 17"/>
                  <a:gd name="T19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68">
                    <a:moveTo>
                      <a:pt x="1" y="1"/>
                    </a:moveTo>
                    <a:cubicBezTo>
                      <a:pt x="0" y="1"/>
                      <a:pt x="0" y="3"/>
                      <a:pt x="1" y="4"/>
                    </a:cubicBezTo>
                    <a:cubicBezTo>
                      <a:pt x="9" y="12"/>
                      <a:pt x="13" y="22"/>
                      <a:pt x="13" y="34"/>
                    </a:cubicBezTo>
                    <a:cubicBezTo>
                      <a:pt x="13" y="45"/>
                      <a:pt x="9" y="56"/>
                      <a:pt x="1" y="64"/>
                    </a:cubicBezTo>
                    <a:cubicBezTo>
                      <a:pt x="0" y="65"/>
                      <a:pt x="0" y="66"/>
                      <a:pt x="1" y="67"/>
                    </a:cubicBezTo>
                    <a:cubicBezTo>
                      <a:pt x="1" y="67"/>
                      <a:pt x="2" y="68"/>
                      <a:pt x="2" y="68"/>
                    </a:cubicBezTo>
                    <a:cubicBezTo>
                      <a:pt x="3" y="68"/>
                      <a:pt x="3" y="67"/>
                      <a:pt x="4" y="67"/>
                    </a:cubicBezTo>
                    <a:cubicBezTo>
                      <a:pt x="13" y="58"/>
                      <a:pt x="17" y="46"/>
                      <a:pt x="17" y="34"/>
                    </a:cubicBezTo>
                    <a:cubicBezTo>
                      <a:pt x="17" y="21"/>
                      <a:pt x="13" y="10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A48A72C-55F4-49B9-BADA-BC6792A73352}"/>
              </a:ext>
            </a:extLst>
          </p:cNvPr>
          <p:cNvSpPr txBox="1"/>
          <p:nvPr/>
        </p:nvSpPr>
        <p:spPr>
          <a:xfrm>
            <a:off x="2345421" y="2379381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E83BFB1-D98E-4FEF-A8DB-AA4B690A6BC5}"/>
              </a:ext>
            </a:extLst>
          </p:cNvPr>
          <p:cNvSpPr txBox="1"/>
          <p:nvPr/>
        </p:nvSpPr>
        <p:spPr>
          <a:xfrm>
            <a:off x="512484" y="2862906"/>
            <a:ext cx="2927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494378D-AE22-42F6-BCA7-1390BBA64D85}"/>
              </a:ext>
            </a:extLst>
          </p:cNvPr>
          <p:cNvSpPr txBox="1"/>
          <p:nvPr/>
        </p:nvSpPr>
        <p:spPr>
          <a:xfrm>
            <a:off x="2277457" y="4064048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70E1F23-40A1-449C-BDB4-5C921687AF87}"/>
              </a:ext>
            </a:extLst>
          </p:cNvPr>
          <p:cNvSpPr txBox="1"/>
          <p:nvPr/>
        </p:nvSpPr>
        <p:spPr>
          <a:xfrm>
            <a:off x="453048" y="4589487"/>
            <a:ext cx="3002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426ABC4B-5949-4A0D-ABAC-05E91E01F1BD}"/>
              </a:ext>
            </a:extLst>
          </p:cNvPr>
          <p:cNvSpPr txBox="1"/>
          <p:nvPr/>
        </p:nvSpPr>
        <p:spPr>
          <a:xfrm>
            <a:off x="8638856" y="4064048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40FB2F7D-6D8C-4616-85B5-8C4F32358B4A}"/>
              </a:ext>
            </a:extLst>
          </p:cNvPr>
          <p:cNvSpPr txBox="1"/>
          <p:nvPr/>
        </p:nvSpPr>
        <p:spPr>
          <a:xfrm>
            <a:off x="8638856" y="4589487"/>
            <a:ext cx="29378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51059EC1-41B2-480D-AEC1-7B44171BCE4D}"/>
              </a:ext>
            </a:extLst>
          </p:cNvPr>
          <p:cNvSpPr txBox="1"/>
          <p:nvPr/>
        </p:nvSpPr>
        <p:spPr>
          <a:xfrm>
            <a:off x="8638856" y="2271605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20911CFA-52A2-4754-8FD1-386209AACB73}"/>
              </a:ext>
            </a:extLst>
          </p:cNvPr>
          <p:cNvSpPr txBox="1"/>
          <p:nvPr/>
        </p:nvSpPr>
        <p:spPr>
          <a:xfrm>
            <a:off x="8638856" y="2703482"/>
            <a:ext cx="304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70C5AB97-804C-45FB-B141-66BFF406E58B}"/>
              </a:ext>
            </a:extLst>
          </p:cNvPr>
          <p:cNvGrpSpPr/>
          <p:nvPr/>
        </p:nvGrpSpPr>
        <p:grpSpPr>
          <a:xfrm rot="19833621">
            <a:off x="-121783" y="454524"/>
            <a:ext cx="770304" cy="574380"/>
            <a:chOff x="3544740" y="760470"/>
            <a:chExt cx="886194" cy="660794"/>
          </a:xfrm>
        </p:grpSpPr>
        <p:sp>
          <p:nvSpPr>
            <p:cNvPr id="61" name="等腰三角形 60">
              <a:extLst>
                <a:ext uri="{FF2B5EF4-FFF2-40B4-BE49-F238E27FC236}">
                  <a16:creationId xmlns:a16="http://schemas.microsoft.com/office/drawing/2014/main" xmlns="" id="{30A78990-9D7D-464A-8E6E-88DB7E73E4FE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>
              <a:extLst>
                <a:ext uri="{FF2B5EF4-FFF2-40B4-BE49-F238E27FC236}">
                  <a16:creationId xmlns:a16="http://schemas.microsoft.com/office/drawing/2014/main" xmlns="" id="{549583F7-1C68-476F-A9C2-6A6D3B4292B9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>
              <a:extLst>
                <a:ext uri="{FF2B5EF4-FFF2-40B4-BE49-F238E27FC236}">
                  <a16:creationId xmlns:a16="http://schemas.microsoft.com/office/drawing/2014/main" xmlns="" id="{F2889193-70A4-42C7-AC22-6B8D4325BF9F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662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188ADC-D5F2-4B09-8444-10B633E131B3}"/>
              </a:ext>
            </a:extLst>
          </p:cNvPr>
          <p:cNvSpPr txBox="1"/>
          <p:nvPr/>
        </p:nvSpPr>
        <p:spPr>
          <a:xfrm>
            <a:off x="7381778" y="2170003"/>
            <a:ext cx="257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Arial Black" panose="020B0A04020102020204" pitchFamily="34" charset="0"/>
              </a:rPr>
              <a:t>Part  02</a:t>
            </a:r>
            <a:endParaRPr lang="zh-CN" altLang="en-US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442E85B-91B5-437C-BB45-E206D81E1112}"/>
              </a:ext>
            </a:extLst>
          </p:cNvPr>
          <p:cNvSpPr txBox="1"/>
          <p:nvPr/>
        </p:nvSpPr>
        <p:spPr>
          <a:xfrm>
            <a:off x="7381778" y="2982803"/>
            <a:ext cx="188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企业品牌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EFC978-F236-4E25-9166-09A14ECFB17B}"/>
              </a:ext>
            </a:extLst>
          </p:cNvPr>
          <p:cNvSpPr txBox="1"/>
          <p:nvPr/>
        </p:nvSpPr>
        <p:spPr>
          <a:xfrm>
            <a:off x="7381778" y="3663523"/>
            <a:ext cx="4175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text, Copy this  text  Paste  text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57BC2D-8AC5-4B00-83EE-77D0BE85506B}"/>
              </a:ext>
            </a:extLst>
          </p:cNvPr>
          <p:cNvSpPr/>
          <p:nvPr/>
        </p:nvSpPr>
        <p:spPr>
          <a:xfrm>
            <a:off x="7503698" y="3588077"/>
            <a:ext cx="355600" cy="45719"/>
          </a:xfrm>
          <a:prstGeom prst="rect">
            <a:avLst/>
          </a:prstGeom>
          <a:solidFill>
            <a:srgbClr val="804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EFD3853-67E5-4741-BCC0-61BA1535D274}"/>
              </a:ext>
            </a:extLst>
          </p:cNvPr>
          <p:cNvSpPr/>
          <p:nvPr/>
        </p:nvSpPr>
        <p:spPr>
          <a:xfrm rot="3244056">
            <a:off x="5332010" y="4719752"/>
            <a:ext cx="443699" cy="523795"/>
          </a:xfrm>
          <a:custGeom>
            <a:avLst/>
            <a:gdLst>
              <a:gd name="connsiteX0" fmla="*/ 523658 w 2849165"/>
              <a:gd name="connsiteY0" fmla="*/ 3042379 h 3363491"/>
              <a:gd name="connsiteX1" fmla="*/ 321113 w 2849165"/>
              <a:gd name="connsiteY1" fmla="*/ 1037984 h 3363491"/>
              <a:gd name="connsiteX2" fmla="*/ 1146163 w 2849165"/>
              <a:gd name="connsiteY2" fmla="*/ 541802 h 3363491"/>
              <a:gd name="connsiteX3" fmla="*/ 1264837 w 2849165"/>
              <a:gd name="connsiteY3" fmla="*/ 524059 h 3363491"/>
              <a:gd name="connsiteX4" fmla="*/ 1489059 w 2849165"/>
              <a:gd name="connsiteY4" fmla="*/ 0 h 3363491"/>
              <a:gd name="connsiteX5" fmla="*/ 1723073 w 2849165"/>
              <a:gd name="connsiteY5" fmla="*/ 546943 h 3363491"/>
              <a:gd name="connsiteX6" fmla="*/ 1825188 w 2849165"/>
              <a:gd name="connsiteY6" fmla="*/ 571475 h 3363491"/>
              <a:gd name="connsiteX7" fmla="*/ 2325507 w 2849165"/>
              <a:gd name="connsiteY7" fmla="*/ 835439 h 3363491"/>
              <a:gd name="connsiteX8" fmla="*/ 2528053 w 2849165"/>
              <a:gd name="connsiteY8" fmla="*/ 2839834 h 3363491"/>
              <a:gd name="connsiteX9" fmla="*/ 523658 w 2849165"/>
              <a:gd name="connsiteY9" fmla="*/ 3042379 h 3363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9165" h="3363491">
                <a:moveTo>
                  <a:pt x="523658" y="3042379"/>
                </a:moveTo>
                <a:cubicBezTo>
                  <a:pt x="-85772" y="2544812"/>
                  <a:pt x="-176454" y="1647414"/>
                  <a:pt x="321113" y="1037984"/>
                </a:cubicBezTo>
                <a:cubicBezTo>
                  <a:pt x="538798" y="771359"/>
                  <a:pt x="833014" y="604025"/>
                  <a:pt x="1146163" y="541802"/>
                </a:cubicBezTo>
                <a:lnTo>
                  <a:pt x="1264837" y="524059"/>
                </a:lnTo>
                <a:lnTo>
                  <a:pt x="1489059" y="0"/>
                </a:lnTo>
                <a:lnTo>
                  <a:pt x="1723073" y="546943"/>
                </a:lnTo>
                <a:lnTo>
                  <a:pt x="1825188" y="571475"/>
                </a:lnTo>
                <a:cubicBezTo>
                  <a:pt x="2002794" y="623421"/>
                  <a:pt x="2173150" y="711047"/>
                  <a:pt x="2325507" y="835439"/>
                </a:cubicBezTo>
                <a:cubicBezTo>
                  <a:pt x="2934937" y="1333006"/>
                  <a:pt x="3025619" y="2230404"/>
                  <a:pt x="2528053" y="2839834"/>
                </a:cubicBezTo>
                <a:cubicBezTo>
                  <a:pt x="2030486" y="3449263"/>
                  <a:pt x="1133087" y="3539946"/>
                  <a:pt x="523658" y="304237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决策 28">
            <a:extLst>
              <a:ext uri="{FF2B5EF4-FFF2-40B4-BE49-F238E27FC236}">
                <a16:creationId xmlns:a16="http://schemas.microsoft.com/office/drawing/2014/main" xmlns="" id="{CB9F29F5-5932-4C39-884D-DDF0603EC8B4}"/>
              </a:ext>
            </a:extLst>
          </p:cNvPr>
          <p:cNvSpPr/>
          <p:nvPr/>
        </p:nvSpPr>
        <p:spPr>
          <a:xfrm>
            <a:off x="10435109" y="782320"/>
            <a:ext cx="707435" cy="473982"/>
          </a:xfrm>
          <a:prstGeom prst="flowChartDecisi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决策 29">
            <a:extLst>
              <a:ext uri="{FF2B5EF4-FFF2-40B4-BE49-F238E27FC236}">
                <a16:creationId xmlns:a16="http://schemas.microsoft.com/office/drawing/2014/main" xmlns="" id="{E8166FB4-1C6C-477B-B0F4-400BAFCC6406}"/>
              </a:ext>
            </a:extLst>
          </p:cNvPr>
          <p:cNvSpPr/>
          <p:nvPr/>
        </p:nvSpPr>
        <p:spPr>
          <a:xfrm>
            <a:off x="10081391" y="812047"/>
            <a:ext cx="707435" cy="473982"/>
          </a:xfrm>
          <a:prstGeom prst="flowChartDecisi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EA622FC-494A-4D7E-981A-EF0E4D061F9B}"/>
              </a:ext>
            </a:extLst>
          </p:cNvPr>
          <p:cNvGrpSpPr/>
          <p:nvPr/>
        </p:nvGrpSpPr>
        <p:grpSpPr>
          <a:xfrm>
            <a:off x="656503" y="709247"/>
            <a:ext cx="3996851" cy="4158251"/>
            <a:chOff x="656503" y="709247"/>
            <a:chExt cx="3996851" cy="4158251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12E4C598-2B6A-4E63-856A-896F343B30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3969780"/>
              <a:ext cx="1130586" cy="791489"/>
            </a:xfrm>
            <a:prstGeom prst="line">
              <a:avLst/>
            </a:prstGeom>
            <a:ln>
              <a:solidFill>
                <a:srgbClr val="80423C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F328DA82-ED25-4801-B9D3-3AE0952308B6}"/>
                </a:ext>
              </a:extLst>
            </p:cNvPr>
            <p:cNvCxnSpPr>
              <a:cxnSpLocks/>
            </p:cNvCxnSpPr>
            <p:nvPr/>
          </p:nvCxnSpPr>
          <p:spPr>
            <a:xfrm>
              <a:off x="915194" y="1211613"/>
              <a:ext cx="3667225" cy="2946400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E8C2D2A5-F410-470E-8174-A36DD7C7E944}"/>
                </a:ext>
              </a:extLst>
            </p:cNvPr>
            <p:cNvCxnSpPr>
              <a:cxnSpLocks/>
            </p:cNvCxnSpPr>
            <p:nvPr/>
          </p:nvCxnSpPr>
          <p:spPr>
            <a:xfrm>
              <a:off x="991855" y="3610936"/>
              <a:ext cx="3590564" cy="543162"/>
            </a:xfrm>
            <a:prstGeom prst="line">
              <a:avLst/>
            </a:prstGeom>
            <a:ln>
              <a:solidFill>
                <a:srgbClr val="80423C">
                  <a:alpha val="9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52E37FE-D9E0-453D-923E-030306471954}"/>
                </a:ext>
              </a:extLst>
            </p:cNvPr>
            <p:cNvCxnSpPr>
              <a:cxnSpLocks/>
            </p:cNvCxnSpPr>
            <p:nvPr/>
          </p:nvCxnSpPr>
          <p:spPr>
            <a:xfrm>
              <a:off x="3498525" y="709247"/>
              <a:ext cx="1083894" cy="3444851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B5F2F7E7-EA15-4BAA-9C84-4C269D086527}"/>
                </a:ext>
              </a:extLst>
            </p:cNvPr>
            <p:cNvCxnSpPr>
              <a:cxnSpLocks/>
            </p:cNvCxnSpPr>
            <p:nvPr/>
          </p:nvCxnSpPr>
          <p:spPr>
            <a:xfrm>
              <a:off x="919233" y="1211613"/>
              <a:ext cx="72622" cy="2399323"/>
            </a:xfrm>
            <a:prstGeom prst="line">
              <a:avLst/>
            </a:prstGeom>
            <a:ln>
              <a:solidFill>
                <a:srgbClr val="80423C">
                  <a:alpha val="8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68A40089-A170-479B-8117-49520989BA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87506" y="711957"/>
              <a:ext cx="711019" cy="1937238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27EA4205-05B2-48FD-9B95-257B73A9AA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5520" y="709247"/>
              <a:ext cx="1953005" cy="1022920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059CD824-E6BF-46ED-B448-02D6D35BA3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4628822"/>
              <a:ext cx="2179173" cy="132447"/>
            </a:xfrm>
            <a:prstGeom prst="line">
              <a:avLst/>
            </a:prstGeom>
            <a:ln>
              <a:solidFill>
                <a:srgbClr val="8042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594FB7A7-5962-4062-8B11-FECA50D7B5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503" y="1733372"/>
              <a:ext cx="890349" cy="3027897"/>
            </a:xfrm>
            <a:prstGeom prst="line">
              <a:avLst/>
            </a:prstGeom>
            <a:ln>
              <a:solidFill>
                <a:srgbClr val="80423C">
                  <a:alpha val="9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A179E9EB-160A-49F7-BDBA-4D8490084D2E}"/>
                </a:ext>
              </a:extLst>
            </p:cNvPr>
            <p:cNvSpPr/>
            <p:nvPr/>
          </p:nvSpPr>
          <p:spPr>
            <a:xfrm rot="7951616">
              <a:off x="1547026" y="1761170"/>
              <a:ext cx="2849165" cy="3363491"/>
            </a:xfrm>
            <a:custGeom>
              <a:avLst/>
              <a:gdLst>
                <a:gd name="connsiteX0" fmla="*/ 523658 w 2849165"/>
                <a:gd name="connsiteY0" fmla="*/ 3042379 h 3363491"/>
                <a:gd name="connsiteX1" fmla="*/ 321113 w 2849165"/>
                <a:gd name="connsiteY1" fmla="*/ 1037984 h 3363491"/>
                <a:gd name="connsiteX2" fmla="*/ 1146163 w 2849165"/>
                <a:gd name="connsiteY2" fmla="*/ 541802 h 3363491"/>
                <a:gd name="connsiteX3" fmla="*/ 1264837 w 2849165"/>
                <a:gd name="connsiteY3" fmla="*/ 524059 h 3363491"/>
                <a:gd name="connsiteX4" fmla="*/ 1489059 w 2849165"/>
                <a:gd name="connsiteY4" fmla="*/ 0 h 3363491"/>
                <a:gd name="connsiteX5" fmla="*/ 1723073 w 2849165"/>
                <a:gd name="connsiteY5" fmla="*/ 546943 h 3363491"/>
                <a:gd name="connsiteX6" fmla="*/ 1825188 w 2849165"/>
                <a:gd name="connsiteY6" fmla="*/ 571475 h 3363491"/>
                <a:gd name="connsiteX7" fmla="*/ 2325507 w 2849165"/>
                <a:gd name="connsiteY7" fmla="*/ 835439 h 3363491"/>
                <a:gd name="connsiteX8" fmla="*/ 2528053 w 2849165"/>
                <a:gd name="connsiteY8" fmla="*/ 2839834 h 3363491"/>
                <a:gd name="connsiteX9" fmla="*/ 523658 w 2849165"/>
                <a:gd name="connsiteY9" fmla="*/ 3042379 h 336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9165" h="3363491">
                  <a:moveTo>
                    <a:pt x="523658" y="3042379"/>
                  </a:moveTo>
                  <a:cubicBezTo>
                    <a:pt x="-85772" y="2544812"/>
                    <a:pt x="-176454" y="1647414"/>
                    <a:pt x="321113" y="1037984"/>
                  </a:cubicBezTo>
                  <a:cubicBezTo>
                    <a:pt x="538798" y="771359"/>
                    <a:pt x="833014" y="604025"/>
                    <a:pt x="1146163" y="541802"/>
                  </a:cubicBezTo>
                  <a:lnTo>
                    <a:pt x="1264837" y="524059"/>
                  </a:lnTo>
                  <a:lnTo>
                    <a:pt x="1489059" y="0"/>
                  </a:lnTo>
                  <a:lnTo>
                    <a:pt x="1723073" y="546943"/>
                  </a:lnTo>
                  <a:lnTo>
                    <a:pt x="1825188" y="571475"/>
                  </a:lnTo>
                  <a:cubicBezTo>
                    <a:pt x="2002794" y="623421"/>
                    <a:pt x="2173150" y="711047"/>
                    <a:pt x="2325507" y="835439"/>
                  </a:cubicBezTo>
                  <a:cubicBezTo>
                    <a:pt x="2934937" y="1333006"/>
                    <a:pt x="3025619" y="2230404"/>
                    <a:pt x="2528053" y="2839834"/>
                  </a:cubicBezTo>
                  <a:cubicBezTo>
                    <a:pt x="2030486" y="3449263"/>
                    <a:pt x="1133087" y="3539946"/>
                    <a:pt x="523658" y="304237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5AC503A9-90F8-4CC4-8939-2FC210418F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50" t="-283" r="20002" b="283"/>
            <a:stretch/>
          </p:blipFill>
          <p:spPr>
            <a:xfrm>
              <a:off x="1400894" y="1788795"/>
              <a:ext cx="2731808" cy="2731808"/>
            </a:xfrm>
            <a:prstGeom prst="ellipse">
              <a:avLst/>
            </a:prstGeom>
          </p:spPr>
        </p:pic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CB3E58CF-C47F-43F8-9C22-FA7E021025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9233" y="709247"/>
              <a:ext cx="2579293" cy="511460"/>
            </a:xfrm>
            <a:prstGeom prst="line">
              <a:avLst/>
            </a:prstGeom>
            <a:ln>
              <a:solidFill>
                <a:srgbClr val="80423C">
                  <a:alpha val="8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15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9F8F138-8651-430F-88BE-3315577B5102}"/>
              </a:ext>
            </a:extLst>
          </p:cNvPr>
          <p:cNvSpPr txBox="1"/>
          <p:nvPr/>
        </p:nvSpPr>
        <p:spPr>
          <a:xfrm>
            <a:off x="828237" y="568389"/>
            <a:ext cx="1984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企业品牌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0C4F1F6-E350-47E0-9ABC-FD4B5DB6EB8B}"/>
              </a:ext>
            </a:extLst>
          </p:cNvPr>
          <p:cNvSpPr txBox="1"/>
          <p:nvPr/>
        </p:nvSpPr>
        <p:spPr>
          <a:xfrm>
            <a:off x="867021" y="1132440"/>
            <a:ext cx="2164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Book Antiqua" panose="02040602050305030304" pitchFamily="18" charset="0"/>
                <a:cs typeface="Aharoni" panose="02010803020104030203" pitchFamily="2" charset="-79"/>
              </a:rPr>
              <a:t>Enterprise  Brand</a:t>
            </a:r>
            <a:endParaRPr lang="zh-CN" altLang="en-US" sz="1600" dirty="0"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FCD0578C-1A83-4BC6-B91D-DFD248DF5A87}"/>
              </a:ext>
            </a:extLst>
          </p:cNvPr>
          <p:cNvSpPr/>
          <p:nvPr/>
        </p:nvSpPr>
        <p:spPr>
          <a:xfrm rot="510587">
            <a:off x="1694274" y="2402166"/>
            <a:ext cx="1064524" cy="1071864"/>
          </a:xfrm>
          <a:custGeom>
            <a:avLst/>
            <a:gdLst>
              <a:gd name="connsiteX0" fmla="*/ 1871391 w 3768771"/>
              <a:gd name="connsiteY0" fmla="*/ 0 h 3794760"/>
              <a:gd name="connsiteX1" fmla="*/ 3768771 w 3768771"/>
              <a:gd name="connsiteY1" fmla="*/ 1897380 h 3794760"/>
              <a:gd name="connsiteX2" fmla="*/ 1871391 w 3768771"/>
              <a:gd name="connsiteY2" fmla="*/ 3794760 h 3794760"/>
              <a:gd name="connsiteX3" fmla="*/ 52518 w 3768771"/>
              <a:gd name="connsiteY3" fmla="*/ 2439265 h 3794760"/>
              <a:gd name="connsiteX4" fmla="*/ 36552 w 3768771"/>
              <a:gd name="connsiteY4" fmla="*/ 2375534 h 3794760"/>
              <a:gd name="connsiteX5" fmla="*/ 16767 w 3768771"/>
              <a:gd name="connsiteY5" fmla="*/ 2346189 h 3794760"/>
              <a:gd name="connsiteX6" fmla="*/ 0 w 3768771"/>
              <a:gd name="connsiteY6" fmla="*/ 2263140 h 3794760"/>
              <a:gd name="connsiteX7" fmla="*/ 3987 w 3768771"/>
              <a:gd name="connsiteY7" fmla="*/ 2223595 h 3794760"/>
              <a:gd name="connsiteX8" fmla="*/ 0 w 3768771"/>
              <a:gd name="connsiteY8" fmla="*/ 2197476 h 3794760"/>
              <a:gd name="connsiteX9" fmla="*/ 11371 w 3768771"/>
              <a:gd name="connsiteY9" fmla="*/ 2197476 h 3794760"/>
              <a:gd name="connsiteX10" fmla="*/ 16767 w 3768771"/>
              <a:gd name="connsiteY10" fmla="*/ 2180091 h 3794760"/>
              <a:gd name="connsiteX11" fmla="*/ 213360 w 3768771"/>
              <a:gd name="connsiteY11" fmla="*/ 2049780 h 3794760"/>
              <a:gd name="connsiteX12" fmla="*/ 426720 w 3768771"/>
              <a:gd name="connsiteY12" fmla="*/ 2263140 h 3794760"/>
              <a:gd name="connsiteX13" fmla="*/ 426441 w 3768771"/>
              <a:gd name="connsiteY13" fmla="*/ 2265906 h 3794760"/>
              <a:gd name="connsiteX14" fmla="*/ 440885 w 3768771"/>
              <a:gd name="connsiteY14" fmla="*/ 2323561 h 3794760"/>
              <a:gd name="connsiteX15" fmla="*/ 1871391 w 3768771"/>
              <a:gd name="connsiteY15" fmla="*/ 3389631 h 3794760"/>
              <a:gd name="connsiteX16" fmla="*/ 3363642 w 3768771"/>
              <a:gd name="connsiteY16" fmla="*/ 1897380 h 3794760"/>
              <a:gd name="connsiteX17" fmla="*/ 1871391 w 3768771"/>
              <a:gd name="connsiteY17" fmla="*/ 405129 h 3794760"/>
              <a:gd name="connsiteX18" fmla="*/ 1570651 w 3768771"/>
              <a:gd name="connsiteY18" fmla="*/ 435448 h 3794760"/>
              <a:gd name="connsiteX19" fmla="*/ 1487970 w 3768771"/>
              <a:gd name="connsiteY19" fmla="*/ 461113 h 3794760"/>
              <a:gd name="connsiteX20" fmla="*/ 1420692 w 3768771"/>
              <a:gd name="connsiteY20" fmla="*/ 506473 h 3794760"/>
              <a:gd name="connsiteX21" fmla="*/ 1337643 w 3768771"/>
              <a:gd name="connsiteY21" fmla="*/ 523240 h 3794760"/>
              <a:gd name="connsiteX22" fmla="*/ 1300039 w 3768771"/>
              <a:gd name="connsiteY22" fmla="*/ 519449 h 3794760"/>
              <a:gd name="connsiteX23" fmla="*/ 1290561 w 3768771"/>
              <a:gd name="connsiteY23" fmla="*/ 522391 h 3794760"/>
              <a:gd name="connsiteX24" fmla="*/ 1290561 w 3768771"/>
              <a:gd name="connsiteY24" fmla="*/ 517638 h 3794760"/>
              <a:gd name="connsiteX25" fmla="*/ 1254594 w 3768771"/>
              <a:gd name="connsiteY25" fmla="*/ 506473 h 3794760"/>
              <a:gd name="connsiteX26" fmla="*/ 1124283 w 3768771"/>
              <a:gd name="connsiteY26" fmla="*/ 309880 h 3794760"/>
              <a:gd name="connsiteX27" fmla="*/ 1254594 w 3768771"/>
              <a:gd name="connsiteY27" fmla="*/ 113287 h 3794760"/>
              <a:gd name="connsiteX28" fmla="*/ 1290561 w 3768771"/>
              <a:gd name="connsiteY28" fmla="*/ 102122 h 3794760"/>
              <a:gd name="connsiteX29" fmla="*/ 1290561 w 3768771"/>
              <a:gd name="connsiteY29" fmla="*/ 91382 h 3794760"/>
              <a:gd name="connsiteX30" fmla="*/ 1307168 w 3768771"/>
              <a:gd name="connsiteY30" fmla="*/ 85303 h 3794760"/>
              <a:gd name="connsiteX31" fmla="*/ 1871391 w 3768771"/>
              <a:gd name="connsiteY31" fmla="*/ 0 h 379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68771" h="3794760">
                <a:moveTo>
                  <a:pt x="1871391" y="0"/>
                </a:moveTo>
                <a:cubicBezTo>
                  <a:pt x="2919285" y="0"/>
                  <a:pt x="3768771" y="849486"/>
                  <a:pt x="3768771" y="1897380"/>
                </a:cubicBezTo>
                <a:cubicBezTo>
                  <a:pt x="3768771" y="2945274"/>
                  <a:pt x="2919285" y="3794760"/>
                  <a:pt x="1871391" y="3794760"/>
                </a:cubicBezTo>
                <a:cubicBezTo>
                  <a:pt x="1011792" y="3794760"/>
                  <a:pt x="285701" y="3223131"/>
                  <a:pt x="52518" y="2439265"/>
                </a:cubicBezTo>
                <a:lnTo>
                  <a:pt x="36552" y="2375534"/>
                </a:lnTo>
                <a:lnTo>
                  <a:pt x="16767" y="2346189"/>
                </a:lnTo>
                <a:cubicBezTo>
                  <a:pt x="5971" y="2320663"/>
                  <a:pt x="0" y="2292599"/>
                  <a:pt x="0" y="2263140"/>
                </a:cubicBezTo>
                <a:lnTo>
                  <a:pt x="3987" y="2223595"/>
                </a:lnTo>
                <a:lnTo>
                  <a:pt x="0" y="2197476"/>
                </a:lnTo>
                <a:lnTo>
                  <a:pt x="11371" y="2197476"/>
                </a:lnTo>
                <a:lnTo>
                  <a:pt x="16767" y="2180091"/>
                </a:lnTo>
                <a:cubicBezTo>
                  <a:pt x="49157" y="2103513"/>
                  <a:pt x="124984" y="2049780"/>
                  <a:pt x="213360" y="2049780"/>
                </a:cubicBezTo>
                <a:cubicBezTo>
                  <a:pt x="331195" y="2049780"/>
                  <a:pt x="426720" y="2145305"/>
                  <a:pt x="426720" y="2263140"/>
                </a:cubicBezTo>
                <a:lnTo>
                  <a:pt x="426441" y="2265906"/>
                </a:lnTo>
                <a:lnTo>
                  <a:pt x="440885" y="2323561"/>
                </a:lnTo>
                <a:cubicBezTo>
                  <a:pt x="624279" y="2940057"/>
                  <a:pt x="1195334" y="3389631"/>
                  <a:pt x="1871391" y="3389631"/>
                </a:cubicBezTo>
                <a:cubicBezTo>
                  <a:pt x="2695538" y="3389631"/>
                  <a:pt x="3363642" y="2721527"/>
                  <a:pt x="3363642" y="1897380"/>
                </a:cubicBezTo>
                <a:cubicBezTo>
                  <a:pt x="3363642" y="1073233"/>
                  <a:pt x="2695538" y="405129"/>
                  <a:pt x="1871391" y="405129"/>
                </a:cubicBezTo>
                <a:cubicBezTo>
                  <a:pt x="1768374" y="405129"/>
                  <a:pt x="1667794" y="415568"/>
                  <a:pt x="1570651" y="435448"/>
                </a:cubicBezTo>
                <a:lnTo>
                  <a:pt x="1487970" y="461113"/>
                </a:lnTo>
                <a:lnTo>
                  <a:pt x="1420692" y="506473"/>
                </a:lnTo>
                <a:cubicBezTo>
                  <a:pt x="1395166" y="517270"/>
                  <a:pt x="1367102" y="523240"/>
                  <a:pt x="1337643" y="523240"/>
                </a:cubicBezTo>
                <a:lnTo>
                  <a:pt x="1300039" y="519449"/>
                </a:lnTo>
                <a:lnTo>
                  <a:pt x="1290561" y="522391"/>
                </a:lnTo>
                <a:lnTo>
                  <a:pt x="1290561" y="517638"/>
                </a:lnTo>
                <a:lnTo>
                  <a:pt x="1254594" y="506473"/>
                </a:lnTo>
                <a:cubicBezTo>
                  <a:pt x="1178016" y="474083"/>
                  <a:pt x="1124283" y="398256"/>
                  <a:pt x="1124283" y="309880"/>
                </a:cubicBezTo>
                <a:cubicBezTo>
                  <a:pt x="1124283" y="221504"/>
                  <a:pt x="1178016" y="145677"/>
                  <a:pt x="1254594" y="113287"/>
                </a:cubicBezTo>
                <a:lnTo>
                  <a:pt x="1290561" y="102122"/>
                </a:lnTo>
                <a:lnTo>
                  <a:pt x="1290561" y="91382"/>
                </a:lnTo>
                <a:lnTo>
                  <a:pt x="1307168" y="85303"/>
                </a:lnTo>
                <a:cubicBezTo>
                  <a:pt x="1485408" y="29865"/>
                  <a:pt x="1674911" y="0"/>
                  <a:pt x="1871391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71900">
                <a:srgbClr val="CF4647">
                  <a:alpha val="66000"/>
                </a:srgbClr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4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717B6B9C-3F2C-4A24-9196-48CC2556E2FE}"/>
              </a:ext>
            </a:extLst>
          </p:cNvPr>
          <p:cNvSpPr/>
          <p:nvPr/>
        </p:nvSpPr>
        <p:spPr>
          <a:xfrm rot="510587">
            <a:off x="4413757" y="2444061"/>
            <a:ext cx="877257" cy="1037816"/>
          </a:xfrm>
          <a:custGeom>
            <a:avLst/>
            <a:gdLst>
              <a:gd name="connsiteX0" fmla="*/ 988039 w 3103070"/>
              <a:gd name="connsiteY0" fmla="*/ 21149 h 3671004"/>
              <a:gd name="connsiteX1" fmla="*/ 1267567 w 3103070"/>
              <a:gd name="connsiteY1" fmla="*/ 0 h 3671004"/>
              <a:gd name="connsiteX2" fmla="*/ 3103070 w 3103070"/>
              <a:gd name="connsiteY2" fmla="*/ 1835501 h 3671004"/>
              <a:gd name="connsiteX3" fmla="*/ 1267567 w 3103070"/>
              <a:gd name="connsiteY3" fmla="*/ 3671004 h 3671004"/>
              <a:gd name="connsiteX4" fmla="*/ 160545 w 3103070"/>
              <a:gd name="connsiteY4" fmla="*/ 3299723 h 3671004"/>
              <a:gd name="connsiteX5" fmla="*/ 121629 w 3103070"/>
              <a:gd name="connsiteY5" fmla="*/ 3265143 h 3671004"/>
              <a:gd name="connsiteX6" fmla="*/ 81825 w 3103070"/>
              <a:gd name="connsiteY6" fmla="*/ 3246175 h 3671004"/>
              <a:gd name="connsiteX7" fmla="*/ 2249 w 3103070"/>
              <a:gd name="connsiteY7" fmla="*/ 3113790 h 3671004"/>
              <a:gd name="connsiteX8" fmla="*/ 171976 w 3103070"/>
              <a:gd name="connsiteY8" fmla="*/ 2884335 h 3671004"/>
              <a:gd name="connsiteX9" fmla="*/ 252013 w 3103070"/>
              <a:gd name="connsiteY9" fmla="*/ 2888395 h 3671004"/>
              <a:gd name="connsiteX10" fmla="*/ 285483 w 3103070"/>
              <a:gd name="connsiteY10" fmla="*/ 2904345 h 3671004"/>
              <a:gd name="connsiteX11" fmla="*/ 291909 w 3103070"/>
              <a:gd name="connsiteY11" fmla="*/ 2893774 h 3671004"/>
              <a:gd name="connsiteX12" fmla="*/ 396918 w 3103070"/>
              <a:gd name="connsiteY12" fmla="*/ 2987082 h 3671004"/>
              <a:gd name="connsiteX13" fmla="*/ 1267568 w 3103070"/>
              <a:gd name="connsiteY13" fmla="*/ 3279087 h 3671004"/>
              <a:gd name="connsiteX14" fmla="*/ 2711153 w 3103070"/>
              <a:gd name="connsiteY14" fmla="*/ 1835503 h 3671004"/>
              <a:gd name="connsiteX15" fmla="*/ 1267567 w 3103070"/>
              <a:gd name="connsiteY15" fmla="*/ 391917 h 3671004"/>
              <a:gd name="connsiteX16" fmla="*/ 976636 w 3103070"/>
              <a:gd name="connsiteY16" fmla="*/ 421246 h 3671004"/>
              <a:gd name="connsiteX17" fmla="*/ 896651 w 3103070"/>
              <a:gd name="connsiteY17" fmla="*/ 446075 h 3671004"/>
              <a:gd name="connsiteX18" fmla="*/ 831567 w 3103070"/>
              <a:gd name="connsiteY18" fmla="*/ 489955 h 3671004"/>
              <a:gd name="connsiteX19" fmla="*/ 751227 w 3103070"/>
              <a:gd name="connsiteY19" fmla="*/ 506176 h 3671004"/>
              <a:gd name="connsiteX20" fmla="*/ 714848 w 3103070"/>
              <a:gd name="connsiteY20" fmla="*/ 502508 h 3671004"/>
              <a:gd name="connsiteX21" fmla="*/ 705680 w 3103070"/>
              <a:gd name="connsiteY21" fmla="*/ 505355 h 3671004"/>
              <a:gd name="connsiteX22" fmla="*/ 705681 w 3103070"/>
              <a:gd name="connsiteY22" fmla="*/ 500757 h 3671004"/>
              <a:gd name="connsiteX23" fmla="*/ 670886 w 3103070"/>
              <a:gd name="connsiteY23" fmla="*/ 489955 h 3671004"/>
              <a:gd name="connsiteX24" fmla="*/ 544825 w 3103070"/>
              <a:gd name="connsiteY24" fmla="*/ 299775 h 3671004"/>
              <a:gd name="connsiteX25" fmla="*/ 670886 w 3103070"/>
              <a:gd name="connsiteY25" fmla="*/ 109593 h 3671004"/>
              <a:gd name="connsiteX26" fmla="*/ 705680 w 3103070"/>
              <a:gd name="connsiteY26" fmla="*/ 98791 h 3671004"/>
              <a:gd name="connsiteX27" fmla="*/ 705680 w 3103070"/>
              <a:gd name="connsiteY27" fmla="*/ 88402 h 3671004"/>
              <a:gd name="connsiteX28" fmla="*/ 721746 w 3103070"/>
              <a:gd name="connsiteY28" fmla="*/ 82521 h 3671004"/>
              <a:gd name="connsiteX29" fmla="*/ 988039 w 3103070"/>
              <a:gd name="connsiteY29" fmla="*/ 21149 h 367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103070" h="3671004">
                <a:moveTo>
                  <a:pt x="988039" y="21149"/>
                </a:moveTo>
                <a:cubicBezTo>
                  <a:pt x="1079183" y="7222"/>
                  <a:pt x="1172531" y="0"/>
                  <a:pt x="1267567" y="0"/>
                </a:cubicBezTo>
                <a:cubicBezTo>
                  <a:pt x="2281287" y="0"/>
                  <a:pt x="3103070" y="821783"/>
                  <a:pt x="3103070" y="1835501"/>
                </a:cubicBezTo>
                <a:cubicBezTo>
                  <a:pt x="3103070" y="2849222"/>
                  <a:pt x="2281288" y="3671004"/>
                  <a:pt x="1267567" y="3671004"/>
                </a:cubicBezTo>
                <a:cubicBezTo>
                  <a:pt x="851786" y="3671004"/>
                  <a:pt x="468290" y="3532757"/>
                  <a:pt x="160545" y="3299723"/>
                </a:cubicBezTo>
                <a:lnTo>
                  <a:pt x="121629" y="3265143"/>
                </a:lnTo>
                <a:lnTo>
                  <a:pt x="81825" y="3246175"/>
                </a:lnTo>
                <a:cubicBezTo>
                  <a:pt x="40302" y="3215460"/>
                  <a:pt x="10496" y="3168906"/>
                  <a:pt x="2249" y="3113790"/>
                </a:cubicBezTo>
                <a:cubicBezTo>
                  <a:pt x="-14245" y="3003559"/>
                  <a:pt x="61745" y="2900828"/>
                  <a:pt x="171976" y="2884335"/>
                </a:cubicBezTo>
                <a:cubicBezTo>
                  <a:pt x="199534" y="2880212"/>
                  <a:pt x="226623" y="2881868"/>
                  <a:pt x="252013" y="2888395"/>
                </a:cubicBezTo>
                <a:lnTo>
                  <a:pt x="285483" y="2904345"/>
                </a:lnTo>
                <a:lnTo>
                  <a:pt x="291909" y="2893774"/>
                </a:lnTo>
                <a:lnTo>
                  <a:pt x="396918" y="2987082"/>
                </a:lnTo>
                <a:cubicBezTo>
                  <a:pt x="638953" y="3170359"/>
                  <a:pt x="940563" y="3279087"/>
                  <a:pt x="1267568" y="3279087"/>
                </a:cubicBezTo>
                <a:cubicBezTo>
                  <a:pt x="2064838" y="3279087"/>
                  <a:pt x="2711153" y="2632771"/>
                  <a:pt x="2711153" y="1835503"/>
                </a:cubicBezTo>
                <a:cubicBezTo>
                  <a:pt x="2711153" y="1038232"/>
                  <a:pt x="2064839" y="391917"/>
                  <a:pt x="1267567" y="391917"/>
                </a:cubicBezTo>
                <a:cubicBezTo>
                  <a:pt x="1167910" y="391917"/>
                  <a:pt x="1070610" y="402016"/>
                  <a:pt x="976636" y="421246"/>
                </a:cubicBezTo>
                <a:lnTo>
                  <a:pt x="896651" y="446075"/>
                </a:lnTo>
                <a:lnTo>
                  <a:pt x="831567" y="489955"/>
                </a:lnTo>
                <a:cubicBezTo>
                  <a:pt x="806874" y="500400"/>
                  <a:pt x="779725" y="506176"/>
                  <a:pt x="751227" y="506176"/>
                </a:cubicBezTo>
                <a:lnTo>
                  <a:pt x="714848" y="502508"/>
                </a:lnTo>
                <a:lnTo>
                  <a:pt x="705680" y="505355"/>
                </a:lnTo>
                <a:lnTo>
                  <a:pt x="705681" y="500757"/>
                </a:lnTo>
                <a:lnTo>
                  <a:pt x="670886" y="489955"/>
                </a:lnTo>
                <a:cubicBezTo>
                  <a:pt x="596805" y="458621"/>
                  <a:pt x="544825" y="385268"/>
                  <a:pt x="544825" y="299775"/>
                </a:cubicBezTo>
                <a:cubicBezTo>
                  <a:pt x="544825" y="214280"/>
                  <a:pt x="596805" y="140927"/>
                  <a:pt x="670886" y="109593"/>
                </a:cubicBezTo>
                <a:lnTo>
                  <a:pt x="705680" y="98791"/>
                </a:lnTo>
                <a:lnTo>
                  <a:pt x="705680" y="88402"/>
                </a:lnTo>
                <a:lnTo>
                  <a:pt x="721746" y="82521"/>
                </a:lnTo>
                <a:cubicBezTo>
                  <a:pt x="807959" y="55706"/>
                  <a:pt x="896897" y="35076"/>
                  <a:pt x="988039" y="21149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71900">
                <a:srgbClr val="CF4647">
                  <a:alpha val="66000"/>
                </a:srgbClr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C04F21D4-DFD8-4F30-874E-E19CC4E75857}"/>
              </a:ext>
            </a:extLst>
          </p:cNvPr>
          <p:cNvSpPr/>
          <p:nvPr/>
        </p:nvSpPr>
        <p:spPr>
          <a:xfrm rot="1188258">
            <a:off x="7064626" y="2441473"/>
            <a:ext cx="731908" cy="1017865"/>
          </a:xfrm>
          <a:custGeom>
            <a:avLst/>
            <a:gdLst>
              <a:gd name="connsiteX0" fmla="*/ 257339 w 3721077"/>
              <a:gd name="connsiteY0" fmla="*/ 120031 h 5174905"/>
              <a:gd name="connsiteX1" fmla="*/ 644673 w 3721077"/>
              <a:gd name="connsiteY1" fmla="*/ 30763 h 5174905"/>
              <a:gd name="connsiteX2" fmla="*/ 1051259 w 3721077"/>
              <a:gd name="connsiteY2" fmla="*/ 0 h 5174905"/>
              <a:gd name="connsiteX3" fmla="*/ 3721077 w 3721077"/>
              <a:gd name="connsiteY3" fmla="*/ 2669816 h 5174905"/>
              <a:gd name="connsiteX4" fmla="*/ 2090474 w 3721077"/>
              <a:gd name="connsiteY4" fmla="*/ 5129829 h 5174905"/>
              <a:gd name="connsiteX5" fmla="*/ 1999713 w 3721077"/>
              <a:gd name="connsiteY5" fmla="*/ 5158001 h 5174905"/>
              <a:gd name="connsiteX6" fmla="*/ 1999221 w 3721077"/>
              <a:gd name="connsiteY6" fmla="*/ 5156634 h 5174905"/>
              <a:gd name="connsiteX7" fmla="*/ 1996964 w 3721077"/>
              <a:gd name="connsiteY7" fmla="*/ 5158002 h 5174905"/>
              <a:gd name="connsiteX8" fmla="*/ 1632925 w 3721077"/>
              <a:gd name="connsiteY8" fmla="*/ 4986732 h 5174905"/>
              <a:gd name="connsiteX9" fmla="*/ 1804195 w 3721077"/>
              <a:gd name="connsiteY9" fmla="*/ 4622693 h 5174905"/>
              <a:gd name="connsiteX10" fmla="*/ 1815606 w 3721077"/>
              <a:gd name="connsiteY10" fmla="*/ 4621010 h 5174905"/>
              <a:gd name="connsiteX11" fmla="*/ 1868580 w 3721077"/>
              <a:gd name="connsiteY11" fmla="*/ 4604565 h 5174905"/>
              <a:gd name="connsiteX12" fmla="*/ 3151016 w 3721077"/>
              <a:gd name="connsiteY12" fmla="*/ 2669819 h 5174905"/>
              <a:gd name="connsiteX13" fmla="*/ 1051259 w 3721077"/>
              <a:gd name="connsiteY13" fmla="*/ 570061 h 5174905"/>
              <a:gd name="connsiteX14" fmla="*/ 628087 w 3721077"/>
              <a:gd name="connsiteY14" fmla="*/ 612721 h 5174905"/>
              <a:gd name="connsiteX15" fmla="*/ 511747 w 3721077"/>
              <a:gd name="connsiteY15" fmla="*/ 648836 h 5174905"/>
              <a:gd name="connsiteX16" fmla="*/ 417078 w 3721077"/>
              <a:gd name="connsiteY16" fmla="*/ 712661 h 5174905"/>
              <a:gd name="connsiteX17" fmla="*/ 300220 w 3721077"/>
              <a:gd name="connsiteY17" fmla="*/ 736256 h 5174905"/>
              <a:gd name="connsiteX18" fmla="*/ 247306 w 3721077"/>
              <a:gd name="connsiteY18" fmla="*/ 730920 h 5174905"/>
              <a:gd name="connsiteX19" fmla="*/ 233970 w 3721077"/>
              <a:gd name="connsiteY19" fmla="*/ 735061 h 5174905"/>
              <a:gd name="connsiteX20" fmla="*/ 233972 w 3721077"/>
              <a:gd name="connsiteY20" fmla="*/ 728373 h 5174905"/>
              <a:gd name="connsiteX21" fmla="*/ 183360 w 3721077"/>
              <a:gd name="connsiteY21" fmla="*/ 712661 h 5174905"/>
              <a:gd name="connsiteX22" fmla="*/ 1 w 3721077"/>
              <a:gd name="connsiteY22" fmla="*/ 436036 h 5174905"/>
              <a:gd name="connsiteX23" fmla="*/ 183362 w 3721077"/>
              <a:gd name="connsiteY23" fmla="*/ 159408 h 5174905"/>
              <a:gd name="connsiteX24" fmla="*/ 233971 w 3721077"/>
              <a:gd name="connsiteY24" fmla="*/ 143696 h 5174905"/>
              <a:gd name="connsiteX25" fmla="*/ 233972 w 3721077"/>
              <a:gd name="connsiteY25" fmla="*/ 128585 h 517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721077" h="5174905">
                <a:moveTo>
                  <a:pt x="257339" y="120031"/>
                </a:moveTo>
                <a:cubicBezTo>
                  <a:pt x="382739" y="81028"/>
                  <a:pt x="512104" y="51019"/>
                  <a:pt x="644673" y="30763"/>
                </a:cubicBezTo>
                <a:cubicBezTo>
                  <a:pt x="777247" y="10505"/>
                  <a:pt x="913025" y="0"/>
                  <a:pt x="1051259" y="0"/>
                </a:cubicBezTo>
                <a:cubicBezTo>
                  <a:pt x="2525760" y="0"/>
                  <a:pt x="3721077" y="1195321"/>
                  <a:pt x="3721077" y="2669816"/>
                </a:cubicBezTo>
                <a:cubicBezTo>
                  <a:pt x="3721077" y="3775694"/>
                  <a:pt x="3048712" y="4724527"/>
                  <a:pt x="2090474" y="5129829"/>
                </a:cubicBezTo>
                <a:lnTo>
                  <a:pt x="1999713" y="5158001"/>
                </a:lnTo>
                <a:lnTo>
                  <a:pt x="1999221" y="5156634"/>
                </a:lnTo>
                <a:lnTo>
                  <a:pt x="1996964" y="5158002"/>
                </a:lnTo>
                <a:cubicBezTo>
                  <a:pt x="1849142" y="5211234"/>
                  <a:pt x="1686156" y="5134553"/>
                  <a:pt x="1632925" y="4986732"/>
                </a:cubicBezTo>
                <a:cubicBezTo>
                  <a:pt x="1579693" y="4838910"/>
                  <a:pt x="1656374" y="4675925"/>
                  <a:pt x="1804195" y="4622693"/>
                </a:cubicBezTo>
                <a:lnTo>
                  <a:pt x="1815606" y="4621010"/>
                </a:lnTo>
                <a:lnTo>
                  <a:pt x="1868580" y="4604565"/>
                </a:lnTo>
                <a:cubicBezTo>
                  <a:pt x="2622215" y="4285805"/>
                  <a:pt x="3151018" y="3539564"/>
                  <a:pt x="3151016" y="2669819"/>
                </a:cubicBezTo>
                <a:cubicBezTo>
                  <a:pt x="3151016" y="1510154"/>
                  <a:pt x="2210927" y="570061"/>
                  <a:pt x="1051259" y="570061"/>
                </a:cubicBezTo>
                <a:cubicBezTo>
                  <a:pt x="906305" y="570060"/>
                  <a:pt x="764777" y="584751"/>
                  <a:pt x="628087" y="612721"/>
                </a:cubicBezTo>
                <a:lnTo>
                  <a:pt x="511747" y="648836"/>
                </a:lnTo>
                <a:lnTo>
                  <a:pt x="417078" y="712661"/>
                </a:lnTo>
                <a:cubicBezTo>
                  <a:pt x="381160" y="727854"/>
                  <a:pt x="341674" y="736256"/>
                  <a:pt x="300220" y="736256"/>
                </a:cubicBezTo>
                <a:lnTo>
                  <a:pt x="247306" y="730920"/>
                </a:lnTo>
                <a:lnTo>
                  <a:pt x="233970" y="735061"/>
                </a:lnTo>
                <a:lnTo>
                  <a:pt x="233972" y="728373"/>
                </a:lnTo>
                <a:lnTo>
                  <a:pt x="183360" y="712661"/>
                </a:lnTo>
                <a:cubicBezTo>
                  <a:pt x="75608" y="667084"/>
                  <a:pt x="-1" y="560390"/>
                  <a:pt x="1" y="436036"/>
                </a:cubicBezTo>
                <a:cubicBezTo>
                  <a:pt x="1" y="311679"/>
                  <a:pt x="75606" y="204985"/>
                  <a:pt x="183362" y="159408"/>
                </a:cubicBezTo>
                <a:lnTo>
                  <a:pt x="233971" y="143696"/>
                </a:lnTo>
                <a:lnTo>
                  <a:pt x="233972" y="128585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71900">
                <a:srgbClr val="CF4647">
                  <a:alpha val="66000"/>
                </a:srgbClr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3366F554-DFDB-414F-8FF2-9D1E69233AEF}"/>
              </a:ext>
            </a:extLst>
          </p:cNvPr>
          <p:cNvSpPr/>
          <p:nvPr/>
        </p:nvSpPr>
        <p:spPr>
          <a:xfrm>
            <a:off x="9254282" y="2395414"/>
            <a:ext cx="1087675" cy="1087675"/>
          </a:xfrm>
          <a:custGeom>
            <a:avLst/>
            <a:gdLst>
              <a:gd name="connsiteX0" fmla="*/ 2888775 w 5777549"/>
              <a:gd name="connsiteY0" fmla="*/ 0 h 5777549"/>
              <a:gd name="connsiteX1" fmla="*/ 5777549 w 5777549"/>
              <a:gd name="connsiteY1" fmla="*/ 2888775 h 5777549"/>
              <a:gd name="connsiteX2" fmla="*/ 2888775 w 5777549"/>
              <a:gd name="connsiteY2" fmla="*/ 5777549 h 5777549"/>
              <a:gd name="connsiteX3" fmla="*/ 0 w 5777549"/>
              <a:gd name="connsiteY3" fmla="*/ 2888775 h 5777549"/>
              <a:gd name="connsiteX4" fmla="*/ 11492 w 5777549"/>
              <a:gd name="connsiteY4" fmla="*/ 2661202 h 5777549"/>
              <a:gd name="connsiteX5" fmla="*/ 21279 w 5777549"/>
              <a:gd name="connsiteY5" fmla="*/ 2661202 h 5777549"/>
              <a:gd name="connsiteX6" fmla="*/ 26004 w 5777549"/>
              <a:gd name="connsiteY6" fmla="*/ 2614336 h 5777549"/>
              <a:gd name="connsiteX7" fmla="*/ 300057 w 5777549"/>
              <a:gd name="connsiteY7" fmla="*/ 2390975 h 5777549"/>
              <a:gd name="connsiteX8" fmla="*/ 574111 w 5777549"/>
              <a:gd name="connsiteY8" fmla="*/ 2614336 h 5777549"/>
              <a:gd name="connsiteX9" fmla="*/ 578836 w 5777549"/>
              <a:gd name="connsiteY9" fmla="*/ 2661202 h 5777549"/>
              <a:gd name="connsiteX10" fmla="*/ 579078 w 5777549"/>
              <a:gd name="connsiteY10" fmla="*/ 2661202 h 5777549"/>
              <a:gd name="connsiteX11" fmla="*/ 578997 w 5777549"/>
              <a:gd name="connsiteY11" fmla="*/ 2662807 h 5777549"/>
              <a:gd name="connsiteX12" fmla="*/ 579794 w 5777549"/>
              <a:gd name="connsiteY12" fmla="*/ 2670712 h 5777549"/>
              <a:gd name="connsiteX13" fmla="*/ 577398 w 5777549"/>
              <a:gd name="connsiteY13" fmla="*/ 2694485 h 5777549"/>
              <a:gd name="connsiteX14" fmla="*/ 567587 w 5777549"/>
              <a:gd name="connsiteY14" fmla="*/ 2888775 h 5777549"/>
              <a:gd name="connsiteX15" fmla="*/ 2888775 w 5777549"/>
              <a:gd name="connsiteY15" fmla="*/ 5209963 h 5777549"/>
              <a:gd name="connsiteX16" fmla="*/ 5209963 w 5777549"/>
              <a:gd name="connsiteY16" fmla="*/ 2888775 h 5777549"/>
              <a:gd name="connsiteX17" fmla="*/ 2888775 w 5777549"/>
              <a:gd name="connsiteY17" fmla="*/ 567587 h 5777549"/>
              <a:gd name="connsiteX18" fmla="*/ 1412285 w 5777549"/>
              <a:gd name="connsiteY18" fmla="*/ 1097634 h 5777549"/>
              <a:gd name="connsiteX19" fmla="*/ 1399134 w 5777549"/>
              <a:gd name="connsiteY19" fmla="*/ 1109586 h 5777549"/>
              <a:gd name="connsiteX20" fmla="*/ 1396601 w 5777549"/>
              <a:gd name="connsiteY20" fmla="*/ 1105711 h 5777549"/>
              <a:gd name="connsiteX21" fmla="*/ 1390838 w 5777549"/>
              <a:gd name="connsiteY21" fmla="*/ 1110466 h 5777549"/>
              <a:gd name="connsiteX22" fmla="*/ 1234434 w 5777549"/>
              <a:gd name="connsiteY22" fmla="*/ 1158241 h 5777549"/>
              <a:gd name="connsiteX23" fmla="*/ 954697 w 5777549"/>
              <a:gd name="connsiteY23" fmla="*/ 878504 h 5777549"/>
              <a:gd name="connsiteX24" fmla="*/ 1078031 w 5777549"/>
              <a:gd name="connsiteY24" fmla="*/ 646542 h 5777549"/>
              <a:gd name="connsiteX25" fmla="*/ 1091609 w 5777549"/>
              <a:gd name="connsiteY25" fmla="*/ 639172 h 5777549"/>
              <a:gd name="connsiteX26" fmla="*/ 1087352 w 5777549"/>
              <a:gd name="connsiteY26" fmla="*/ 632659 h 5777549"/>
              <a:gd name="connsiteX27" fmla="*/ 1273634 w 5777549"/>
              <a:gd name="connsiteY27" fmla="*/ 493357 h 5777549"/>
              <a:gd name="connsiteX28" fmla="*/ 2888775 w 5777549"/>
              <a:gd name="connsiteY28" fmla="*/ 0 h 577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777549" h="5777549">
                <a:moveTo>
                  <a:pt x="2888775" y="0"/>
                </a:moveTo>
                <a:cubicBezTo>
                  <a:pt x="4484201" y="0"/>
                  <a:pt x="5777549" y="1293349"/>
                  <a:pt x="5777549" y="2888775"/>
                </a:cubicBezTo>
                <a:cubicBezTo>
                  <a:pt x="5777549" y="4484201"/>
                  <a:pt x="4484201" y="5777549"/>
                  <a:pt x="2888775" y="5777549"/>
                </a:cubicBezTo>
                <a:cubicBezTo>
                  <a:pt x="1293349" y="5777549"/>
                  <a:pt x="0" y="4484201"/>
                  <a:pt x="0" y="2888775"/>
                </a:cubicBezTo>
                <a:lnTo>
                  <a:pt x="11492" y="2661202"/>
                </a:lnTo>
                <a:lnTo>
                  <a:pt x="21279" y="2661202"/>
                </a:lnTo>
                <a:lnTo>
                  <a:pt x="26004" y="2614336"/>
                </a:lnTo>
                <a:cubicBezTo>
                  <a:pt x="52088" y="2486864"/>
                  <a:pt x="164875" y="2390975"/>
                  <a:pt x="300057" y="2390975"/>
                </a:cubicBezTo>
                <a:cubicBezTo>
                  <a:pt x="435240" y="2390975"/>
                  <a:pt x="548027" y="2486864"/>
                  <a:pt x="574111" y="2614336"/>
                </a:cubicBezTo>
                <a:lnTo>
                  <a:pt x="578836" y="2661202"/>
                </a:lnTo>
                <a:lnTo>
                  <a:pt x="579078" y="2661202"/>
                </a:lnTo>
                <a:lnTo>
                  <a:pt x="578997" y="2662807"/>
                </a:lnTo>
                <a:lnTo>
                  <a:pt x="579794" y="2670712"/>
                </a:lnTo>
                <a:lnTo>
                  <a:pt x="577398" y="2694485"/>
                </a:lnTo>
                <a:lnTo>
                  <a:pt x="567587" y="2888775"/>
                </a:lnTo>
                <a:cubicBezTo>
                  <a:pt x="567587" y="4170731"/>
                  <a:pt x="1606818" y="5209963"/>
                  <a:pt x="2888775" y="5209963"/>
                </a:cubicBezTo>
                <a:cubicBezTo>
                  <a:pt x="4170731" y="5209963"/>
                  <a:pt x="5209963" y="4170731"/>
                  <a:pt x="5209963" y="2888775"/>
                </a:cubicBezTo>
                <a:cubicBezTo>
                  <a:pt x="5209963" y="1606818"/>
                  <a:pt x="4170731" y="567587"/>
                  <a:pt x="2888775" y="567587"/>
                </a:cubicBezTo>
                <a:cubicBezTo>
                  <a:pt x="2327919" y="567587"/>
                  <a:pt x="1813521" y="766502"/>
                  <a:pt x="1412285" y="1097634"/>
                </a:cubicBezTo>
                <a:lnTo>
                  <a:pt x="1399134" y="1109586"/>
                </a:lnTo>
                <a:lnTo>
                  <a:pt x="1396601" y="1105711"/>
                </a:lnTo>
                <a:lnTo>
                  <a:pt x="1390838" y="1110466"/>
                </a:lnTo>
                <a:cubicBezTo>
                  <a:pt x="1346191" y="1140629"/>
                  <a:pt x="1292370" y="1158241"/>
                  <a:pt x="1234434" y="1158241"/>
                </a:cubicBezTo>
                <a:cubicBezTo>
                  <a:pt x="1079940" y="1158241"/>
                  <a:pt x="954697" y="1032998"/>
                  <a:pt x="954697" y="878504"/>
                </a:cubicBezTo>
                <a:cubicBezTo>
                  <a:pt x="954697" y="781945"/>
                  <a:pt x="1003620" y="696813"/>
                  <a:pt x="1078031" y="646542"/>
                </a:cubicBezTo>
                <a:lnTo>
                  <a:pt x="1091609" y="639172"/>
                </a:lnTo>
                <a:lnTo>
                  <a:pt x="1087352" y="632659"/>
                </a:lnTo>
                <a:lnTo>
                  <a:pt x="1273634" y="493357"/>
                </a:lnTo>
                <a:cubicBezTo>
                  <a:pt x="1734685" y="181877"/>
                  <a:pt x="2290491" y="0"/>
                  <a:pt x="2888775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71900">
                <a:srgbClr val="CF4647">
                  <a:alpha val="66000"/>
                </a:srgbClr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A4BCF1F-53DC-48CD-8976-D8D37288F52D}"/>
              </a:ext>
            </a:extLst>
          </p:cNvPr>
          <p:cNvSpPr txBox="1"/>
          <p:nvPr/>
        </p:nvSpPr>
        <p:spPr>
          <a:xfrm>
            <a:off x="1940560" y="2782693"/>
            <a:ext cx="745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4E54FC87-026D-468F-8EE6-DDC479B02F5E}"/>
              </a:ext>
            </a:extLst>
          </p:cNvPr>
          <p:cNvSpPr txBox="1"/>
          <p:nvPr/>
        </p:nvSpPr>
        <p:spPr>
          <a:xfrm>
            <a:off x="4431334" y="2725543"/>
            <a:ext cx="815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F3E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b="1" dirty="0">
              <a:solidFill>
                <a:srgbClr val="CF3E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4C05E94-7319-41C8-924A-41F790504486}"/>
              </a:ext>
            </a:extLst>
          </p:cNvPr>
          <p:cNvSpPr txBox="1"/>
          <p:nvPr/>
        </p:nvSpPr>
        <p:spPr>
          <a:xfrm>
            <a:off x="9462839" y="2739870"/>
            <a:ext cx="770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F3E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b="1" dirty="0">
              <a:solidFill>
                <a:srgbClr val="CF3E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2CEAAAD-13AE-42E0-BDAC-89B8C907FE5C}"/>
              </a:ext>
            </a:extLst>
          </p:cNvPr>
          <p:cNvSpPr txBox="1"/>
          <p:nvPr/>
        </p:nvSpPr>
        <p:spPr>
          <a:xfrm>
            <a:off x="6848602" y="2724281"/>
            <a:ext cx="900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F3E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b="1" dirty="0">
              <a:solidFill>
                <a:srgbClr val="CF3E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7E0BD3FF-C53D-4077-B93C-C3CBE8280403}"/>
              </a:ext>
            </a:extLst>
          </p:cNvPr>
          <p:cNvSpPr txBox="1"/>
          <p:nvPr/>
        </p:nvSpPr>
        <p:spPr>
          <a:xfrm>
            <a:off x="1639262" y="3969397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239B2FF-5ACE-4A3D-B4CE-C0CC59A7E0AD}"/>
              </a:ext>
            </a:extLst>
          </p:cNvPr>
          <p:cNvSpPr txBox="1"/>
          <p:nvPr/>
        </p:nvSpPr>
        <p:spPr>
          <a:xfrm>
            <a:off x="1067493" y="4621962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6427B632-362B-43B7-881C-DE8101B5EC7A}"/>
              </a:ext>
            </a:extLst>
          </p:cNvPr>
          <p:cNvSpPr/>
          <p:nvPr/>
        </p:nvSpPr>
        <p:spPr>
          <a:xfrm>
            <a:off x="2036357" y="4436757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8F7A4CC-E328-4D69-ADB9-922D29A80482}"/>
              </a:ext>
            </a:extLst>
          </p:cNvPr>
          <p:cNvSpPr txBox="1"/>
          <p:nvPr/>
        </p:nvSpPr>
        <p:spPr>
          <a:xfrm>
            <a:off x="4199582" y="3969397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6046A69-9E25-4461-A02A-2380A15EB52B}"/>
              </a:ext>
            </a:extLst>
          </p:cNvPr>
          <p:cNvSpPr txBox="1"/>
          <p:nvPr/>
        </p:nvSpPr>
        <p:spPr>
          <a:xfrm>
            <a:off x="3627813" y="4621962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F3B858BF-0D63-4656-90A9-18EF482A1667}"/>
              </a:ext>
            </a:extLst>
          </p:cNvPr>
          <p:cNvSpPr/>
          <p:nvPr/>
        </p:nvSpPr>
        <p:spPr>
          <a:xfrm>
            <a:off x="4596677" y="4436757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52A4583-3A93-41AB-B842-FD58172DB17D}"/>
              </a:ext>
            </a:extLst>
          </p:cNvPr>
          <p:cNvSpPr txBox="1"/>
          <p:nvPr/>
        </p:nvSpPr>
        <p:spPr>
          <a:xfrm>
            <a:off x="6759902" y="3967329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5F01898-E09B-4F6A-97D3-3FD0EC66F37B}"/>
              </a:ext>
            </a:extLst>
          </p:cNvPr>
          <p:cNvSpPr txBox="1"/>
          <p:nvPr/>
        </p:nvSpPr>
        <p:spPr>
          <a:xfrm>
            <a:off x="6188133" y="4619894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2E40A121-C744-41D3-8AB7-696A20C63FD6}"/>
              </a:ext>
            </a:extLst>
          </p:cNvPr>
          <p:cNvSpPr/>
          <p:nvPr/>
        </p:nvSpPr>
        <p:spPr>
          <a:xfrm>
            <a:off x="7156997" y="4434689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147E1370-8189-4080-97B8-7C3273A8F422}"/>
              </a:ext>
            </a:extLst>
          </p:cNvPr>
          <p:cNvSpPr txBox="1"/>
          <p:nvPr/>
        </p:nvSpPr>
        <p:spPr>
          <a:xfrm>
            <a:off x="9302173" y="3967329"/>
            <a:ext cx="1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4546C17A-9BCA-4F23-9848-03AE9E16D9FF}"/>
              </a:ext>
            </a:extLst>
          </p:cNvPr>
          <p:cNvSpPr txBox="1"/>
          <p:nvPr/>
        </p:nvSpPr>
        <p:spPr>
          <a:xfrm>
            <a:off x="8730404" y="4619894"/>
            <a:ext cx="230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Bodoni MT Condensed" panose="02070606080606020203" pitchFamily="18" charset="0"/>
              </a:rPr>
              <a:t>Copy  this  text  Paste  text, Copy  this  text  Paste  text, Copy this  text  Paste  text</a:t>
            </a:r>
            <a:endParaRPr lang="zh-CN" alt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9A757D8C-8762-4157-BED0-B7B03D1E1B81}"/>
              </a:ext>
            </a:extLst>
          </p:cNvPr>
          <p:cNvSpPr/>
          <p:nvPr/>
        </p:nvSpPr>
        <p:spPr>
          <a:xfrm>
            <a:off x="9699268" y="4434689"/>
            <a:ext cx="34544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7230B95D-5413-491D-A599-8D8F7372242D}"/>
              </a:ext>
            </a:extLst>
          </p:cNvPr>
          <p:cNvGrpSpPr/>
          <p:nvPr/>
        </p:nvGrpSpPr>
        <p:grpSpPr>
          <a:xfrm rot="19833621">
            <a:off x="-121783" y="454524"/>
            <a:ext cx="770304" cy="574380"/>
            <a:chOff x="3544740" y="760470"/>
            <a:chExt cx="886194" cy="660794"/>
          </a:xfrm>
        </p:grpSpPr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1FF084E8-8C24-4953-AA20-C6852FE89556}"/>
                </a:ext>
              </a:extLst>
            </p:cNvPr>
            <p:cNvSpPr/>
            <p:nvPr/>
          </p:nvSpPr>
          <p:spPr>
            <a:xfrm>
              <a:off x="3712682" y="836492"/>
              <a:ext cx="606934" cy="523219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xmlns="" id="{0FF00B3A-8371-4543-80B7-DBECD9450653}"/>
                </a:ext>
              </a:extLst>
            </p:cNvPr>
            <p:cNvSpPr/>
            <p:nvPr/>
          </p:nvSpPr>
          <p:spPr>
            <a:xfrm>
              <a:off x="3824000" y="898045"/>
              <a:ext cx="606934" cy="523219"/>
            </a:xfrm>
            <a:prstGeom prst="triangl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xmlns="" id="{90815A6E-3E3A-40F1-ABD6-8A30ED372F15}"/>
                </a:ext>
              </a:extLst>
            </p:cNvPr>
            <p:cNvSpPr/>
            <p:nvPr/>
          </p:nvSpPr>
          <p:spPr>
            <a:xfrm>
              <a:off x="3544740" y="760470"/>
              <a:ext cx="606934" cy="52321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773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1675</Words>
  <Application>Microsoft Office PowerPoint</Application>
  <PresentationFormat>宽屏</PresentationFormat>
  <Paragraphs>203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Aharoni</vt:lpstr>
      <vt:lpstr>Bodoni MT Condensed</vt:lpstr>
      <vt:lpstr>等线</vt:lpstr>
      <vt:lpstr>等线 Light</vt:lpstr>
      <vt:lpstr>宋体</vt:lpstr>
      <vt:lpstr>微软雅黑</vt:lpstr>
      <vt:lpstr>新宋体</vt:lpstr>
      <vt:lpstr>Arial</vt:lpstr>
      <vt:lpstr>Arial Black</vt:lpstr>
      <vt:lpstr>Bahnschrift SemiBold</vt:lpstr>
      <vt:lpstr>Book Antiqua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林 月</dc:creator>
  <cp:keywords>51PPT模板网</cp:keywords>
  <dc:description>www.51pptmoban.com</dc:description>
  <cp:lastModifiedBy>阳光 男孩</cp:lastModifiedBy>
  <cp:revision>270</cp:revision>
  <dcterms:created xsi:type="dcterms:W3CDTF">2020-03-17T06:57:37Z</dcterms:created>
  <dcterms:modified xsi:type="dcterms:W3CDTF">2020-03-22T09:17:27Z</dcterms:modified>
</cp:coreProperties>
</file>